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6" r:id="rId2"/>
    <p:sldId id="277" r:id="rId3"/>
    <p:sldId id="278" r:id="rId4"/>
    <p:sldId id="279" r:id="rId5"/>
    <p:sldId id="290" r:id="rId6"/>
    <p:sldId id="281" r:id="rId7"/>
    <p:sldId id="293" r:id="rId8"/>
    <p:sldId id="282" r:id="rId9"/>
    <p:sldId id="283" r:id="rId10"/>
    <p:sldId id="284" r:id="rId11"/>
    <p:sldId id="285" r:id="rId12"/>
    <p:sldId id="286" r:id="rId13"/>
    <p:sldId id="256" r:id="rId14"/>
    <p:sldId id="296" r:id="rId15"/>
    <p:sldId id="260" r:id="rId16"/>
    <p:sldId id="291" r:id="rId17"/>
    <p:sldId id="289" r:id="rId18"/>
    <p:sldId id="261" r:id="rId19"/>
    <p:sldId id="297" r:id="rId20"/>
    <p:sldId id="262" r:id="rId21"/>
    <p:sldId id="263" r:id="rId22"/>
    <p:sldId id="292" r:id="rId23"/>
    <p:sldId id="303" r:id="rId24"/>
    <p:sldId id="264" r:id="rId25"/>
    <p:sldId id="308" r:id="rId26"/>
    <p:sldId id="266" r:id="rId27"/>
    <p:sldId id="267" r:id="rId28"/>
    <p:sldId id="304" r:id="rId29"/>
    <p:sldId id="305" r:id="rId30"/>
    <p:sldId id="306" r:id="rId31"/>
    <p:sldId id="307" r:id="rId32"/>
    <p:sldId id="268" r:id="rId33"/>
    <p:sldId id="265" r:id="rId34"/>
    <p:sldId id="311" r:id="rId35"/>
    <p:sldId id="310" r:id="rId36"/>
    <p:sldId id="312" r:id="rId37"/>
    <p:sldId id="313" r:id="rId38"/>
    <p:sldId id="309" r:id="rId39"/>
    <p:sldId id="275" r:id="rId40"/>
    <p:sldId id="299" r:id="rId41"/>
    <p:sldId id="298" r:id="rId42"/>
    <p:sldId id="300" r:id="rId43"/>
    <p:sldId id="269" r:id="rId44"/>
    <p:sldId id="270" r:id="rId45"/>
    <p:sldId id="287" r:id="rId46"/>
    <p:sldId id="295" r:id="rId47"/>
    <p:sldId id="301" r:id="rId48"/>
    <p:sldId id="302" r:id="rId49"/>
    <p:sldId id="314"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C0C0C0"/>
    <a:srgbClr val="FF3300"/>
    <a:srgbClr val="000099"/>
    <a:srgbClr val="00FF00"/>
    <a:srgbClr val="66FF66"/>
    <a:srgbClr val="5F5F5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94745" autoAdjust="0"/>
  </p:normalViewPr>
  <p:slideViewPr>
    <p:cSldViewPr snapToGrid="0" snapToObjects="1">
      <p:cViewPr>
        <p:scale>
          <a:sx n="75" d="100"/>
          <a:sy n="75" d="100"/>
        </p:scale>
        <p:origin x="-1056" y="-72"/>
      </p:cViewPr>
      <p:guideLst>
        <p:guide orient="horz" pos="2160"/>
        <p:guide pos="2886"/>
      </p:guideLst>
    </p:cSldViewPr>
  </p:slid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notesMaster" Target="notesMasters/notesMaster1.xml" /><Relationship Id="rId3" Type="http://schemas.openxmlformats.org/officeDocument/2006/relationships/slide" Target="slides/slide2.xml" /></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 /><Relationship Id="rId2" Type="http://schemas.openxmlformats.org/officeDocument/2006/relationships/image" Target="../media/image2.wmf" /><Relationship Id="rId1" Type="http://schemas.openxmlformats.org/officeDocument/2006/relationships/image" Target="../media/image1.wmf" /></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wmf" /><Relationship Id="rId1" Type="http://schemas.openxmlformats.org/officeDocument/2006/relationships/image" Target="../media/image2.wmf" /></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wmf" /><Relationship Id="rId1" Type="http://schemas.openxmlformats.org/officeDocument/2006/relationships/image" Target="../media/image2.w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 /></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C0DE400-DCEC-41C8-8249-1D8930E227F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2531" name="Rectangle 3">
            <a:extLst>
              <a:ext uri="{FF2B5EF4-FFF2-40B4-BE49-F238E27FC236}">
                <a16:creationId xmlns:a16="http://schemas.microsoft.com/office/drawing/2014/main" id="{897744BE-034C-4325-A848-BB6F7F4A28E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2532" name="Rectangle 4">
            <a:extLst>
              <a:ext uri="{FF2B5EF4-FFF2-40B4-BE49-F238E27FC236}">
                <a16:creationId xmlns:a16="http://schemas.microsoft.com/office/drawing/2014/main" id="{8AD7C838-BF6B-4260-94E7-9A71F35B6BE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a:extLst>
              <a:ext uri="{FF2B5EF4-FFF2-40B4-BE49-F238E27FC236}">
                <a16:creationId xmlns:a16="http://schemas.microsoft.com/office/drawing/2014/main" id="{00E34155-1181-4C5E-9116-52506FB1FDC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34" name="Rectangle 6">
            <a:extLst>
              <a:ext uri="{FF2B5EF4-FFF2-40B4-BE49-F238E27FC236}">
                <a16:creationId xmlns:a16="http://schemas.microsoft.com/office/drawing/2014/main" id="{E8216BC3-62A0-4F22-B8CF-E46F4FADF9E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2535" name="Rectangle 7">
            <a:extLst>
              <a:ext uri="{FF2B5EF4-FFF2-40B4-BE49-F238E27FC236}">
                <a16:creationId xmlns:a16="http://schemas.microsoft.com/office/drawing/2014/main" id="{DF04908A-EC15-4981-AC41-880FB8F9385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69C8FC7-4FA1-4E98-9E25-93B09629222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2857C3-76A3-45F3-BC21-D3D5B07E3BCB}"/>
              </a:ext>
            </a:extLst>
          </p:cNvPr>
          <p:cNvSpPr>
            <a:spLocks noGrp="1" noChangeArrowheads="1"/>
          </p:cNvSpPr>
          <p:nvPr>
            <p:ph type="sldNum" sz="quarter" idx="5"/>
          </p:nvPr>
        </p:nvSpPr>
        <p:spPr>
          <a:ln/>
        </p:spPr>
        <p:txBody>
          <a:bodyPr/>
          <a:lstStyle/>
          <a:p>
            <a:fld id="{116EEF4C-0F22-4B20-B664-6A63DFC7C124}" type="slidenum">
              <a:rPr lang="en-US" altLang="en-US"/>
              <a:pPr/>
              <a:t>8</a:t>
            </a:fld>
            <a:endParaRPr lang="en-US" altLang="en-US"/>
          </a:p>
        </p:txBody>
      </p:sp>
      <p:sp>
        <p:nvSpPr>
          <p:cNvPr id="33794" name="Rectangle 2">
            <a:extLst>
              <a:ext uri="{FF2B5EF4-FFF2-40B4-BE49-F238E27FC236}">
                <a16:creationId xmlns:a16="http://schemas.microsoft.com/office/drawing/2014/main" id="{E2F7B0A3-4148-482F-BF79-28931C3EA4B9}"/>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4171CA50-700C-4AD9-8A9D-E92E2CF28064}"/>
              </a:ext>
            </a:extLst>
          </p:cNvPr>
          <p:cNvSpPr>
            <a:spLocks noGrp="1" noChangeArrowheads="1"/>
          </p:cNvSpPr>
          <p:nvPr>
            <p:ph type="body" idx="1"/>
          </p:nvPr>
        </p:nvSpPr>
        <p:spPr/>
        <p:txBody>
          <a:bodyPr/>
          <a:lstStyle/>
          <a:p>
            <a:endParaRPr lang="en-SG"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7470ED-D105-47EC-A804-4454F765AA14}"/>
              </a:ext>
            </a:extLst>
          </p:cNvPr>
          <p:cNvSpPr>
            <a:spLocks noGrp="1" noChangeArrowheads="1"/>
          </p:cNvSpPr>
          <p:nvPr>
            <p:ph type="sldNum" sz="quarter" idx="5"/>
          </p:nvPr>
        </p:nvSpPr>
        <p:spPr>
          <a:ln/>
        </p:spPr>
        <p:txBody>
          <a:bodyPr/>
          <a:lstStyle/>
          <a:p>
            <a:fld id="{653DE097-AA3E-4A62-B270-CE4DA2AD090D}" type="slidenum">
              <a:rPr lang="en-US" altLang="en-US"/>
              <a:pPr/>
              <a:t>9</a:t>
            </a:fld>
            <a:endParaRPr lang="en-US" altLang="en-US"/>
          </a:p>
        </p:txBody>
      </p:sp>
      <p:sp>
        <p:nvSpPr>
          <p:cNvPr id="35842" name="Rectangle 2">
            <a:extLst>
              <a:ext uri="{FF2B5EF4-FFF2-40B4-BE49-F238E27FC236}">
                <a16:creationId xmlns:a16="http://schemas.microsoft.com/office/drawing/2014/main" id="{397100C0-5E38-439A-857B-BC400C2D46FF}"/>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3BAA703A-050D-47E3-9089-3C0675A4C007}"/>
              </a:ext>
            </a:extLst>
          </p:cNvPr>
          <p:cNvSpPr>
            <a:spLocks noGrp="1" noChangeArrowheads="1"/>
          </p:cNvSpPr>
          <p:nvPr>
            <p:ph type="body" idx="1"/>
          </p:nvPr>
        </p:nvSpPr>
        <p:spPr/>
        <p:txBody>
          <a:bodyPr/>
          <a:lstStyle/>
          <a:p>
            <a:endParaRPr lang="en-S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F1396F-A189-4066-A077-037133415D53}"/>
              </a:ext>
            </a:extLst>
          </p:cNvPr>
          <p:cNvSpPr>
            <a:spLocks noGrp="1" noChangeArrowheads="1"/>
          </p:cNvSpPr>
          <p:nvPr>
            <p:ph type="sldNum" sz="quarter" idx="5"/>
          </p:nvPr>
        </p:nvSpPr>
        <p:spPr>
          <a:ln/>
        </p:spPr>
        <p:txBody>
          <a:bodyPr/>
          <a:lstStyle/>
          <a:p>
            <a:fld id="{5BCCCB49-7D13-43A6-96D3-93E1E7457D0F}" type="slidenum">
              <a:rPr lang="en-US" altLang="en-US"/>
              <a:pPr/>
              <a:t>10</a:t>
            </a:fld>
            <a:endParaRPr lang="en-US" altLang="en-US"/>
          </a:p>
        </p:txBody>
      </p:sp>
      <p:sp>
        <p:nvSpPr>
          <p:cNvPr id="37890" name="Rectangle 2">
            <a:extLst>
              <a:ext uri="{FF2B5EF4-FFF2-40B4-BE49-F238E27FC236}">
                <a16:creationId xmlns:a16="http://schemas.microsoft.com/office/drawing/2014/main" id="{E83AB5B4-337F-4A90-897B-E6A600033B3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18B424E-34BE-427A-A2F7-43F6D2816299}"/>
              </a:ext>
            </a:extLst>
          </p:cNvPr>
          <p:cNvSpPr>
            <a:spLocks noGrp="1" noChangeArrowheads="1"/>
          </p:cNvSpPr>
          <p:nvPr>
            <p:ph type="body" idx="1"/>
          </p:nvPr>
        </p:nvSpPr>
        <p:spPr/>
        <p:txBody>
          <a:bodyPr/>
          <a:lstStyle/>
          <a:p>
            <a:endParaRPr lang="en-SG"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EFAE25-2C38-46CA-9166-B103EDE68E62}"/>
              </a:ext>
            </a:extLst>
          </p:cNvPr>
          <p:cNvSpPr>
            <a:spLocks noGrp="1" noChangeArrowheads="1"/>
          </p:cNvSpPr>
          <p:nvPr>
            <p:ph type="sldNum" sz="quarter" idx="5"/>
          </p:nvPr>
        </p:nvSpPr>
        <p:spPr>
          <a:ln/>
        </p:spPr>
        <p:txBody>
          <a:bodyPr/>
          <a:lstStyle/>
          <a:p>
            <a:fld id="{A4CB254F-CD82-4782-9CDA-CE3700A3140F}" type="slidenum">
              <a:rPr lang="en-US" altLang="en-US"/>
              <a:pPr/>
              <a:t>11</a:t>
            </a:fld>
            <a:endParaRPr lang="en-US" altLang="en-US"/>
          </a:p>
        </p:txBody>
      </p:sp>
      <p:sp>
        <p:nvSpPr>
          <p:cNvPr id="39938" name="Rectangle 2">
            <a:extLst>
              <a:ext uri="{FF2B5EF4-FFF2-40B4-BE49-F238E27FC236}">
                <a16:creationId xmlns:a16="http://schemas.microsoft.com/office/drawing/2014/main" id="{2D4BBBBB-D05D-4870-8B48-B39CC3D4EC6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555CDAE3-6CD4-423E-9633-BBD8B9B6658F}"/>
              </a:ext>
            </a:extLst>
          </p:cNvPr>
          <p:cNvSpPr>
            <a:spLocks noGrp="1" noChangeArrowheads="1"/>
          </p:cNvSpPr>
          <p:nvPr>
            <p:ph type="body" idx="1"/>
          </p:nvPr>
        </p:nvSpPr>
        <p:spPr/>
        <p:txBody>
          <a:bodyPr/>
          <a:lstStyle/>
          <a:p>
            <a:endParaRPr lang="en-SG"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73CEB2-F702-4F6F-B032-F5D1DD38850C}"/>
              </a:ext>
            </a:extLst>
          </p:cNvPr>
          <p:cNvSpPr>
            <a:spLocks noGrp="1" noChangeArrowheads="1"/>
          </p:cNvSpPr>
          <p:nvPr>
            <p:ph type="sldNum" sz="quarter" idx="5"/>
          </p:nvPr>
        </p:nvSpPr>
        <p:spPr>
          <a:ln/>
        </p:spPr>
        <p:txBody>
          <a:bodyPr/>
          <a:lstStyle/>
          <a:p>
            <a:fld id="{07F3C62E-04A5-4EB5-BBFC-F05C8250D59A}" type="slidenum">
              <a:rPr lang="en-US" altLang="en-US"/>
              <a:pPr/>
              <a:t>12</a:t>
            </a:fld>
            <a:endParaRPr lang="en-US" altLang="en-US"/>
          </a:p>
        </p:txBody>
      </p:sp>
      <p:sp>
        <p:nvSpPr>
          <p:cNvPr id="41986" name="Rectangle 2">
            <a:extLst>
              <a:ext uri="{FF2B5EF4-FFF2-40B4-BE49-F238E27FC236}">
                <a16:creationId xmlns:a16="http://schemas.microsoft.com/office/drawing/2014/main" id="{CB19E6C4-1807-4337-B2F4-35FA7AAFA3DB}"/>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92B19C1A-48C5-407E-B71A-95E0528FAF47}"/>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1D63-135D-46F0-B910-7D5930DF89DF}"/>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42D4AE-76E2-44B4-BD17-57C5658024B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13F0FD-A3DC-41CB-B3CD-EE51BE6A749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4BB88A8-9157-4507-BE74-3D1CBE61B1D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7B088B-ACC2-4107-B699-5B4EE857BF8E}"/>
              </a:ext>
            </a:extLst>
          </p:cNvPr>
          <p:cNvSpPr>
            <a:spLocks noGrp="1"/>
          </p:cNvSpPr>
          <p:nvPr>
            <p:ph type="sldNum" sz="quarter" idx="12"/>
          </p:nvPr>
        </p:nvSpPr>
        <p:spPr/>
        <p:txBody>
          <a:bodyPr/>
          <a:lstStyle>
            <a:lvl1pPr>
              <a:defRPr/>
            </a:lvl1pPr>
          </a:lstStyle>
          <a:p>
            <a:fld id="{537C7A5B-BDBF-4B5C-AD20-A1CAA9E715D6}" type="slidenum">
              <a:rPr lang="en-US" altLang="en-US"/>
              <a:pPr/>
              <a:t>‹#›</a:t>
            </a:fld>
            <a:endParaRPr lang="en-US" altLang="en-US"/>
          </a:p>
        </p:txBody>
      </p:sp>
    </p:spTree>
    <p:extLst>
      <p:ext uri="{BB962C8B-B14F-4D97-AF65-F5344CB8AC3E}">
        <p14:creationId xmlns:p14="http://schemas.microsoft.com/office/powerpoint/2010/main" val="35780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F411-CCA5-4B96-9A64-18ED145A3B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856F54-ACDB-4FAD-8F0A-ACEEB91824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B398C-4F74-4189-AEBC-7F6E9A744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7C3D1CA-A2B3-4F49-813B-A6754E2309C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AC8DE12-B85A-41D6-A556-290DF48D669B}"/>
              </a:ext>
            </a:extLst>
          </p:cNvPr>
          <p:cNvSpPr>
            <a:spLocks noGrp="1"/>
          </p:cNvSpPr>
          <p:nvPr>
            <p:ph type="sldNum" sz="quarter" idx="12"/>
          </p:nvPr>
        </p:nvSpPr>
        <p:spPr/>
        <p:txBody>
          <a:bodyPr/>
          <a:lstStyle>
            <a:lvl1pPr>
              <a:defRPr/>
            </a:lvl1pPr>
          </a:lstStyle>
          <a:p>
            <a:fld id="{17A68248-A2D1-43FD-BCD2-68FF99A03BEE}" type="slidenum">
              <a:rPr lang="en-US" altLang="en-US"/>
              <a:pPr/>
              <a:t>‹#›</a:t>
            </a:fld>
            <a:endParaRPr lang="en-US" altLang="en-US"/>
          </a:p>
        </p:txBody>
      </p:sp>
    </p:spTree>
    <p:extLst>
      <p:ext uri="{BB962C8B-B14F-4D97-AF65-F5344CB8AC3E}">
        <p14:creationId xmlns:p14="http://schemas.microsoft.com/office/powerpoint/2010/main" val="134534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E6508-2A34-40FC-8C98-48437DD4A8A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53E3F8-514B-4B63-9AE8-D4D26E60CEBB}"/>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FAA74-9BE6-476F-8910-F65A5AF535D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51B0CD1-5E1A-4218-A3E3-EADB4310D2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3A8F349-DDB0-4499-A156-0D0D366851E1}"/>
              </a:ext>
            </a:extLst>
          </p:cNvPr>
          <p:cNvSpPr>
            <a:spLocks noGrp="1"/>
          </p:cNvSpPr>
          <p:nvPr>
            <p:ph type="sldNum" sz="quarter" idx="12"/>
          </p:nvPr>
        </p:nvSpPr>
        <p:spPr/>
        <p:txBody>
          <a:bodyPr/>
          <a:lstStyle>
            <a:lvl1pPr>
              <a:defRPr/>
            </a:lvl1pPr>
          </a:lstStyle>
          <a:p>
            <a:fld id="{B42D479C-82EC-4F97-A2C2-0CE3C4B74D53}" type="slidenum">
              <a:rPr lang="en-US" altLang="en-US"/>
              <a:pPr/>
              <a:t>‹#›</a:t>
            </a:fld>
            <a:endParaRPr lang="en-US" altLang="en-US"/>
          </a:p>
        </p:txBody>
      </p:sp>
    </p:spTree>
    <p:extLst>
      <p:ext uri="{BB962C8B-B14F-4D97-AF65-F5344CB8AC3E}">
        <p14:creationId xmlns:p14="http://schemas.microsoft.com/office/powerpoint/2010/main" val="48131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C28D-5D4D-4B09-92D6-C7C79B02D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91A00-FD28-471D-A1BB-1075FC36B4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15338-A0D0-41E6-A5F7-1EC447BF6E2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9B227C3-FBCA-4CC3-92BC-83F75D50A81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A20EF21-E8C3-4DB8-BE95-C67ACEEA421A}"/>
              </a:ext>
            </a:extLst>
          </p:cNvPr>
          <p:cNvSpPr>
            <a:spLocks noGrp="1"/>
          </p:cNvSpPr>
          <p:nvPr>
            <p:ph type="sldNum" sz="quarter" idx="12"/>
          </p:nvPr>
        </p:nvSpPr>
        <p:spPr/>
        <p:txBody>
          <a:bodyPr/>
          <a:lstStyle>
            <a:lvl1pPr>
              <a:defRPr/>
            </a:lvl1pPr>
          </a:lstStyle>
          <a:p>
            <a:fld id="{BA781928-665B-4CCF-B8E7-F805BD08CACF}" type="slidenum">
              <a:rPr lang="en-US" altLang="en-US"/>
              <a:pPr/>
              <a:t>‹#›</a:t>
            </a:fld>
            <a:endParaRPr lang="en-US" altLang="en-US"/>
          </a:p>
        </p:txBody>
      </p:sp>
    </p:spTree>
    <p:extLst>
      <p:ext uri="{BB962C8B-B14F-4D97-AF65-F5344CB8AC3E}">
        <p14:creationId xmlns:p14="http://schemas.microsoft.com/office/powerpoint/2010/main" val="71439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A1B3-E865-470D-863E-87045396F72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F10ABD-FAF4-446F-9F13-3E6C7E9E300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75F5CD95-048A-49B8-AF88-1714F76D7C4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4892BB0-EC29-4209-BB95-B40BFD174D7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22FBCD9-FDA8-45C2-A50B-DEC2EB663AB9}"/>
              </a:ext>
            </a:extLst>
          </p:cNvPr>
          <p:cNvSpPr>
            <a:spLocks noGrp="1"/>
          </p:cNvSpPr>
          <p:nvPr>
            <p:ph type="sldNum" sz="quarter" idx="12"/>
          </p:nvPr>
        </p:nvSpPr>
        <p:spPr/>
        <p:txBody>
          <a:bodyPr/>
          <a:lstStyle>
            <a:lvl1pPr>
              <a:defRPr/>
            </a:lvl1pPr>
          </a:lstStyle>
          <a:p>
            <a:fld id="{CABFD1B4-9450-48C3-9889-BE1B4C81C893}" type="slidenum">
              <a:rPr lang="en-US" altLang="en-US"/>
              <a:pPr/>
              <a:t>‹#›</a:t>
            </a:fld>
            <a:endParaRPr lang="en-US" altLang="en-US"/>
          </a:p>
        </p:txBody>
      </p:sp>
    </p:spTree>
    <p:extLst>
      <p:ext uri="{BB962C8B-B14F-4D97-AF65-F5344CB8AC3E}">
        <p14:creationId xmlns:p14="http://schemas.microsoft.com/office/powerpoint/2010/main" val="122664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DFC9-FDB6-4727-B9CC-0DEA756D8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E4C02-8B91-49F6-B555-A1BE33509758}"/>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63B054-78CD-47C4-A1AC-0C8BE0F7A573}"/>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8AB951-F66C-49AF-AD41-5244F58D4C2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09D4ABA-950D-44EE-B7F1-99D05B38F8B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5E40DAC-8E4C-4333-9C23-CF4DC22D1399}"/>
              </a:ext>
            </a:extLst>
          </p:cNvPr>
          <p:cNvSpPr>
            <a:spLocks noGrp="1"/>
          </p:cNvSpPr>
          <p:nvPr>
            <p:ph type="sldNum" sz="quarter" idx="12"/>
          </p:nvPr>
        </p:nvSpPr>
        <p:spPr/>
        <p:txBody>
          <a:bodyPr/>
          <a:lstStyle>
            <a:lvl1pPr>
              <a:defRPr/>
            </a:lvl1pPr>
          </a:lstStyle>
          <a:p>
            <a:fld id="{F9D0F81C-91F5-4E6D-93B6-419A7AC3F146}" type="slidenum">
              <a:rPr lang="en-US" altLang="en-US"/>
              <a:pPr/>
              <a:t>‹#›</a:t>
            </a:fld>
            <a:endParaRPr lang="en-US" altLang="en-US"/>
          </a:p>
        </p:txBody>
      </p:sp>
    </p:spTree>
    <p:extLst>
      <p:ext uri="{BB962C8B-B14F-4D97-AF65-F5344CB8AC3E}">
        <p14:creationId xmlns:p14="http://schemas.microsoft.com/office/powerpoint/2010/main" val="17656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3FE3-D490-4654-9FFD-5564DEDB5D1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62A608-B6D4-40A8-A621-5DD2B53C3FC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6B53C3-CA22-401F-9065-ED05ED65DEA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D9B7E0-DCBE-4C74-A6B2-81AADE59CB2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0C5A2B-8053-42FD-B6D6-68F2814E73B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E627EF-C80C-4D74-8283-56F5A8A2537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3EBFC288-DD42-4FB3-B387-4A568858789E}"/>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F48A8DD-5F9D-4BAD-99CF-14CEE75ED88F}"/>
              </a:ext>
            </a:extLst>
          </p:cNvPr>
          <p:cNvSpPr>
            <a:spLocks noGrp="1"/>
          </p:cNvSpPr>
          <p:nvPr>
            <p:ph type="sldNum" sz="quarter" idx="12"/>
          </p:nvPr>
        </p:nvSpPr>
        <p:spPr/>
        <p:txBody>
          <a:bodyPr/>
          <a:lstStyle>
            <a:lvl1pPr>
              <a:defRPr/>
            </a:lvl1pPr>
          </a:lstStyle>
          <a:p>
            <a:fld id="{E8AA71F6-D365-4050-B455-F8BE0E083927}" type="slidenum">
              <a:rPr lang="en-US" altLang="en-US"/>
              <a:pPr/>
              <a:t>‹#›</a:t>
            </a:fld>
            <a:endParaRPr lang="en-US" altLang="en-US"/>
          </a:p>
        </p:txBody>
      </p:sp>
    </p:spTree>
    <p:extLst>
      <p:ext uri="{BB962C8B-B14F-4D97-AF65-F5344CB8AC3E}">
        <p14:creationId xmlns:p14="http://schemas.microsoft.com/office/powerpoint/2010/main" val="398293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9313-826D-4794-A61D-DC47F1816B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2AFEBC-2222-430B-B631-AFACBAF0E7AF}"/>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663FCDD2-ADF0-46AB-99AA-F1888544E8F8}"/>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FDBF2E8-99BD-494D-9C57-F98041FD2CCF}"/>
              </a:ext>
            </a:extLst>
          </p:cNvPr>
          <p:cNvSpPr>
            <a:spLocks noGrp="1"/>
          </p:cNvSpPr>
          <p:nvPr>
            <p:ph type="sldNum" sz="quarter" idx="12"/>
          </p:nvPr>
        </p:nvSpPr>
        <p:spPr/>
        <p:txBody>
          <a:bodyPr/>
          <a:lstStyle>
            <a:lvl1pPr>
              <a:defRPr/>
            </a:lvl1pPr>
          </a:lstStyle>
          <a:p>
            <a:fld id="{13606684-28E6-4FB1-A96C-DDE7956AEEDE}" type="slidenum">
              <a:rPr lang="en-US" altLang="en-US"/>
              <a:pPr/>
              <a:t>‹#›</a:t>
            </a:fld>
            <a:endParaRPr lang="en-US" altLang="en-US"/>
          </a:p>
        </p:txBody>
      </p:sp>
    </p:spTree>
    <p:extLst>
      <p:ext uri="{BB962C8B-B14F-4D97-AF65-F5344CB8AC3E}">
        <p14:creationId xmlns:p14="http://schemas.microsoft.com/office/powerpoint/2010/main" val="14688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24074-EDD2-4562-866B-020D4537DDF1}"/>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EC3D32F-2812-4677-A370-0B6C916129E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89DB1E50-3D85-4D63-91C9-018F39B8146A}"/>
              </a:ext>
            </a:extLst>
          </p:cNvPr>
          <p:cNvSpPr>
            <a:spLocks noGrp="1"/>
          </p:cNvSpPr>
          <p:nvPr>
            <p:ph type="sldNum" sz="quarter" idx="12"/>
          </p:nvPr>
        </p:nvSpPr>
        <p:spPr/>
        <p:txBody>
          <a:bodyPr/>
          <a:lstStyle>
            <a:lvl1pPr>
              <a:defRPr/>
            </a:lvl1pPr>
          </a:lstStyle>
          <a:p>
            <a:fld id="{A44030E5-5658-4D3F-966C-9713BE15C2EF}" type="slidenum">
              <a:rPr lang="en-US" altLang="en-US"/>
              <a:pPr/>
              <a:t>‹#›</a:t>
            </a:fld>
            <a:endParaRPr lang="en-US" altLang="en-US"/>
          </a:p>
        </p:txBody>
      </p:sp>
    </p:spTree>
    <p:extLst>
      <p:ext uri="{BB962C8B-B14F-4D97-AF65-F5344CB8AC3E}">
        <p14:creationId xmlns:p14="http://schemas.microsoft.com/office/powerpoint/2010/main" val="327100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CC28-2FAA-444F-AB3B-87C9CE58FDD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0FF08B-C0C6-47CA-8970-3EFC2441502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67E078-B6B4-4495-8822-D03C74098F4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8D829-640B-497B-ACCE-9F3B1407405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DEFA319-45B5-45B2-B97A-F761EDB9866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C8E33BF-45AD-401F-ABE8-6F68F0D72AE6}"/>
              </a:ext>
            </a:extLst>
          </p:cNvPr>
          <p:cNvSpPr>
            <a:spLocks noGrp="1"/>
          </p:cNvSpPr>
          <p:nvPr>
            <p:ph type="sldNum" sz="quarter" idx="12"/>
          </p:nvPr>
        </p:nvSpPr>
        <p:spPr/>
        <p:txBody>
          <a:bodyPr/>
          <a:lstStyle>
            <a:lvl1pPr>
              <a:defRPr/>
            </a:lvl1pPr>
          </a:lstStyle>
          <a:p>
            <a:fld id="{FC479FCE-4418-4E61-9570-F371F9862054}" type="slidenum">
              <a:rPr lang="en-US" altLang="en-US"/>
              <a:pPr/>
              <a:t>‹#›</a:t>
            </a:fld>
            <a:endParaRPr lang="en-US" altLang="en-US"/>
          </a:p>
        </p:txBody>
      </p:sp>
    </p:spTree>
    <p:extLst>
      <p:ext uri="{BB962C8B-B14F-4D97-AF65-F5344CB8AC3E}">
        <p14:creationId xmlns:p14="http://schemas.microsoft.com/office/powerpoint/2010/main" val="121389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FE15-2CDB-41E9-93CC-DB3BFB6D5F4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262F90-A2FB-42C9-838C-D2B3DD0899A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37EC7-6CE9-421B-80AB-AA80B1450DC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D06F1-24F6-428E-8985-24A202F001D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EC4885F-EC90-4D0A-BCD4-45DBD8C8837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50640BC-9647-4149-93F4-A2092FA521CA}"/>
              </a:ext>
            </a:extLst>
          </p:cNvPr>
          <p:cNvSpPr>
            <a:spLocks noGrp="1"/>
          </p:cNvSpPr>
          <p:nvPr>
            <p:ph type="sldNum" sz="quarter" idx="12"/>
          </p:nvPr>
        </p:nvSpPr>
        <p:spPr/>
        <p:txBody>
          <a:bodyPr/>
          <a:lstStyle>
            <a:lvl1pPr>
              <a:defRPr/>
            </a:lvl1pPr>
          </a:lstStyle>
          <a:p>
            <a:fld id="{D303E7DC-21E2-4037-8310-F7CF5E2694D1}" type="slidenum">
              <a:rPr lang="en-US" altLang="en-US"/>
              <a:pPr/>
              <a:t>‹#›</a:t>
            </a:fld>
            <a:endParaRPr lang="en-US" altLang="en-US"/>
          </a:p>
        </p:txBody>
      </p:sp>
    </p:spTree>
    <p:extLst>
      <p:ext uri="{BB962C8B-B14F-4D97-AF65-F5344CB8AC3E}">
        <p14:creationId xmlns:p14="http://schemas.microsoft.com/office/powerpoint/2010/main" val="34088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A2294E2-EF83-4ED4-92ED-BE953E77722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22D5C6C-628E-4245-8701-B53DB4D48DC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70CF2E9-F383-4F58-B024-F0BABA6AAFCD}"/>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DE54BA8-900E-49AF-A56B-97473705903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DBF3C1E5-1FBF-4276-B15D-F9157F26B56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3E615FC-ABCF-46E5-B858-7116826E42C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8.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 /><Relationship Id="rId7" Type="http://schemas.openxmlformats.org/officeDocument/2006/relationships/slide" Target="slide8.xml" /><Relationship Id="rId2" Type="http://schemas.openxmlformats.org/officeDocument/2006/relationships/slideLayout" Target="../slideLayouts/slideLayout7.xml" /><Relationship Id="rId1" Type="http://schemas.openxmlformats.org/officeDocument/2006/relationships/vmlDrawing" Target="../drawings/vmlDrawing5.vml" /><Relationship Id="rId6" Type="http://schemas.openxmlformats.org/officeDocument/2006/relationships/oleObject" Target="../embeddings/oleObject17.bin" /><Relationship Id="rId5" Type="http://schemas.openxmlformats.org/officeDocument/2006/relationships/image" Target="../media/image2.wmf" /><Relationship Id="rId4" Type="http://schemas.openxmlformats.org/officeDocument/2006/relationships/oleObject" Target="../embeddings/oleObject16.bin" /></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 /><Relationship Id="rId7" Type="http://schemas.openxmlformats.org/officeDocument/2006/relationships/slide" Target="slide8.xml" /><Relationship Id="rId2" Type="http://schemas.openxmlformats.org/officeDocument/2006/relationships/slideLayout" Target="../slideLayouts/slideLayout7.xml" /><Relationship Id="rId1" Type="http://schemas.openxmlformats.org/officeDocument/2006/relationships/vmlDrawing" Target="../drawings/vmlDrawing6.vml" /><Relationship Id="rId6" Type="http://schemas.openxmlformats.org/officeDocument/2006/relationships/oleObject" Target="../embeddings/oleObject19.bin" /><Relationship Id="rId5" Type="http://schemas.openxmlformats.org/officeDocument/2006/relationships/image" Target="../media/image2.wmf" /><Relationship Id="rId4" Type="http://schemas.openxmlformats.org/officeDocument/2006/relationships/oleObject" Target="../embeddings/oleObject18.bin" /></Relationships>
</file>

<file path=ppt/slides/_rels/slide12.xml.rels><?xml version="1.0" encoding="UTF-8" standalone="yes"?>
<Relationships xmlns="http://schemas.openxmlformats.org/package/2006/relationships"><Relationship Id="rId3" Type="http://schemas.openxmlformats.org/officeDocument/2006/relationships/slide" Target="slide8.xml"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slide" Target="slide8.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 /><Relationship Id="rId3" Type="http://schemas.openxmlformats.org/officeDocument/2006/relationships/oleObject" Target="../embeddings/oleObject1.bin" /><Relationship Id="rId7" Type="http://schemas.openxmlformats.org/officeDocument/2006/relationships/oleObject" Target="../embeddings/oleObject3.bin" /><Relationship Id="rId2" Type="http://schemas.openxmlformats.org/officeDocument/2006/relationships/slideLayout" Target="../slideLayouts/slideLayout7.xml" /><Relationship Id="rId1" Type="http://schemas.openxmlformats.org/officeDocument/2006/relationships/vmlDrawing" Target="../drawings/vmlDrawing1.vml" /><Relationship Id="rId6" Type="http://schemas.openxmlformats.org/officeDocument/2006/relationships/image" Target="../media/image2.wmf" /><Relationship Id="rId11" Type="http://schemas.openxmlformats.org/officeDocument/2006/relationships/slide" Target="slide8.xml" /><Relationship Id="rId5" Type="http://schemas.openxmlformats.org/officeDocument/2006/relationships/oleObject" Target="../embeddings/oleObject2.bin" /><Relationship Id="rId10" Type="http://schemas.openxmlformats.org/officeDocument/2006/relationships/image" Target="../media/image3.wmf" /><Relationship Id="rId4" Type="http://schemas.openxmlformats.org/officeDocument/2006/relationships/image" Target="../media/image1.wmf" /><Relationship Id="rId9" Type="http://schemas.openxmlformats.org/officeDocument/2006/relationships/oleObject" Target="../embeddings/oleObject5.bin"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slide" Target="slide8.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 /><Relationship Id="rId3" Type="http://schemas.openxmlformats.org/officeDocument/2006/relationships/oleObject" Target="../embeddings/oleObject6.bin" /><Relationship Id="rId7" Type="http://schemas.openxmlformats.org/officeDocument/2006/relationships/oleObject" Target="../embeddings/oleObject8.bin" /><Relationship Id="rId2" Type="http://schemas.openxmlformats.org/officeDocument/2006/relationships/slideLayout" Target="../slideLayouts/slideLayout7.xml" /><Relationship Id="rId1" Type="http://schemas.openxmlformats.org/officeDocument/2006/relationships/vmlDrawing" Target="../drawings/vmlDrawing2.vml" /><Relationship Id="rId6" Type="http://schemas.openxmlformats.org/officeDocument/2006/relationships/image" Target="../media/image1.wmf" /><Relationship Id="rId11" Type="http://schemas.openxmlformats.org/officeDocument/2006/relationships/slide" Target="slide8.xml" /><Relationship Id="rId5" Type="http://schemas.openxmlformats.org/officeDocument/2006/relationships/oleObject" Target="../embeddings/oleObject7.bin" /><Relationship Id="rId10" Type="http://schemas.openxmlformats.org/officeDocument/2006/relationships/oleObject" Target="../embeddings/oleObject11.bin" /><Relationship Id="rId4" Type="http://schemas.openxmlformats.org/officeDocument/2006/relationships/image" Target="../media/image2.wmf" /><Relationship Id="rId9" Type="http://schemas.openxmlformats.org/officeDocument/2006/relationships/oleObject" Target="../embeddings/oleObject10.bin" /></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 /><Relationship Id="rId2" Type="http://schemas.openxmlformats.org/officeDocument/2006/relationships/slideLayout" Target="../slideLayouts/slideLayout2.xml" /><Relationship Id="rId1" Type="http://schemas.openxmlformats.org/officeDocument/2006/relationships/vmlDrawing" Target="../drawings/vmlDrawing3.vml" /><Relationship Id="rId6" Type="http://schemas.openxmlformats.org/officeDocument/2006/relationships/image" Target="../media/image1.wmf" /><Relationship Id="rId5" Type="http://schemas.openxmlformats.org/officeDocument/2006/relationships/oleObject" Target="../embeddings/oleObject13.bin" /><Relationship Id="rId4" Type="http://schemas.openxmlformats.org/officeDocument/2006/relationships/image" Target="../media/image2.wmf" /></Relationships>
</file>

<file path=ppt/slides/_rels/slide8.xml.rels><?xml version="1.0" encoding="UTF-8" standalone="yes"?>
<Relationships xmlns="http://schemas.openxmlformats.org/package/2006/relationships"><Relationship Id="rId3" Type="http://schemas.openxmlformats.org/officeDocument/2006/relationships/slide" Target="slide8.xml"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 /><Relationship Id="rId7" Type="http://schemas.openxmlformats.org/officeDocument/2006/relationships/slide" Target="slide8.xml" /><Relationship Id="rId2" Type="http://schemas.openxmlformats.org/officeDocument/2006/relationships/slideLayout" Target="../slideLayouts/slideLayout7.xml" /><Relationship Id="rId1" Type="http://schemas.openxmlformats.org/officeDocument/2006/relationships/vmlDrawing" Target="../drawings/vmlDrawing4.vml" /><Relationship Id="rId6" Type="http://schemas.openxmlformats.org/officeDocument/2006/relationships/oleObject" Target="../embeddings/oleObject15.bin" /><Relationship Id="rId5" Type="http://schemas.openxmlformats.org/officeDocument/2006/relationships/image" Target="../media/image2.wmf" /><Relationship Id="rId4" Type="http://schemas.openxmlformats.org/officeDocument/2006/relationships/oleObject" Target="../embeddings/oleObject14.bin"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7D557FD-B0FB-4EE2-86B6-9BF6542B2D4B}"/>
              </a:ext>
            </a:extLst>
          </p:cNvPr>
          <p:cNvSpPr>
            <a:spLocks noChangeArrowheads="1"/>
          </p:cNvSpPr>
          <p:nvPr/>
        </p:nvSpPr>
        <p:spPr bwMode="auto">
          <a:xfrm>
            <a:off x="0" y="6172200"/>
            <a:ext cx="9144000" cy="685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Oval 3">
            <a:extLst>
              <a:ext uri="{FF2B5EF4-FFF2-40B4-BE49-F238E27FC236}">
                <a16:creationId xmlns:a16="http://schemas.microsoft.com/office/drawing/2014/main" id="{4E93BF1D-4183-4380-A5CF-D75E01D74E6F}"/>
              </a:ext>
            </a:extLst>
          </p:cNvPr>
          <p:cNvSpPr>
            <a:spLocks noChangeArrowheads="1"/>
          </p:cNvSpPr>
          <p:nvPr/>
        </p:nvSpPr>
        <p:spPr bwMode="auto">
          <a:xfrm>
            <a:off x="1619250" y="6505575"/>
            <a:ext cx="228600" cy="2190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a:extLst>
              <a:ext uri="{FF2B5EF4-FFF2-40B4-BE49-F238E27FC236}">
                <a16:creationId xmlns:a16="http://schemas.microsoft.com/office/drawing/2014/main" id="{10AC85B8-2C5C-4293-A64C-8790C17A5AEC}"/>
              </a:ext>
            </a:extLst>
          </p:cNvPr>
          <p:cNvSpPr>
            <a:spLocks noChangeArrowheads="1"/>
          </p:cNvSpPr>
          <p:nvPr/>
        </p:nvSpPr>
        <p:spPr bwMode="auto">
          <a:xfrm>
            <a:off x="0" y="4114800"/>
            <a:ext cx="9144000" cy="2057400"/>
          </a:xfrm>
          <a:prstGeom prst="rect">
            <a:avLst/>
          </a:prstGeom>
          <a:gradFill rotWithShape="0">
            <a:gsLst>
              <a:gs pos="0">
                <a:srgbClr val="CCFF33">
                  <a:gamma/>
                  <a:shade val="76078"/>
                  <a:invGamma/>
                </a:srgbClr>
              </a:gs>
              <a:gs pos="50000">
                <a:srgbClr val="CCFF33"/>
              </a:gs>
              <a:gs pos="100000">
                <a:srgbClr val="CCFF33">
                  <a:gamma/>
                  <a:shade val="76078"/>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Rectangle 5">
            <a:extLst>
              <a:ext uri="{FF2B5EF4-FFF2-40B4-BE49-F238E27FC236}">
                <a16:creationId xmlns:a16="http://schemas.microsoft.com/office/drawing/2014/main" id="{EE9F2C6F-78F3-4540-B181-FDCF3EE75D59}"/>
              </a:ext>
            </a:extLst>
          </p:cNvPr>
          <p:cNvSpPr>
            <a:spLocks noChangeArrowheads="1"/>
          </p:cNvSpPr>
          <p:nvPr/>
        </p:nvSpPr>
        <p:spPr bwMode="auto">
          <a:xfrm>
            <a:off x="0" y="838200"/>
            <a:ext cx="9144000" cy="3276600"/>
          </a:xfrm>
          <a:prstGeom prst="rect">
            <a:avLst/>
          </a:prstGeom>
          <a:gradFill rotWithShape="0">
            <a:gsLst>
              <a:gs pos="0">
                <a:srgbClr val="66FFFF">
                  <a:gamma/>
                  <a:shade val="76078"/>
                  <a:invGamma/>
                </a:srgbClr>
              </a:gs>
              <a:gs pos="50000">
                <a:srgbClr val="66FFFF"/>
              </a:gs>
              <a:gs pos="100000">
                <a:srgbClr val="66FFFF">
                  <a:gamma/>
                  <a:shade val="76078"/>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a:extLst>
              <a:ext uri="{FF2B5EF4-FFF2-40B4-BE49-F238E27FC236}">
                <a16:creationId xmlns:a16="http://schemas.microsoft.com/office/drawing/2014/main" id="{C159AC2B-7F25-4083-8AC9-B5B69ABFF39C}"/>
              </a:ext>
            </a:extLst>
          </p:cNvPr>
          <p:cNvSpPr>
            <a:spLocks noChangeArrowheads="1"/>
          </p:cNvSpPr>
          <p:nvPr/>
        </p:nvSpPr>
        <p:spPr bwMode="auto">
          <a:xfrm>
            <a:off x="0" y="0"/>
            <a:ext cx="9144000" cy="838200"/>
          </a:xfrm>
          <a:prstGeom prst="rect">
            <a:avLst/>
          </a:prstGeom>
          <a:gradFill rotWithShape="0">
            <a:gsLst>
              <a:gs pos="0">
                <a:srgbClr val="FFFF99">
                  <a:gamma/>
                  <a:shade val="66275"/>
                  <a:invGamma/>
                </a:srgbClr>
              </a:gs>
              <a:gs pos="50000">
                <a:srgbClr val="FFFF99"/>
              </a:gs>
              <a:gs pos="100000">
                <a:srgbClr val="FFFF99">
                  <a:gamma/>
                  <a:shade val="6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Text Box 7">
            <a:extLst>
              <a:ext uri="{FF2B5EF4-FFF2-40B4-BE49-F238E27FC236}">
                <a16:creationId xmlns:a16="http://schemas.microsoft.com/office/drawing/2014/main" id="{A2111BB1-A480-48C0-BA02-611B1C9A0A1D}"/>
              </a:ext>
            </a:extLst>
          </p:cNvPr>
          <p:cNvSpPr txBox="1">
            <a:spLocks noChangeArrowheads="1"/>
          </p:cNvSpPr>
          <p:nvPr/>
        </p:nvSpPr>
        <p:spPr bwMode="auto">
          <a:xfrm>
            <a:off x="209550" y="914400"/>
            <a:ext cx="8709025"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r>
              <a:rPr lang="en-US" altLang="en-US" sz="2800" b="1">
                <a:solidFill>
                  <a:srgbClr val="FF00FF"/>
                </a:solidFill>
              </a:rPr>
              <a:t>TO DRAW PROJECTIONS OF ANY OBJECT, </a:t>
            </a:r>
          </a:p>
          <a:p>
            <a:r>
              <a:rPr lang="en-US" altLang="en-US" sz="2800" b="1">
                <a:solidFill>
                  <a:srgbClr val="FF00FF"/>
                </a:solidFill>
              </a:rPr>
              <a:t>ONE MUST HAVE FOLLOWING INFORMATION</a:t>
            </a:r>
          </a:p>
          <a:p>
            <a:r>
              <a:rPr lang="en-US" altLang="en-US" sz="2800"/>
              <a:t>A)</a:t>
            </a:r>
            <a:r>
              <a:rPr lang="en-US" altLang="en-US" sz="2800" b="1"/>
              <a:t> </a:t>
            </a:r>
            <a:r>
              <a:rPr lang="en-US" altLang="en-US" sz="2800" b="1">
                <a:solidFill>
                  <a:schemeClr val="accent2"/>
                </a:solidFill>
              </a:rPr>
              <a:t>OBJECT</a:t>
            </a:r>
            <a:r>
              <a:rPr lang="en-US" altLang="en-US" sz="2800"/>
              <a:t> </a:t>
            </a:r>
          </a:p>
          <a:p>
            <a:r>
              <a:rPr lang="en-US" altLang="en-US" sz="2000"/>
              <a:t>	</a:t>
            </a:r>
            <a:r>
              <a:rPr lang="en-US" altLang="en-US" sz="2000" b="1">
                <a:solidFill>
                  <a:srgbClr val="FF0066"/>
                </a:solidFill>
              </a:rPr>
              <a:t>{ WITH IT’S DESCRIPTION, WELL DEFINED.}</a:t>
            </a:r>
          </a:p>
          <a:p>
            <a:r>
              <a:rPr lang="en-US" altLang="en-US" sz="2800"/>
              <a:t>B) </a:t>
            </a:r>
            <a:r>
              <a:rPr lang="en-US" altLang="en-US" sz="2800" b="1">
                <a:solidFill>
                  <a:schemeClr val="accent2"/>
                </a:solidFill>
              </a:rPr>
              <a:t>OBSERVER </a:t>
            </a:r>
          </a:p>
          <a:p>
            <a:r>
              <a:rPr lang="en-US" altLang="en-US" sz="2000"/>
              <a:t>	</a:t>
            </a:r>
            <a:r>
              <a:rPr lang="en-US" altLang="en-US" sz="2000" b="1">
                <a:solidFill>
                  <a:srgbClr val="FF0066"/>
                </a:solidFill>
              </a:rPr>
              <a:t>{ ALWAYS OBSERVING PERPENDICULAR TO RESP. REF.PLANE}.</a:t>
            </a:r>
          </a:p>
          <a:p>
            <a:r>
              <a:rPr lang="en-US" altLang="en-US" sz="2800"/>
              <a:t>C) </a:t>
            </a:r>
            <a:r>
              <a:rPr lang="en-US" altLang="en-US" sz="2800" b="1">
                <a:solidFill>
                  <a:schemeClr val="accent2"/>
                </a:solidFill>
              </a:rPr>
              <a:t>LOCATION OF OBJECT</a:t>
            </a:r>
            <a:r>
              <a:rPr lang="en-US" altLang="en-US" sz="2800"/>
              <a:t>, </a:t>
            </a:r>
          </a:p>
          <a:p>
            <a:r>
              <a:rPr lang="en-US" altLang="en-US" sz="2000"/>
              <a:t>	</a:t>
            </a:r>
            <a:r>
              <a:rPr lang="en-US" altLang="en-US" sz="2000" b="1">
                <a:solidFill>
                  <a:srgbClr val="FF0066"/>
                </a:solidFill>
              </a:rPr>
              <a:t>{ MEANS IT’S POSITION WITH REFFERENCE TO H.P. &amp; V.P.}</a:t>
            </a:r>
          </a:p>
        </p:txBody>
      </p:sp>
      <p:sp>
        <p:nvSpPr>
          <p:cNvPr id="26632" name="Text Box 8">
            <a:extLst>
              <a:ext uri="{FF2B5EF4-FFF2-40B4-BE49-F238E27FC236}">
                <a16:creationId xmlns:a16="http://schemas.microsoft.com/office/drawing/2014/main" id="{22120C14-F6DE-4832-9CDB-551C6D43335E}"/>
              </a:ext>
            </a:extLst>
          </p:cNvPr>
          <p:cNvSpPr txBox="1">
            <a:spLocks noChangeArrowheads="1"/>
          </p:cNvSpPr>
          <p:nvPr/>
        </p:nvSpPr>
        <p:spPr bwMode="auto">
          <a:xfrm>
            <a:off x="228600" y="4267200"/>
            <a:ext cx="87884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t>TERMS ‘</a:t>
            </a:r>
            <a:r>
              <a:rPr lang="en-US" altLang="en-US" sz="1600" b="1">
                <a:solidFill>
                  <a:srgbClr val="FF0066"/>
                </a:solidFill>
              </a:rPr>
              <a:t>ABOVE’ &amp; ‘BELOW’</a:t>
            </a:r>
            <a:r>
              <a:rPr lang="en-US" altLang="en-US" sz="1600" b="1"/>
              <a:t> WITH RESPECTIVE TO H.P. </a:t>
            </a:r>
          </a:p>
          <a:p>
            <a:pPr algn="ctr"/>
            <a:r>
              <a:rPr lang="en-US" altLang="en-US" sz="1600" b="1"/>
              <a:t>AND TERMS </a:t>
            </a:r>
            <a:r>
              <a:rPr lang="en-US" altLang="en-US" sz="1600" b="1">
                <a:solidFill>
                  <a:schemeClr val="accent2"/>
                </a:solidFill>
              </a:rPr>
              <a:t>‘INFRONT’ &amp; ‘BEHIND’ </a:t>
            </a:r>
            <a:r>
              <a:rPr lang="en-US" altLang="en-US" sz="1600" b="1"/>
              <a:t>WITH RESPECTIVE TO V.P </a:t>
            </a:r>
          </a:p>
          <a:p>
            <a:pPr algn="ctr"/>
            <a:r>
              <a:rPr lang="en-US" altLang="en-US" sz="1600" b="1"/>
              <a:t>FORM 4 QUADRANTS. </a:t>
            </a:r>
          </a:p>
          <a:p>
            <a:pPr algn="ctr"/>
            <a:r>
              <a:rPr lang="en-US" altLang="en-US" sz="1600" b="1"/>
              <a:t>OBJECTS CAN BE PLACED IN ANY ONE OF THESE 4 QUADRANTS.</a:t>
            </a:r>
          </a:p>
          <a:p>
            <a:pPr algn="ctr"/>
            <a:endParaRPr lang="en-US" altLang="en-US" sz="1600" b="1">
              <a:solidFill>
                <a:srgbClr val="FF0066"/>
              </a:solidFill>
            </a:endParaRPr>
          </a:p>
          <a:p>
            <a:pPr algn="ctr"/>
            <a:r>
              <a:rPr lang="en-US" altLang="en-US" sz="1600" b="1">
                <a:solidFill>
                  <a:srgbClr val="FF0066"/>
                </a:solidFill>
              </a:rPr>
              <a:t>IT IS INTERESTING TO LEARN THE EFFECT ON THE POSITIONS OF VIEWS ( FV, TV ) </a:t>
            </a:r>
          </a:p>
          <a:p>
            <a:pPr algn="ctr"/>
            <a:r>
              <a:rPr lang="en-US" altLang="en-US" sz="1600" b="1">
                <a:solidFill>
                  <a:srgbClr val="FF0066"/>
                </a:solidFill>
              </a:rPr>
              <a:t>OF THE OBJECT WITH RESP. TO X-Y LINE, WHEN PLACED IN DIFFERENT QUADRANTS.</a:t>
            </a:r>
          </a:p>
        </p:txBody>
      </p:sp>
      <p:sp>
        <p:nvSpPr>
          <p:cNvPr id="26633" name="Text Box 9">
            <a:extLst>
              <a:ext uri="{FF2B5EF4-FFF2-40B4-BE49-F238E27FC236}">
                <a16:creationId xmlns:a16="http://schemas.microsoft.com/office/drawing/2014/main" id="{FBCC60C1-03F0-4B32-9C02-CC0D3350D731}"/>
              </a:ext>
            </a:extLst>
          </p:cNvPr>
          <p:cNvSpPr txBox="1">
            <a:spLocks noChangeArrowheads="1"/>
          </p:cNvSpPr>
          <p:nvPr/>
        </p:nvSpPr>
        <p:spPr bwMode="auto">
          <a:xfrm>
            <a:off x="1676400" y="-12700"/>
            <a:ext cx="57546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rgbClr val="FF0066"/>
                </a:solidFill>
              </a:rPr>
              <a:t>ORTHOGRAPHIC PROJECTIONS</a:t>
            </a:r>
          </a:p>
          <a:p>
            <a:pPr algn="ctr"/>
            <a:r>
              <a:rPr lang="en-US" altLang="en-US" sz="2000" b="1">
                <a:solidFill>
                  <a:schemeClr val="accent2"/>
                </a:solidFill>
              </a:rPr>
              <a:t>OF POINTS, LINES, PLANES, AND SOLIDS</a:t>
            </a:r>
            <a:r>
              <a:rPr lang="en-US" altLang="en-US" sz="1400"/>
              <a:t>.</a:t>
            </a:r>
          </a:p>
        </p:txBody>
      </p:sp>
      <p:sp>
        <p:nvSpPr>
          <p:cNvPr id="26634" name="Text Box 10">
            <a:extLst>
              <a:ext uri="{FF2B5EF4-FFF2-40B4-BE49-F238E27FC236}">
                <a16:creationId xmlns:a16="http://schemas.microsoft.com/office/drawing/2014/main" id="{1975A15E-B376-4403-9322-3D4B18563719}"/>
              </a:ext>
            </a:extLst>
          </p:cNvPr>
          <p:cNvSpPr txBox="1">
            <a:spLocks noChangeArrowheads="1"/>
          </p:cNvSpPr>
          <p:nvPr/>
        </p:nvSpPr>
        <p:spPr bwMode="auto">
          <a:xfrm>
            <a:off x="57150" y="6230938"/>
            <a:ext cx="8864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b="1" i="1">
                <a:solidFill>
                  <a:srgbClr val="FFFF66"/>
                </a:solidFill>
              </a:rPr>
              <a:t>STUDY ILLUSTRATIONS GIVEN ON HEXT PAGES AND NOTE THE RESULTS.TO MAKE IT EASY </a:t>
            </a:r>
          </a:p>
          <a:p>
            <a:r>
              <a:rPr lang="en-US" altLang="en-US" sz="1500" b="1" i="1">
                <a:solidFill>
                  <a:srgbClr val="FFFF66"/>
                </a:solidFill>
              </a:rPr>
              <a:t>HERE A POINT   </a:t>
            </a:r>
            <a:r>
              <a:rPr lang="en-US" altLang="en-US" sz="1500" b="1" i="1"/>
              <a:t>A</a:t>
            </a:r>
            <a:r>
              <a:rPr lang="en-US" altLang="en-US" sz="1500" b="1" i="1">
                <a:solidFill>
                  <a:srgbClr val="FFFF66"/>
                </a:solidFill>
              </a:rPr>
              <a:t>   IS TAKEN AS AN OBJECT. BECAUSE IT’S ALL VIEWS ARE JUST POINTS.</a:t>
            </a:r>
          </a:p>
        </p:txBody>
      </p:sp>
      <p:sp>
        <p:nvSpPr>
          <p:cNvPr id="26635" name="AutoShape 11">
            <a:extLst>
              <a:ext uri="{FF2B5EF4-FFF2-40B4-BE49-F238E27FC236}">
                <a16:creationId xmlns:a16="http://schemas.microsoft.com/office/drawing/2014/main" id="{8A64FCC3-170F-4C58-80CE-37CBB2A70EFD}"/>
              </a:ext>
            </a:extLst>
          </p:cNvPr>
          <p:cNvSpPr>
            <a:spLocks noChangeArrowheads="1"/>
          </p:cNvSpPr>
          <p:nvPr/>
        </p:nvSpPr>
        <p:spPr bwMode="auto">
          <a:xfrm>
            <a:off x="8686800" y="6505575"/>
            <a:ext cx="457200" cy="247650"/>
          </a:xfrm>
          <a:prstGeom prst="homePlate">
            <a:avLst>
              <a:gd name="adj" fmla="val 4615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36" name="Group 12">
            <a:extLst>
              <a:ext uri="{FF2B5EF4-FFF2-40B4-BE49-F238E27FC236}">
                <a16:creationId xmlns:a16="http://schemas.microsoft.com/office/drawing/2014/main" id="{E60809D6-B1B2-4711-904F-94D65E567530}"/>
              </a:ext>
            </a:extLst>
          </p:cNvPr>
          <p:cNvGrpSpPr>
            <a:grpSpLocks/>
          </p:cNvGrpSpPr>
          <p:nvPr/>
        </p:nvGrpSpPr>
        <p:grpSpPr bwMode="auto">
          <a:xfrm>
            <a:off x="8016875" y="46038"/>
            <a:ext cx="1096963" cy="182562"/>
            <a:chOff x="5050" y="29"/>
            <a:chExt cx="691" cy="115"/>
          </a:xfrm>
        </p:grpSpPr>
        <p:sp>
          <p:nvSpPr>
            <p:cNvPr id="26637" name="AutoShape 13">
              <a:hlinkClick r:id="rId2" action="ppaction://hlinksldjump" highlightClick="1"/>
              <a:extLst>
                <a:ext uri="{FF2B5EF4-FFF2-40B4-BE49-F238E27FC236}">
                  <a16:creationId xmlns:a16="http://schemas.microsoft.com/office/drawing/2014/main" id="{B65A3982-FED0-4BB8-93D9-D7DBCE5D95B0}"/>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8" name="AutoShape 14">
              <a:hlinkClick r:id="" action="ppaction://hlinkshowjump?jump=previousslide" highlightClick="1"/>
              <a:extLst>
                <a:ext uri="{FF2B5EF4-FFF2-40B4-BE49-F238E27FC236}">
                  <a16:creationId xmlns:a16="http://schemas.microsoft.com/office/drawing/2014/main" id="{C7A3A40F-8855-4D62-94FB-26B23697DED5}"/>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AutoShape 15">
              <a:hlinkClick r:id="" action="ppaction://hlinkshowjump?jump=nextslide" highlightClick="1"/>
              <a:extLst>
                <a:ext uri="{FF2B5EF4-FFF2-40B4-BE49-F238E27FC236}">
                  <a16:creationId xmlns:a16="http://schemas.microsoft.com/office/drawing/2014/main" id="{00A33913-C654-440A-81E0-B96B36283A35}"/>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AutoShape 16">
              <a:hlinkClick r:id="" action="ppaction://hlinkshowjump?jump=firstslide" highlightClick="1"/>
              <a:extLst>
                <a:ext uri="{FF2B5EF4-FFF2-40B4-BE49-F238E27FC236}">
                  <a16:creationId xmlns:a16="http://schemas.microsoft.com/office/drawing/2014/main" id="{CBBF88C9-F2B1-4339-8A67-92EEEF6347BD}"/>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AutoShape 17">
              <a:hlinkClick r:id="" action="ppaction://hlinkshowjump?jump=lastslide" highlightClick="1"/>
              <a:extLst>
                <a:ext uri="{FF2B5EF4-FFF2-40B4-BE49-F238E27FC236}">
                  <a16:creationId xmlns:a16="http://schemas.microsoft.com/office/drawing/2014/main" id="{060D83F2-3894-4B7B-AC62-2CBD65F2F6A2}"/>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2" name="AutoShape 18">
              <a:hlinkClick r:id="" action="ppaction://hlinkshowjump?jump=endshow" highlightClick="1"/>
              <a:extLst>
                <a:ext uri="{FF2B5EF4-FFF2-40B4-BE49-F238E27FC236}">
                  <a16:creationId xmlns:a16="http://schemas.microsoft.com/office/drawing/2014/main" id="{F3F82664-B27D-4FA7-83A0-FF56F03C2DFE}"/>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00C7E555-63C2-4319-A99D-79C6FD1D69F9}"/>
              </a:ext>
            </a:extLst>
          </p:cNvPr>
          <p:cNvSpPr txBox="1">
            <a:spLocks noChangeArrowheads="1"/>
          </p:cNvSpPr>
          <p:nvPr/>
        </p:nvSpPr>
        <p:spPr bwMode="auto">
          <a:xfrm>
            <a:off x="134938" y="1143000"/>
            <a:ext cx="267335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latin typeface="Tahoma" panose="020B0604030504040204" pitchFamily="34" charset="0"/>
              </a:rPr>
              <a:t>A Line inclined to Hp </a:t>
            </a:r>
          </a:p>
          <a:p>
            <a:pPr algn="ctr"/>
            <a:r>
              <a:rPr lang="en-US" altLang="en-US">
                <a:latin typeface="Tahoma" panose="020B0604030504040204" pitchFamily="34" charset="0"/>
              </a:rPr>
              <a:t>and </a:t>
            </a:r>
          </a:p>
          <a:p>
            <a:pPr algn="ctr"/>
            <a:r>
              <a:rPr lang="en-US" altLang="en-US">
                <a:latin typeface="Tahoma" panose="020B0604030504040204" pitchFamily="34" charset="0"/>
              </a:rPr>
              <a:t>parallel to Vp</a:t>
            </a:r>
          </a:p>
          <a:p>
            <a:pPr algn="ctr"/>
            <a:r>
              <a:rPr lang="en-US" altLang="en-US" sz="1600" b="1">
                <a:solidFill>
                  <a:schemeClr val="accent2"/>
                </a:solidFill>
                <a:latin typeface="Tahoma" panose="020B0604030504040204" pitchFamily="34" charset="0"/>
              </a:rPr>
              <a:t>(Pictorial presentation)</a:t>
            </a:r>
            <a:r>
              <a:rPr lang="en-US" altLang="en-US" sz="2400">
                <a:solidFill>
                  <a:schemeClr val="accent2"/>
                </a:solidFill>
                <a:latin typeface="Tahoma" panose="020B0604030504040204" pitchFamily="34" charset="0"/>
              </a:rPr>
              <a:t> </a:t>
            </a:r>
          </a:p>
        </p:txBody>
      </p:sp>
      <p:grpSp>
        <p:nvGrpSpPr>
          <p:cNvPr id="36867" name="Group 3">
            <a:extLst>
              <a:ext uri="{FF2B5EF4-FFF2-40B4-BE49-F238E27FC236}">
                <a16:creationId xmlns:a16="http://schemas.microsoft.com/office/drawing/2014/main" id="{4CA47E03-E080-430A-A969-225587D6C3A7}"/>
              </a:ext>
            </a:extLst>
          </p:cNvPr>
          <p:cNvGrpSpPr>
            <a:grpSpLocks/>
          </p:cNvGrpSpPr>
          <p:nvPr/>
        </p:nvGrpSpPr>
        <p:grpSpPr bwMode="auto">
          <a:xfrm>
            <a:off x="2514600" y="171450"/>
            <a:ext cx="2687638" cy="3028950"/>
            <a:chOff x="0" y="1440"/>
            <a:chExt cx="1693" cy="1908"/>
          </a:xfrm>
        </p:grpSpPr>
        <p:grpSp>
          <p:nvGrpSpPr>
            <p:cNvPr id="36868" name="Group 4">
              <a:extLst>
                <a:ext uri="{FF2B5EF4-FFF2-40B4-BE49-F238E27FC236}">
                  <a16:creationId xmlns:a16="http://schemas.microsoft.com/office/drawing/2014/main" id="{EE100583-9168-4CEB-9407-54352B355674}"/>
                </a:ext>
              </a:extLst>
            </p:cNvPr>
            <p:cNvGrpSpPr>
              <a:grpSpLocks/>
            </p:cNvGrpSpPr>
            <p:nvPr/>
          </p:nvGrpSpPr>
          <p:grpSpPr bwMode="auto">
            <a:xfrm>
              <a:off x="0" y="2318"/>
              <a:ext cx="1693" cy="1030"/>
              <a:chOff x="0" y="2318"/>
              <a:chExt cx="1693" cy="1030"/>
            </a:xfrm>
          </p:grpSpPr>
          <p:grpSp>
            <p:nvGrpSpPr>
              <p:cNvPr id="36869" name="Group 5">
                <a:extLst>
                  <a:ext uri="{FF2B5EF4-FFF2-40B4-BE49-F238E27FC236}">
                    <a16:creationId xmlns:a16="http://schemas.microsoft.com/office/drawing/2014/main" id="{B1E7E28C-569F-49BC-88B5-2E03F2A6B4B9}"/>
                  </a:ext>
                </a:extLst>
              </p:cNvPr>
              <p:cNvGrpSpPr>
                <a:grpSpLocks/>
              </p:cNvGrpSpPr>
              <p:nvPr/>
            </p:nvGrpSpPr>
            <p:grpSpPr bwMode="auto">
              <a:xfrm>
                <a:off x="0" y="2492"/>
                <a:ext cx="1693" cy="856"/>
                <a:chOff x="0" y="2492"/>
                <a:chExt cx="1693" cy="856"/>
              </a:xfrm>
            </p:grpSpPr>
            <p:sp>
              <p:nvSpPr>
                <p:cNvPr id="36870" name="AutoShape 6">
                  <a:extLst>
                    <a:ext uri="{FF2B5EF4-FFF2-40B4-BE49-F238E27FC236}">
                      <a16:creationId xmlns:a16="http://schemas.microsoft.com/office/drawing/2014/main" id="{F871C695-A8D2-4D05-923D-8F1323B7CC50}"/>
                    </a:ext>
                  </a:extLst>
                </p:cNvPr>
                <p:cNvSpPr>
                  <a:spLocks noChangeArrowheads="1"/>
                </p:cNvSpPr>
                <p:nvPr/>
              </p:nvSpPr>
              <p:spPr bwMode="auto">
                <a:xfrm rot="19742203" flipV="1">
                  <a:off x="219" y="2492"/>
                  <a:ext cx="1474" cy="811"/>
                </a:xfrm>
                <a:prstGeom prst="parallelogram">
                  <a:avLst>
                    <a:gd name="adj" fmla="val 602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1" name="Text Box 7">
                  <a:extLst>
                    <a:ext uri="{FF2B5EF4-FFF2-40B4-BE49-F238E27FC236}">
                      <a16:creationId xmlns:a16="http://schemas.microsoft.com/office/drawing/2014/main" id="{D2EF2F80-0B06-47DC-9AC6-C7A3BB673BC9}"/>
                    </a:ext>
                  </a:extLst>
                </p:cNvPr>
                <p:cNvSpPr txBox="1">
                  <a:spLocks noChangeArrowheads="1"/>
                </p:cNvSpPr>
                <p:nvPr/>
              </p:nvSpPr>
              <p:spPr bwMode="auto">
                <a:xfrm>
                  <a:off x="0" y="286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graphicFrame>
              <p:nvGraphicFramePr>
                <p:cNvPr id="36872" name="Object 8">
                  <a:extLst>
                    <a:ext uri="{FF2B5EF4-FFF2-40B4-BE49-F238E27FC236}">
                      <a16:creationId xmlns:a16="http://schemas.microsoft.com/office/drawing/2014/main" id="{535ED42C-C3BA-40F2-864F-1DC218056BFA}"/>
                    </a:ext>
                  </a:extLst>
                </p:cNvPr>
                <p:cNvGraphicFramePr>
                  <a:graphicFrameLocks noChangeAspect="1"/>
                </p:cNvGraphicFramePr>
                <p:nvPr/>
              </p:nvGraphicFramePr>
              <p:xfrm>
                <a:off x="866" y="3192"/>
                <a:ext cx="324" cy="156"/>
              </p:xfrm>
              <a:graphic>
                <a:graphicData uri="http://schemas.openxmlformats.org/presentationml/2006/ole">
                  <mc:AlternateContent xmlns:mc="http://schemas.openxmlformats.org/markup-compatibility/2006">
                    <mc:Choice xmlns:v="urn:schemas-microsoft-com:vml" Requires="v">
                      <p:oleObj spid="_x0000_s5121" name="CorelDRAW" r:id="rId4" imgW="668520" imgH="320400" progId="CorelDRAW.Graphic.11">
                        <p:embed/>
                      </p:oleObj>
                    </mc:Choice>
                    <mc:Fallback>
                      <p:oleObj name="CorelDRAW" r:id="rId4" imgW="668520" imgH="320400" progId="CorelDRAW.Graphic.11">
                        <p:embed/>
                        <p:pic>
                          <p:nvPicPr>
                            <p:cNvPr id="36872" name="Object 8">
                              <a:extLst>
                                <a:ext uri="{FF2B5EF4-FFF2-40B4-BE49-F238E27FC236}">
                                  <a16:creationId xmlns:a16="http://schemas.microsoft.com/office/drawing/2014/main" id="{535ED42C-C3BA-40F2-864F-1DC218056B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 y="3192"/>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6873" name="Text Box 9">
                <a:extLst>
                  <a:ext uri="{FF2B5EF4-FFF2-40B4-BE49-F238E27FC236}">
                    <a16:creationId xmlns:a16="http://schemas.microsoft.com/office/drawing/2014/main" id="{E53BF565-80DE-4AC6-97AB-12E908C49DA4}"/>
                  </a:ext>
                </a:extLst>
              </p:cNvPr>
              <p:cNvSpPr txBox="1">
                <a:spLocks noChangeArrowheads="1"/>
              </p:cNvSpPr>
              <p:nvPr/>
            </p:nvSpPr>
            <p:spPr bwMode="auto">
              <a:xfrm>
                <a:off x="913" y="231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grpSp>
        <p:grpSp>
          <p:nvGrpSpPr>
            <p:cNvPr id="36874" name="Group 10">
              <a:extLst>
                <a:ext uri="{FF2B5EF4-FFF2-40B4-BE49-F238E27FC236}">
                  <a16:creationId xmlns:a16="http://schemas.microsoft.com/office/drawing/2014/main" id="{C62DEE8A-0267-4DBE-B962-4F55C8761405}"/>
                </a:ext>
              </a:extLst>
            </p:cNvPr>
            <p:cNvGrpSpPr>
              <a:grpSpLocks/>
            </p:cNvGrpSpPr>
            <p:nvPr/>
          </p:nvGrpSpPr>
          <p:grpSpPr bwMode="auto">
            <a:xfrm>
              <a:off x="120" y="1440"/>
              <a:ext cx="834" cy="1474"/>
              <a:chOff x="120" y="1440"/>
              <a:chExt cx="834" cy="1474"/>
            </a:xfrm>
          </p:grpSpPr>
          <p:sp>
            <p:nvSpPr>
              <p:cNvPr id="36875" name="AutoShape 11">
                <a:extLst>
                  <a:ext uri="{FF2B5EF4-FFF2-40B4-BE49-F238E27FC236}">
                    <a16:creationId xmlns:a16="http://schemas.microsoft.com/office/drawing/2014/main" id="{2056816C-1D95-46E2-8C38-7E77709AFE9E}"/>
                  </a:ext>
                </a:extLst>
              </p:cNvPr>
              <p:cNvSpPr>
                <a:spLocks noChangeArrowheads="1"/>
              </p:cNvSpPr>
              <p:nvPr/>
            </p:nvSpPr>
            <p:spPr bwMode="auto">
              <a:xfrm rot="5400000" flipV="1">
                <a:off x="-200" y="1760"/>
                <a:ext cx="1474" cy="834"/>
              </a:xfrm>
              <a:prstGeom prst="parallelogram">
                <a:avLst>
                  <a:gd name="adj" fmla="val 58545"/>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Text Box 12">
                <a:extLst>
                  <a:ext uri="{FF2B5EF4-FFF2-40B4-BE49-F238E27FC236}">
                    <a16:creationId xmlns:a16="http://schemas.microsoft.com/office/drawing/2014/main" id="{DC8ED344-0FD8-42F6-9A7E-A0D2DC4EEBE2}"/>
                  </a:ext>
                </a:extLst>
              </p:cNvPr>
              <p:cNvSpPr txBox="1">
                <a:spLocks noChangeArrowheads="1"/>
              </p:cNvSpPr>
              <p:nvPr/>
            </p:nvSpPr>
            <p:spPr bwMode="auto">
              <a:xfrm rot="-1716384">
                <a:off x="135" y="1843"/>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anose="02020603050405020304" pitchFamily="18" charset="0"/>
                  </a:rPr>
                  <a:t>V.P.</a:t>
                </a:r>
              </a:p>
            </p:txBody>
          </p:sp>
        </p:grpSp>
      </p:grpSp>
      <p:sp>
        <p:nvSpPr>
          <p:cNvPr id="36877" name="Line 13">
            <a:extLst>
              <a:ext uri="{FF2B5EF4-FFF2-40B4-BE49-F238E27FC236}">
                <a16:creationId xmlns:a16="http://schemas.microsoft.com/office/drawing/2014/main" id="{EF475885-F9B9-4203-BFB2-434CE6867703}"/>
              </a:ext>
            </a:extLst>
          </p:cNvPr>
          <p:cNvSpPr>
            <a:spLocks noChangeShapeType="1"/>
          </p:cNvSpPr>
          <p:nvPr/>
        </p:nvSpPr>
        <p:spPr bwMode="auto">
          <a:xfrm flipV="1">
            <a:off x="3830638" y="1300163"/>
            <a:ext cx="728662" cy="927100"/>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878" name="Group 14">
            <a:extLst>
              <a:ext uri="{FF2B5EF4-FFF2-40B4-BE49-F238E27FC236}">
                <a16:creationId xmlns:a16="http://schemas.microsoft.com/office/drawing/2014/main" id="{0E860769-D77D-4878-80C9-83085AB2637C}"/>
              </a:ext>
            </a:extLst>
          </p:cNvPr>
          <p:cNvGrpSpPr>
            <a:grpSpLocks/>
          </p:cNvGrpSpPr>
          <p:nvPr/>
        </p:nvGrpSpPr>
        <p:grpSpPr bwMode="auto">
          <a:xfrm>
            <a:off x="3830638" y="1300163"/>
            <a:ext cx="695325" cy="1455737"/>
            <a:chOff x="1392" y="1920"/>
            <a:chExt cx="504" cy="1056"/>
          </a:xfrm>
        </p:grpSpPr>
        <p:sp>
          <p:nvSpPr>
            <p:cNvPr id="36879" name="Line 15">
              <a:extLst>
                <a:ext uri="{FF2B5EF4-FFF2-40B4-BE49-F238E27FC236}">
                  <a16:creationId xmlns:a16="http://schemas.microsoft.com/office/drawing/2014/main" id="{CD986B94-5727-4FDA-BD46-B80D2857530E}"/>
                </a:ext>
              </a:extLst>
            </p:cNvPr>
            <p:cNvSpPr>
              <a:spLocks noChangeShapeType="1"/>
            </p:cNvSpPr>
            <p:nvPr/>
          </p:nvSpPr>
          <p:spPr bwMode="auto">
            <a:xfrm>
              <a:off x="1392" y="2592"/>
              <a:ext cx="0" cy="38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0" name="Line 16">
              <a:extLst>
                <a:ext uri="{FF2B5EF4-FFF2-40B4-BE49-F238E27FC236}">
                  <a16:creationId xmlns:a16="http://schemas.microsoft.com/office/drawing/2014/main" id="{DD04498D-4E6F-4AAF-9FAE-14CF4ADBFC64}"/>
                </a:ext>
              </a:extLst>
            </p:cNvPr>
            <p:cNvSpPr>
              <a:spLocks noChangeShapeType="1"/>
            </p:cNvSpPr>
            <p:nvPr/>
          </p:nvSpPr>
          <p:spPr bwMode="auto">
            <a:xfrm>
              <a:off x="1896" y="1920"/>
              <a:ext cx="0" cy="72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1" name="Line 17">
              <a:extLst>
                <a:ext uri="{FF2B5EF4-FFF2-40B4-BE49-F238E27FC236}">
                  <a16:creationId xmlns:a16="http://schemas.microsoft.com/office/drawing/2014/main" id="{F9E28219-1C9E-4D31-8E38-5A21EAB28552}"/>
                </a:ext>
              </a:extLst>
            </p:cNvPr>
            <p:cNvSpPr>
              <a:spLocks noChangeShapeType="1"/>
            </p:cNvSpPr>
            <p:nvPr/>
          </p:nvSpPr>
          <p:spPr bwMode="auto">
            <a:xfrm>
              <a:off x="1392" y="268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2" name="Line 18">
              <a:extLst>
                <a:ext uri="{FF2B5EF4-FFF2-40B4-BE49-F238E27FC236}">
                  <a16:creationId xmlns:a16="http://schemas.microsoft.com/office/drawing/2014/main" id="{BA9E2CB2-831A-4233-BE62-B88E0A6B2457}"/>
                </a:ext>
              </a:extLst>
            </p:cNvPr>
            <p:cNvSpPr>
              <a:spLocks noChangeShapeType="1"/>
            </p:cNvSpPr>
            <p:nvPr/>
          </p:nvSpPr>
          <p:spPr bwMode="auto">
            <a:xfrm>
              <a:off x="1896" y="211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83" name="Line 19">
            <a:extLst>
              <a:ext uri="{FF2B5EF4-FFF2-40B4-BE49-F238E27FC236}">
                <a16:creationId xmlns:a16="http://schemas.microsoft.com/office/drawing/2014/main" id="{3C3A03A3-37F6-4D43-83AE-F36DB8C78C80}"/>
              </a:ext>
            </a:extLst>
          </p:cNvPr>
          <p:cNvSpPr>
            <a:spLocks noChangeShapeType="1"/>
          </p:cNvSpPr>
          <p:nvPr/>
        </p:nvSpPr>
        <p:spPr bwMode="auto">
          <a:xfrm>
            <a:off x="4227513" y="504825"/>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884" name="Group 20">
            <a:extLst>
              <a:ext uri="{FF2B5EF4-FFF2-40B4-BE49-F238E27FC236}">
                <a16:creationId xmlns:a16="http://schemas.microsoft.com/office/drawing/2014/main" id="{1A80B152-F24D-4675-98C8-A0BC0C554B77}"/>
              </a:ext>
            </a:extLst>
          </p:cNvPr>
          <p:cNvGrpSpPr>
            <a:grpSpLocks/>
          </p:cNvGrpSpPr>
          <p:nvPr/>
        </p:nvGrpSpPr>
        <p:grpSpPr bwMode="auto">
          <a:xfrm>
            <a:off x="2970213" y="1035050"/>
            <a:ext cx="1589087" cy="1125538"/>
            <a:chOff x="768" y="1728"/>
            <a:chExt cx="1152" cy="816"/>
          </a:xfrm>
        </p:grpSpPr>
        <p:sp>
          <p:nvSpPr>
            <p:cNvPr id="36885" name="Line 21">
              <a:extLst>
                <a:ext uri="{FF2B5EF4-FFF2-40B4-BE49-F238E27FC236}">
                  <a16:creationId xmlns:a16="http://schemas.microsoft.com/office/drawing/2014/main" id="{ECB91E0C-260A-4CA1-9699-122FBBFE99CB}"/>
                </a:ext>
              </a:extLst>
            </p:cNvPr>
            <p:cNvSpPr>
              <a:spLocks noChangeShapeType="1"/>
            </p:cNvSpPr>
            <p:nvPr/>
          </p:nvSpPr>
          <p:spPr bwMode="auto">
            <a:xfrm rot="199807" flipH="1" flipV="1">
              <a:off x="1296" y="1728"/>
              <a:ext cx="624" cy="19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22">
              <a:extLst>
                <a:ext uri="{FF2B5EF4-FFF2-40B4-BE49-F238E27FC236}">
                  <a16:creationId xmlns:a16="http://schemas.microsoft.com/office/drawing/2014/main" id="{60EF2ACB-CDAF-4A6F-92CC-0AE8CFAA5AF3}"/>
                </a:ext>
              </a:extLst>
            </p:cNvPr>
            <p:cNvSpPr>
              <a:spLocks noChangeShapeType="1"/>
            </p:cNvSpPr>
            <p:nvPr/>
          </p:nvSpPr>
          <p:spPr bwMode="auto">
            <a:xfrm rot="395703" flipH="1" flipV="1">
              <a:off x="768" y="2352"/>
              <a:ext cx="624" cy="19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Line 23">
              <a:extLst>
                <a:ext uri="{FF2B5EF4-FFF2-40B4-BE49-F238E27FC236}">
                  <a16:creationId xmlns:a16="http://schemas.microsoft.com/office/drawing/2014/main" id="{FABBCECC-10AC-472E-B511-8F2ECF27FBDB}"/>
                </a:ext>
              </a:extLst>
            </p:cNvPr>
            <p:cNvSpPr>
              <a:spLocks noChangeShapeType="1"/>
            </p:cNvSpPr>
            <p:nvPr/>
          </p:nvSpPr>
          <p:spPr bwMode="auto">
            <a:xfrm flipH="1" flipV="1">
              <a:off x="1152" y="2484"/>
              <a:ext cx="14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8" name="Line 24">
              <a:extLst>
                <a:ext uri="{FF2B5EF4-FFF2-40B4-BE49-F238E27FC236}">
                  <a16:creationId xmlns:a16="http://schemas.microsoft.com/office/drawing/2014/main" id="{8EBC85A8-8FFA-436C-881A-0B94F92ED2D3}"/>
                </a:ext>
              </a:extLst>
            </p:cNvPr>
            <p:cNvSpPr>
              <a:spLocks noChangeShapeType="1"/>
            </p:cNvSpPr>
            <p:nvPr/>
          </p:nvSpPr>
          <p:spPr bwMode="auto">
            <a:xfrm flipH="1" flipV="1">
              <a:off x="1632" y="1824"/>
              <a:ext cx="14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89" name="Group 25">
            <a:extLst>
              <a:ext uri="{FF2B5EF4-FFF2-40B4-BE49-F238E27FC236}">
                <a16:creationId xmlns:a16="http://schemas.microsoft.com/office/drawing/2014/main" id="{AC993EDB-7BFE-47BD-BC7A-555FF9B302C7}"/>
              </a:ext>
            </a:extLst>
          </p:cNvPr>
          <p:cNvGrpSpPr>
            <a:grpSpLocks/>
          </p:cNvGrpSpPr>
          <p:nvPr/>
        </p:nvGrpSpPr>
        <p:grpSpPr bwMode="auto">
          <a:xfrm>
            <a:off x="3036888" y="1927225"/>
            <a:ext cx="1522412" cy="828675"/>
            <a:chOff x="816" y="2375"/>
            <a:chExt cx="1104" cy="601"/>
          </a:xfrm>
        </p:grpSpPr>
        <p:sp>
          <p:nvSpPr>
            <p:cNvPr id="36890" name="Line 26">
              <a:extLst>
                <a:ext uri="{FF2B5EF4-FFF2-40B4-BE49-F238E27FC236}">
                  <a16:creationId xmlns:a16="http://schemas.microsoft.com/office/drawing/2014/main" id="{07351B40-03F8-47DB-A1DB-DD61C1BF1538}"/>
                </a:ext>
              </a:extLst>
            </p:cNvPr>
            <p:cNvSpPr>
              <a:spLocks noChangeShapeType="1"/>
            </p:cNvSpPr>
            <p:nvPr/>
          </p:nvSpPr>
          <p:spPr bwMode="auto">
            <a:xfrm>
              <a:off x="816" y="2688"/>
              <a:ext cx="57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1" name="Line 27">
              <a:extLst>
                <a:ext uri="{FF2B5EF4-FFF2-40B4-BE49-F238E27FC236}">
                  <a16:creationId xmlns:a16="http://schemas.microsoft.com/office/drawing/2014/main" id="{ACF6D196-41D6-4467-86FD-DCB5EB683135}"/>
                </a:ext>
              </a:extLst>
            </p:cNvPr>
            <p:cNvSpPr>
              <a:spLocks noChangeShapeType="1"/>
            </p:cNvSpPr>
            <p:nvPr/>
          </p:nvSpPr>
          <p:spPr bwMode="auto">
            <a:xfrm rot="331653">
              <a:off x="1308" y="2375"/>
              <a:ext cx="612" cy="2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92" name="Group 28">
            <a:extLst>
              <a:ext uri="{FF2B5EF4-FFF2-40B4-BE49-F238E27FC236}">
                <a16:creationId xmlns:a16="http://schemas.microsoft.com/office/drawing/2014/main" id="{728490CC-08AB-4A66-AF5B-85EBD8B06D92}"/>
              </a:ext>
            </a:extLst>
          </p:cNvPr>
          <p:cNvGrpSpPr>
            <a:grpSpLocks/>
          </p:cNvGrpSpPr>
          <p:nvPr/>
        </p:nvGrpSpPr>
        <p:grpSpPr bwMode="auto">
          <a:xfrm>
            <a:off x="3036888" y="1035050"/>
            <a:ext cx="685800" cy="1257300"/>
            <a:chOff x="816" y="1728"/>
            <a:chExt cx="498" cy="912"/>
          </a:xfrm>
        </p:grpSpPr>
        <p:sp>
          <p:nvSpPr>
            <p:cNvPr id="36893" name="Line 29">
              <a:extLst>
                <a:ext uri="{FF2B5EF4-FFF2-40B4-BE49-F238E27FC236}">
                  <a16:creationId xmlns:a16="http://schemas.microsoft.com/office/drawing/2014/main" id="{8524DE59-98E1-4047-88B9-D20675AD8C3B}"/>
                </a:ext>
              </a:extLst>
            </p:cNvPr>
            <p:cNvSpPr>
              <a:spLocks noChangeShapeType="1"/>
            </p:cNvSpPr>
            <p:nvPr/>
          </p:nvSpPr>
          <p:spPr bwMode="auto">
            <a:xfrm>
              <a:off x="1314" y="1728"/>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4" name="Line 30">
              <a:extLst>
                <a:ext uri="{FF2B5EF4-FFF2-40B4-BE49-F238E27FC236}">
                  <a16:creationId xmlns:a16="http://schemas.microsoft.com/office/drawing/2014/main" id="{827E9E82-EC3D-4B09-8BC0-5D58BB1934AE}"/>
                </a:ext>
              </a:extLst>
            </p:cNvPr>
            <p:cNvSpPr>
              <a:spLocks noChangeShapeType="1"/>
            </p:cNvSpPr>
            <p:nvPr/>
          </p:nvSpPr>
          <p:spPr bwMode="auto">
            <a:xfrm>
              <a:off x="816" y="23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95" name="Group 31">
            <a:extLst>
              <a:ext uri="{FF2B5EF4-FFF2-40B4-BE49-F238E27FC236}">
                <a16:creationId xmlns:a16="http://schemas.microsoft.com/office/drawing/2014/main" id="{476A72DF-0CF0-4279-BDE8-83CC2CB8B366}"/>
              </a:ext>
            </a:extLst>
          </p:cNvPr>
          <p:cNvGrpSpPr>
            <a:grpSpLocks/>
          </p:cNvGrpSpPr>
          <p:nvPr/>
        </p:nvGrpSpPr>
        <p:grpSpPr bwMode="auto">
          <a:xfrm>
            <a:off x="3632200" y="1166813"/>
            <a:ext cx="1146175" cy="1268412"/>
            <a:chOff x="704" y="2067"/>
            <a:chExt cx="722" cy="799"/>
          </a:xfrm>
        </p:grpSpPr>
        <p:sp>
          <p:nvSpPr>
            <p:cNvPr id="36896" name="Text Box 32">
              <a:extLst>
                <a:ext uri="{FF2B5EF4-FFF2-40B4-BE49-F238E27FC236}">
                  <a16:creationId xmlns:a16="http://schemas.microsoft.com/office/drawing/2014/main" id="{8A16B169-8168-4586-8E2E-313326BF12FF}"/>
                </a:ext>
              </a:extLst>
            </p:cNvPr>
            <p:cNvSpPr txBox="1">
              <a:spLocks noChangeArrowheads="1"/>
            </p:cNvSpPr>
            <p:nvPr/>
          </p:nvSpPr>
          <p:spPr bwMode="auto">
            <a:xfrm>
              <a:off x="704" y="2693"/>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A</a:t>
              </a:r>
            </a:p>
          </p:txBody>
        </p:sp>
        <p:sp>
          <p:nvSpPr>
            <p:cNvPr id="36897" name="Text Box 33">
              <a:extLst>
                <a:ext uri="{FF2B5EF4-FFF2-40B4-BE49-F238E27FC236}">
                  <a16:creationId xmlns:a16="http://schemas.microsoft.com/office/drawing/2014/main" id="{E3A98FC6-D68F-4ED5-B9FA-AE0A0CC851C5}"/>
                </a:ext>
              </a:extLst>
            </p:cNvPr>
            <p:cNvSpPr txBox="1">
              <a:spLocks noChangeArrowheads="1"/>
            </p:cNvSpPr>
            <p:nvPr/>
          </p:nvSpPr>
          <p:spPr bwMode="auto">
            <a:xfrm>
              <a:off x="1246" y="2067"/>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B</a:t>
              </a:r>
            </a:p>
          </p:txBody>
        </p:sp>
      </p:grpSp>
      <p:grpSp>
        <p:nvGrpSpPr>
          <p:cNvPr id="36898" name="Group 34">
            <a:extLst>
              <a:ext uri="{FF2B5EF4-FFF2-40B4-BE49-F238E27FC236}">
                <a16:creationId xmlns:a16="http://schemas.microsoft.com/office/drawing/2014/main" id="{4EDE42BD-60E8-4868-A75F-B62601099C0E}"/>
              </a:ext>
            </a:extLst>
          </p:cNvPr>
          <p:cNvGrpSpPr>
            <a:grpSpLocks/>
          </p:cNvGrpSpPr>
          <p:nvPr/>
        </p:nvGrpSpPr>
        <p:grpSpPr bwMode="auto">
          <a:xfrm>
            <a:off x="2836863" y="819150"/>
            <a:ext cx="1090612" cy="1152525"/>
            <a:chOff x="203" y="1848"/>
            <a:chExt cx="687" cy="726"/>
          </a:xfrm>
        </p:grpSpPr>
        <p:sp>
          <p:nvSpPr>
            <p:cNvPr id="36899" name="Text Box 35">
              <a:extLst>
                <a:ext uri="{FF2B5EF4-FFF2-40B4-BE49-F238E27FC236}">
                  <a16:creationId xmlns:a16="http://schemas.microsoft.com/office/drawing/2014/main" id="{265589B7-1505-41EE-88F6-6F68E2FE4DEF}"/>
                </a:ext>
              </a:extLst>
            </p:cNvPr>
            <p:cNvSpPr txBox="1">
              <a:spLocks noChangeArrowheads="1"/>
            </p:cNvSpPr>
            <p:nvPr/>
          </p:nvSpPr>
          <p:spPr bwMode="auto">
            <a:xfrm>
              <a:off x="694" y="1848"/>
              <a:ext cx="1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b’</a:t>
              </a:r>
            </a:p>
          </p:txBody>
        </p:sp>
        <p:sp>
          <p:nvSpPr>
            <p:cNvPr id="36900" name="Text Box 36">
              <a:extLst>
                <a:ext uri="{FF2B5EF4-FFF2-40B4-BE49-F238E27FC236}">
                  <a16:creationId xmlns:a16="http://schemas.microsoft.com/office/drawing/2014/main" id="{3D6EE02B-DE35-4932-8225-1F159E7AACCD}"/>
                </a:ext>
              </a:extLst>
            </p:cNvPr>
            <p:cNvSpPr txBox="1">
              <a:spLocks noChangeArrowheads="1"/>
            </p:cNvSpPr>
            <p:nvPr/>
          </p:nvSpPr>
          <p:spPr bwMode="auto">
            <a:xfrm>
              <a:off x="203" y="2401"/>
              <a:ext cx="19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a’</a:t>
              </a:r>
            </a:p>
          </p:txBody>
        </p:sp>
      </p:grpSp>
      <p:grpSp>
        <p:nvGrpSpPr>
          <p:cNvPr id="36901" name="Group 37">
            <a:extLst>
              <a:ext uri="{FF2B5EF4-FFF2-40B4-BE49-F238E27FC236}">
                <a16:creationId xmlns:a16="http://schemas.microsoft.com/office/drawing/2014/main" id="{8536D308-026E-4647-AE6A-B57733B41E1B}"/>
              </a:ext>
            </a:extLst>
          </p:cNvPr>
          <p:cNvGrpSpPr>
            <a:grpSpLocks/>
          </p:cNvGrpSpPr>
          <p:nvPr/>
        </p:nvGrpSpPr>
        <p:grpSpPr bwMode="auto">
          <a:xfrm>
            <a:off x="3632200" y="2185988"/>
            <a:ext cx="1128713" cy="779462"/>
            <a:chOff x="704" y="2709"/>
            <a:chExt cx="711" cy="491"/>
          </a:xfrm>
        </p:grpSpPr>
        <p:sp>
          <p:nvSpPr>
            <p:cNvPr id="36902" name="Text Box 38">
              <a:extLst>
                <a:ext uri="{FF2B5EF4-FFF2-40B4-BE49-F238E27FC236}">
                  <a16:creationId xmlns:a16="http://schemas.microsoft.com/office/drawing/2014/main" id="{229CDA89-03F7-4E69-ABC3-A251EB4C65B4}"/>
                </a:ext>
              </a:extLst>
            </p:cNvPr>
            <p:cNvSpPr txBox="1">
              <a:spLocks noChangeArrowheads="1"/>
            </p:cNvSpPr>
            <p:nvPr/>
          </p:nvSpPr>
          <p:spPr bwMode="auto">
            <a:xfrm>
              <a:off x="1251" y="2709"/>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b</a:t>
              </a:r>
            </a:p>
          </p:txBody>
        </p:sp>
        <p:sp>
          <p:nvSpPr>
            <p:cNvPr id="36903" name="Text Box 39">
              <a:extLst>
                <a:ext uri="{FF2B5EF4-FFF2-40B4-BE49-F238E27FC236}">
                  <a16:creationId xmlns:a16="http://schemas.microsoft.com/office/drawing/2014/main" id="{74B0966D-E09C-41FC-AFF7-E22CAEBA8411}"/>
                </a:ext>
              </a:extLst>
            </p:cNvPr>
            <p:cNvSpPr txBox="1">
              <a:spLocks noChangeArrowheads="1"/>
            </p:cNvSpPr>
            <p:nvPr/>
          </p:nvSpPr>
          <p:spPr bwMode="auto">
            <a:xfrm>
              <a:off x="704" y="3027"/>
              <a:ext cx="1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a</a:t>
              </a:r>
            </a:p>
          </p:txBody>
        </p:sp>
      </p:grpSp>
      <p:sp>
        <p:nvSpPr>
          <p:cNvPr id="36904" name="Line 40">
            <a:extLst>
              <a:ext uri="{FF2B5EF4-FFF2-40B4-BE49-F238E27FC236}">
                <a16:creationId xmlns:a16="http://schemas.microsoft.com/office/drawing/2014/main" id="{67BE2FE6-1212-4B2F-A1F2-3D4F161F8235}"/>
              </a:ext>
            </a:extLst>
          </p:cNvPr>
          <p:cNvSpPr>
            <a:spLocks noChangeShapeType="1"/>
          </p:cNvSpPr>
          <p:nvPr/>
        </p:nvSpPr>
        <p:spPr bwMode="auto">
          <a:xfrm flipH="1" flipV="1">
            <a:off x="4691063" y="1962150"/>
            <a:ext cx="398462" cy="198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905" name="Group 41">
            <a:extLst>
              <a:ext uri="{FF2B5EF4-FFF2-40B4-BE49-F238E27FC236}">
                <a16:creationId xmlns:a16="http://schemas.microsoft.com/office/drawing/2014/main" id="{1B2045F7-2F03-4FE1-A447-B990320A39B3}"/>
              </a:ext>
            </a:extLst>
          </p:cNvPr>
          <p:cNvGrpSpPr>
            <a:grpSpLocks/>
          </p:cNvGrpSpPr>
          <p:nvPr/>
        </p:nvGrpSpPr>
        <p:grpSpPr bwMode="auto">
          <a:xfrm>
            <a:off x="3068638" y="1498600"/>
            <a:ext cx="663575" cy="396875"/>
            <a:chOff x="840" y="2064"/>
            <a:chExt cx="480" cy="288"/>
          </a:xfrm>
        </p:grpSpPr>
        <p:sp>
          <p:nvSpPr>
            <p:cNvPr id="36906" name="Line 42">
              <a:extLst>
                <a:ext uri="{FF2B5EF4-FFF2-40B4-BE49-F238E27FC236}">
                  <a16:creationId xmlns:a16="http://schemas.microsoft.com/office/drawing/2014/main" id="{F98BDC5E-A96F-4294-AE01-5C35411CF36C}"/>
                </a:ext>
              </a:extLst>
            </p:cNvPr>
            <p:cNvSpPr>
              <a:spLocks noChangeShapeType="1"/>
            </p:cNvSpPr>
            <p:nvPr/>
          </p:nvSpPr>
          <p:spPr bwMode="auto">
            <a:xfrm flipV="1">
              <a:off x="840" y="206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7" name="Rectangle 43">
              <a:extLst>
                <a:ext uri="{FF2B5EF4-FFF2-40B4-BE49-F238E27FC236}">
                  <a16:creationId xmlns:a16="http://schemas.microsoft.com/office/drawing/2014/main" id="{D99AD4A9-DB00-4843-BA0E-6158D734707D}"/>
                </a:ext>
              </a:extLst>
            </p:cNvPr>
            <p:cNvSpPr>
              <a:spLocks noChangeArrowheads="1"/>
            </p:cNvSpPr>
            <p:nvPr/>
          </p:nvSpPr>
          <p:spPr bwMode="auto">
            <a:xfrm>
              <a:off x="918" y="2106"/>
              <a:ext cx="191"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36908" name="Group 44">
            <a:extLst>
              <a:ext uri="{FF2B5EF4-FFF2-40B4-BE49-F238E27FC236}">
                <a16:creationId xmlns:a16="http://schemas.microsoft.com/office/drawing/2014/main" id="{F6FAA3DD-2C9C-43DA-B0C7-45BF9ED554C8}"/>
              </a:ext>
            </a:extLst>
          </p:cNvPr>
          <p:cNvGrpSpPr>
            <a:grpSpLocks/>
          </p:cNvGrpSpPr>
          <p:nvPr/>
        </p:nvGrpSpPr>
        <p:grpSpPr bwMode="auto">
          <a:xfrm>
            <a:off x="3822700" y="1862138"/>
            <a:ext cx="661988" cy="396875"/>
            <a:chOff x="840" y="2064"/>
            <a:chExt cx="480" cy="288"/>
          </a:xfrm>
        </p:grpSpPr>
        <p:sp>
          <p:nvSpPr>
            <p:cNvPr id="36909" name="Line 45">
              <a:extLst>
                <a:ext uri="{FF2B5EF4-FFF2-40B4-BE49-F238E27FC236}">
                  <a16:creationId xmlns:a16="http://schemas.microsoft.com/office/drawing/2014/main" id="{98053287-763B-4FC7-8336-C7A0AF2FE329}"/>
                </a:ext>
              </a:extLst>
            </p:cNvPr>
            <p:cNvSpPr>
              <a:spLocks noChangeShapeType="1"/>
            </p:cNvSpPr>
            <p:nvPr/>
          </p:nvSpPr>
          <p:spPr bwMode="auto">
            <a:xfrm flipV="1">
              <a:off x="840" y="206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0" name="Rectangle 46">
              <a:extLst>
                <a:ext uri="{FF2B5EF4-FFF2-40B4-BE49-F238E27FC236}">
                  <a16:creationId xmlns:a16="http://schemas.microsoft.com/office/drawing/2014/main" id="{4AAF61E9-0745-4915-BF15-0A11C5190DC5}"/>
                </a:ext>
              </a:extLst>
            </p:cNvPr>
            <p:cNvSpPr>
              <a:spLocks noChangeArrowheads="1"/>
            </p:cNvSpPr>
            <p:nvPr/>
          </p:nvSpPr>
          <p:spPr bwMode="auto">
            <a:xfrm>
              <a:off x="917" y="2105"/>
              <a:ext cx="191"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36911" name="Group 47">
            <a:extLst>
              <a:ext uri="{FF2B5EF4-FFF2-40B4-BE49-F238E27FC236}">
                <a16:creationId xmlns:a16="http://schemas.microsoft.com/office/drawing/2014/main" id="{7C2A3EA5-2BEF-486A-9AD7-86FBE42A63C1}"/>
              </a:ext>
            </a:extLst>
          </p:cNvPr>
          <p:cNvGrpSpPr>
            <a:grpSpLocks/>
          </p:cNvGrpSpPr>
          <p:nvPr/>
        </p:nvGrpSpPr>
        <p:grpSpPr bwMode="auto">
          <a:xfrm>
            <a:off x="3036888" y="1042988"/>
            <a:ext cx="677862" cy="852487"/>
            <a:chOff x="329" y="1989"/>
            <a:chExt cx="427" cy="537"/>
          </a:xfrm>
        </p:grpSpPr>
        <p:sp>
          <p:nvSpPr>
            <p:cNvPr id="36912" name="Line 48">
              <a:extLst>
                <a:ext uri="{FF2B5EF4-FFF2-40B4-BE49-F238E27FC236}">
                  <a16:creationId xmlns:a16="http://schemas.microsoft.com/office/drawing/2014/main" id="{3AF2B042-6BFF-4780-A905-4E845C417545}"/>
                </a:ext>
              </a:extLst>
            </p:cNvPr>
            <p:cNvSpPr>
              <a:spLocks noChangeShapeType="1"/>
            </p:cNvSpPr>
            <p:nvPr/>
          </p:nvSpPr>
          <p:spPr bwMode="auto">
            <a:xfrm flipV="1">
              <a:off x="329" y="1989"/>
              <a:ext cx="427" cy="5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3" name="Text Box 49">
              <a:extLst>
                <a:ext uri="{FF2B5EF4-FFF2-40B4-BE49-F238E27FC236}">
                  <a16:creationId xmlns:a16="http://schemas.microsoft.com/office/drawing/2014/main" id="{BC91A197-BB4F-4F22-B46E-90A248C400E1}"/>
                </a:ext>
              </a:extLst>
            </p:cNvPr>
            <p:cNvSpPr txBox="1">
              <a:spLocks noChangeArrowheads="1"/>
            </p:cNvSpPr>
            <p:nvPr/>
          </p:nvSpPr>
          <p:spPr bwMode="auto">
            <a:xfrm rot="-2978203">
              <a:off x="367" y="2080"/>
              <a:ext cx="3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i="1">
                  <a:latin typeface="Times New Roman" panose="02020603050405020304" pitchFamily="18" charset="0"/>
                </a:rPr>
                <a:t>F.V</a:t>
              </a:r>
              <a:r>
                <a:rPr lang="en-US" altLang="en-US" sz="1600" b="1" i="1">
                  <a:latin typeface="Times New Roman" panose="02020603050405020304" pitchFamily="18" charset="0"/>
                </a:rPr>
                <a:t>.</a:t>
              </a:r>
            </a:p>
          </p:txBody>
        </p:sp>
      </p:grpSp>
      <p:grpSp>
        <p:nvGrpSpPr>
          <p:cNvPr id="36914" name="Group 50">
            <a:extLst>
              <a:ext uri="{FF2B5EF4-FFF2-40B4-BE49-F238E27FC236}">
                <a16:creationId xmlns:a16="http://schemas.microsoft.com/office/drawing/2014/main" id="{189F5EA2-6FB4-4EFF-B40A-D4E77FD0C18C}"/>
              </a:ext>
            </a:extLst>
          </p:cNvPr>
          <p:cNvGrpSpPr>
            <a:grpSpLocks/>
          </p:cNvGrpSpPr>
          <p:nvPr/>
        </p:nvGrpSpPr>
        <p:grpSpPr bwMode="auto">
          <a:xfrm>
            <a:off x="3848100" y="2243138"/>
            <a:ext cx="733425" cy="530225"/>
            <a:chOff x="840" y="2745"/>
            <a:chExt cx="462" cy="334"/>
          </a:xfrm>
        </p:grpSpPr>
        <p:sp>
          <p:nvSpPr>
            <p:cNvPr id="36915" name="Line 51">
              <a:extLst>
                <a:ext uri="{FF2B5EF4-FFF2-40B4-BE49-F238E27FC236}">
                  <a16:creationId xmlns:a16="http://schemas.microsoft.com/office/drawing/2014/main" id="{C8E045A6-4715-4D80-8833-AA4894BCEA32}"/>
                </a:ext>
              </a:extLst>
            </p:cNvPr>
            <p:cNvSpPr>
              <a:spLocks noChangeShapeType="1"/>
            </p:cNvSpPr>
            <p:nvPr/>
          </p:nvSpPr>
          <p:spPr bwMode="auto">
            <a:xfrm rot="344722" flipV="1">
              <a:off x="840" y="2745"/>
              <a:ext cx="417"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6" name="Text Box 52">
              <a:extLst>
                <a:ext uri="{FF2B5EF4-FFF2-40B4-BE49-F238E27FC236}">
                  <a16:creationId xmlns:a16="http://schemas.microsoft.com/office/drawing/2014/main" id="{08469224-60E6-4BD1-8C31-00E9E843B364}"/>
                </a:ext>
              </a:extLst>
            </p:cNvPr>
            <p:cNvSpPr txBox="1">
              <a:spLocks noChangeArrowheads="1"/>
            </p:cNvSpPr>
            <p:nvPr/>
          </p:nvSpPr>
          <p:spPr bwMode="auto">
            <a:xfrm rot="-2094511">
              <a:off x="987" y="2845"/>
              <a:ext cx="31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i="1">
                  <a:latin typeface="Times New Roman" panose="02020603050405020304" pitchFamily="18" charset="0"/>
                </a:rPr>
                <a:t>T.V.</a:t>
              </a:r>
            </a:p>
          </p:txBody>
        </p:sp>
      </p:grpSp>
      <p:sp>
        <p:nvSpPr>
          <p:cNvPr id="36917" name="Text Box 53">
            <a:extLst>
              <a:ext uri="{FF2B5EF4-FFF2-40B4-BE49-F238E27FC236}">
                <a16:creationId xmlns:a16="http://schemas.microsoft.com/office/drawing/2014/main" id="{8DCF981E-2752-493E-A769-03F4368ED807}"/>
              </a:ext>
            </a:extLst>
          </p:cNvPr>
          <p:cNvSpPr txBox="1">
            <a:spLocks noChangeArrowheads="1"/>
          </p:cNvSpPr>
          <p:nvPr/>
        </p:nvSpPr>
        <p:spPr bwMode="auto">
          <a:xfrm>
            <a:off x="139700" y="4286250"/>
            <a:ext cx="265430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latin typeface="Tahoma" panose="020B0604030504040204" pitchFamily="34" charset="0"/>
              </a:rPr>
              <a:t>A Line inclined to Vp </a:t>
            </a:r>
          </a:p>
          <a:p>
            <a:pPr algn="ctr"/>
            <a:r>
              <a:rPr lang="en-US" altLang="en-US">
                <a:latin typeface="Tahoma" panose="020B0604030504040204" pitchFamily="34" charset="0"/>
              </a:rPr>
              <a:t>and </a:t>
            </a:r>
          </a:p>
          <a:p>
            <a:pPr algn="ctr"/>
            <a:r>
              <a:rPr lang="en-US" altLang="en-US">
                <a:latin typeface="Tahoma" panose="020B0604030504040204" pitchFamily="34" charset="0"/>
              </a:rPr>
              <a:t>parallel to Hp</a:t>
            </a:r>
          </a:p>
          <a:p>
            <a:pPr algn="ctr"/>
            <a:r>
              <a:rPr lang="en-US" altLang="en-US" sz="1600" b="1">
                <a:solidFill>
                  <a:schemeClr val="accent2"/>
                </a:solidFill>
                <a:latin typeface="Tahoma" panose="020B0604030504040204" pitchFamily="34" charset="0"/>
              </a:rPr>
              <a:t>(Pictorial presentation)</a:t>
            </a:r>
            <a:r>
              <a:rPr lang="en-US" altLang="en-US" sz="2400">
                <a:latin typeface="Times New Roman" panose="02020603050405020304" pitchFamily="18" charset="0"/>
              </a:rPr>
              <a:t> </a:t>
            </a:r>
          </a:p>
        </p:txBody>
      </p:sp>
      <p:grpSp>
        <p:nvGrpSpPr>
          <p:cNvPr id="36918" name="Group 54">
            <a:extLst>
              <a:ext uri="{FF2B5EF4-FFF2-40B4-BE49-F238E27FC236}">
                <a16:creationId xmlns:a16="http://schemas.microsoft.com/office/drawing/2014/main" id="{B5E07C99-8F5A-4FAE-BAC7-6B68D4B8467E}"/>
              </a:ext>
            </a:extLst>
          </p:cNvPr>
          <p:cNvGrpSpPr>
            <a:grpSpLocks/>
          </p:cNvGrpSpPr>
          <p:nvPr/>
        </p:nvGrpSpPr>
        <p:grpSpPr bwMode="auto">
          <a:xfrm>
            <a:off x="2819400" y="5105400"/>
            <a:ext cx="2354263" cy="1344613"/>
            <a:chOff x="2076" y="2457"/>
            <a:chExt cx="1483" cy="847"/>
          </a:xfrm>
        </p:grpSpPr>
        <p:sp>
          <p:nvSpPr>
            <p:cNvPr id="36919" name="AutoShape 55">
              <a:extLst>
                <a:ext uri="{FF2B5EF4-FFF2-40B4-BE49-F238E27FC236}">
                  <a16:creationId xmlns:a16="http://schemas.microsoft.com/office/drawing/2014/main" id="{1308EA14-7966-4BA4-9144-FC7901965FD1}"/>
                </a:ext>
              </a:extLst>
            </p:cNvPr>
            <p:cNvSpPr>
              <a:spLocks noChangeArrowheads="1"/>
            </p:cNvSpPr>
            <p:nvPr/>
          </p:nvSpPr>
          <p:spPr bwMode="auto">
            <a:xfrm rot="19742203" flipV="1">
              <a:off x="2076" y="2457"/>
              <a:ext cx="1483" cy="816"/>
            </a:xfrm>
            <a:prstGeom prst="parallelogram">
              <a:avLst>
                <a:gd name="adj" fmla="val 6020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6920" name="Object 56">
              <a:extLst>
                <a:ext uri="{FF2B5EF4-FFF2-40B4-BE49-F238E27FC236}">
                  <a16:creationId xmlns:a16="http://schemas.microsoft.com/office/drawing/2014/main" id="{CEDF7A36-A67F-44CB-A6F2-4F1073A896B9}"/>
                </a:ext>
              </a:extLst>
            </p:cNvPr>
            <p:cNvGraphicFramePr>
              <a:graphicFrameLocks noChangeAspect="1"/>
            </p:cNvGraphicFramePr>
            <p:nvPr/>
          </p:nvGraphicFramePr>
          <p:xfrm>
            <a:off x="2667" y="3147"/>
            <a:ext cx="326" cy="157"/>
          </p:xfrm>
          <a:graphic>
            <a:graphicData uri="http://schemas.openxmlformats.org/presentationml/2006/ole">
              <mc:AlternateContent xmlns:mc="http://schemas.openxmlformats.org/markup-compatibility/2006">
                <mc:Choice xmlns:v="urn:schemas-microsoft-com:vml" Requires="v">
                  <p:oleObj spid="_x0000_s5122" name="CorelDRAW" r:id="rId6" imgW="668520" imgH="320400" progId="CorelDRAW.Graphic.11">
                    <p:embed/>
                  </p:oleObj>
                </mc:Choice>
                <mc:Fallback>
                  <p:oleObj name="CorelDRAW" r:id="rId6" imgW="668520" imgH="320400" progId="CorelDRAW.Graphic.11">
                    <p:embed/>
                    <p:pic>
                      <p:nvPicPr>
                        <p:cNvPr id="36920" name="Object 56">
                          <a:extLst>
                            <a:ext uri="{FF2B5EF4-FFF2-40B4-BE49-F238E27FC236}">
                              <a16:creationId xmlns:a16="http://schemas.microsoft.com/office/drawing/2014/main" id="{CEDF7A36-A67F-44CB-A6F2-4F1073A89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 y="3147"/>
                          <a:ext cx="326"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6921" name="Group 57">
            <a:extLst>
              <a:ext uri="{FF2B5EF4-FFF2-40B4-BE49-F238E27FC236}">
                <a16:creationId xmlns:a16="http://schemas.microsoft.com/office/drawing/2014/main" id="{B2658263-29DA-423C-9BB9-493FDBAFF442}"/>
              </a:ext>
            </a:extLst>
          </p:cNvPr>
          <p:cNvGrpSpPr>
            <a:grpSpLocks/>
          </p:cNvGrpSpPr>
          <p:nvPr/>
        </p:nvGrpSpPr>
        <p:grpSpPr bwMode="auto">
          <a:xfrm>
            <a:off x="3643313" y="5567363"/>
            <a:ext cx="436562" cy="317500"/>
            <a:chOff x="2583" y="2739"/>
            <a:chExt cx="275" cy="200"/>
          </a:xfrm>
        </p:grpSpPr>
        <p:sp>
          <p:nvSpPr>
            <p:cNvPr id="36922" name="Text Box 58">
              <a:extLst>
                <a:ext uri="{FF2B5EF4-FFF2-40B4-BE49-F238E27FC236}">
                  <a16:creationId xmlns:a16="http://schemas.microsoft.com/office/drawing/2014/main" id="{4DAB01F0-6E4D-4A0F-A05C-F7906B823473}"/>
                </a:ext>
              </a:extLst>
            </p:cNvPr>
            <p:cNvSpPr txBox="1">
              <a:spLocks noChangeArrowheads="1"/>
            </p:cNvSpPr>
            <p:nvPr/>
          </p:nvSpPr>
          <p:spPr bwMode="auto">
            <a:xfrm>
              <a:off x="2673" y="276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sym typeface="Symbol" panose="05050102010706020507" pitchFamily="18" charset="2"/>
                </a:rPr>
                <a:t>Ø</a:t>
              </a:r>
            </a:p>
          </p:txBody>
        </p:sp>
        <p:sp>
          <p:nvSpPr>
            <p:cNvPr id="36923" name="Line 59">
              <a:extLst>
                <a:ext uri="{FF2B5EF4-FFF2-40B4-BE49-F238E27FC236}">
                  <a16:creationId xmlns:a16="http://schemas.microsoft.com/office/drawing/2014/main" id="{E140E3C6-7128-4EDC-A178-898014D7811B}"/>
                </a:ext>
              </a:extLst>
            </p:cNvPr>
            <p:cNvSpPr>
              <a:spLocks noChangeShapeType="1"/>
            </p:cNvSpPr>
            <p:nvPr/>
          </p:nvSpPr>
          <p:spPr bwMode="auto">
            <a:xfrm flipV="1">
              <a:off x="2583" y="2739"/>
              <a:ext cx="252" cy="1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24" name="Group 60">
            <a:extLst>
              <a:ext uri="{FF2B5EF4-FFF2-40B4-BE49-F238E27FC236}">
                <a16:creationId xmlns:a16="http://schemas.microsoft.com/office/drawing/2014/main" id="{7F14B487-1A32-4513-98F9-9366C1C1E4A7}"/>
              </a:ext>
            </a:extLst>
          </p:cNvPr>
          <p:cNvGrpSpPr>
            <a:grpSpLocks/>
          </p:cNvGrpSpPr>
          <p:nvPr/>
        </p:nvGrpSpPr>
        <p:grpSpPr bwMode="auto">
          <a:xfrm>
            <a:off x="2667000" y="3429000"/>
            <a:ext cx="1354138" cy="2354263"/>
            <a:chOff x="1968" y="1392"/>
            <a:chExt cx="853" cy="1483"/>
          </a:xfrm>
        </p:grpSpPr>
        <p:sp>
          <p:nvSpPr>
            <p:cNvPr id="36925" name="AutoShape 61">
              <a:extLst>
                <a:ext uri="{FF2B5EF4-FFF2-40B4-BE49-F238E27FC236}">
                  <a16:creationId xmlns:a16="http://schemas.microsoft.com/office/drawing/2014/main" id="{404D46E1-B43E-451C-B839-33F02CEDC445}"/>
                </a:ext>
              </a:extLst>
            </p:cNvPr>
            <p:cNvSpPr>
              <a:spLocks noChangeArrowheads="1"/>
            </p:cNvSpPr>
            <p:nvPr/>
          </p:nvSpPr>
          <p:spPr bwMode="auto">
            <a:xfrm rot="5400000" flipV="1">
              <a:off x="1659" y="1714"/>
              <a:ext cx="1483" cy="840"/>
            </a:xfrm>
            <a:prstGeom prst="parallelogram">
              <a:avLst>
                <a:gd name="adj" fmla="val 584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26" name="Text Box 62">
              <a:extLst>
                <a:ext uri="{FF2B5EF4-FFF2-40B4-BE49-F238E27FC236}">
                  <a16:creationId xmlns:a16="http://schemas.microsoft.com/office/drawing/2014/main" id="{820C8740-EA2D-4F4E-9D9B-A82D00886B3F}"/>
                </a:ext>
              </a:extLst>
            </p:cNvPr>
            <p:cNvSpPr txBox="1">
              <a:spLocks noChangeArrowheads="1"/>
            </p:cNvSpPr>
            <p:nvPr/>
          </p:nvSpPr>
          <p:spPr bwMode="auto">
            <a:xfrm rot="-1716384">
              <a:off x="1968" y="1791"/>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anose="02020603050405020304" pitchFamily="18" charset="0"/>
                </a:rPr>
                <a:t>V.P.</a:t>
              </a:r>
            </a:p>
          </p:txBody>
        </p:sp>
      </p:grpSp>
      <p:grpSp>
        <p:nvGrpSpPr>
          <p:cNvPr id="36927" name="Group 63">
            <a:extLst>
              <a:ext uri="{FF2B5EF4-FFF2-40B4-BE49-F238E27FC236}">
                <a16:creationId xmlns:a16="http://schemas.microsoft.com/office/drawing/2014/main" id="{49FF6363-464E-45AC-9821-73076668356A}"/>
              </a:ext>
            </a:extLst>
          </p:cNvPr>
          <p:cNvGrpSpPr>
            <a:grpSpLocks/>
          </p:cNvGrpSpPr>
          <p:nvPr/>
        </p:nvGrpSpPr>
        <p:grpSpPr bwMode="auto">
          <a:xfrm>
            <a:off x="3659188" y="5053013"/>
            <a:ext cx="1266825" cy="800100"/>
            <a:chOff x="3600" y="2208"/>
            <a:chExt cx="912" cy="576"/>
          </a:xfrm>
        </p:grpSpPr>
        <p:sp>
          <p:nvSpPr>
            <p:cNvPr id="36928" name="Line 64">
              <a:extLst>
                <a:ext uri="{FF2B5EF4-FFF2-40B4-BE49-F238E27FC236}">
                  <a16:creationId xmlns:a16="http://schemas.microsoft.com/office/drawing/2014/main" id="{D042AEEC-B4B2-4448-B9CE-8A3811C5EA05}"/>
                </a:ext>
              </a:extLst>
            </p:cNvPr>
            <p:cNvSpPr>
              <a:spLocks noChangeShapeType="1"/>
            </p:cNvSpPr>
            <p:nvPr/>
          </p:nvSpPr>
          <p:spPr bwMode="auto">
            <a:xfrm>
              <a:off x="3600" y="2754"/>
              <a:ext cx="9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929" name="Group 65">
              <a:extLst>
                <a:ext uri="{FF2B5EF4-FFF2-40B4-BE49-F238E27FC236}">
                  <a16:creationId xmlns:a16="http://schemas.microsoft.com/office/drawing/2014/main" id="{71D1C0FC-A2EA-4826-928E-9D15C48993D0}"/>
                </a:ext>
              </a:extLst>
            </p:cNvPr>
            <p:cNvGrpSpPr>
              <a:grpSpLocks/>
            </p:cNvGrpSpPr>
            <p:nvPr/>
          </p:nvGrpSpPr>
          <p:grpSpPr bwMode="auto">
            <a:xfrm>
              <a:off x="3600" y="2208"/>
              <a:ext cx="912" cy="576"/>
              <a:chOff x="3600" y="2208"/>
              <a:chExt cx="912" cy="576"/>
            </a:xfrm>
          </p:grpSpPr>
          <p:sp>
            <p:nvSpPr>
              <p:cNvPr id="36930" name="Line 66">
                <a:extLst>
                  <a:ext uri="{FF2B5EF4-FFF2-40B4-BE49-F238E27FC236}">
                    <a16:creationId xmlns:a16="http://schemas.microsoft.com/office/drawing/2014/main" id="{67C96C57-9C33-4CBD-AE67-59532FA682F4}"/>
                  </a:ext>
                </a:extLst>
              </p:cNvPr>
              <p:cNvSpPr>
                <a:spLocks noChangeShapeType="1"/>
              </p:cNvSpPr>
              <p:nvPr/>
            </p:nvSpPr>
            <p:spPr bwMode="auto">
              <a:xfrm>
                <a:off x="3600" y="220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31" name="Line 67">
                <a:extLst>
                  <a:ext uri="{FF2B5EF4-FFF2-40B4-BE49-F238E27FC236}">
                    <a16:creationId xmlns:a16="http://schemas.microsoft.com/office/drawing/2014/main" id="{4A121213-613E-48C2-840A-EA75C2946389}"/>
                  </a:ext>
                </a:extLst>
              </p:cNvPr>
              <p:cNvSpPr>
                <a:spLocks noChangeShapeType="1"/>
              </p:cNvSpPr>
              <p:nvPr/>
            </p:nvSpPr>
            <p:spPr bwMode="auto">
              <a:xfrm>
                <a:off x="4506" y="220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32" name="Line 68">
                <a:extLst>
                  <a:ext uri="{FF2B5EF4-FFF2-40B4-BE49-F238E27FC236}">
                    <a16:creationId xmlns:a16="http://schemas.microsoft.com/office/drawing/2014/main" id="{53C3E3E5-8C2E-4F2E-8713-ED0CCD3DF551}"/>
                  </a:ext>
                </a:extLst>
              </p:cNvPr>
              <p:cNvSpPr>
                <a:spLocks noChangeShapeType="1"/>
              </p:cNvSpPr>
              <p:nvPr/>
            </p:nvSpPr>
            <p:spPr bwMode="auto">
              <a:xfrm>
                <a:off x="3600" y="244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33" name="Line 69">
                <a:extLst>
                  <a:ext uri="{FF2B5EF4-FFF2-40B4-BE49-F238E27FC236}">
                    <a16:creationId xmlns:a16="http://schemas.microsoft.com/office/drawing/2014/main" id="{98E2A04C-D971-4352-993C-73771772C6D8}"/>
                  </a:ext>
                </a:extLst>
              </p:cNvPr>
              <p:cNvSpPr>
                <a:spLocks noChangeShapeType="1"/>
              </p:cNvSpPr>
              <p:nvPr/>
            </p:nvSpPr>
            <p:spPr bwMode="auto">
              <a:xfrm>
                <a:off x="4512" y="235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6934" name="Group 70">
            <a:extLst>
              <a:ext uri="{FF2B5EF4-FFF2-40B4-BE49-F238E27FC236}">
                <a16:creationId xmlns:a16="http://schemas.microsoft.com/office/drawing/2014/main" id="{7780A2B6-F8AD-4C4C-93CE-5E8D8213B91A}"/>
              </a:ext>
            </a:extLst>
          </p:cNvPr>
          <p:cNvGrpSpPr>
            <a:grpSpLocks/>
          </p:cNvGrpSpPr>
          <p:nvPr/>
        </p:nvGrpSpPr>
        <p:grpSpPr bwMode="auto">
          <a:xfrm>
            <a:off x="3060700" y="4452938"/>
            <a:ext cx="1865313" cy="600075"/>
            <a:chOff x="3168" y="1776"/>
            <a:chExt cx="1344" cy="432"/>
          </a:xfrm>
        </p:grpSpPr>
        <p:sp>
          <p:nvSpPr>
            <p:cNvPr id="36935" name="Line 71">
              <a:extLst>
                <a:ext uri="{FF2B5EF4-FFF2-40B4-BE49-F238E27FC236}">
                  <a16:creationId xmlns:a16="http://schemas.microsoft.com/office/drawing/2014/main" id="{90822812-173D-4DD0-9538-2ED287222D0F}"/>
                </a:ext>
              </a:extLst>
            </p:cNvPr>
            <p:cNvSpPr>
              <a:spLocks noChangeShapeType="1"/>
            </p:cNvSpPr>
            <p:nvPr/>
          </p:nvSpPr>
          <p:spPr bwMode="auto">
            <a:xfrm flipH="1" flipV="1">
              <a:off x="3168" y="19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936" name="Group 72">
              <a:extLst>
                <a:ext uri="{FF2B5EF4-FFF2-40B4-BE49-F238E27FC236}">
                  <a16:creationId xmlns:a16="http://schemas.microsoft.com/office/drawing/2014/main" id="{7779C313-0426-456A-9A92-267E58E5992E}"/>
                </a:ext>
              </a:extLst>
            </p:cNvPr>
            <p:cNvGrpSpPr>
              <a:grpSpLocks/>
            </p:cNvGrpSpPr>
            <p:nvPr/>
          </p:nvGrpSpPr>
          <p:grpSpPr bwMode="auto">
            <a:xfrm>
              <a:off x="3168" y="1776"/>
              <a:ext cx="1344" cy="432"/>
              <a:chOff x="3168" y="1776"/>
              <a:chExt cx="1344" cy="432"/>
            </a:xfrm>
          </p:grpSpPr>
          <p:sp>
            <p:nvSpPr>
              <p:cNvPr id="36937" name="Line 73">
                <a:extLst>
                  <a:ext uri="{FF2B5EF4-FFF2-40B4-BE49-F238E27FC236}">
                    <a16:creationId xmlns:a16="http://schemas.microsoft.com/office/drawing/2014/main" id="{7B87A78D-E125-458F-BAB2-4E12BA987535}"/>
                  </a:ext>
                </a:extLst>
              </p:cNvPr>
              <p:cNvSpPr>
                <a:spLocks noChangeShapeType="1"/>
              </p:cNvSpPr>
              <p:nvPr/>
            </p:nvSpPr>
            <p:spPr bwMode="auto">
              <a:xfrm flipH="1" flipV="1">
                <a:off x="3552" y="1776"/>
                <a:ext cx="96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38" name="Line 74">
                <a:extLst>
                  <a:ext uri="{FF2B5EF4-FFF2-40B4-BE49-F238E27FC236}">
                    <a16:creationId xmlns:a16="http://schemas.microsoft.com/office/drawing/2014/main" id="{C01A7D32-26DE-4064-9C15-B8516BB06392}"/>
                  </a:ext>
                </a:extLst>
              </p:cNvPr>
              <p:cNvSpPr>
                <a:spLocks noChangeShapeType="1"/>
              </p:cNvSpPr>
              <p:nvPr/>
            </p:nvSpPr>
            <p:spPr bwMode="auto">
              <a:xfrm flipV="1">
                <a:off x="3168" y="1776"/>
                <a:ext cx="38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39" name="Line 75">
                <a:extLst>
                  <a:ext uri="{FF2B5EF4-FFF2-40B4-BE49-F238E27FC236}">
                    <a16:creationId xmlns:a16="http://schemas.microsoft.com/office/drawing/2014/main" id="{94623D33-7D8A-4663-B627-A25F2C86ADF1}"/>
                  </a:ext>
                </a:extLst>
              </p:cNvPr>
              <p:cNvSpPr>
                <a:spLocks noChangeShapeType="1"/>
              </p:cNvSpPr>
              <p:nvPr/>
            </p:nvSpPr>
            <p:spPr bwMode="auto">
              <a:xfrm flipH="1" flipV="1">
                <a:off x="3408" y="2112"/>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40" name="Line 76">
                <a:extLst>
                  <a:ext uri="{FF2B5EF4-FFF2-40B4-BE49-F238E27FC236}">
                    <a16:creationId xmlns:a16="http://schemas.microsoft.com/office/drawing/2014/main" id="{DDC03359-6F30-4A7C-AED2-63DC48BEB3EF}"/>
                  </a:ext>
                </a:extLst>
              </p:cNvPr>
              <p:cNvSpPr>
                <a:spLocks noChangeShapeType="1"/>
              </p:cNvSpPr>
              <p:nvPr/>
            </p:nvSpPr>
            <p:spPr bwMode="auto">
              <a:xfrm flipH="1" flipV="1">
                <a:off x="3888" y="1920"/>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941" name="Line 77">
            <a:extLst>
              <a:ext uri="{FF2B5EF4-FFF2-40B4-BE49-F238E27FC236}">
                <a16:creationId xmlns:a16="http://schemas.microsoft.com/office/drawing/2014/main" id="{2DDC7B9F-8FFC-4518-AB13-B6C0D54B426E}"/>
              </a:ext>
            </a:extLst>
          </p:cNvPr>
          <p:cNvSpPr>
            <a:spLocks noChangeShapeType="1"/>
          </p:cNvSpPr>
          <p:nvPr/>
        </p:nvSpPr>
        <p:spPr bwMode="auto">
          <a:xfrm flipV="1">
            <a:off x="3659188" y="4803775"/>
            <a:ext cx="400050" cy="249238"/>
          </a:xfrm>
          <a:prstGeom prst="line">
            <a:avLst/>
          </a:prstGeom>
          <a:noFill/>
          <a:ln w="28575">
            <a:solidFill>
              <a:srgbClr val="CC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942" name="Group 78">
            <a:extLst>
              <a:ext uri="{FF2B5EF4-FFF2-40B4-BE49-F238E27FC236}">
                <a16:creationId xmlns:a16="http://schemas.microsoft.com/office/drawing/2014/main" id="{7ED6F85A-3654-4E69-8F53-EEE74E8DE789}"/>
              </a:ext>
            </a:extLst>
          </p:cNvPr>
          <p:cNvGrpSpPr>
            <a:grpSpLocks/>
          </p:cNvGrpSpPr>
          <p:nvPr/>
        </p:nvGrpSpPr>
        <p:grpSpPr bwMode="auto">
          <a:xfrm>
            <a:off x="3060700" y="4452938"/>
            <a:ext cx="1865313" cy="1400175"/>
            <a:chOff x="2216" y="2037"/>
            <a:chExt cx="1175" cy="882"/>
          </a:xfrm>
        </p:grpSpPr>
        <p:sp>
          <p:nvSpPr>
            <p:cNvPr id="36943" name="Line 79">
              <a:extLst>
                <a:ext uri="{FF2B5EF4-FFF2-40B4-BE49-F238E27FC236}">
                  <a16:creationId xmlns:a16="http://schemas.microsoft.com/office/drawing/2014/main" id="{B2555EC5-4610-4067-9F74-62707F82E453}"/>
                </a:ext>
              </a:extLst>
            </p:cNvPr>
            <p:cNvSpPr>
              <a:spLocks noChangeShapeType="1"/>
            </p:cNvSpPr>
            <p:nvPr/>
          </p:nvSpPr>
          <p:spPr bwMode="auto">
            <a:xfrm>
              <a:off x="2216" y="2734"/>
              <a:ext cx="378"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44" name="Line 80">
              <a:extLst>
                <a:ext uri="{FF2B5EF4-FFF2-40B4-BE49-F238E27FC236}">
                  <a16:creationId xmlns:a16="http://schemas.microsoft.com/office/drawing/2014/main" id="{C000F080-009A-4C2F-AED5-FE13C58D8557}"/>
                </a:ext>
              </a:extLst>
            </p:cNvPr>
            <p:cNvSpPr>
              <a:spLocks noChangeShapeType="1"/>
            </p:cNvSpPr>
            <p:nvPr/>
          </p:nvSpPr>
          <p:spPr bwMode="auto">
            <a:xfrm rot="-220983" flipH="1" flipV="1">
              <a:off x="2593" y="2499"/>
              <a:ext cx="798"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945" name="Group 81">
              <a:extLst>
                <a:ext uri="{FF2B5EF4-FFF2-40B4-BE49-F238E27FC236}">
                  <a16:creationId xmlns:a16="http://schemas.microsoft.com/office/drawing/2014/main" id="{64B6139C-1ECC-4D2E-AF97-ED82F92710B0}"/>
                </a:ext>
              </a:extLst>
            </p:cNvPr>
            <p:cNvGrpSpPr>
              <a:grpSpLocks/>
            </p:cNvGrpSpPr>
            <p:nvPr/>
          </p:nvGrpSpPr>
          <p:grpSpPr bwMode="auto">
            <a:xfrm>
              <a:off x="2216" y="2037"/>
              <a:ext cx="351" cy="714"/>
              <a:chOff x="3168" y="1776"/>
              <a:chExt cx="402" cy="816"/>
            </a:xfrm>
          </p:grpSpPr>
          <p:sp>
            <p:nvSpPr>
              <p:cNvPr id="36946" name="Line 82">
                <a:extLst>
                  <a:ext uri="{FF2B5EF4-FFF2-40B4-BE49-F238E27FC236}">
                    <a16:creationId xmlns:a16="http://schemas.microsoft.com/office/drawing/2014/main" id="{7D43246C-BBCE-4C57-A7A8-658EA0F22AA5}"/>
                  </a:ext>
                </a:extLst>
              </p:cNvPr>
              <p:cNvSpPr>
                <a:spLocks noChangeShapeType="1"/>
              </p:cNvSpPr>
              <p:nvPr/>
            </p:nvSpPr>
            <p:spPr bwMode="auto">
              <a:xfrm>
                <a:off x="3168" y="1968"/>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47" name="Line 83">
                <a:extLst>
                  <a:ext uri="{FF2B5EF4-FFF2-40B4-BE49-F238E27FC236}">
                    <a16:creationId xmlns:a16="http://schemas.microsoft.com/office/drawing/2014/main" id="{5D8C8E0D-3151-4488-BC8D-3ABE553DE992}"/>
                  </a:ext>
                </a:extLst>
              </p:cNvPr>
              <p:cNvSpPr>
                <a:spLocks noChangeShapeType="1"/>
              </p:cNvSpPr>
              <p:nvPr/>
            </p:nvSpPr>
            <p:spPr bwMode="auto">
              <a:xfrm>
                <a:off x="3570" y="1776"/>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6948" name="Group 84">
            <a:extLst>
              <a:ext uri="{FF2B5EF4-FFF2-40B4-BE49-F238E27FC236}">
                <a16:creationId xmlns:a16="http://schemas.microsoft.com/office/drawing/2014/main" id="{1C22772F-938F-482C-87CE-57B9679A3355}"/>
              </a:ext>
            </a:extLst>
          </p:cNvPr>
          <p:cNvGrpSpPr>
            <a:grpSpLocks/>
          </p:cNvGrpSpPr>
          <p:nvPr/>
        </p:nvGrpSpPr>
        <p:grpSpPr bwMode="auto">
          <a:xfrm>
            <a:off x="3517900" y="5686425"/>
            <a:ext cx="1620838" cy="363538"/>
            <a:chOff x="3498" y="2664"/>
            <a:chExt cx="1167" cy="262"/>
          </a:xfrm>
        </p:grpSpPr>
        <p:sp>
          <p:nvSpPr>
            <p:cNvPr id="36949" name="Text Box 85">
              <a:extLst>
                <a:ext uri="{FF2B5EF4-FFF2-40B4-BE49-F238E27FC236}">
                  <a16:creationId xmlns:a16="http://schemas.microsoft.com/office/drawing/2014/main" id="{A743A011-4779-438E-BB48-6482CF2C9C9C}"/>
                </a:ext>
              </a:extLst>
            </p:cNvPr>
            <p:cNvSpPr txBox="1">
              <a:spLocks noChangeArrowheads="1"/>
            </p:cNvSpPr>
            <p:nvPr/>
          </p:nvSpPr>
          <p:spPr bwMode="auto">
            <a:xfrm>
              <a:off x="3498" y="2706"/>
              <a:ext cx="19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6950" name="Text Box 86">
              <a:extLst>
                <a:ext uri="{FF2B5EF4-FFF2-40B4-BE49-F238E27FC236}">
                  <a16:creationId xmlns:a16="http://schemas.microsoft.com/office/drawing/2014/main" id="{8D883FF0-C45E-45B6-AB66-DD53DB017DFE}"/>
                </a:ext>
              </a:extLst>
            </p:cNvPr>
            <p:cNvSpPr txBox="1">
              <a:spLocks noChangeArrowheads="1"/>
            </p:cNvSpPr>
            <p:nvPr/>
          </p:nvSpPr>
          <p:spPr bwMode="auto">
            <a:xfrm>
              <a:off x="4468" y="2664"/>
              <a:ext cx="197"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grpSp>
      <p:grpSp>
        <p:nvGrpSpPr>
          <p:cNvPr id="36951" name="Group 87">
            <a:extLst>
              <a:ext uri="{FF2B5EF4-FFF2-40B4-BE49-F238E27FC236}">
                <a16:creationId xmlns:a16="http://schemas.microsoft.com/office/drawing/2014/main" id="{BA271BA5-15EB-4293-8042-2E2B423877CC}"/>
              </a:ext>
            </a:extLst>
          </p:cNvPr>
          <p:cNvGrpSpPr>
            <a:grpSpLocks/>
          </p:cNvGrpSpPr>
          <p:nvPr/>
        </p:nvGrpSpPr>
        <p:grpSpPr bwMode="auto">
          <a:xfrm>
            <a:off x="2860675" y="4254500"/>
            <a:ext cx="996950" cy="587375"/>
            <a:chOff x="3024" y="1633"/>
            <a:chExt cx="718" cy="423"/>
          </a:xfrm>
        </p:grpSpPr>
        <p:sp>
          <p:nvSpPr>
            <p:cNvPr id="36952" name="Text Box 88">
              <a:extLst>
                <a:ext uri="{FF2B5EF4-FFF2-40B4-BE49-F238E27FC236}">
                  <a16:creationId xmlns:a16="http://schemas.microsoft.com/office/drawing/2014/main" id="{A3806B5C-31EC-4A19-92AB-90B0ABE384C1}"/>
                </a:ext>
              </a:extLst>
            </p:cNvPr>
            <p:cNvSpPr txBox="1">
              <a:spLocks noChangeArrowheads="1"/>
            </p:cNvSpPr>
            <p:nvPr/>
          </p:nvSpPr>
          <p:spPr bwMode="auto">
            <a:xfrm>
              <a:off x="3024" y="1836"/>
              <a:ext cx="233"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6953" name="Text Box 89">
              <a:extLst>
                <a:ext uri="{FF2B5EF4-FFF2-40B4-BE49-F238E27FC236}">
                  <a16:creationId xmlns:a16="http://schemas.microsoft.com/office/drawing/2014/main" id="{BF863540-B561-4045-BA6D-DAC7FD0A2106}"/>
                </a:ext>
              </a:extLst>
            </p:cNvPr>
            <p:cNvSpPr txBox="1">
              <a:spLocks noChangeArrowheads="1"/>
            </p:cNvSpPr>
            <p:nvPr/>
          </p:nvSpPr>
          <p:spPr bwMode="auto">
            <a:xfrm>
              <a:off x="3503" y="1633"/>
              <a:ext cx="239"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grpSp>
      <p:grpSp>
        <p:nvGrpSpPr>
          <p:cNvPr id="36954" name="Group 90">
            <a:extLst>
              <a:ext uri="{FF2B5EF4-FFF2-40B4-BE49-F238E27FC236}">
                <a16:creationId xmlns:a16="http://schemas.microsoft.com/office/drawing/2014/main" id="{4D81D893-9B78-4BA5-94AC-48C565FE8DEF}"/>
              </a:ext>
            </a:extLst>
          </p:cNvPr>
          <p:cNvGrpSpPr>
            <a:grpSpLocks/>
          </p:cNvGrpSpPr>
          <p:nvPr/>
        </p:nvGrpSpPr>
        <p:grpSpPr bwMode="auto">
          <a:xfrm>
            <a:off x="3443288" y="4919663"/>
            <a:ext cx="1804987" cy="320675"/>
            <a:chOff x="2446" y="2331"/>
            <a:chExt cx="1137" cy="202"/>
          </a:xfrm>
        </p:grpSpPr>
        <p:sp>
          <p:nvSpPr>
            <p:cNvPr id="36955" name="Line 91">
              <a:extLst>
                <a:ext uri="{FF2B5EF4-FFF2-40B4-BE49-F238E27FC236}">
                  <a16:creationId xmlns:a16="http://schemas.microsoft.com/office/drawing/2014/main" id="{37E88A03-F580-4403-86E8-BCC8A2E96B10}"/>
                </a:ext>
              </a:extLst>
            </p:cNvPr>
            <p:cNvSpPr>
              <a:spLocks noChangeShapeType="1"/>
            </p:cNvSpPr>
            <p:nvPr/>
          </p:nvSpPr>
          <p:spPr bwMode="auto">
            <a:xfrm>
              <a:off x="2593" y="2415"/>
              <a:ext cx="798" cy="0"/>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956" name="Group 92">
              <a:extLst>
                <a:ext uri="{FF2B5EF4-FFF2-40B4-BE49-F238E27FC236}">
                  <a16:creationId xmlns:a16="http://schemas.microsoft.com/office/drawing/2014/main" id="{2DA9F777-4273-4BFD-9FD1-F30CC5960B65}"/>
                </a:ext>
              </a:extLst>
            </p:cNvPr>
            <p:cNvGrpSpPr>
              <a:grpSpLocks/>
            </p:cNvGrpSpPr>
            <p:nvPr/>
          </p:nvGrpSpPr>
          <p:grpSpPr bwMode="auto">
            <a:xfrm>
              <a:off x="2446" y="2331"/>
              <a:ext cx="1137" cy="202"/>
              <a:chOff x="3431" y="2112"/>
              <a:chExt cx="1300" cy="231"/>
            </a:xfrm>
          </p:grpSpPr>
          <p:sp>
            <p:nvSpPr>
              <p:cNvPr id="36957" name="Text Box 93">
                <a:extLst>
                  <a:ext uri="{FF2B5EF4-FFF2-40B4-BE49-F238E27FC236}">
                    <a16:creationId xmlns:a16="http://schemas.microsoft.com/office/drawing/2014/main" id="{9E5E243B-3DBE-4945-B324-5B3528EE2671}"/>
                  </a:ext>
                </a:extLst>
              </p:cNvPr>
              <p:cNvSpPr txBox="1">
                <a:spLocks noChangeArrowheads="1"/>
              </p:cNvSpPr>
              <p:nvPr/>
            </p:nvSpPr>
            <p:spPr bwMode="auto">
              <a:xfrm>
                <a:off x="4513" y="2112"/>
                <a:ext cx="218"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36958" name="Text Box 94">
                <a:extLst>
                  <a:ext uri="{FF2B5EF4-FFF2-40B4-BE49-F238E27FC236}">
                    <a16:creationId xmlns:a16="http://schemas.microsoft.com/office/drawing/2014/main" id="{E20C4C20-077F-4952-8786-90A022225BB3}"/>
                  </a:ext>
                </a:extLst>
              </p:cNvPr>
              <p:cNvSpPr txBox="1">
                <a:spLocks noChangeArrowheads="1"/>
              </p:cNvSpPr>
              <p:nvPr/>
            </p:nvSpPr>
            <p:spPr bwMode="auto">
              <a:xfrm>
                <a:off x="3431" y="2123"/>
                <a:ext cx="2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grpSp>
      </p:grpSp>
      <p:sp>
        <p:nvSpPr>
          <p:cNvPr id="36959" name="Line 95">
            <a:extLst>
              <a:ext uri="{FF2B5EF4-FFF2-40B4-BE49-F238E27FC236}">
                <a16:creationId xmlns:a16="http://schemas.microsoft.com/office/drawing/2014/main" id="{1B0DF692-0845-4F03-A45A-A28E23255A85}"/>
              </a:ext>
            </a:extLst>
          </p:cNvPr>
          <p:cNvSpPr>
            <a:spLocks noChangeShapeType="1"/>
          </p:cNvSpPr>
          <p:nvPr/>
        </p:nvSpPr>
        <p:spPr bwMode="auto">
          <a:xfrm>
            <a:off x="4259263" y="3921125"/>
            <a:ext cx="0" cy="400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0" name="Line 96">
            <a:extLst>
              <a:ext uri="{FF2B5EF4-FFF2-40B4-BE49-F238E27FC236}">
                <a16:creationId xmlns:a16="http://schemas.microsoft.com/office/drawing/2014/main" id="{4F71B439-DD3F-41F0-B37B-C146D3F1E215}"/>
              </a:ext>
            </a:extLst>
          </p:cNvPr>
          <p:cNvSpPr>
            <a:spLocks noChangeShapeType="1"/>
          </p:cNvSpPr>
          <p:nvPr/>
        </p:nvSpPr>
        <p:spPr bwMode="auto">
          <a:xfrm flipH="1" flipV="1">
            <a:off x="5324475" y="5867400"/>
            <a:ext cx="600075"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1" name="Text Box 97">
            <a:extLst>
              <a:ext uri="{FF2B5EF4-FFF2-40B4-BE49-F238E27FC236}">
                <a16:creationId xmlns:a16="http://schemas.microsoft.com/office/drawing/2014/main" id="{188D1B74-E1F5-4953-B88D-BA86DF89F98C}"/>
              </a:ext>
            </a:extLst>
          </p:cNvPr>
          <p:cNvSpPr txBox="1">
            <a:spLocks noChangeArrowheads="1"/>
          </p:cNvSpPr>
          <p:nvPr/>
        </p:nvSpPr>
        <p:spPr bwMode="auto">
          <a:xfrm>
            <a:off x="3784600" y="48260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sym typeface="Symbol" panose="05050102010706020507" pitchFamily="18" charset="2"/>
              </a:rPr>
              <a:t>Ø</a:t>
            </a:r>
          </a:p>
        </p:txBody>
      </p:sp>
      <p:sp>
        <p:nvSpPr>
          <p:cNvPr id="36962" name="Text Box 98">
            <a:extLst>
              <a:ext uri="{FF2B5EF4-FFF2-40B4-BE49-F238E27FC236}">
                <a16:creationId xmlns:a16="http://schemas.microsoft.com/office/drawing/2014/main" id="{1F7D0930-DFC1-493F-92BA-14BFA21C4D6A}"/>
              </a:ext>
            </a:extLst>
          </p:cNvPr>
          <p:cNvSpPr txBox="1">
            <a:spLocks noChangeArrowheads="1"/>
          </p:cNvSpPr>
          <p:nvPr/>
        </p:nvSpPr>
        <p:spPr bwMode="auto">
          <a:xfrm rot="-1213844">
            <a:off x="3100388" y="4243388"/>
            <a:ext cx="523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i="1">
                <a:latin typeface="Times New Roman" panose="02020603050405020304" pitchFamily="18" charset="0"/>
              </a:rPr>
              <a:t>F.V</a:t>
            </a:r>
            <a:r>
              <a:rPr lang="en-US" altLang="en-US" b="1" i="1">
                <a:latin typeface="Times New Roman" panose="02020603050405020304" pitchFamily="18" charset="0"/>
              </a:rPr>
              <a:t>.</a:t>
            </a:r>
          </a:p>
        </p:txBody>
      </p:sp>
      <p:sp>
        <p:nvSpPr>
          <p:cNvPr id="36963" name="Text Box 99">
            <a:extLst>
              <a:ext uri="{FF2B5EF4-FFF2-40B4-BE49-F238E27FC236}">
                <a16:creationId xmlns:a16="http://schemas.microsoft.com/office/drawing/2014/main" id="{7BF67EE2-F748-48E1-97B1-86AD73BE9B91}"/>
              </a:ext>
            </a:extLst>
          </p:cNvPr>
          <p:cNvSpPr txBox="1">
            <a:spLocks noChangeArrowheads="1"/>
          </p:cNvSpPr>
          <p:nvPr/>
        </p:nvSpPr>
        <p:spPr bwMode="auto">
          <a:xfrm rot="35950">
            <a:off x="4114800" y="5783263"/>
            <a:ext cx="500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i="1">
                <a:latin typeface="Times New Roman" panose="02020603050405020304" pitchFamily="18" charset="0"/>
              </a:rPr>
              <a:t>T.V.</a:t>
            </a:r>
          </a:p>
        </p:txBody>
      </p:sp>
      <p:grpSp>
        <p:nvGrpSpPr>
          <p:cNvPr id="36964" name="Group 100">
            <a:extLst>
              <a:ext uri="{FF2B5EF4-FFF2-40B4-BE49-F238E27FC236}">
                <a16:creationId xmlns:a16="http://schemas.microsoft.com/office/drawing/2014/main" id="{E77607FD-F5F9-4FE5-A97D-4FA8E65D6D47}"/>
              </a:ext>
            </a:extLst>
          </p:cNvPr>
          <p:cNvGrpSpPr>
            <a:grpSpLocks/>
          </p:cNvGrpSpPr>
          <p:nvPr/>
        </p:nvGrpSpPr>
        <p:grpSpPr bwMode="auto">
          <a:xfrm>
            <a:off x="6400800" y="304800"/>
            <a:ext cx="2514600" cy="2960688"/>
            <a:chOff x="3888" y="192"/>
            <a:chExt cx="1584" cy="1865"/>
          </a:xfrm>
        </p:grpSpPr>
        <p:sp>
          <p:nvSpPr>
            <p:cNvPr id="36965" name="Rectangle 101">
              <a:extLst>
                <a:ext uri="{FF2B5EF4-FFF2-40B4-BE49-F238E27FC236}">
                  <a16:creationId xmlns:a16="http://schemas.microsoft.com/office/drawing/2014/main" id="{E9E8EB16-7EE2-46CC-B94B-C50B284910FA}"/>
                </a:ext>
              </a:extLst>
            </p:cNvPr>
            <p:cNvSpPr>
              <a:spLocks noChangeArrowheads="1"/>
            </p:cNvSpPr>
            <p:nvPr/>
          </p:nvSpPr>
          <p:spPr bwMode="auto">
            <a:xfrm>
              <a:off x="4128" y="221"/>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6" name="Rectangle 102">
              <a:extLst>
                <a:ext uri="{FF2B5EF4-FFF2-40B4-BE49-F238E27FC236}">
                  <a16:creationId xmlns:a16="http://schemas.microsoft.com/office/drawing/2014/main" id="{54B75216-862F-46FA-A59F-B314F3160490}"/>
                </a:ext>
              </a:extLst>
            </p:cNvPr>
            <p:cNvSpPr>
              <a:spLocks noChangeArrowheads="1"/>
            </p:cNvSpPr>
            <p:nvPr/>
          </p:nvSpPr>
          <p:spPr bwMode="auto">
            <a:xfrm>
              <a:off x="4128" y="1097"/>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 name="Line 103">
              <a:extLst>
                <a:ext uri="{FF2B5EF4-FFF2-40B4-BE49-F238E27FC236}">
                  <a16:creationId xmlns:a16="http://schemas.microsoft.com/office/drawing/2014/main" id="{97B2D384-11F0-4F18-94CB-7B4BBB0B126E}"/>
                </a:ext>
              </a:extLst>
            </p:cNvPr>
            <p:cNvSpPr>
              <a:spLocks noChangeShapeType="1"/>
            </p:cNvSpPr>
            <p:nvPr/>
          </p:nvSpPr>
          <p:spPr bwMode="auto">
            <a:xfrm>
              <a:off x="3984" y="1095"/>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8" name="Text Box 104">
              <a:extLst>
                <a:ext uri="{FF2B5EF4-FFF2-40B4-BE49-F238E27FC236}">
                  <a16:creationId xmlns:a16="http://schemas.microsoft.com/office/drawing/2014/main" id="{B993C40F-2CB9-4285-B6DB-CC4D87BB3BFD}"/>
                </a:ext>
              </a:extLst>
            </p:cNvPr>
            <p:cNvSpPr txBox="1">
              <a:spLocks noChangeArrowheads="1"/>
            </p:cNvSpPr>
            <p:nvPr/>
          </p:nvSpPr>
          <p:spPr bwMode="auto">
            <a:xfrm>
              <a:off x="3888"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X</a:t>
              </a:r>
            </a:p>
          </p:txBody>
        </p:sp>
        <p:sp>
          <p:nvSpPr>
            <p:cNvPr id="36969" name="Text Box 105">
              <a:extLst>
                <a:ext uri="{FF2B5EF4-FFF2-40B4-BE49-F238E27FC236}">
                  <a16:creationId xmlns:a16="http://schemas.microsoft.com/office/drawing/2014/main" id="{0C5916EA-33E9-483D-B262-37DE838913AC}"/>
                </a:ext>
              </a:extLst>
            </p:cNvPr>
            <p:cNvSpPr txBox="1">
              <a:spLocks noChangeArrowheads="1"/>
            </p:cNvSpPr>
            <p:nvPr/>
          </p:nvSpPr>
          <p:spPr bwMode="auto">
            <a:xfrm>
              <a:off x="5275"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Y</a:t>
              </a:r>
            </a:p>
          </p:txBody>
        </p:sp>
        <p:sp>
          <p:nvSpPr>
            <p:cNvPr id="36970" name="Line 106">
              <a:extLst>
                <a:ext uri="{FF2B5EF4-FFF2-40B4-BE49-F238E27FC236}">
                  <a16:creationId xmlns:a16="http://schemas.microsoft.com/office/drawing/2014/main" id="{9A5303E3-FC38-41C1-8A0B-803A089B8C6D}"/>
                </a:ext>
              </a:extLst>
            </p:cNvPr>
            <p:cNvSpPr>
              <a:spLocks noChangeShapeType="1"/>
            </p:cNvSpPr>
            <p:nvPr/>
          </p:nvSpPr>
          <p:spPr bwMode="auto">
            <a:xfrm>
              <a:off x="4365" y="912"/>
              <a:ext cx="0" cy="48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1" name="Line 107">
              <a:extLst>
                <a:ext uri="{FF2B5EF4-FFF2-40B4-BE49-F238E27FC236}">
                  <a16:creationId xmlns:a16="http://schemas.microsoft.com/office/drawing/2014/main" id="{9180475E-2373-4380-9275-58234399B58B}"/>
                </a:ext>
              </a:extLst>
            </p:cNvPr>
            <p:cNvSpPr>
              <a:spLocks noChangeShapeType="1"/>
            </p:cNvSpPr>
            <p:nvPr/>
          </p:nvSpPr>
          <p:spPr bwMode="auto">
            <a:xfrm>
              <a:off x="4930" y="602"/>
              <a:ext cx="0" cy="79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2" name="Line 108">
              <a:extLst>
                <a:ext uri="{FF2B5EF4-FFF2-40B4-BE49-F238E27FC236}">
                  <a16:creationId xmlns:a16="http://schemas.microsoft.com/office/drawing/2014/main" id="{BC77ACD1-CF67-4112-8F55-A198767FAF45}"/>
                </a:ext>
              </a:extLst>
            </p:cNvPr>
            <p:cNvSpPr>
              <a:spLocks noChangeShapeType="1"/>
            </p:cNvSpPr>
            <p:nvPr/>
          </p:nvSpPr>
          <p:spPr bwMode="auto">
            <a:xfrm>
              <a:off x="4365" y="1004"/>
              <a:ext cx="816"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3" name="Line 109">
              <a:extLst>
                <a:ext uri="{FF2B5EF4-FFF2-40B4-BE49-F238E27FC236}">
                  <a16:creationId xmlns:a16="http://schemas.microsoft.com/office/drawing/2014/main" id="{2CEC319C-93FA-463F-B43B-20AFC1698BF4}"/>
                </a:ext>
              </a:extLst>
            </p:cNvPr>
            <p:cNvSpPr>
              <a:spLocks noChangeShapeType="1"/>
            </p:cNvSpPr>
            <p:nvPr/>
          </p:nvSpPr>
          <p:spPr bwMode="auto">
            <a:xfrm flipV="1">
              <a:off x="4365" y="627"/>
              <a:ext cx="565" cy="3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 name="Line 110">
              <a:extLst>
                <a:ext uri="{FF2B5EF4-FFF2-40B4-BE49-F238E27FC236}">
                  <a16:creationId xmlns:a16="http://schemas.microsoft.com/office/drawing/2014/main" id="{F04B727C-D11B-4025-BF58-FD3FF910E7EC}"/>
                </a:ext>
              </a:extLst>
            </p:cNvPr>
            <p:cNvSpPr>
              <a:spLocks noChangeShapeType="1"/>
            </p:cNvSpPr>
            <p:nvPr/>
          </p:nvSpPr>
          <p:spPr bwMode="auto">
            <a:xfrm flipV="1">
              <a:off x="4365" y="1388"/>
              <a:ext cx="579" cy="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5" name="Line 111">
              <a:extLst>
                <a:ext uri="{FF2B5EF4-FFF2-40B4-BE49-F238E27FC236}">
                  <a16:creationId xmlns:a16="http://schemas.microsoft.com/office/drawing/2014/main" id="{AD28B08B-2E34-41AD-B481-267577763B58}"/>
                </a:ext>
              </a:extLst>
            </p:cNvPr>
            <p:cNvSpPr>
              <a:spLocks noChangeShapeType="1"/>
            </p:cNvSpPr>
            <p:nvPr/>
          </p:nvSpPr>
          <p:spPr bwMode="auto">
            <a:xfrm>
              <a:off x="4930" y="876"/>
              <a:ext cx="0" cy="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6" name="Text Box 112">
              <a:extLst>
                <a:ext uri="{FF2B5EF4-FFF2-40B4-BE49-F238E27FC236}">
                  <a16:creationId xmlns:a16="http://schemas.microsoft.com/office/drawing/2014/main" id="{84BDCA5A-8B50-4F27-B89A-1F4DDB9FA5F1}"/>
                </a:ext>
              </a:extLst>
            </p:cNvPr>
            <p:cNvSpPr txBox="1">
              <a:spLocks noChangeArrowheads="1"/>
            </p:cNvSpPr>
            <p:nvPr/>
          </p:nvSpPr>
          <p:spPr bwMode="auto">
            <a:xfrm>
              <a:off x="4143" y="1845"/>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H.P.</a:t>
              </a:r>
            </a:p>
          </p:txBody>
        </p:sp>
        <p:sp>
          <p:nvSpPr>
            <p:cNvPr id="36977" name="Text Box 113">
              <a:extLst>
                <a:ext uri="{FF2B5EF4-FFF2-40B4-BE49-F238E27FC236}">
                  <a16:creationId xmlns:a16="http://schemas.microsoft.com/office/drawing/2014/main" id="{CD56521A-9E12-4D49-82D3-6DE8C1ABD0EC}"/>
                </a:ext>
              </a:extLst>
            </p:cNvPr>
            <p:cNvSpPr txBox="1">
              <a:spLocks noChangeArrowheads="1"/>
            </p:cNvSpPr>
            <p:nvPr/>
          </p:nvSpPr>
          <p:spPr bwMode="auto">
            <a:xfrm>
              <a:off x="4158" y="192"/>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V.P.</a:t>
              </a:r>
            </a:p>
          </p:txBody>
        </p:sp>
        <p:sp>
          <p:nvSpPr>
            <p:cNvPr id="36978" name="Text Box 114">
              <a:extLst>
                <a:ext uri="{FF2B5EF4-FFF2-40B4-BE49-F238E27FC236}">
                  <a16:creationId xmlns:a16="http://schemas.microsoft.com/office/drawing/2014/main" id="{5F8DF4CE-F9D0-4482-8647-18B834B868EF}"/>
                </a:ext>
              </a:extLst>
            </p:cNvPr>
            <p:cNvSpPr txBox="1">
              <a:spLocks noChangeArrowheads="1"/>
            </p:cNvSpPr>
            <p:nvPr/>
          </p:nvSpPr>
          <p:spPr bwMode="auto">
            <a:xfrm rot="19548660">
              <a:off x="4494" y="650"/>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i="1">
                  <a:latin typeface="Times New Roman" panose="02020603050405020304" pitchFamily="18" charset="0"/>
                </a:rPr>
                <a:t>F.V.</a:t>
              </a:r>
            </a:p>
          </p:txBody>
        </p:sp>
        <p:sp>
          <p:nvSpPr>
            <p:cNvPr id="36979" name="Text Box 115">
              <a:extLst>
                <a:ext uri="{FF2B5EF4-FFF2-40B4-BE49-F238E27FC236}">
                  <a16:creationId xmlns:a16="http://schemas.microsoft.com/office/drawing/2014/main" id="{42F11C2A-B16D-42F1-A700-B288A3D679ED}"/>
                </a:ext>
              </a:extLst>
            </p:cNvPr>
            <p:cNvSpPr txBox="1">
              <a:spLocks noChangeArrowheads="1"/>
            </p:cNvSpPr>
            <p:nvPr/>
          </p:nvSpPr>
          <p:spPr bwMode="auto">
            <a:xfrm>
              <a:off x="4524" y="1374"/>
              <a:ext cx="2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T.V.</a:t>
              </a:r>
            </a:p>
          </p:txBody>
        </p:sp>
        <p:sp>
          <p:nvSpPr>
            <p:cNvPr id="36980" name="Text Box 116">
              <a:extLst>
                <a:ext uri="{FF2B5EF4-FFF2-40B4-BE49-F238E27FC236}">
                  <a16:creationId xmlns:a16="http://schemas.microsoft.com/office/drawing/2014/main" id="{51467B91-FBAB-4757-97AE-3B232E698FC0}"/>
                </a:ext>
              </a:extLst>
            </p:cNvPr>
            <p:cNvSpPr txBox="1">
              <a:spLocks noChangeArrowheads="1"/>
            </p:cNvSpPr>
            <p:nvPr/>
          </p:nvSpPr>
          <p:spPr bwMode="auto">
            <a:xfrm>
              <a:off x="4230" y="129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6981" name="Text Box 117">
              <a:extLst>
                <a:ext uri="{FF2B5EF4-FFF2-40B4-BE49-F238E27FC236}">
                  <a16:creationId xmlns:a16="http://schemas.microsoft.com/office/drawing/2014/main" id="{891F2270-1D96-4996-8AE5-64AFC64DF4D0}"/>
                </a:ext>
              </a:extLst>
            </p:cNvPr>
            <p:cNvSpPr txBox="1">
              <a:spLocks noChangeArrowheads="1"/>
            </p:cNvSpPr>
            <p:nvPr/>
          </p:nvSpPr>
          <p:spPr bwMode="auto">
            <a:xfrm>
              <a:off x="4896" y="131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36982" name="Text Box 118">
              <a:extLst>
                <a:ext uri="{FF2B5EF4-FFF2-40B4-BE49-F238E27FC236}">
                  <a16:creationId xmlns:a16="http://schemas.microsoft.com/office/drawing/2014/main" id="{2C5C046C-B07D-4E04-A424-964A2D3976DF}"/>
                </a:ext>
              </a:extLst>
            </p:cNvPr>
            <p:cNvSpPr txBox="1">
              <a:spLocks noChangeArrowheads="1"/>
            </p:cNvSpPr>
            <p:nvPr/>
          </p:nvSpPr>
          <p:spPr bwMode="auto">
            <a:xfrm>
              <a:off x="4212" y="86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6983" name="Text Box 119">
              <a:extLst>
                <a:ext uri="{FF2B5EF4-FFF2-40B4-BE49-F238E27FC236}">
                  <a16:creationId xmlns:a16="http://schemas.microsoft.com/office/drawing/2014/main" id="{86E134C4-B2C5-4C9F-A40F-F219C5FE0475}"/>
                </a:ext>
              </a:extLst>
            </p:cNvPr>
            <p:cNvSpPr txBox="1">
              <a:spLocks noChangeArrowheads="1"/>
            </p:cNvSpPr>
            <p:nvPr/>
          </p:nvSpPr>
          <p:spPr bwMode="auto">
            <a:xfrm>
              <a:off x="4848" y="462"/>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36984" name="Text Box 120">
              <a:extLst>
                <a:ext uri="{FF2B5EF4-FFF2-40B4-BE49-F238E27FC236}">
                  <a16:creationId xmlns:a16="http://schemas.microsoft.com/office/drawing/2014/main" id="{67DC63AC-673A-4492-875F-94EDCA79998E}"/>
                </a:ext>
              </a:extLst>
            </p:cNvPr>
            <p:cNvSpPr txBox="1">
              <a:spLocks noChangeArrowheads="1"/>
            </p:cNvSpPr>
            <p:nvPr/>
          </p:nvSpPr>
          <p:spPr bwMode="auto">
            <a:xfrm>
              <a:off x="4470" y="846"/>
              <a:ext cx="1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36985" name="Group 121">
            <a:extLst>
              <a:ext uri="{FF2B5EF4-FFF2-40B4-BE49-F238E27FC236}">
                <a16:creationId xmlns:a16="http://schemas.microsoft.com/office/drawing/2014/main" id="{4AF551C5-E119-4084-A9A1-CA0EA28B428B}"/>
              </a:ext>
            </a:extLst>
          </p:cNvPr>
          <p:cNvGrpSpPr>
            <a:grpSpLocks/>
          </p:cNvGrpSpPr>
          <p:nvPr/>
        </p:nvGrpSpPr>
        <p:grpSpPr bwMode="auto">
          <a:xfrm>
            <a:off x="6400800" y="3592513"/>
            <a:ext cx="2514600" cy="2960687"/>
            <a:chOff x="3888" y="2160"/>
            <a:chExt cx="1584" cy="1865"/>
          </a:xfrm>
        </p:grpSpPr>
        <p:sp>
          <p:nvSpPr>
            <p:cNvPr id="36986" name="Rectangle 122">
              <a:extLst>
                <a:ext uri="{FF2B5EF4-FFF2-40B4-BE49-F238E27FC236}">
                  <a16:creationId xmlns:a16="http://schemas.microsoft.com/office/drawing/2014/main" id="{782A1F30-DC07-4E29-B0DA-76C63EB1949D}"/>
                </a:ext>
              </a:extLst>
            </p:cNvPr>
            <p:cNvSpPr>
              <a:spLocks noChangeArrowheads="1"/>
            </p:cNvSpPr>
            <p:nvPr/>
          </p:nvSpPr>
          <p:spPr bwMode="auto">
            <a:xfrm>
              <a:off x="4128" y="2189"/>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87" name="Rectangle 123">
              <a:extLst>
                <a:ext uri="{FF2B5EF4-FFF2-40B4-BE49-F238E27FC236}">
                  <a16:creationId xmlns:a16="http://schemas.microsoft.com/office/drawing/2014/main" id="{A5F1E46B-39B6-41C2-A6F5-8DEFAF569BE4}"/>
                </a:ext>
              </a:extLst>
            </p:cNvPr>
            <p:cNvSpPr>
              <a:spLocks noChangeArrowheads="1"/>
            </p:cNvSpPr>
            <p:nvPr/>
          </p:nvSpPr>
          <p:spPr bwMode="auto">
            <a:xfrm>
              <a:off x="4128" y="3065"/>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88" name="Line 124">
              <a:extLst>
                <a:ext uri="{FF2B5EF4-FFF2-40B4-BE49-F238E27FC236}">
                  <a16:creationId xmlns:a16="http://schemas.microsoft.com/office/drawing/2014/main" id="{D7BE45DB-7E9C-4C16-8DE0-FB4365A78A56}"/>
                </a:ext>
              </a:extLst>
            </p:cNvPr>
            <p:cNvSpPr>
              <a:spLocks noChangeShapeType="1"/>
            </p:cNvSpPr>
            <p:nvPr/>
          </p:nvSpPr>
          <p:spPr bwMode="auto">
            <a:xfrm>
              <a:off x="3984" y="3063"/>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89" name="Text Box 125">
              <a:extLst>
                <a:ext uri="{FF2B5EF4-FFF2-40B4-BE49-F238E27FC236}">
                  <a16:creationId xmlns:a16="http://schemas.microsoft.com/office/drawing/2014/main" id="{1AB66F4E-25E4-48CB-87B5-93DA7612AA40}"/>
                </a:ext>
              </a:extLst>
            </p:cNvPr>
            <p:cNvSpPr txBox="1">
              <a:spLocks noChangeArrowheads="1"/>
            </p:cNvSpPr>
            <p:nvPr/>
          </p:nvSpPr>
          <p:spPr bwMode="auto">
            <a:xfrm>
              <a:off x="3888" y="3027"/>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X</a:t>
              </a:r>
            </a:p>
          </p:txBody>
        </p:sp>
        <p:sp>
          <p:nvSpPr>
            <p:cNvPr id="36990" name="Text Box 126">
              <a:extLst>
                <a:ext uri="{FF2B5EF4-FFF2-40B4-BE49-F238E27FC236}">
                  <a16:creationId xmlns:a16="http://schemas.microsoft.com/office/drawing/2014/main" id="{36E40313-0924-42AC-B5C5-8AB70F27087E}"/>
                </a:ext>
              </a:extLst>
            </p:cNvPr>
            <p:cNvSpPr txBox="1">
              <a:spLocks noChangeArrowheads="1"/>
            </p:cNvSpPr>
            <p:nvPr/>
          </p:nvSpPr>
          <p:spPr bwMode="auto">
            <a:xfrm>
              <a:off x="5275" y="3027"/>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Y</a:t>
              </a:r>
            </a:p>
          </p:txBody>
        </p:sp>
        <p:sp>
          <p:nvSpPr>
            <p:cNvPr id="36991" name="Line 127">
              <a:extLst>
                <a:ext uri="{FF2B5EF4-FFF2-40B4-BE49-F238E27FC236}">
                  <a16:creationId xmlns:a16="http://schemas.microsoft.com/office/drawing/2014/main" id="{0132B7BA-F3B4-4A18-A4FE-07D0DEA9CE54}"/>
                </a:ext>
              </a:extLst>
            </p:cNvPr>
            <p:cNvSpPr>
              <a:spLocks noChangeShapeType="1"/>
            </p:cNvSpPr>
            <p:nvPr/>
          </p:nvSpPr>
          <p:spPr bwMode="auto">
            <a:xfrm>
              <a:off x="4402" y="2640"/>
              <a:ext cx="0" cy="665"/>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92" name="Line 128">
              <a:extLst>
                <a:ext uri="{FF2B5EF4-FFF2-40B4-BE49-F238E27FC236}">
                  <a16:creationId xmlns:a16="http://schemas.microsoft.com/office/drawing/2014/main" id="{D58A4C27-D531-4A4C-B3EC-005C5A2A398C}"/>
                </a:ext>
              </a:extLst>
            </p:cNvPr>
            <p:cNvSpPr>
              <a:spLocks noChangeShapeType="1"/>
            </p:cNvSpPr>
            <p:nvPr/>
          </p:nvSpPr>
          <p:spPr bwMode="auto">
            <a:xfrm>
              <a:off x="4967" y="2592"/>
              <a:ext cx="0" cy="1152"/>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93" name="Line 129">
              <a:extLst>
                <a:ext uri="{FF2B5EF4-FFF2-40B4-BE49-F238E27FC236}">
                  <a16:creationId xmlns:a16="http://schemas.microsoft.com/office/drawing/2014/main" id="{24E4CCC0-FFE7-423B-B40F-50EAEBD97AF5}"/>
                </a:ext>
              </a:extLst>
            </p:cNvPr>
            <p:cNvSpPr>
              <a:spLocks noChangeShapeType="1"/>
            </p:cNvSpPr>
            <p:nvPr/>
          </p:nvSpPr>
          <p:spPr bwMode="auto">
            <a:xfrm>
              <a:off x="4398" y="2736"/>
              <a:ext cx="576"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94" name="Line 130">
              <a:extLst>
                <a:ext uri="{FF2B5EF4-FFF2-40B4-BE49-F238E27FC236}">
                  <a16:creationId xmlns:a16="http://schemas.microsoft.com/office/drawing/2014/main" id="{62DBCA81-7FC1-4CAF-8F4B-505DAFFC3336}"/>
                </a:ext>
              </a:extLst>
            </p:cNvPr>
            <p:cNvSpPr>
              <a:spLocks noChangeShapeType="1"/>
            </p:cNvSpPr>
            <p:nvPr/>
          </p:nvSpPr>
          <p:spPr bwMode="auto">
            <a:xfrm>
              <a:off x="4402" y="3242"/>
              <a:ext cx="565" cy="50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95" name="Line 131">
              <a:extLst>
                <a:ext uri="{FF2B5EF4-FFF2-40B4-BE49-F238E27FC236}">
                  <a16:creationId xmlns:a16="http://schemas.microsoft.com/office/drawing/2014/main" id="{5FBCE4BA-3C2D-462D-B62D-0E59FD3344C8}"/>
                </a:ext>
              </a:extLst>
            </p:cNvPr>
            <p:cNvSpPr>
              <a:spLocks noChangeShapeType="1"/>
            </p:cNvSpPr>
            <p:nvPr/>
          </p:nvSpPr>
          <p:spPr bwMode="auto">
            <a:xfrm>
              <a:off x="4339" y="3242"/>
              <a:ext cx="749"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96" name="Text Box 132">
              <a:extLst>
                <a:ext uri="{FF2B5EF4-FFF2-40B4-BE49-F238E27FC236}">
                  <a16:creationId xmlns:a16="http://schemas.microsoft.com/office/drawing/2014/main" id="{00E5F29D-3E7B-43A6-BD6B-EAB5D130D965}"/>
                </a:ext>
              </a:extLst>
            </p:cNvPr>
            <p:cNvSpPr txBox="1">
              <a:spLocks noChangeArrowheads="1"/>
            </p:cNvSpPr>
            <p:nvPr/>
          </p:nvSpPr>
          <p:spPr bwMode="auto">
            <a:xfrm>
              <a:off x="4143" y="3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H.P.</a:t>
              </a:r>
            </a:p>
          </p:txBody>
        </p:sp>
        <p:sp>
          <p:nvSpPr>
            <p:cNvPr id="36997" name="Text Box 133">
              <a:extLst>
                <a:ext uri="{FF2B5EF4-FFF2-40B4-BE49-F238E27FC236}">
                  <a16:creationId xmlns:a16="http://schemas.microsoft.com/office/drawing/2014/main" id="{DAFE67E4-5326-4770-8936-6D6D5EA14BEB}"/>
                </a:ext>
              </a:extLst>
            </p:cNvPr>
            <p:cNvSpPr txBox="1">
              <a:spLocks noChangeArrowheads="1"/>
            </p:cNvSpPr>
            <p:nvPr/>
          </p:nvSpPr>
          <p:spPr bwMode="auto">
            <a:xfrm>
              <a:off x="4158" y="2160"/>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V.P.</a:t>
              </a:r>
            </a:p>
          </p:txBody>
        </p:sp>
        <p:sp>
          <p:nvSpPr>
            <p:cNvPr id="36998" name="Text Box 134">
              <a:extLst>
                <a:ext uri="{FF2B5EF4-FFF2-40B4-BE49-F238E27FC236}">
                  <a16:creationId xmlns:a16="http://schemas.microsoft.com/office/drawing/2014/main" id="{9ECC305D-4674-4E4B-9F8C-7185CBED90AA}"/>
                </a:ext>
              </a:extLst>
            </p:cNvPr>
            <p:cNvSpPr txBox="1">
              <a:spLocks noChangeArrowheads="1"/>
            </p:cNvSpPr>
            <p:nvPr/>
          </p:nvSpPr>
          <p:spPr bwMode="auto">
            <a:xfrm>
              <a:off x="4494" y="320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sym typeface="Symbol" panose="05050102010706020507" pitchFamily="18" charset="2"/>
                </a:rPr>
                <a:t>Ø</a:t>
              </a:r>
            </a:p>
          </p:txBody>
        </p:sp>
        <p:sp>
          <p:nvSpPr>
            <p:cNvPr id="36999" name="Text Box 135">
              <a:extLst>
                <a:ext uri="{FF2B5EF4-FFF2-40B4-BE49-F238E27FC236}">
                  <a16:creationId xmlns:a16="http://schemas.microsoft.com/office/drawing/2014/main" id="{FCEED9E2-358F-46F6-9604-756E55529410}"/>
                </a:ext>
              </a:extLst>
            </p:cNvPr>
            <p:cNvSpPr txBox="1">
              <a:spLocks noChangeArrowheads="1"/>
            </p:cNvSpPr>
            <p:nvPr/>
          </p:nvSpPr>
          <p:spPr bwMode="auto">
            <a:xfrm>
              <a:off x="4308" y="318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7000" name="Text Box 136">
              <a:extLst>
                <a:ext uri="{FF2B5EF4-FFF2-40B4-BE49-F238E27FC236}">
                  <a16:creationId xmlns:a16="http://schemas.microsoft.com/office/drawing/2014/main" id="{2F37E27E-BBED-4819-A69B-5133B4547B1B}"/>
                </a:ext>
              </a:extLst>
            </p:cNvPr>
            <p:cNvSpPr txBox="1">
              <a:spLocks noChangeArrowheads="1"/>
            </p:cNvSpPr>
            <p:nvPr/>
          </p:nvSpPr>
          <p:spPr bwMode="auto">
            <a:xfrm>
              <a:off x="4896" y="369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37001" name="Text Box 137">
              <a:extLst>
                <a:ext uri="{FF2B5EF4-FFF2-40B4-BE49-F238E27FC236}">
                  <a16:creationId xmlns:a16="http://schemas.microsoft.com/office/drawing/2014/main" id="{E7F0DF34-C107-4289-96B0-D2BDAF81C0C3}"/>
                </a:ext>
              </a:extLst>
            </p:cNvPr>
            <p:cNvSpPr txBox="1">
              <a:spLocks noChangeArrowheads="1"/>
            </p:cNvSpPr>
            <p:nvPr/>
          </p:nvSpPr>
          <p:spPr bwMode="auto">
            <a:xfrm>
              <a:off x="4296" y="254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7002" name="Text Box 138">
              <a:extLst>
                <a:ext uri="{FF2B5EF4-FFF2-40B4-BE49-F238E27FC236}">
                  <a16:creationId xmlns:a16="http://schemas.microsoft.com/office/drawing/2014/main" id="{F42A8A46-81E4-4362-82B6-BD17E7C37148}"/>
                </a:ext>
              </a:extLst>
            </p:cNvPr>
            <p:cNvSpPr txBox="1">
              <a:spLocks noChangeArrowheads="1"/>
            </p:cNvSpPr>
            <p:nvPr/>
          </p:nvSpPr>
          <p:spPr bwMode="auto">
            <a:xfrm>
              <a:off x="4896" y="2544"/>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37003" name="Text Box 139">
              <a:extLst>
                <a:ext uri="{FF2B5EF4-FFF2-40B4-BE49-F238E27FC236}">
                  <a16:creationId xmlns:a16="http://schemas.microsoft.com/office/drawing/2014/main" id="{8F72B084-E725-4429-A59C-25B68726CB07}"/>
                </a:ext>
              </a:extLst>
            </p:cNvPr>
            <p:cNvSpPr txBox="1">
              <a:spLocks noChangeArrowheads="1"/>
            </p:cNvSpPr>
            <p:nvPr/>
          </p:nvSpPr>
          <p:spPr bwMode="auto">
            <a:xfrm>
              <a:off x="4512" y="345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Tv</a:t>
              </a:r>
            </a:p>
          </p:txBody>
        </p:sp>
        <p:sp>
          <p:nvSpPr>
            <p:cNvPr id="37004" name="Text Box 140">
              <a:extLst>
                <a:ext uri="{FF2B5EF4-FFF2-40B4-BE49-F238E27FC236}">
                  <a16:creationId xmlns:a16="http://schemas.microsoft.com/office/drawing/2014/main" id="{26044AA2-70AF-45C7-A0E8-EA60329BB94A}"/>
                </a:ext>
              </a:extLst>
            </p:cNvPr>
            <p:cNvSpPr txBox="1">
              <a:spLocks noChangeArrowheads="1"/>
            </p:cNvSpPr>
            <p:nvPr/>
          </p:nvSpPr>
          <p:spPr bwMode="auto">
            <a:xfrm>
              <a:off x="4560" y="2496"/>
              <a:ext cx="2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Fv</a:t>
              </a:r>
            </a:p>
          </p:txBody>
        </p:sp>
      </p:grpSp>
      <p:grpSp>
        <p:nvGrpSpPr>
          <p:cNvPr id="37005" name="Group 141">
            <a:extLst>
              <a:ext uri="{FF2B5EF4-FFF2-40B4-BE49-F238E27FC236}">
                <a16:creationId xmlns:a16="http://schemas.microsoft.com/office/drawing/2014/main" id="{CAEEC87C-ED0B-465F-813B-C471D6C5D361}"/>
              </a:ext>
            </a:extLst>
          </p:cNvPr>
          <p:cNvGrpSpPr>
            <a:grpSpLocks/>
          </p:cNvGrpSpPr>
          <p:nvPr/>
        </p:nvGrpSpPr>
        <p:grpSpPr bwMode="auto">
          <a:xfrm>
            <a:off x="4953000" y="3632200"/>
            <a:ext cx="1600200" cy="635000"/>
            <a:chOff x="3120" y="2160"/>
            <a:chExt cx="1008" cy="400"/>
          </a:xfrm>
        </p:grpSpPr>
        <p:sp>
          <p:nvSpPr>
            <p:cNvPr id="37006" name="AutoShape 142">
              <a:extLst>
                <a:ext uri="{FF2B5EF4-FFF2-40B4-BE49-F238E27FC236}">
                  <a16:creationId xmlns:a16="http://schemas.microsoft.com/office/drawing/2014/main" id="{04F2E37D-ADA3-40D9-A4EA-DED41D81E463}"/>
                </a:ext>
              </a:extLst>
            </p:cNvPr>
            <p:cNvSpPr>
              <a:spLocks noChangeArrowheads="1"/>
            </p:cNvSpPr>
            <p:nvPr/>
          </p:nvSpPr>
          <p:spPr bwMode="auto">
            <a:xfrm>
              <a:off x="3120" y="2176"/>
              <a:ext cx="1008" cy="384"/>
            </a:xfrm>
            <a:prstGeom prst="wedgeRoundRectCallout">
              <a:avLst>
                <a:gd name="adj1" fmla="val 58731"/>
                <a:gd name="adj2" fmla="val 84375"/>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SG" altLang="en-US" sz="1400"/>
            </a:p>
          </p:txBody>
        </p:sp>
        <p:sp>
          <p:nvSpPr>
            <p:cNvPr id="37007" name="Text Box 143">
              <a:extLst>
                <a:ext uri="{FF2B5EF4-FFF2-40B4-BE49-F238E27FC236}">
                  <a16:creationId xmlns:a16="http://schemas.microsoft.com/office/drawing/2014/main" id="{C3C7204E-8F43-41FA-8761-31F20F708B3C}"/>
                </a:ext>
              </a:extLst>
            </p:cNvPr>
            <p:cNvSpPr txBox="1">
              <a:spLocks noChangeArrowheads="1"/>
            </p:cNvSpPr>
            <p:nvPr/>
          </p:nvSpPr>
          <p:spPr bwMode="auto">
            <a:xfrm>
              <a:off x="3120" y="2160"/>
              <a:ext cx="99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Tv inclined to xy</a:t>
              </a:r>
            </a:p>
            <a:p>
              <a:r>
                <a:rPr lang="en-US" altLang="en-US" sz="1600">
                  <a:latin typeface="Times New Roman" panose="02020603050405020304" pitchFamily="18" charset="0"/>
                </a:rPr>
                <a:t>Fv parallel to xy.</a:t>
              </a:r>
            </a:p>
          </p:txBody>
        </p:sp>
      </p:grpSp>
      <p:sp>
        <p:nvSpPr>
          <p:cNvPr id="37008" name="Oval 144">
            <a:extLst>
              <a:ext uri="{FF2B5EF4-FFF2-40B4-BE49-F238E27FC236}">
                <a16:creationId xmlns:a16="http://schemas.microsoft.com/office/drawing/2014/main" id="{AC37E540-3E97-4EE2-919D-038BB8C4A9B5}"/>
              </a:ext>
            </a:extLst>
          </p:cNvPr>
          <p:cNvSpPr>
            <a:spLocks noChangeArrowheads="1"/>
          </p:cNvSpPr>
          <p:nvPr/>
        </p:nvSpPr>
        <p:spPr bwMode="auto">
          <a:xfrm>
            <a:off x="785813" y="7620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Times New Roman" panose="02020603050405020304" pitchFamily="18" charset="0"/>
              </a:rPr>
              <a:t>3.</a:t>
            </a:r>
          </a:p>
        </p:txBody>
      </p:sp>
      <p:sp>
        <p:nvSpPr>
          <p:cNvPr id="37009" name="Oval 145">
            <a:extLst>
              <a:ext uri="{FF2B5EF4-FFF2-40B4-BE49-F238E27FC236}">
                <a16:creationId xmlns:a16="http://schemas.microsoft.com/office/drawing/2014/main" id="{6307CE71-1038-488F-BE46-15E57741F672}"/>
              </a:ext>
            </a:extLst>
          </p:cNvPr>
          <p:cNvSpPr>
            <a:spLocks noChangeArrowheads="1"/>
          </p:cNvSpPr>
          <p:nvPr/>
        </p:nvSpPr>
        <p:spPr bwMode="auto">
          <a:xfrm>
            <a:off x="742950" y="38862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Times New Roman" panose="02020603050405020304" pitchFamily="18" charset="0"/>
              </a:rPr>
              <a:t>4.</a:t>
            </a:r>
          </a:p>
        </p:txBody>
      </p:sp>
      <p:grpSp>
        <p:nvGrpSpPr>
          <p:cNvPr id="37010" name="Group 146">
            <a:extLst>
              <a:ext uri="{FF2B5EF4-FFF2-40B4-BE49-F238E27FC236}">
                <a16:creationId xmlns:a16="http://schemas.microsoft.com/office/drawing/2014/main" id="{70F983C4-6A86-4664-9FFB-8D97A72860DF}"/>
              </a:ext>
            </a:extLst>
          </p:cNvPr>
          <p:cNvGrpSpPr>
            <a:grpSpLocks/>
          </p:cNvGrpSpPr>
          <p:nvPr/>
        </p:nvGrpSpPr>
        <p:grpSpPr bwMode="auto">
          <a:xfrm>
            <a:off x="4972050" y="385763"/>
            <a:ext cx="1620838" cy="619125"/>
            <a:chOff x="3132" y="243"/>
            <a:chExt cx="1021" cy="390"/>
          </a:xfrm>
        </p:grpSpPr>
        <p:sp>
          <p:nvSpPr>
            <p:cNvPr id="37011" name="AutoShape 147">
              <a:extLst>
                <a:ext uri="{FF2B5EF4-FFF2-40B4-BE49-F238E27FC236}">
                  <a16:creationId xmlns:a16="http://schemas.microsoft.com/office/drawing/2014/main" id="{40F79F01-D964-464E-B917-1FD3C7854698}"/>
                </a:ext>
              </a:extLst>
            </p:cNvPr>
            <p:cNvSpPr>
              <a:spLocks noChangeArrowheads="1"/>
            </p:cNvSpPr>
            <p:nvPr/>
          </p:nvSpPr>
          <p:spPr bwMode="auto">
            <a:xfrm>
              <a:off x="3132" y="249"/>
              <a:ext cx="1008" cy="384"/>
            </a:xfrm>
            <a:prstGeom prst="wedgeRoundRectCallout">
              <a:avLst>
                <a:gd name="adj1" fmla="val 58731"/>
                <a:gd name="adj2" fmla="val 84375"/>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SG" altLang="en-US" sz="1400"/>
            </a:p>
          </p:txBody>
        </p:sp>
        <p:sp>
          <p:nvSpPr>
            <p:cNvPr id="37012" name="Text Box 148">
              <a:extLst>
                <a:ext uri="{FF2B5EF4-FFF2-40B4-BE49-F238E27FC236}">
                  <a16:creationId xmlns:a16="http://schemas.microsoft.com/office/drawing/2014/main" id="{37EE39EB-F0D2-4AA2-A1AA-88FBD3315E14}"/>
                </a:ext>
              </a:extLst>
            </p:cNvPr>
            <p:cNvSpPr txBox="1">
              <a:spLocks noChangeArrowheads="1"/>
            </p:cNvSpPr>
            <p:nvPr/>
          </p:nvSpPr>
          <p:spPr bwMode="auto">
            <a:xfrm>
              <a:off x="3153" y="243"/>
              <a:ext cx="100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Fv inclined to xy</a:t>
              </a:r>
            </a:p>
            <a:p>
              <a:r>
                <a:rPr lang="en-US" altLang="en-US" sz="1600">
                  <a:latin typeface="Times New Roman" panose="02020603050405020304" pitchFamily="18" charset="0"/>
                </a:rPr>
                <a:t>Tv parallel to xy.</a:t>
              </a:r>
            </a:p>
          </p:txBody>
        </p:sp>
      </p:grpSp>
      <p:sp>
        <p:nvSpPr>
          <p:cNvPr id="37013" name="Text Box 149">
            <a:extLst>
              <a:ext uri="{FF2B5EF4-FFF2-40B4-BE49-F238E27FC236}">
                <a16:creationId xmlns:a16="http://schemas.microsoft.com/office/drawing/2014/main" id="{8227E865-D9AC-45AA-B596-D598C224323D}"/>
              </a:ext>
            </a:extLst>
          </p:cNvPr>
          <p:cNvSpPr txBox="1">
            <a:spLocks noChangeArrowheads="1"/>
          </p:cNvSpPr>
          <p:nvPr/>
        </p:nvSpPr>
        <p:spPr bwMode="auto">
          <a:xfrm>
            <a:off x="6508750" y="3271838"/>
            <a:ext cx="2320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Orthographic Projections</a:t>
            </a:r>
          </a:p>
        </p:txBody>
      </p:sp>
      <p:grpSp>
        <p:nvGrpSpPr>
          <p:cNvPr id="37014" name="Group 150">
            <a:extLst>
              <a:ext uri="{FF2B5EF4-FFF2-40B4-BE49-F238E27FC236}">
                <a16:creationId xmlns:a16="http://schemas.microsoft.com/office/drawing/2014/main" id="{F17182A8-CC17-41C4-8987-EE60DFA04E1D}"/>
              </a:ext>
            </a:extLst>
          </p:cNvPr>
          <p:cNvGrpSpPr>
            <a:grpSpLocks/>
          </p:cNvGrpSpPr>
          <p:nvPr/>
        </p:nvGrpSpPr>
        <p:grpSpPr bwMode="auto">
          <a:xfrm>
            <a:off x="8016875" y="46038"/>
            <a:ext cx="1096963" cy="182562"/>
            <a:chOff x="5050" y="29"/>
            <a:chExt cx="691" cy="115"/>
          </a:xfrm>
        </p:grpSpPr>
        <p:sp>
          <p:nvSpPr>
            <p:cNvPr id="37015" name="AutoShape 151">
              <a:hlinkClick r:id="rId7" action="ppaction://hlinksldjump" highlightClick="1"/>
              <a:extLst>
                <a:ext uri="{FF2B5EF4-FFF2-40B4-BE49-F238E27FC236}">
                  <a16:creationId xmlns:a16="http://schemas.microsoft.com/office/drawing/2014/main" id="{A126AC87-6881-4079-8D4F-983626002F26}"/>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16" name="AutoShape 152">
              <a:hlinkClick r:id="" action="ppaction://hlinkshowjump?jump=previousslide" highlightClick="1"/>
              <a:extLst>
                <a:ext uri="{FF2B5EF4-FFF2-40B4-BE49-F238E27FC236}">
                  <a16:creationId xmlns:a16="http://schemas.microsoft.com/office/drawing/2014/main" id="{68344AEA-A528-4278-BE9F-D3CDD1C8B566}"/>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17" name="AutoShape 153">
              <a:hlinkClick r:id="" action="ppaction://hlinkshowjump?jump=nextslide" highlightClick="1"/>
              <a:extLst>
                <a:ext uri="{FF2B5EF4-FFF2-40B4-BE49-F238E27FC236}">
                  <a16:creationId xmlns:a16="http://schemas.microsoft.com/office/drawing/2014/main" id="{71390AAD-0123-4E3C-BF76-7CD20855EF25}"/>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18" name="AutoShape 154">
              <a:hlinkClick r:id="" action="ppaction://hlinkshowjump?jump=firstslide" highlightClick="1"/>
              <a:extLst>
                <a:ext uri="{FF2B5EF4-FFF2-40B4-BE49-F238E27FC236}">
                  <a16:creationId xmlns:a16="http://schemas.microsoft.com/office/drawing/2014/main" id="{A43B147F-1B74-44BF-A9A7-5BDE061C79A7}"/>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19" name="AutoShape 155">
              <a:hlinkClick r:id="" action="ppaction://hlinkshowjump?jump=lastslide" highlightClick="1"/>
              <a:extLst>
                <a:ext uri="{FF2B5EF4-FFF2-40B4-BE49-F238E27FC236}">
                  <a16:creationId xmlns:a16="http://schemas.microsoft.com/office/drawing/2014/main" id="{954B923A-2A8F-4FF4-9CDB-1829A60CEA28}"/>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20" name="AutoShape 156">
              <a:hlinkClick r:id="" action="ppaction://hlinkshowjump?jump=endshow" highlightClick="1"/>
              <a:extLst>
                <a:ext uri="{FF2B5EF4-FFF2-40B4-BE49-F238E27FC236}">
                  <a16:creationId xmlns:a16="http://schemas.microsoft.com/office/drawing/2014/main" id="{000CB97B-3667-4BFB-B31C-9BE1380A71FB}"/>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008"/>
                                        </p:tgtEl>
                                        <p:attrNameLst>
                                          <p:attrName>style.visibility</p:attrName>
                                        </p:attrNameLst>
                                      </p:cBhvr>
                                      <p:to>
                                        <p:strVal val="visible"/>
                                      </p:to>
                                    </p:set>
                                    <p:anim calcmode="lin" valueType="num">
                                      <p:cBhvr additive="base">
                                        <p:cTn id="7" dur="500" fill="hold"/>
                                        <p:tgtEl>
                                          <p:spTgt spid="37008"/>
                                        </p:tgtEl>
                                        <p:attrNameLst>
                                          <p:attrName>ppt_x</p:attrName>
                                        </p:attrNameLst>
                                      </p:cBhvr>
                                      <p:tavLst>
                                        <p:tav tm="0">
                                          <p:val>
                                            <p:strVal val="#ppt_x"/>
                                          </p:val>
                                        </p:tav>
                                        <p:tav tm="100000">
                                          <p:val>
                                            <p:strVal val="#ppt_x"/>
                                          </p:val>
                                        </p:tav>
                                      </p:tavLst>
                                    </p:anim>
                                    <p:anim calcmode="lin" valueType="num">
                                      <p:cBhvr additive="base">
                                        <p:cTn id="8" dur="500" fill="hold"/>
                                        <p:tgtEl>
                                          <p:spTgt spid="3700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36866"/>
                                        </p:tgtEl>
                                        <p:attrNameLst>
                                          <p:attrName>style.visibility</p:attrName>
                                        </p:attrNameLst>
                                      </p:cBhvr>
                                      <p:to>
                                        <p:strVal val="visible"/>
                                      </p:to>
                                    </p:set>
                                    <p:anim calcmode="lin" valueType="num">
                                      <p:cBhvr>
                                        <p:cTn id="13" dur="500" fill="hold"/>
                                        <p:tgtEl>
                                          <p:spTgt spid="36866"/>
                                        </p:tgtEl>
                                        <p:attrNameLst>
                                          <p:attrName>ppt_x</p:attrName>
                                        </p:attrNameLst>
                                      </p:cBhvr>
                                      <p:tavLst>
                                        <p:tav tm="0">
                                          <p:val>
                                            <p:strVal val="#ppt_x-#ppt_w/2"/>
                                          </p:val>
                                        </p:tav>
                                        <p:tav tm="100000">
                                          <p:val>
                                            <p:strVal val="#ppt_x"/>
                                          </p:val>
                                        </p:tav>
                                      </p:tavLst>
                                    </p:anim>
                                    <p:anim calcmode="lin" valueType="num">
                                      <p:cBhvr>
                                        <p:cTn id="14" dur="500" fill="hold"/>
                                        <p:tgtEl>
                                          <p:spTgt spid="36866"/>
                                        </p:tgtEl>
                                        <p:attrNameLst>
                                          <p:attrName>ppt_y</p:attrName>
                                        </p:attrNameLst>
                                      </p:cBhvr>
                                      <p:tavLst>
                                        <p:tav tm="0">
                                          <p:val>
                                            <p:strVal val="#ppt_y"/>
                                          </p:val>
                                        </p:tav>
                                        <p:tav tm="100000">
                                          <p:val>
                                            <p:strVal val="#ppt_y"/>
                                          </p:val>
                                        </p:tav>
                                      </p:tavLst>
                                    </p:anim>
                                    <p:anim calcmode="lin" valueType="num">
                                      <p:cBhvr>
                                        <p:cTn id="15" dur="500" fill="hold"/>
                                        <p:tgtEl>
                                          <p:spTgt spid="36866"/>
                                        </p:tgtEl>
                                        <p:attrNameLst>
                                          <p:attrName>ppt_w</p:attrName>
                                        </p:attrNameLst>
                                      </p:cBhvr>
                                      <p:tavLst>
                                        <p:tav tm="0">
                                          <p:val>
                                            <p:fltVal val="0"/>
                                          </p:val>
                                        </p:tav>
                                        <p:tav tm="100000">
                                          <p:val>
                                            <p:strVal val="#ppt_w"/>
                                          </p:val>
                                        </p:tav>
                                      </p:tavLst>
                                    </p:anim>
                                    <p:anim calcmode="lin" valueType="num">
                                      <p:cBhvr>
                                        <p:cTn id="16" dur="500" fill="hold"/>
                                        <p:tgtEl>
                                          <p:spTgt spid="36866"/>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36867"/>
                                        </p:tgtEl>
                                        <p:attrNameLst>
                                          <p:attrName>style.visibility</p:attrName>
                                        </p:attrNameLst>
                                      </p:cBhvr>
                                      <p:to>
                                        <p:strVal val="visible"/>
                                      </p:to>
                                    </p:set>
                                    <p:animEffect transition="in" filter="strips(downRight)">
                                      <p:cBhvr>
                                        <p:cTn id="21" dur="500"/>
                                        <p:tgtEl>
                                          <p:spTgt spid="368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nodeType="clickEffect">
                                  <p:stCondLst>
                                    <p:cond delay="0"/>
                                  </p:stCondLst>
                                  <p:childTnLst>
                                    <p:set>
                                      <p:cBhvr>
                                        <p:cTn id="25" dur="1" fill="hold">
                                          <p:stCondLst>
                                            <p:cond delay="0"/>
                                          </p:stCondLst>
                                        </p:cTn>
                                        <p:tgtEl>
                                          <p:spTgt spid="36877"/>
                                        </p:tgtEl>
                                        <p:attrNameLst>
                                          <p:attrName>style.visibility</p:attrName>
                                        </p:attrNameLst>
                                      </p:cBhvr>
                                      <p:to>
                                        <p:strVal val="visible"/>
                                      </p:to>
                                    </p:set>
                                    <p:animEffect transition="in" filter="strips(upRight)">
                                      <p:cBhvr>
                                        <p:cTn id="26" dur="500"/>
                                        <p:tgtEl>
                                          <p:spTgt spid="368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nodeType="clickEffect">
                                  <p:stCondLst>
                                    <p:cond delay="0"/>
                                  </p:stCondLst>
                                  <p:childTnLst>
                                    <p:set>
                                      <p:cBhvr>
                                        <p:cTn id="30" dur="1" fill="hold">
                                          <p:stCondLst>
                                            <p:cond delay="0"/>
                                          </p:stCondLst>
                                        </p:cTn>
                                        <p:tgtEl>
                                          <p:spTgt spid="36895"/>
                                        </p:tgtEl>
                                        <p:attrNameLst>
                                          <p:attrName>style.visibility</p:attrName>
                                        </p:attrNameLst>
                                      </p:cBhvr>
                                      <p:to>
                                        <p:strVal val="visible"/>
                                      </p:to>
                                    </p:set>
                                    <p:anim calcmode="lin" valueType="num">
                                      <p:cBhvr>
                                        <p:cTn id="31" dur="500" fill="hold"/>
                                        <p:tgtEl>
                                          <p:spTgt spid="36895"/>
                                        </p:tgtEl>
                                        <p:attrNameLst>
                                          <p:attrName>ppt_x</p:attrName>
                                        </p:attrNameLst>
                                      </p:cBhvr>
                                      <p:tavLst>
                                        <p:tav tm="0">
                                          <p:val>
                                            <p:strVal val="#ppt_x"/>
                                          </p:val>
                                        </p:tav>
                                        <p:tav tm="100000">
                                          <p:val>
                                            <p:strVal val="#ppt_x"/>
                                          </p:val>
                                        </p:tav>
                                      </p:tavLst>
                                    </p:anim>
                                    <p:anim calcmode="lin" valueType="num">
                                      <p:cBhvr>
                                        <p:cTn id="32" dur="500" fill="hold"/>
                                        <p:tgtEl>
                                          <p:spTgt spid="36895"/>
                                        </p:tgtEl>
                                        <p:attrNameLst>
                                          <p:attrName>ppt_y</p:attrName>
                                        </p:attrNameLst>
                                      </p:cBhvr>
                                      <p:tavLst>
                                        <p:tav tm="0">
                                          <p:val>
                                            <p:strVal val="#ppt_y+#ppt_h/2"/>
                                          </p:val>
                                        </p:tav>
                                        <p:tav tm="100000">
                                          <p:val>
                                            <p:strVal val="#ppt_y"/>
                                          </p:val>
                                        </p:tav>
                                      </p:tavLst>
                                    </p:anim>
                                    <p:anim calcmode="lin" valueType="num">
                                      <p:cBhvr>
                                        <p:cTn id="33" dur="500" fill="hold"/>
                                        <p:tgtEl>
                                          <p:spTgt spid="36895"/>
                                        </p:tgtEl>
                                        <p:attrNameLst>
                                          <p:attrName>ppt_w</p:attrName>
                                        </p:attrNameLst>
                                      </p:cBhvr>
                                      <p:tavLst>
                                        <p:tav tm="0">
                                          <p:val>
                                            <p:strVal val="#ppt_w"/>
                                          </p:val>
                                        </p:tav>
                                        <p:tav tm="100000">
                                          <p:val>
                                            <p:strVal val="#ppt_w"/>
                                          </p:val>
                                        </p:tav>
                                      </p:tavLst>
                                    </p:anim>
                                    <p:anim calcmode="lin" valueType="num">
                                      <p:cBhvr>
                                        <p:cTn id="34" dur="500" fill="hold"/>
                                        <p:tgtEl>
                                          <p:spTgt spid="3689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36908"/>
                                        </p:tgtEl>
                                        <p:attrNameLst>
                                          <p:attrName>style.visibility</p:attrName>
                                        </p:attrNameLst>
                                      </p:cBhvr>
                                      <p:to>
                                        <p:strVal val="visible"/>
                                      </p:to>
                                    </p:set>
                                    <p:anim calcmode="lin" valueType="num">
                                      <p:cBhvr>
                                        <p:cTn id="39" dur="500" fill="hold"/>
                                        <p:tgtEl>
                                          <p:spTgt spid="36908"/>
                                        </p:tgtEl>
                                        <p:attrNameLst>
                                          <p:attrName>ppt_x</p:attrName>
                                        </p:attrNameLst>
                                      </p:cBhvr>
                                      <p:tavLst>
                                        <p:tav tm="0">
                                          <p:val>
                                            <p:strVal val="#ppt_x-#ppt_w/2"/>
                                          </p:val>
                                        </p:tav>
                                        <p:tav tm="100000">
                                          <p:val>
                                            <p:strVal val="#ppt_x"/>
                                          </p:val>
                                        </p:tav>
                                      </p:tavLst>
                                    </p:anim>
                                    <p:anim calcmode="lin" valueType="num">
                                      <p:cBhvr>
                                        <p:cTn id="40" dur="500" fill="hold"/>
                                        <p:tgtEl>
                                          <p:spTgt spid="36908"/>
                                        </p:tgtEl>
                                        <p:attrNameLst>
                                          <p:attrName>ppt_y</p:attrName>
                                        </p:attrNameLst>
                                      </p:cBhvr>
                                      <p:tavLst>
                                        <p:tav tm="0">
                                          <p:val>
                                            <p:strVal val="#ppt_y"/>
                                          </p:val>
                                        </p:tav>
                                        <p:tav tm="100000">
                                          <p:val>
                                            <p:strVal val="#ppt_y"/>
                                          </p:val>
                                        </p:tav>
                                      </p:tavLst>
                                    </p:anim>
                                    <p:anim calcmode="lin" valueType="num">
                                      <p:cBhvr>
                                        <p:cTn id="41" dur="500" fill="hold"/>
                                        <p:tgtEl>
                                          <p:spTgt spid="36908"/>
                                        </p:tgtEl>
                                        <p:attrNameLst>
                                          <p:attrName>ppt_w</p:attrName>
                                        </p:attrNameLst>
                                      </p:cBhvr>
                                      <p:tavLst>
                                        <p:tav tm="0">
                                          <p:val>
                                            <p:fltVal val="0"/>
                                          </p:val>
                                        </p:tav>
                                        <p:tav tm="100000">
                                          <p:val>
                                            <p:strVal val="#ppt_w"/>
                                          </p:val>
                                        </p:tav>
                                      </p:tavLst>
                                    </p:anim>
                                    <p:anim calcmode="lin" valueType="num">
                                      <p:cBhvr>
                                        <p:cTn id="42" dur="500" fill="hold"/>
                                        <p:tgtEl>
                                          <p:spTgt spid="36908"/>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9" fill="hold" nodeType="clickEffect">
                                  <p:stCondLst>
                                    <p:cond delay="0"/>
                                  </p:stCondLst>
                                  <p:childTnLst>
                                    <p:set>
                                      <p:cBhvr>
                                        <p:cTn id="46" dur="1" fill="hold">
                                          <p:stCondLst>
                                            <p:cond delay="0"/>
                                          </p:stCondLst>
                                        </p:cTn>
                                        <p:tgtEl>
                                          <p:spTgt spid="36904"/>
                                        </p:tgtEl>
                                        <p:attrNameLst>
                                          <p:attrName>style.visibility</p:attrName>
                                        </p:attrNameLst>
                                      </p:cBhvr>
                                      <p:to>
                                        <p:strVal val="visible"/>
                                      </p:to>
                                    </p:set>
                                    <p:animEffect transition="in" filter="strips(upLeft)">
                                      <p:cBhvr>
                                        <p:cTn id="47" dur="500"/>
                                        <p:tgtEl>
                                          <p:spTgt spid="369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9" fill="hold" nodeType="clickEffect">
                                  <p:stCondLst>
                                    <p:cond delay="0"/>
                                  </p:stCondLst>
                                  <p:childTnLst>
                                    <p:set>
                                      <p:cBhvr>
                                        <p:cTn id="51" dur="1" fill="hold">
                                          <p:stCondLst>
                                            <p:cond delay="0"/>
                                          </p:stCondLst>
                                        </p:cTn>
                                        <p:tgtEl>
                                          <p:spTgt spid="36884"/>
                                        </p:tgtEl>
                                        <p:attrNameLst>
                                          <p:attrName>style.visibility</p:attrName>
                                        </p:attrNameLst>
                                      </p:cBhvr>
                                      <p:to>
                                        <p:strVal val="visible"/>
                                      </p:to>
                                    </p:set>
                                    <p:animEffect transition="in" filter="strips(upLeft)">
                                      <p:cBhvr>
                                        <p:cTn id="52" dur="500"/>
                                        <p:tgtEl>
                                          <p:spTgt spid="368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3691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3689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3" fill="hold" nodeType="clickEffect">
                                  <p:stCondLst>
                                    <p:cond delay="0"/>
                                  </p:stCondLst>
                                  <p:childTnLst>
                                    <p:set>
                                      <p:cBhvr>
                                        <p:cTn id="64" dur="1" fill="hold">
                                          <p:stCondLst>
                                            <p:cond delay="0"/>
                                          </p:stCondLst>
                                        </p:cTn>
                                        <p:tgtEl>
                                          <p:spTgt spid="36905"/>
                                        </p:tgtEl>
                                        <p:attrNameLst>
                                          <p:attrName>style.visibility</p:attrName>
                                        </p:attrNameLst>
                                      </p:cBhvr>
                                      <p:to>
                                        <p:strVal val="visible"/>
                                      </p:to>
                                    </p:set>
                                    <p:animEffect transition="in" filter="strips(upRight)">
                                      <p:cBhvr>
                                        <p:cTn id="65" dur="500"/>
                                        <p:tgtEl>
                                          <p:spTgt spid="369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nodeType="clickEffect">
                                  <p:stCondLst>
                                    <p:cond delay="0"/>
                                  </p:stCondLst>
                                  <p:childTnLst>
                                    <p:set>
                                      <p:cBhvr>
                                        <p:cTn id="69" dur="1" fill="hold">
                                          <p:stCondLst>
                                            <p:cond delay="0"/>
                                          </p:stCondLst>
                                        </p:cTn>
                                        <p:tgtEl>
                                          <p:spTgt spid="36883"/>
                                        </p:tgtEl>
                                        <p:attrNameLst>
                                          <p:attrName>style.visibility</p:attrName>
                                        </p:attrNameLst>
                                      </p:cBhvr>
                                      <p:to>
                                        <p:strVal val="visible"/>
                                      </p:to>
                                    </p:set>
                                    <p:anim calcmode="lin" valueType="num">
                                      <p:cBhvr additive="base">
                                        <p:cTn id="70" dur="500" fill="hold"/>
                                        <p:tgtEl>
                                          <p:spTgt spid="36883"/>
                                        </p:tgtEl>
                                        <p:attrNameLst>
                                          <p:attrName>ppt_x</p:attrName>
                                        </p:attrNameLst>
                                      </p:cBhvr>
                                      <p:tavLst>
                                        <p:tav tm="0">
                                          <p:val>
                                            <p:strVal val="#ppt_x"/>
                                          </p:val>
                                        </p:tav>
                                        <p:tav tm="100000">
                                          <p:val>
                                            <p:strVal val="#ppt_x"/>
                                          </p:val>
                                        </p:tav>
                                      </p:tavLst>
                                    </p:anim>
                                    <p:anim calcmode="lin" valueType="num">
                                      <p:cBhvr additive="base">
                                        <p:cTn id="71" dur="500" fill="hold"/>
                                        <p:tgtEl>
                                          <p:spTgt spid="36883"/>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36878"/>
                                        </p:tgtEl>
                                        <p:attrNameLst>
                                          <p:attrName>style.visibility</p:attrName>
                                        </p:attrNameLst>
                                      </p:cBhvr>
                                      <p:to>
                                        <p:strVal val="visible"/>
                                      </p:to>
                                    </p:set>
                                    <p:anim calcmode="lin" valueType="num">
                                      <p:cBhvr>
                                        <p:cTn id="76" dur="500" fill="hold"/>
                                        <p:tgtEl>
                                          <p:spTgt spid="36878"/>
                                        </p:tgtEl>
                                        <p:attrNameLst>
                                          <p:attrName>ppt_x</p:attrName>
                                        </p:attrNameLst>
                                      </p:cBhvr>
                                      <p:tavLst>
                                        <p:tav tm="0">
                                          <p:val>
                                            <p:strVal val="#ppt_x"/>
                                          </p:val>
                                        </p:tav>
                                        <p:tav tm="100000">
                                          <p:val>
                                            <p:strVal val="#ppt_x"/>
                                          </p:val>
                                        </p:tav>
                                      </p:tavLst>
                                    </p:anim>
                                    <p:anim calcmode="lin" valueType="num">
                                      <p:cBhvr>
                                        <p:cTn id="77" dur="500" fill="hold"/>
                                        <p:tgtEl>
                                          <p:spTgt spid="36878"/>
                                        </p:tgtEl>
                                        <p:attrNameLst>
                                          <p:attrName>ppt_y</p:attrName>
                                        </p:attrNameLst>
                                      </p:cBhvr>
                                      <p:tavLst>
                                        <p:tav tm="0">
                                          <p:val>
                                            <p:strVal val="#ppt_y-#ppt_h/2"/>
                                          </p:val>
                                        </p:tav>
                                        <p:tav tm="100000">
                                          <p:val>
                                            <p:strVal val="#ppt_y"/>
                                          </p:val>
                                        </p:tav>
                                      </p:tavLst>
                                    </p:anim>
                                    <p:anim calcmode="lin" valueType="num">
                                      <p:cBhvr>
                                        <p:cTn id="78" dur="500" fill="hold"/>
                                        <p:tgtEl>
                                          <p:spTgt spid="36878"/>
                                        </p:tgtEl>
                                        <p:attrNameLst>
                                          <p:attrName>ppt_w</p:attrName>
                                        </p:attrNameLst>
                                      </p:cBhvr>
                                      <p:tavLst>
                                        <p:tav tm="0">
                                          <p:val>
                                            <p:strVal val="#ppt_w"/>
                                          </p:val>
                                        </p:tav>
                                        <p:tav tm="100000">
                                          <p:val>
                                            <p:strVal val="#ppt_w"/>
                                          </p:val>
                                        </p:tav>
                                      </p:tavLst>
                                    </p:anim>
                                    <p:anim calcmode="lin" valueType="num">
                                      <p:cBhvr>
                                        <p:cTn id="79" dur="500" fill="hold"/>
                                        <p:tgtEl>
                                          <p:spTgt spid="36878"/>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3691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36901"/>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36892"/>
                                        </p:tgtEl>
                                        <p:attrNameLst>
                                          <p:attrName>style.visibility</p:attrName>
                                        </p:attrNameLst>
                                      </p:cBhvr>
                                      <p:to>
                                        <p:strVal val="visible"/>
                                      </p:to>
                                    </p:set>
                                    <p:anim calcmode="lin" valueType="num">
                                      <p:cBhvr>
                                        <p:cTn id="92" dur="500" fill="hold"/>
                                        <p:tgtEl>
                                          <p:spTgt spid="36892"/>
                                        </p:tgtEl>
                                        <p:attrNameLst>
                                          <p:attrName>ppt_x</p:attrName>
                                        </p:attrNameLst>
                                      </p:cBhvr>
                                      <p:tavLst>
                                        <p:tav tm="0">
                                          <p:val>
                                            <p:strVal val="#ppt_x"/>
                                          </p:val>
                                        </p:tav>
                                        <p:tav tm="100000">
                                          <p:val>
                                            <p:strVal val="#ppt_x"/>
                                          </p:val>
                                        </p:tav>
                                      </p:tavLst>
                                    </p:anim>
                                    <p:anim calcmode="lin" valueType="num">
                                      <p:cBhvr>
                                        <p:cTn id="93" dur="500" fill="hold"/>
                                        <p:tgtEl>
                                          <p:spTgt spid="36892"/>
                                        </p:tgtEl>
                                        <p:attrNameLst>
                                          <p:attrName>ppt_y</p:attrName>
                                        </p:attrNameLst>
                                      </p:cBhvr>
                                      <p:tavLst>
                                        <p:tav tm="0">
                                          <p:val>
                                            <p:strVal val="#ppt_y-#ppt_h/2"/>
                                          </p:val>
                                        </p:tav>
                                        <p:tav tm="100000">
                                          <p:val>
                                            <p:strVal val="#ppt_y"/>
                                          </p:val>
                                        </p:tav>
                                      </p:tavLst>
                                    </p:anim>
                                    <p:anim calcmode="lin" valueType="num">
                                      <p:cBhvr>
                                        <p:cTn id="94" dur="500" fill="hold"/>
                                        <p:tgtEl>
                                          <p:spTgt spid="36892"/>
                                        </p:tgtEl>
                                        <p:attrNameLst>
                                          <p:attrName>ppt_w</p:attrName>
                                        </p:attrNameLst>
                                      </p:cBhvr>
                                      <p:tavLst>
                                        <p:tav tm="0">
                                          <p:val>
                                            <p:strVal val="#ppt_w"/>
                                          </p:val>
                                        </p:tav>
                                        <p:tav tm="100000">
                                          <p:val>
                                            <p:strVal val="#ppt_w"/>
                                          </p:val>
                                        </p:tav>
                                      </p:tavLst>
                                    </p:anim>
                                    <p:anim calcmode="lin" valueType="num">
                                      <p:cBhvr>
                                        <p:cTn id="95" dur="500" fill="hold"/>
                                        <p:tgtEl>
                                          <p:spTgt spid="36892"/>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6" fill="hold" nodeType="clickEffect">
                                  <p:stCondLst>
                                    <p:cond delay="0"/>
                                  </p:stCondLst>
                                  <p:childTnLst>
                                    <p:set>
                                      <p:cBhvr>
                                        <p:cTn id="99" dur="1" fill="hold">
                                          <p:stCondLst>
                                            <p:cond delay="0"/>
                                          </p:stCondLst>
                                        </p:cTn>
                                        <p:tgtEl>
                                          <p:spTgt spid="36889"/>
                                        </p:tgtEl>
                                        <p:attrNameLst>
                                          <p:attrName>style.visibility</p:attrName>
                                        </p:attrNameLst>
                                      </p:cBhvr>
                                      <p:to>
                                        <p:strVal val="visible"/>
                                      </p:to>
                                    </p:set>
                                    <p:animEffect transition="in" filter="strips(downRight)">
                                      <p:cBhvr>
                                        <p:cTn id="100" dur="500"/>
                                        <p:tgtEl>
                                          <p:spTgt spid="368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16" fill="hold" nodeType="clickEffect">
                                  <p:stCondLst>
                                    <p:cond delay="0"/>
                                  </p:stCondLst>
                                  <p:childTnLst>
                                    <p:set>
                                      <p:cBhvr>
                                        <p:cTn id="104" dur="1" fill="hold">
                                          <p:stCondLst>
                                            <p:cond delay="0"/>
                                          </p:stCondLst>
                                        </p:cTn>
                                        <p:tgtEl>
                                          <p:spTgt spid="36964"/>
                                        </p:tgtEl>
                                        <p:attrNameLst>
                                          <p:attrName>style.visibility</p:attrName>
                                        </p:attrNameLst>
                                      </p:cBhvr>
                                      <p:to>
                                        <p:strVal val="visible"/>
                                      </p:to>
                                    </p:set>
                                    <p:anim calcmode="lin" valueType="num">
                                      <p:cBhvr>
                                        <p:cTn id="105" dur="500" fill="hold"/>
                                        <p:tgtEl>
                                          <p:spTgt spid="36964"/>
                                        </p:tgtEl>
                                        <p:attrNameLst>
                                          <p:attrName>ppt_w</p:attrName>
                                        </p:attrNameLst>
                                      </p:cBhvr>
                                      <p:tavLst>
                                        <p:tav tm="0">
                                          <p:val>
                                            <p:fltVal val="0"/>
                                          </p:val>
                                        </p:tav>
                                        <p:tav tm="100000">
                                          <p:val>
                                            <p:strVal val="#ppt_w"/>
                                          </p:val>
                                        </p:tav>
                                      </p:tavLst>
                                    </p:anim>
                                    <p:anim calcmode="lin" valueType="num">
                                      <p:cBhvr>
                                        <p:cTn id="106" dur="500" fill="hold"/>
                                        <p:tgtEl>
                                          <p:spTgt spid="36964"/>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37013"/>
                                        </p:tgtEl>
                                        <p:attrNameLst>
                                          <p:attrName>style.visibility</p:attrName>
                                        </p:attrNameLst>
                                      </p:cBhvr>
                                      <p:to>
                                        <p:strVal val="visible"/>
                                      </p:to>
                                    </p:set>
                                    <p:anim calcmode="lin" valueType="num">
                                      <p:cBhvr>
                                        <p:cTn id="111" dur="500" fill="hold"/>
                                        <p:tgtEl>
                                          <p:spTgt spid="37013"/>
                                        </p:tgtEl>
                                        <p:attrNameLst>
                                          <p:attrName>ppt_w</p:attrName>
                                        </p:attrNameLst>
                                      </p:cBhvr>
                                      <p:tavLst>
                                        <p:tav tm="0">
                                          <p:val>
                                            <p:fltVal val="0"/>
                                          </p:val>
                                        </p:tav>
                                        <p:tav tm="100000">
                                          <p:val>
                                            <p:strVal val="#ppt_w"/>
                                          </p:val>
                                        </p:tav>
                                      </p:tavLst>
                                    </p:anim>
                                    <p:anim calcmode="lin" valueType="num">
                                      <p:cBhvr>
                                        <p:cTn id="112" dur="500" fill="hold"/>
                                        <p:tgtEl>
                                          <p:spTgt spid="37013"/>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8" fill="hold" nodeType="clickEffect">
                                  <p:stCondLst>
                                    <p:cond delay="0"/>
                                  </p:stCondLst>
                                  <p:childTnLst>
                                    <p:set>
                                      <p:cBhvr>
                                        <p:cTn id="116" dur="1" fill="hold">
                                          <p:stCondLst>
                                            <p:cond delay="0"/>
                                          </p:stCondLst>
                                        </p:cTn>
                                        <p:tgtEl>
                                          <p:spTgt spid="37010"/>
                                        </p:tgtEl>
                                        <p:attrNameLst>
                                          <p:attrName>style.visibility</p:attrName>
                                        </p:attrNameLst>
                                      </p:cBhvr>
                                      <p:to>
                                        <p:strVal val="visible"/>
                                      </p:to>
                                    </p:set>
                                    <p:anim calcmode="lin" valueType="num">
                                      <p:cBhvr>
                                        <p:cTn id="117" dur="500" fill="hold"/>
                                        <p:tgtEl>
                                          <p:spTgt spid="37010"/>
                                        </p:tgtEl>
                                        <p:attrNameLst>
                                          <p:attrName>ppt_x</p:attrName>
                                        </p:attrNameLst>
                                      </p:cBhvr>
                                      <p:tavLst>
                                        <p:tav tm="0">
                                          <p:val>
                                            <p:strVal val="#ppt_x-#ppt_w/2"/>
                                          </p:val>
                                        </p:tav>
                                        <p:tav tm="100000">
                                          <p:val>
                                            <p:strVal val="#ppt_x"/>
                                          </p:val>
                                        </p:tav>
                                      </p:tavLst>
                                    </p:anim>
                                    <p:anim calcmode="lin" valueType="num">
                                      <p:cBhvr>
                                        <p:cTn id="118" dur="500" fill="hold"/>
                                        <p:tgtEl>
                                          <p:spTgt spid="37010"/>
                                        </p:tgtEl>
                                        <p:attrNameLst>
                                          <p:attrName>ppt_y</p:attrName>
                                        </p:attrNameLst>
                                      </p:cBhvr>
                                      <p:tavLst>
                                        <p:tav tm="0">
                                          <p:val>
                                            <p:strVal val="#ppt_y"/>
                                          </p:val>
                                        </p:tav>
                                        <p:tav tm="100000">
                                          <p:val>
                                            <p:strVal val="#ppt_y"/>
                                          </p:val>
                                        </p:tav>
                                      </p:tavLst>
                                    </p:anim>
                                    <p:anim calcmode="lin" valueType="num">
                                      <p:cBhvr>
                                        <p:cTn id="119" dur="500" fill="hold"/>
                                        <p:tgtEl>
                                          <p:spTgt spid="37010"/>
                                        </p:tgtEl>
                                        <p:attrNameLst>
                                          <p:attrName>ppt_w</p:attrName>
                                        </p:attrNameLst>
                                      </p:cBhvr>
                                      <p:tavLst>
                                        <p:tav tm="0">
                                          <p:val>
                                            <p:fltVal val="0"/>
                                          </p:val>
                                        </p:tav>
                                        <p:tav tm="100000">
                                          <p:val>
                                            <p:strVal val="#ppt_w"/>
                                          </p:val>
                                        </p:tav>
                                      </p:tavLst>
                                    </p:anim>
                                    <p:anim calcmode="lin" valueType="num">
                                      <p:cBhvr>
                                        <p:cTn id="120" dur="500" fill="hold"/>
                                        <p:tgtEl>
                                          <p:spTgt spid="37010"/>
                                        </p:tgtEl>
                                        <p:attrNameLst>
                                          <p:attrName>ppt_h</p:attrName>
                                        </p:attrNameLst>
                                      </p:cBhvr>
                                      <p:tavLst>
                                        <p:tav tm="0">
                                          <p:val>
                                            <p:strVal val="#ppt_h"/>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1" fill="hold" grpId="0" nodeType="clickEffect">
                                  <p:stCondLst>
                                    <p:cond delay="0"/>
                                  </p:stCondLst>
                                  <p:childTnLst>
                                    <p:set>
                                      <p:cBhvr>
                                        <p:cTn id="124" dur="1" fill="hold">
                                          <p:stCondLst>
                                            <p:cond delay="0"/>
                                          </p:stCondLst>
                                        </p:cTn>
                                        <p:tgtEl>
                                          <p:spTgt spid="37009"/>
                                        </p:tgtEl>
                                        <p:attrNameLst>
                                          <p:attrName>style.visibility</p:attrName>
                                        </p:attrNameLst>
                                      </p:cBhvr>
                                      <p:to>
                                        <p:strVal val="visible"/>
                                      </p:to>
                                    </p:set>
                                    <p:anim calcmode="lin" valueType="num">
                                      <p:cBhvr additive="base">
                                        <p:cTn id="125" dur="500" fill="hold"/>
                                        <p:tgtEl>
                                          <p:spTgt spid="37009"/>
                                        </p:tgtEl>
                                        <p:attrNameLst>
                                          <p:attrName>ppt_x</p:attrName>
                                        </p:attrNameLst>
                                      </p:cBhvr>
                                      <p:tavLst>
                                        <p:tav tm="0">
                                          <p:val>
                                            <p:strVal val="#ppt_x"/>
                                          </p:val>
                                        </p:tav>
                                        <p:tav tm="100000">
                                          <p:val>
                                            <p:strVal val="#ppt_x"/>
                                          </p:val>
                                        </p:tav>
                                      </p:tavLst>
                                    </p:anim>
                                    <p:anim calcmode="lin" valueType="num">
                                      <p:cBhvr additive="base">
                                        <p:cTn id="126" dur="500" fill="hold"/>
                                        <p:tgtEl>
                                          <p:spTgt spid="37009"/>
                                        </p:tgtEl>
                                        <p:attrNameLst>
                                          <p:attrName>ppt_y</p:attrName>
                                        </p:attrNameLst>
                                      </p:cBhvr>
                                      <p:tavLst>
                                        <p:tav tm="0">
                                          <p:val>
                                            <p:strVal val="0-#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8" fill="hold" grpId="0" nodeType="clickEffect">
                                  <p:stCondLst>
                                    <p:cond delay="0"/>
                                  </p:stCondLst>
                                  <p:childTnLst>
                                    <p:set>
                                      <p:cBhvr>
                                        <p:cTn id="130" dur="1" fill="hold">
                                          <p:stCondLst>
                                            <p:cond delay="0"/>
                                          </p:stCondLst>
                                        </p:cTn>
                                        <p:tgtEl>
                                          <p:spTgt spid="36917"/>
                                        </p:tgtEl>
                                        <p:attrNameLst>
                                          <p:attrName>style.visibility</p:attrName>
                                        </p:attrNameLst>
                                      </p:cBhvr>
                                      <p:to>
                                        <p:strVal val="visible"/>
                                      </p:to>
                                    </p:set>
                                    <p:anim calcmode="lin" valueType="num">
                                      <p:cBhvr>
                                        <p:cTn id="131" dur="500" fill="hold"/>
                                        <p:tgtEl>
                                          <p:spTgt spid="36917"/>
                                        </p:tgtEl>
                                        <p:attrNameLst>
                                          <p:attrName>ppt_x</p:attrName>
                                        </p:attrNameLst>
                                      </p:cBhvr>
                                      <p:tavLst>
                                        <p:tav tm="0">
                                          <p:val>
                                            <p:strVal val="#ppt_x-#ppt_w/2"/>
                                          </p:val>
                                        </p:tav>
                                        <p:tav tm="100000">
                                          <p:val>
                                            <p:strVal val="#ppt_x"/>
                                          </p:val>
                                        </p:tav>
                                      </p:tavLst>
                                    </p:anim>
                                    <p:anim calcmode="lin" valueType="num">
                                      <p:cBhvr>
                                        <p:cTn id="132" dur="500" fill="hold"/>
                                        <p:tgtEl>
                                          <p:spTgt spid="36917"/>
                                        </p:tgtEl>
                                        <p:attrNameLst>
                                          <p:attrName>ppt_y</p:attrName>
                                        </p:attrNameLst>
                                      </p:cBhvr>
                                      <p:tavLst>
                                        <p:tav tm="0">
                                          <p:val>
                                            <p:strVal val="#ppt_y"/>
                                          </p:val>
                                        </p:tav>
                                        <p:tav tm="100000">
                                          <p:val>
                                            <p:strVal val="#ppt_y"/>
                                          </p:val>
                                        </p:tav>
                                      </p:tavLst>
                                    </p:anim>
                                    <p:anim calcmode="lin" valueType="num">
                                      <p:cBhvr>
                                        <p:cTn id="133" dur="500" fill="hold"/>
                                        <p:tgtEl>
                                          <p:spTgt spid="36917"/>
                                        </p:tgtEl>
                                        <p:attrNameLst>
                                          <p:attrName>ppt_w</p:attrName>
                                        </p:attrNameLst>
                                      </p:cBhvr>
                                      <p:tavLst>
                                        <p:tav tm="0">
                                          <p:val>
                                            <p:fltVal val="0"/>
                                          </p:val>
                                        </p:tav>
                                        <p:tav tm="100000">
                                          <p:val>
                                            <p:strVal val="#ppt_w"/>
                                          </p:val>
                                        </p:tav>
                                      </p:tavLst>
                                    </p:anim>
                                    <p:anim calcmode="lin" valueType="num">
                                      <p:cBhvr>
                                        <p:cTn id="134" dur="500" fill="hold"/>
                                        <p:tgtEl>
                                          <p:spTgt spid="36917"/>
                                        </p:tgtEl>
                                        <p:attrNameLst>
                                          <p:attrName>ppt_h</p:attrName>
                                        </p:attrNameLst>
                                      </p:cBhvr>
                                      <p:tavLst>
                                        <p:tav tm="0">
                                          <p:val>
                                            <p:strVal val="#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1" fill="hold" nodeType="clickEffect">
                                  <p:stCondLst>
                                    <p:cond delay="0"/>
                                  </p:stCondLst>
                                  <p:childTnLst>
                                    <p:set>
                                      <p:cBhvr>
                                        <p:cTn id="138" dur="1" fill="hold">
                                          <p:stCondLst>
                                            <p:cond delay="0"/>
                                          </p:stCondLst>
                                        </p:cTn>
                                        <p:tgtEl>
                                          <p:spTgt spid="36924"/>
                                        </p:tgtEl>
                                        <p:attrNameLst>
                                          <p:attrName>style.visibility</p:attrName>
                                        </p:attrNameLst>
                                      </p:cBhvr>
                                      <p:to>
                                        <p:strVal val="visible"/>
                                      </p:to>
                                    </p:set>
                                    <p:anim calcmode="lin" valueType="num">
                                      <p:cBhvr>
                                        <p:cTn id="139" dur="500" fill="hold"/>
                                        <p:tgtEl>
                                          <p:spTgt spid="36924"/>
                                        </p:tgtEl>
                                        <p:attrNameLst>
                                          <p:attrName>ppt_x</p:attrName>
                                        </p:attrNameLst>
                                      </p:cBhvr>
                                      <p:tavLst>
                                        <p:tav tm="0">
                                          <p:val>
                                            <p:strVal val="#ppt_x"/>
                                          </p:val>
                                        </p:tav>
                                        <p:tav tm="100000">
                                          <p:val>
                                            <p:strVal val="#ppt_x"/>
                                          </p:val>
                                        </p:tav>
                                      </p:tavLst>
                                    </p:anim>
                                    <p:anim calcmode="lin" valueType="num">
                                      <p:cBhvr>
                                        <p:cTn id="140" dur="500" fill="hold"/>
                                        <p:tgtEl>
                                          <p:spTgt spid="36924"/>
                                        </p:tgtEl>
                                        <p:attrNameLst>
                                          <p:attrName>ppt_y</p:attrName>
                                        </p:attrNameLst>
                                      </p:cBhvr>
                                      <p:tavLst>
                                        <p:tav tm="0">
                                          <p:val>
                                            <p:strVal val="#ppt_y-#ppt_h/2"/>
                                          </p:val>
                                        </p:tav>
                                        <p:tav tm="100000">
                                          <p:val>
                                            <p:strVal val="#ppt_y"/>
                                          </p:val>
                                        </p:tav>
                                      </p:tavLst>
                                    </p:anim>
                                    <p:anim calcmode="lin" valueType="num">
                                      <p:cBhvr>
                                        <p:cTn id="141" dur="500" fill="hold"/>
                                        <p:tgtEl>
                                          <p:spTgt spid="36924"/>
                                        </p:tgtEl>
                                        <p:attrNameLst>
                                          <p:attrName>ppt_w</p:attrName>
                                        </p:attrNameLst>
                                      </p:cBhvr>
                                      <p:tavLst>
                                        <p:tav tm="0">
                                          <p:val>
                                            <p:strVal val="#ppt_w"/>
                                          </p:val>
                                        </p:tav>
                                        <p:tav tm="100000">
                                          <p:val>
                                            <p:strVal val="#ppt_w"/>
                                          </p:val>
                                        </p:tav>
                                      </p:tavLst>
                                    </p:anim>
                                    <p:anim calcmode="lin" valueType="num">
                                      <p:cBhvr>
                                        <p:cTn id="142" dur="500" fill="hold"/>
                                        <p:tgtEl>
                                          <p:spTgt spid="36924"/>
                                        </p:tgtEl>
                                        <p:attrNameLst>
                                          <p:attrName>ppt_h</p:attrName>
                                        </p:attrNameLst>
                                      </p:cBhvr>
                                      <p:tavLst>
                                        <p:tav tm="0">
                                          <p:val>
                                            <p:fltVal val="0"/>
                                          </p:val>
                                        </p:tav>
                                        <p:tav tm="100000">
                                          <p:val>
                                            <p:strVal val="#ppt_h"/>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6" fill="hold" nodeType="clickEffect">
                                  <p:stCondLst>
                                    <p:cond delay="0"/>
                                  </p:stCondLst>
                                  <p:childTnLst>
                                    <p:set>
                                      <p:cBhvr>
                                        <p:cTn id="146" dur="1" fill="hold">
                                          <p:stCondLst>
                                            <p:cond delay="0"/>
                                          </p:stCondLst>
                                        </p:cTn>
                                        <p:tgtEl>
                                          <p:spTgt spid="36918"/>
                                        </p:tgtEl>
                                        <p:attrNameLst>
                                          <p:attrName>style.visibility</p:attrName>
                                        </p:attrNameLst>
                                      </p:cBhvr>
                                      <p:to>
                                        <p:strVal val="visible"/>
                                      </p:to>
                                    </p:set>
                                    <p:animEffect transition="in" filter="strips(downRight)">
                                      <p:cBhvr>
                                        <p:cTn id="147" dur="500"/>
                                        <p:tgtEl>
                                          <p:spTgt spid="36918"/>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7" presetClass="entr" presetSubtype="10" fill="hold" nodeType="clickEffect">
                                  <p:stCondLst>
                                    <p:cond delay="0"/>
                                  </p:stCondLst>
                                  <p:childTnLst>
                                    <p:set>
                                      <p:cBhvr>
                                        <p:cTn id="151" dur="1" fill="hold">
                                          <p:stCondLst>
                                            <p:cond delay="0"/>
                                          </p:stCondLst>
                                        </p:cTn>
                                        <p:tgtEl>
                                          <p:spTgt spid="36954"/>
                                        </p:tgtEl>
                                        <p:attrNameLst>
                                          <p:attrName>style.visibility</p:attrName>
                                        </p:attrNameLst>
                                      </p:cBhvr>
                                      <p:to>
                                        <p:strVal val="visible"/>
                                      </p:to>
                                    </p:set>
                                    <p:anim calcmode="lin" valueType="num">
                                      <p:cBhvr>
                                        <p:cTn id="152" dur="500" fill="hold"/>
                                        <p:tgtEl>
                                          <p:spTgt spid="36954"/>
                                        </p:tgtEl>
                                        <p:attrNameLst>
                                          <p:attrName>ppt_w</p:attrName>
                                        </p:attrNameLst>
                                      </p:cBhvr>
                                      <p:tavLst>
                                        <p:tav tm="0">
                                          <p:val>
                                            <p:fltVal val="0"/>
                                          </p:val>
                                        </p:tav>
                                        <p:tav tm="100000">
                                          <p:val>
                                            <p:strVal val="#ppt_w"/>
                                          </p:val>
                                        </p:tav>
                                      </p:tavLst>
                                    </p:anim>
                                    <p:anim calcmode="lin" valueType="num">
                                      <p:cBhvr>
                                        <p:cTn id="153" dur="500" fill="hold"/>
                                        <p:tgtEl>
                                          <p:spTgt spid="36954"/>
                                        </p:tgtEl>
                                        <p:attrNameLst>
                                          <p:attrName>ppt_h</p:attrName>
                                        </p:attrNameLst>
                                      </p:cBhvr>
                                      <p:tavLst>
                                        <p:tav tm="0">
                                          <p:val>
                                            <p:strVal val="#ppt_h"/>
                                          </p:val>
                                        </p:tav>
                                        <p:tav tm="100000">
                                          <p:val>
                                            <p:strVal val="#ppt_h"/>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nodeType="clickEffect">
                                  <p:stCondLst>
                                    <p:cond delay="0"/>
                                  </p:stCondLst>
                                  <p:childTnLst>
                                    <p:set>
                                      <p:cBhvr>
                                        <p:cTn id="157" dur="1" fill="hold">
                                          <p:stCondLst>
                                            <p:cond delay="499"/>
                                          </p:stCondLst>
                                        </p:cTn>
                                        <p:tgtEl>
                                          <p:spTgt spid="36941"/>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36961"/>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 presetClass="entr" presetSubtype="1" fill="hold" nodeType="clickEffect">
                                  <p:stCondLst>
                                    <p:cond delay="0"/>
                                  </p:stCondLst>
                                  <p:childTnLst>
                                    <p:set>
                                      <p:cBhvr>
                                        <p:cTn id="165" dur="1" fill="hold">
                                          <p:stCondLst>
                                            <p:cond delay="0"/>
                                          </p:stCondLst>
                                        </p:cTn>
                                        <p:tgtEl>
                                          <p:spTgt spid="36959"/>
                                        </p:tgtEl>
                                        <p:attrNameLst>
                                          <p:attrName>style.visibility</p:attrName>
                                        </p:attrNameLst>
                                      </p:cBhvr>
                                      <p:to>
                                        <p:strVal val="visible"/>
                                      </p:to>
                                    </p:set>
                                    <p:anim calcmode="lin" valueType="num">
                                      <p:cBhvr additive="base">
                                        <p:cTn id="166" dur="500" fill="hold"/>
                                        <p:tgtEl>
                                          <p:spTgt spid="36959"/>
                                        </p:tgtEl>
                                        <p:attrNameLst>
                                          <p:attrName>ppt_x</p:attrName>
                                        </p:attrNameLst>
                                      </p:cBhvr>
                                      <p:tavLst>
                                        <p:tav tm="0">
                                          <p:val>
                                            <p:strVal val="#ppt_x"/>
                                          </p:val>
                                        </p:tav>
                                        <p:tav tm="100000">
                                          <p:val>
                                            <p:strVal val="#ppt_x"/>
                                          </p:val>
                                        </p:tav>
                                      </p:tavLst>
                                    </p:anim>
                                    <p:anim calcmode="lin" valueType="num">
                                      <p:cBhvr additive="base">
                                        <p:cTn id="167" dur="500" fill="hold"/>
                                        <p:tgtEl>
                                          <p:spTgt spid="36959"/>
                                        </p:tgtEl>
                                        <p:attrNameLst>
                                          <p:attrName>ppt_y</p:attrName>
                                        </p:attrNameLst>
                                      </p:cBhvr>
                                      <p:tavLst>
                                        <p:tav tm="0">
                                          <p:val>
                                            <p:strVal val="0-#ppt_h/2"/>
                                          </p:val>
                                        </p:tav>
                                        <p:tav tm="100000">
                                          <p:val>
                                            <p:strVal val="#ppt_y"/>
                                          </p:val>
                                        </p:tav>
                                      </p:tavLst>
                                    </p:anim>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7" presetClass="entr" presetSubtype="1" fill="hold" nodeType="clickEffect">
                                  <p:stCondLst>
                                    <p:cond delay="0"/>
                                  </p:stCondLst>
                                  <p:childTnLst>
                                    <p:set>
                                      <p:cBhvr>
                                        <p:cTn id="171" dur="1" fill="hold">
                                          <p:stCondLst>
                                            <p:cond delay="0"/>
                                          </p:stCondLst>
                                        </p:cTn>
                                        <p:tgtEl>
                                          <p:spTgt spid="36927"/>
                                        </p:tgtEl>
                                        <p:attrNameLst>
                                          <p:attrName>style.visibility</p:attrName>
                                        </p:attrNameLst>
                                      </p:cBhvr>
                                      <p:to>
                                        <p:strVal val="visible"/>
                                      </p:to>
                                    </p:set>
                                    <p:anim calcmode="lin" valueType="num">
                                      <p:cBhvr>
                                        <p:cTn id="172" dur="500" fill="hold"/>
                                        <p:tgtEl>
                                          <p:spTgt spid="36927"/>
                                        </p:tgtEl>
                                        <p:attrNameLst>
                                          <p:attrName>ppt_x</p:attrName>
                                        </p:attrNameLst>
                                      </p:cBhvr>
                                      <p:tavLst>
                                        <p:tav tm="0">
                                          <p:val>
                                            <p:strVal val="#ppt_x"/>
                                          </p:val>
                                        </p:tav>
                                        <p:tav tm="100000">
                                          <p:val>
                                            <p:strVal val="#ppt_x"/>
                                          </p:val>
                                        </p:tav>
                                      </p:tavLst>
                                    </p:anim>
                                    <p:anim calcmode="lin" valueType="num">
                                      <p:cBhvr>
                                        <p:cTn id="173" dur="500" fill="hold"/>
                                        <p:tgtEl>
                                          <p:spTgt spid="36927"/>
                                        </p:tgtEl>
                                        <p:attrNameLst>
                                          <p:attrName>ppt_y</p:attrName>
                                        </p:attrNameLst>
                                      </p:cBhvr>
                                      <p:tavLst>
                                        <p:tav tm="0">
                                          <p:val>
                                            <p:strVal val="#ppt_y-#ppt_h/2"/>
                                          </p:val>
                                        </p:tav>
                                        <p:tav tm="100000">
                                          <p:val>
                                            <p:strVal val="#ppt_y"/>
                                          </p:val>
                                        </p:tav>
                                      </p:tavLst>
                                    </p:anim>
                                    <p:anim calcmode="lin" valueType="num">
                                      <p:cBhvr>
                                        <p:cTn id="174" dur="500" fill="hold"/>
                                        <p:tgtEl>
                                          <p:spTgt spid="36927"/>
                                        </p:tgtEl>
                                        <p:attrNameLst>
                                          <p:attrName>ppt_w</p:attrName>
                                        </p:attrNameLst>
                                      </p:cBhvr>
                                      <p:tavLst>
                                        <p:tav tm="0">
                                          <p:val>
                                            <p:strVal val="#ppt_w"/>
                                          </p:val>
                                        </p:tav>
                                        <p:tav tm="100000">
                                          <p:val>
                                            <p:strVal val="#ppt_w"/>
                                          </p:val>
                                        </p:tav>
                                      </p:tavLst>
                                    </p:anim>
                                    <p:anim calcmode="lin" valueType="num">
                                      <p:cBhvr>
                                        <p:cTn id="175" dur="500" fill="hold"/>
                                        <p:tgtEl>
                                          <p:spTgt spid="36927"/>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grpId="0" nodeType="clickEffect">
                                  <p:stCondLst>
                                    <p:cond delay="0"/>
                                  </p:stCondLst>
                                  <p:childTnLst>
                                    <p:set>
                                      <p:cBhvr>
                                        <p:cTn id="179" dur="1" fill="hold">
                                          <p:stCondLst>
                                            <p:cond delay="499"/>
                                          </p:stCondLst>
                                        </p:cTn>
                                        <p:tgtEl>
                                          <p:spTgt spid="36963"/>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7" presetClass="entr" presetSubtype="10" fill="hold" nodeType="clickEffect">
                                  <p:stCondLst>
                                    <p:cond delay="0"/>
                                  </p:stCondLst>
                                  <p:childTnLst>
                                    <p:set>
                                      <p:cBhvr>
                                        <p:cTn id="183" dur="1" fill="hold">
                                          <p:stCondLst>
                                            <p:cond delay="0"/>
                                          </p:stCondLst>
                                        </p:cTn>
                                        <p:tgtEl>
                                          <p:spTgt spid="36948"/>
                                        </p:tgtEl>
                                        <p:attrNameLst>
                                          <p:attrName>style.visibility</p:attrName>
                                        </p:attrNameLst>
                                      </p:cBhvr>
                                      <p:to>
                                        <p:strVal val="visible"/>
                                      </p:to>
                                    </p:set>
                                    <p:anim calcmode="lin" valueType="num">
                                      <p:cBhvr>
                                        <p:cTn id="184" dur="500" fill="hold"/>
                                        <p:tgtEl>
                                          <p:spTgt spid="36948"/>
                                        </p:tgtEl>
                                        <p:attrNameLst>
                                          <p:attrName>ppt_w</p:attrName>
                                        </p:attrNameLst>
                                      </p:cBhvr>
                                      <p:tavLst>
                                        <p:tav tm="0">
                                          <p:val>
                                            <p:fltVal val="0"/>
                                          </p:val>
                                        </p:tav>
                                        <p:tav tm="100000">
                                          <p:val>
                                            <p:strVal val="#ppt_w"/>
                                          </p:val>
                                        </p:tav>
                                      </p:tavLst>
                                    </p:anim>
                                    <p:anim calcmode="lin" valueType="num">
                                      <p:cBhvr>
                                        <p:cTn id="185" dur="500" fill="hold"/>
                                        <p:tgtEl>
                                          <p:spTgt spid="36948"/>
                                        </p:tgtEl>
                                        <p:attrNameLst>
                                          <p:attrName>ppt_h</p:attrName>
                                        </p:attrNameLst>
                                      </p:cBhvr>
                                      <p:tavLst>
                                        <p:tav tm="0">
                                          <p:val>
                                            <p:strVal val="#ppt_h"/>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7" presetClass="entr" presetSubtype="10" fill="hold" nodeType="clickEffect">
                                  <p:stCondLst>
                                    <p:cond delay="0"/>
                                  </p:stCondLst>
                                  <p:childTnLst>
                                    <p:set>
                                      <p:cBhvr>
                                        <p:cTn id="189" dur="1" fill="hold">
                                          <p:stCondLst>
                                            <p:cond delay="0"/>
                                          </p:stCondLst>
                                        </p:cTn>
                                        <p:tgtEl>
                                          <p:spTgt spid="36921"/>
                                        </p:tgtEl>
                                        <p:attrNameLst>
                                          <p:attrName>style.visibility</p:attrName>
                                        </p:attrNameLst>
                                      </p:cBhvr>
                                      <p:to>
                                        <p:strVal val="visible"/>
                                      </p:to>
                                    </p:set>
                                    <p:anim calcmode="lin" valueType="num">
                                      <p:cBhvr>
                                        <p:cTn id="190" dur="500" fill="hold"/>
                                        <p:tgtEl>
                                          <p:spTgt spid="36921"/>
                                        </p:tgtEl>
                                        <p:attrNameLst>
                                          <p:attrName>ppt_w</p:attrName>
                                        </p:attrNameLst>
                                      </p:cBhvr>
                                      <p:tavLst>
                                        <p:tav tm="0">
                                          <p:val>
                                            <p:fltVal val="0"/>
                                          </p:val>
                                        </p:tav>
                                        <p:tav tm="100000">
                                          <p:val>
                                            <p:strVal val="#ppt_w"/>
                                          </p:val>
                                        </p:tav>
                                      </p:tavLst>
                                    </p:anim>
                                    <p:anim calcmode="lin" valueType="num">
                                      <p:cBhvr>
                                        <p:cTn id="191" dur="500" fill="hold"/>
                                        <p:tgtEl>
                                          <p:spTgt spid="36921"/>
                                        </p:tgtEl>
                                        <p:attrNameLst>
                                          <p:attrName>ppt_h</p:attrName>
                                        </p:attrNameLst>
                                      </p:cBhvr>
                                      <p:tavLst>
                                        <p:tav tm="0">
                                          <p:val>
                                            <p:strVal val="#ppt_h"/>
                                          </p:val>
                                        </p:tav>
                                        <p:tav tm="100000">
                                          <p:val>
                                            <p:strVal val="#ppt_h"/>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8" presetClass="entr" presetSubtype="9" fill="hold" nodeType="clickEffect">
                                  <p:stCondLst>
                                    <p:cond delay="0"/>
                                  </p:stCondLst>
                                  <p:childTnLst>
                                    <p:set>
                                      <p:cBhvr>
                                        <p:cTn id="195" dur="1" fill="hold">
                                          <p:stCondLst>
                                            <p:cond delay="0"/>
                                          </p:stCondLst>
                                        </p:cTn>
                                        <p:tgtEl>
                                          <p:spTgt spid="36960"/>
                                        </p:tgtEl>
                                        <p:attrNameLst>
                                          <p:attrName>style.visibility</p:attrName>
                                        </p:attrNameLst>
                                      </p:cBhvr>
                                      <p:to>
                                        <p:strVal val="visible"/>
                                      </p:to>
                                    </p:set>
                                    <p:animEffect transition="in" filter="strips(upLeft)">
                                      <p:cBhvr>
                                        <p:cTn id="196" dur="500"/>
                                        <p:tgtEl>
                                          <p:spTgt spid="36960"/>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8" presetClass="entr" presetSubtype="9" fill="hold" nodeType="clickEffect">
                                  <p:stCondLst>
                                    <p:cond delay="0"/>
                                  </p:stCondLst>
                                  <p:childTnLst>
                                    <p:set>
                                      <p:cBhvr>
                                        <p:cTn id="200" dur="1" fill="hold">
                                          <p:stCondLst>
                                            <p:cond delay="0"/>
                                          </p:stCondLst>
                                        </p:cTn>
                                        <p:tgtEl>
                                          <p:spTgt spid="36934"/>
                                        </p:tgtEl>
                                        <p:attrNameLst>
                                          <p:attrName>style.visibility</p:attrName>
                                        </p:attrNameLst>
                                      </p:cBhvr>
                                      <p:to>
                                        <p:strVal val="visible"/>
                                      </p:to>
                                    </p:set>
                                    <p:animEffect transition="in" filter="strips(upLeft)">
                                      <p:cBhvr>
                                        <p:cTn id="201" dur="500"/>
                                        <p:tgtEl>
                                          <p:spTgt spid="36934"/>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nodeType="clickEffect">
                                  <p:stCondLst>
                                    <p:cond delay="0"/>
                                  </p:stCondLst>
                                  <p:childTnLst>
                                    <p:set>
                                      <p:cBhvr>
                                        <p:cTn id="205" dur="1" fill="hold">
                                          <p:stCondLst>
                                            <p:cond delay="499"/>
                                          </p:stCondLst>
                                        </p:cTn>
                                        <p:tgtEl>
                                          <p:spTgt spid="36951"/>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8" fill="hold" grpId="0" nodeType="clickEffect">
                                  <p:stCondLst>
                                    <p:cond delay="0"/>
                                  </p:stCondLst>
                                  <p:childTnLst>
                                    <p:set>
                                      <p:cBhvr>
                                        <p:cTn id="209" dur="1" fill="hold">
                                          <p:stCondLst>
                                            <p:cond delay="0"/>
                                          </p:stCondLst>
                                        </p:cTn>
                                        <p:tgtEl>
                                          <p:spTgt spid="36962"/>
                                        </p:tgtEl>
                                        <p:attrNameLst>
                                          <p:attrName>style.visibility</p:attrName>
                                        </p:attrNameLst>
                                      </p:cBhvr>
                                      <p:to>
                                        <p:strVal val="visible"/>
                                      </p:to>
                                    </p:set>
                                    <p:anim calcmode="lin" valueType="num">
                                      <p:cBhvr additive="base">
                                        <p:cTn id="210" dur="500" fill="hold"/>
                                        <p:tgtEl>
                                          <p:spTgt spid="36962"/>
                                        </p:tgtEl>
                                        <p:attrNameLst>
                                          <p:attrName>ppt_x</p:attrName>
                                        </p:attrNameLst>
                                      </p:cBhvr>
                                      <p:tavLst>
                                        <p:tav tm="0">
                                          <p:val>
                                            <p:strVal val="0-#ppt_w/2"/>
                                          </p:val>
                                        </p:tav>
                                        <p:tav tm="100000">
                                          <p:val>
                                            <p:strVal val="#ppt_x"/>
                                          </p:val>
                                        </p:tav>
                                      </p:tavLst>
                                    </p:anim>
                                    <p:anim calcmode="lin" valueType="num">
                                      <p:cBhvr additive="base">
                                        <p:cTn id="211" dur="500" fill="hold"/>
                                        <p:tgtEl>
                                          <p:spTgt spid="36962"/>
                                        </p:tgtEl>
                                        <p:attrNameLst>
                                          <p:attrName>ppt_y</p:attrName>
                                        </p:attrNameLst>
                                      </p:cBhvr>
                                      <p:tavLst>
                                        <p:tav tm="0">
                                          <p:val>
                                            <p:strVal val="#ppt_y"/>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8" presetClass="entr" presetSubtype="6" fill="hold" nodeType="clickEffect">
                                  <p:stCondLst>
                                    <p:cond delay="0"/>
                                  </p:stCondLst>
                                  <p:childTnLst>
                                    <p:set>
                                      <p:cBhvr>
                                        <p:cTn id="215" dur="1" fill="hold">
                                          <p:stCondLst>
                                            <p:cond delay="0"/>
                                          </p:stCondLst>
                                        </p:cTn>
                                        <p:tgtEl>
                                          <p:spTgt spid="36942"/>
                                        </p:tgtEl>
                                        <p:attrNameLst>
                                          <p:attrName>style.visibility</p:attrName>
                                        </p:attrNameLst>
                                      </p:cBhvr>
                                      <p:to>
                                        <p:strVal val="visible"/>
                                      </p:to>
                                    </p:set>
                                    <p:animEffect transition="in" filter="strips(downRight)">
                                      <p:cBhvr>
                                        <p:cTn id="216" dur="500"/>
                                        <p:tgtEl>
                                          <p:spTgt spid="36942"/>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3" presetClass="entr" presetSubtype="16" fill="hold" nodeType="clickEffect">
                                  <p:stCondLst>
                                    <p:cond delay="0"/>
                                  </p:stCondLst>
                                  <p:childTnLst>
                                    <p:set>
                                      <p:cBhvr>
                                        <p:cTn id="220" dur="1" fill="hold">
                                          <p:stCondLst>
                                            <p:cond delay="0"/>
                                          </p:stCondLst>
                                        </p:cTn>
                                        <p:tgtEl>
                                          <p:spTgt spid="36985"/>
                                        </p:tgtEl>
                                        <p:attrNameLst>
                                          <p:attrName>style.visibility</p:attrName>
                                        </p:attrNameLst>
                                      </p:cBhvr>
                                      <p:to>
                                        <p:strVal val="visible"/>
                                      </p:to>
                                    </p:set>
                                    <p:anim calcmode="lin" valueType="num">
                                      <p:cBhvr>
                                        <p:cTn id="221" dur="500" fill="hold"/>
                                        <p:tgtEl>
                                          <p:spTgt spid="36985"/>
                                        </p:tgtEl>
                                        <p:attrNameLst>
                                          <p:attrName>ppt_w</p:attrName>
                                        </p:attrNameLst>
                                      </p:cBhvr>
                                      <p:tavLst>
                                        <p:tav tm="0">
                                          <p:val>
                                            <p:fltVal val="0"/>
                                          </p:val>
                                        </p:tav>
                                        <p:tav tm="100000">
                                          <p:val>
                                            <p:strVal val="#ppt_w"/>
                                          </p:val>
                                        </p:tav>
                                      </p:tavLst>
                                    </p:anim>
                                    <p:anim calcmode="lin" valueType="num">
                                      <p:cBhvr>
                                        <p:cTn id="222" dur="500" fill="hold"/>
                                        <p:tgtEl>
                                          <p:spTgt spid="36985"/>
                                        </p:tgtEl>
                                        <p:attrNameLst>
                                          <p:attrName>ppt_h</p:attrName>
                                        </p:attrNameLst>
                                      </p:cBhvr>
                                      <p:tavLst>
                                        <p:tav tm="0">
                                          <p:val>
                                            <p:fltVal val="0"/>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7" presetClass="entr" presetSubtype="8" fill="hold" nodeType="clickEffect">
                                  <p:stCondLst>
                                    <p:cond delay="0"/>
                                  </p:stCondLst>
                                  <p:childTnLst>
                                    <p:set>
                                      <p:cBhvr>
                                        <p:cTn id="226" dur="1" fill="hold">
                                          <p:stCondLst>
                                            <p:cond delay="0"/>
                                          </p:stCondLst>
                                        </p:cTn>
                                        <p:tgtEl>
                                          <p:spTgt spid="37005"/>
                                        </p:tgtEl>
                                        <p:attrNameLst>
                                          <p:attrName>style.visibility</p:attrName>
                                        </p:attrNameLst>
                                      </p:cBhvr>
                                      <p:to>
                                        <p:strVal val="visible"/>
                                      </p:to>
                                    </p:set>
                                    <p:anim calcmode="lin" valueType="num">
                                      <p:cBhvr>
                                        <p:cTn id="227" dur="500" fill="hold"/>
                                        <p:tgtEl>
                                          <p:spTgt spid="37005"/>
                                        </p:tgtEl>
                                        <p:attrNameLst>
                                          <p:attrName>ppt_x</p:attrName>
                                        </p:attrNameLst>
                                      </p:cBhvr>
                                      <p:tavLst>
                                        <p:tav tm="0">
                                          <p:val>
                                            <p:strVal val="#ppt_x-#ppt_w/2"/>
                                          </p:val>
                                        </p:tav>
                                        <p:tav tm="100000">
                                          <p:val>
                                            <p:strVal val="#ppt_x"/>
                                          </p:val>
                                        </p:tav>
                                      </p:tavLst>
                                    </p:anim>
                                    <p:anim calcmode="lin" valueType="num">
                                      <p:cBhvr>
                                        <p:cTn id="228" dur="500" fill="hold"/>
                                        <p:tgtEl>
                                          <p:spTgt spid="37005"/>
                                        </p:tgtEl>
                                        <p:attrNameLst>
                                          <p:attrName>ppt_y</p:attrName>
                                        </p:attrNameLst>
                                      </p:cBhvr>
                                      <p:tavLst>
                                        <p:tav tm="0">
                                          <p:val>
                                            <p:strVal val="#ppt_y"/>
                                          </p:val>
                                        </p:tav>
                                        <p:tav tm="100000">
                                          <p:val>
                                            <p:strVal val="#ppt_y"/>
                                          </p:val>
                                        </p:tav>
                                      </p:tavLst>
                                    </p:anim>
                                    <p:anim calcmode="lin" valueType="num">
                                      <p:cBhvr>
                                        <p:cTn id="229" dur="500" fill="hold"/>
                                        <p:tgtEl>
                                          <p:spTgt spid="37005"/>
                                        </p:tgtEl>
                                        <p:attrNameLst>
                                          <p:attrName>ppt_w</p:attrName>
                                        </p:attrNameLst>
                                      </p:cBhvr>
                                      <p:tavLst>
                                        <p:tav tm="0">
                                          <p:val>
                                            <p:fltVal val="0"/>
                                          </p:val>
                                        </p:tav>
                                        <p:tav tm="100000">
                                          <p:val>
                                            <p:strVal val="#ppt_w"/>
                                          </p:val>
                                        </p:tav>
                                      </p:tavLst>
                                    </p:anim>
                                    <p:anim calcmode="lin" valueType="num">
                                      <p:cBhvr>
                                        <p:cTn id="230" dur="500" fill="hold"/>
                                        <p:tgtEl>
                                          <p:spTgt spid="3700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917" grpId="0" autoUpdateAnimBg="0"/>
      <p:bldP spid="36961" grpId="0" autoUpdateAnimBg="0"/>
      <p:bldP spid="36962" grpId="0" autoUpdateAnimBg="0"/>
      <p:bldP spid="36963" grpId="0" autoUpdateAnimBg="0"/>
      <p:bldP spid="37008" grpId="0" animBg="1" autoUpdateAnimBg="0"/>
      <p:bldP spid="37009" grpId="0" animBg="1" autoUpdateAnimBg="0"/>
      <p:bldP spid="3701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a:extLst>
              <a:ext uri="{FF2B5EF4-FFF2-40B4-BE49-F238E27FC236}">
                <a16:creationId xmlns:a16="http://schemas.microsoft.com/office/drawing/2014/main" id="{C3F710F7-2913-4990-8EE0-FC2EBF36A6A4}"/>
              </a:ext>
            </a:extLst>
          </p:cNvPr>
          <p:cNvGrpSpPr>
            <a:grpSpLocks/>
          </p:cNvGrpSpPr>
          <p:nvPr/>
        </p:nvGrpSpPr>
        <p:grpSpPr bwMode="auto">
          <a:xfrm>
            <a:off x="220663" y="1662113"/>
            <a:ext cx="1884362" cy="1419225"/>
            <a:chOff x="436" y="2112"/>
            <a:chExt cx="1247" cy="773"/>
          </a:xfrm>
        </p:grpSpPr>
        <p:sp>
          <p:nvSpPr>
            <p:cNvPr id="38915" name="Text Box 3">
              <a:extLst>
                <a:ext uri="{FF2B5EF4-FFF2-40B4-BE49-F238E27FC236}">
                  <a16:creationId xmlns:a16="http://schemas.microsoft.com/office/drawing/2014/main" id="{29040F6D-9B63-48F5-ABEB-F4BA3A858859}"/>
                </a:ext>
              </a:extLst>
            </p:cNvPr>
            <p:cNvSpPr txBox="1">
              <a:spLocks noChangeArrowheads="1"/>
            </p:cNvSpPr>
            <p:nvPr/>
          </p:nvSpPr>
          <p:spPr bwMode="auto">
            <a:xfrm>
              <a:off x="436" y="2736"/>
              <a:ext cx="194"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8916" name="Text Box 4">
              <a:extLst>
                <a:ext uri="{FF2B5EF4-FFF2-40B4-BE49-F238E27FC236}">
                  <a16:creationId xmlns:a16="http://schemas.microsoft.com/office/drawing/2014/main" id="{39D9C9BC-012F-4BF4-8F6D-B066528312EC}"/>
                </a:ext>
              </a:extLst>
            </p:cNvPr>
            <p:cNvSpPr txBox="1">
              <a:spLocks noChangeArrowheads="1"/>
            </p:cNvSpPr>
            <p:nvPr/>
          </p:nvSpPr>
          <p:spPr bwMode="auto">
            <a:xfrm>
              <a:off x="1488" y="2112"/>
              <a:ext cx="195"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grpSp>
      <p:grpSp>
        <p:nvGrpSpPr>
          <p:cNvPr id="38917" name="Group 5">
            <a:extLst>
              <a:ext uri="{FF2B5EF4-FFF2-40B4-BE49-F238E27FC236}">
                <a16:creationId xmlns:a16="http://schemas.microsoft.com/office/drawing/2014/main" id="{C8ABA136-FEB6-47C7-BCF5-1D86BF45BC93}"/>
              </a:ext>
            </a:extLst>
          </p:cNvPr>
          <p:cNvGrpSpPr>
            <a:grpSpLocks/>
          </p:cNvGrpSpPr>
          <p:nvPr/>
        </p:nvGrpSpPr>
        <p:grpSpPr bwMode="auto">
          <a:xfrm>
            <a:off x="320675" y="212725"/>
            <a:ext cx="2790825" cy="3444875"/>
            <a:chOff x="3857" y="1277"/>
            <a:chExt cx="1578" cy="1948"/>
          </a:xfrm>
        </p:grpSpPr>
        <p:sp>
          <p:nvSpPr>
            <p:cNvPr id="38918" name="AutoShape 6">
              <a:extLst>
                <a:ext uri="{FF2B5EF4-FFF2-40B4-BE49-F238E27FC236}">
                  <a16:creationId xmlns:a16="http://schemas.microsoft.com/office/drawing/2014/main" id="{F426AADC-A20C-4CB5-8C4A-AA2589545901}"/>
                </a:ext>
              </a:extLst>
            </p:cNvPr>
            <p:cNvSpPr>
              <a:spLocks noChangeArrowheads="1"/>
            </p:cNvSpPr>
            <p:nvPr/>
          </p:nvSpPr>
          <p:spPr bwMode="auto">
            <a:xfrm rot="5323066" flipV="1">
              <a:off x="3563" y="1615"/>
              <a:ext cx="1482" cy="805"/>
            </a:xfrm>
            <a:prstGeom prst="parallelogram">
              <a:avLst>
                <a:gd name="adj" fmla="val 60983"/>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AutoShape 7">
              <a:extLst>
                <a:ext uri="{FF2B5EF4-FFF2-40B4-BE49-F238E27FC236}">
                  <a16:creationId xmlns:a16="http://schemas.microsoft.com/office/drawing/2014/main" id="{ABD12A77-CD80-4669-8F1B-92665EDCE36A}"/>
                </a:ext>
              </a:extLst>
            </p:cNvPr>
            <p:cNvSpPr>
              <a:spLocks noChangeArrowheads="1"/>
            </p:cNvSpPr>
            <p:nvPr/>
          </p:nvSpPr>
          <p:spPr bwMode="auto">
            <a:xfrm rot="19742203" flipV="1">
              <a:off x="4013" y="2283"/>
              <a:ext cx="1422" cy="901"/>
            </a:xfrm>
            <a:prstGeom prst="parallelogram">
              <a:avLst>
                <a:gd name="adj" fmla="val 5227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Text Box 8">
              <a:extLst>
                <a:ext uri="{FF2B5EF4-FFF2-40B4-BE49-F238E27FC236}">
                  <a16:creationId xmlns:a16="http://schemas.microsoft.com/office/drawing/2014/main" id="{9CAF3791-D006-4BA2-96BC-F1953267EC29}"/>
                </a:ext>
              </a:extLst>
            </p:cNvPr>
            <p:cNvSpPr txBox="1">
              <a:spLocks noChangeArrowheads="1"/>
            </p:cNvSpPr>
            <p:nvPr/>
          </p:nvSpPr>
          <p:spPr bwMode="auto">
            <a:xfrm rot="-1716384">
              <a:off x="3857" y="1679"/>
              <a:ext cx="30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latin typeface="Times New Roman" panose="02020603050405020304" pitchFamily="18" charset="0"/>
                </a:rPr>
                <a:t>V.P.</a:t>
              </a:r>
            </a:p>
          </p:txBody>
        </p:sp>
        <p:graphicFrame>
          <p:nvGraphicFramePr>
            <p:cNvPr id="38921" name="Object 9">
              <a:extLst>
                <a:ext uri="{FF2B5EF4-FFF2-40B4-BE49-F238E27FC236}">
                  <a16:creationId xmlns:a16="http://schemas.microsoft.com/office/drawing/2014/main" id="{6DC9CE91-69EC-415D-A586-B24AE15B28BC}"/>
                </a:ext>
              </a:extLst>
            </p:cNvPr>
            <p:cNvGraphicFramePr>
              <a:graphicFrameLocks noChangeAspect="1"/>
            </p:cNvGraphicFramePr>
            <p:nvPr/>
          </p:nvGraphicFramePr>
          <p:xfrm>
            <a:off x="4656" y="3116"/>
            <a:ext cx="205" cy="109"/>
          </p:xfrm>
          <a:graphic>
            <a:graphicData uri="http://schemas.openxmlformats.org/presentationml/2006/ole">
              <mc:AlternateContent xmlns:mc="http://schemas.openxmlformats.org/markup-compatibility/2006">
                <mc:Choice xmlns:v="urn:schemas-microsoft-com:vml" Requires="v">
                  <p:oleObj spid="_x0000_s6145" name="CorelDRAW" r:id="rId4" imgW="668520" imgH="320400" progId="CorelDRAW.Graphic.11">
                    <p:embed/>
                  </p:oleObj>
                </mc:Choice>
                <mc:Fallback>
                  <p:oleObj name="CorelDRAW" r:id="rId4" imgW="668520" imgH="320400" progId="CorelDRAW.Graphic.11">
                    <p:embed/>
                    <p:pic>
                      <p:nvPicPr>
                        <p:cNvPr id="38921" name="Object 9">
                          <a:extLst>
                            <a:ext uri="{FF2B5EF4-FFF2-40B4-BE49-F238E27FC236}">
                              <a16:creationId xmlns:a16="http://schemas.microsoft.com/office/drawing/2014/main" id="{6DC9CE91-69EC-415D-A586-B24AE15B28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116"/>
                          <a:ext cx="205"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8922" name="Group 10">
            <a:extLst>
              <a:ext uri="{FF2B5EF4-FFF2-40B4-BE49-F238E27FC236}">
                <a16:creationId xmlns:a16="http://schemas.microsoft.com/office/drawing/2014/main" id="{A27A89C1-FB32-44B6-9D4A-768BF7B5A4A4}"/>
              </a:ext>
            </a:extLst>
          </p:cNvPr>
          <p:cNvGrpSpPr>
            <a:grpSpLocks/>
          </p:cNvGrpSpPr>
          <p:nvPr/>
        </p:nvGrpSpPr>
        <p:grpSpPr bwMode="auto">
          <a:xfrm>
            <a:off x="612775" y="944563"/>
            <a:ext cx="1960563" cy="1530350"/>
            <a:chOff x="351" y="555"/>
            <a:chExt cx="1094" cy="770"/>
          </a:xfrm>
        </p:grpSpPr>
        <p:sp>
          <p:nvSpPr>
            <p:cNvPr id="38923" name="Line 11">
              <a:extLst>
                <a:ext uri="{FF2B5EF4-FFF2-40B4-BE49-F238E27FC236}">
                  <a16:creationId xmlns:a16="http://schemas.microsoft.com/office/drawing/2014/main" id="{FED17365-5399-4081-93C0-996F570E770C}"/>
                </a:ext>
              </a:extLst>
            </p:cNvPr>
            <p:cNvSpPr>
              <a:spLocks noChangeShapeType="1"/>
            </p:cNvSpPr>
            <p:nvPr/>
          </p:nvSpPr>
          <p:spPr bwMode="auto">
            <a:xfrm flipH="1" flipV="1">
              <a:off x="726" y="555"/>
              <a:ext cx="719"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924" name="Group 12">
              <a:extLst>
                <a:ext uri="{FF2B5EF4-FFF2-40B4-BE49-F238E27FC236}">
                  <a16:creationId xmlns:a16="http://schemas.microsoft.com/office/drawing/2014/main" id="{14EBD02A-01EE-433B-9FD3-D16899C1222E}"/>
                </a:ext>
              </a:extLst>
            </p:cNvPr>
            <p:cNvGrpSpPr>
              <a:grpSpLocks/>
            </p:cNvGrpSpPr>
            <p:nvPr/>
          </p:nvGrpSpPr>
          <p:grpSpPr bwMode="auto">
            <a:xfrm rot="377888">
              <a:off x="351" y="1169"/>
              <a:ext cx="309" cy="156"/>
              <a:chOff x="1968" y="2544"/>
              <a:chExt cx="480" cy="240"/>
            </a:xfrm>
          </p:grpSpPr>
          <p:sp>
            <p:nvSpPr>
              <p:cNvPr id="38925" name="Line 13">
                <a:extLst>
                  <a:ext uri="{FF2B5EF4-FFF2-40B4-BE49-F238E27FC236}">
                    <a16:creationId xmlns:a16="http://schemas.microsoft.com/office/drawing/2014/main" id="{6EC17C51-7807-4CD6-A13D-C92CF8D3AD03}"/>
                  </a:ext>
                </a:extLst>
              </p:cNvPr>
              <p:cNvSpPr>
                <a:spLocks noChangeShapeType="1"/>
              </p:cNvSpPr>
              <p:nvPr/>
            </p:nvSpPr>
            <p:spPr bwMode="auto">
              <a:xfrm flipH="1" flipV="1">
                <a:off x="1968" y="254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14">
                <a:extLst>
                  <a:ext uri="{FF2B5EF4-FFF2-40B4-BE49-F238E27FC236}">
                    <a16:creationId xmlns:a16="http://schemas.microsoft.com/office/drawing/2014/main" id="{F7F92912-151E-46A0-804E-C7288ABFC1C4}"/>
                  </a:ext>
                </a:extLst>
              </p:cNvPr>
              <p:cNvSpPr>
                <a:spLocks noChangeShapeType="1"/>
              </p:cNvSpPr>
              <p:nvPr/>
            </p:nvSpPr>
            <p:spPr bwMode="auto">
              <a:xfrm flipH="1" flipV="1">
                <a:off x="2172" y="2646"/>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927" name="Line 15">
              <a:extLst>
                <a:ext uri="{FF2B5EF4-FFF2-40B4-BE49-F238E27FC236}">
                  <a16:creationId xmlns:a16="http://schemas.microsoft.com/office/drawing/2014/main" id="{7FAFE21D-B532-42F4-B245-636BAE2A1361}"/>
                </a:ext>
              </a:extLst>
            </p:cNvPr>
            <p:cNvSpPr>
              <a:spLocks noChangeShapeType="1"/>
            </p:cNvSpPr>
            <p:nvPr/>
          </p:nvSpPr>
          <p:spPr bwMode="auto">
            <a:xfrm flipH="1" flipV="1">
              <a:off x="979" y="645"/>
              <a:ext cx="192"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28" name="Group 16">
            <a:extLst>
              <a:ext uri="{FF2B5EF4-FFF2-40B4-BE49-F238E27FC236}">
                <a16:creationId xmlns:a16="http://schemas.microsoft.com/office/drawing/2014/main" id="{E84F96A4-3A37-4A1A-817E-EF06F8F1EE5F}"/>
              </a:ext>
            </a:extLst>
          </p:cNvPr>
          <p:cNvGrpSpPr>
            <a:grpSpLocks/>
          </p:cNvGrpSpPr>
          <p:nvPr/>
        </p:nvGrpSpPr>
        <p:grpSpPr bwMode="auto">
          <a:xfrm>
            <a:off x="1163638" y="1487488"/>
            <a:ext cx="1409700" cy="1497012"/>
            <a:chOff x="869" y="1762"/>
            <a:chExt cx="787" cy="753"/>
          </a:xfrm>
        </p:grpSpPr>
        <p:grpSp>
          <p:nvGrpSpPr>
            <p:cNvPr id="38929" name="Group 17">
              <a:extLst>
                <a:ext uri="{FF2B5EF4-FFF2-40B4-BE49-F238E27FC236}">
                  <a16:creationId xmlns:a16="http://schemas.microsoft.com/office/drawing/2014/main" id="{D6E25938-B06A-40BD-9B71-89AE0DCD1FAB}"/>
                </a:ext>
              </a:extLst>
            </p:cNvPr>
            <p:cNvGrpSpPr>
              <a:grpSpLocks/>
            </p:cNvGrpSpPr>
            <p:nvPr/>
          </p:nvGrpSpPr>
          <p:grpSpPr bwMode="auto">
            <a:xfrm>
              <a:off x="869" y="1762"/>
              <a:ext cx="787" cy="753"/>
              <a:chOff x="658" y="828"/>
              <a:chExt cx="787" cy="753"/>
            </a:xfrm>
          </p:grpSpPr>
          <p:sp>
            <p:nvSpPr>
              <p:cNvPr id="38930" name="Line 18">
                <a:extLst>
                  <a:ext uri="{FF2B5EF4-FFF2-40B4-BE49-F238E27FC236}">
                    <a16:creationId xmlns:a16="http://schemas.microsoft.com/office/drawing/2014/main" id="{A2AD63B4-8E7A-4AEA-A173-A403CED0FFF3}"/>
                  </a:ext>
                </a:extLst>
              </p:cNvPr>
              <p:cNvSpPr>
                <a:spLocks noChangeShapeType="1"/>
              </p:cNvSpPr>
              <p:nvPr/>
            </p:nvSpPr>
            <p:spPr bwMode="auto">
              <a:xfrm>
                <a:off x="658" y="1342"/>
                <a:ext cx="0"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1" name="Line 19">
                <a:extLst>
                  <a:ext uri="{FF2B5EF4-FFF2-40B4-BE49-F238E27FC236}">
                    <a16:creationId xmlns:a16="http://schemas.microsoft.com/office/drawing/2014/main" id="{C5C29294-7AFE-44D2-A5D5-61D6284122A0}"/>
                  </a:ext>
                </a:extLst>
              </p:cNvPr>
              <p:cNvSpPr>
                <a:spLocks noChangeShapeType="1"/>
              </p:cNvSpPr>
              <p:nvPr/>
            </p:nvSpPr>
            <p:spPr bwMode="auto">
              <a:xfrm>
                <a:off x="1445" y="828"/>
                <a:ext cx="0" cy="7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2" name="Line 20">
                <a:extLst>
                  <a:ext uri="{FF2B5EF4-FFF2-40B4-BE49-F238E27FC236}">
                    <a16:creationId xmlns:a16="http://schemas.microsoft.com/office/drawing/2014/main" id="{C1F0C865-E9B0-482C-92A1-5011F5BF01D7}"/>
                  </a:ext>
                </a:extLst>
              </p:cNvPr>
              <p:cNvSpPr>
                <a:spLocks noChangeShapeType="1"/>
              </p:cNvSpPr>
              <p:nvPr/>
            </p:nvSpPr>
            <p:spPr bwMode="auto">
              <a:xfrm>
                <a:off x="1445" y="1273"/>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933" name="Line 21">
              <a:extLst>
                <a:ext uri="{FF2B5EF4-FFF2-40B4-BE49-F238E27FC236}">
                  <a16:creationId xmlns:a16="http://schemas.microsoft.com/office/drawing/2014/main" id="{6052F9B8-D347-4D2E-B0C7-79A238C3454C}"/>
                </a:ext>
              </a:extLst>
            </p:cNvPr>
            <p:cNvSpPr>
              <a:spLocks noChangeShapeType="1"/>
            </p:cNvSpPr>
            <p:nvPr/>
          </p:nvSpPr>
          <p:spPr bwMode="auto">
            <a:xfrm>
              <a:off x="869" y="2310"/>
              <a:ext cx="0" cy="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34" name="Group 22">
            <a:extLst>
              <a:ext uri="{FF2B5EF4-FFF2-40B4-BE49-F238E27FC236}">
                <a16:creationId xmlns:a16="http://schemas.microsoft.com/office/drawing/2014/main" id="{907BDEF5-0930-452C-A387-8CC0B0A5122D}"/>
              </a:ext>
            </a:extLst>
          </p:cNvPr>
          <p:cNvGrpSpPr>
            <a:grpSpLocks/>
          </p:cNvGrpSpPr>
          <p:nvPr/>
        </p:nvGrpSpPr>
        <p:grpSpPr bwMode="auto">
          <a:xfrm>
            <a:off x="2806700" y="2014538"/>
            <a:ext cx="850900" cy="390525"/>
            <a:chOff x="5263" y="2296"/>
            <a:chExt cx="481" cy="221"/>
          </a:xfrm>
        </p:grpSpPr>
        <p:sp>
          <p:nvSpPr>
            <p:cNvPr id="38935" name="Text Box 23">
              <a:extLst>
                <a:ext uri="{FF2B5EF4-FFF2-40B4-BE49-F238E27FC236}">
                  <a16:creationId xmlns:a16="http://schemas.microsoft.com/office/drawing/2014/main" id="{86C2824B-10E0-4687-820A-592B9632BCB0}"/>
                </a:ext>
              </a:extLst>
            </p:cNvPr>
            <p:cNvSpPr txBox="1">
              <a:spLocks noChangeArrowheads="1"/>
            </p:cNvSpPr>
            <p:nvPr/>
          </p:nvSpPr>
          <p:spPr bwMode="auto">
            <a:xfrm rot="1539104">
              <a:off x="5330" y="2296"/>
              <a:ext cx="41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For Fv</a:t>
              </a:r>
            </a:p>
          </p:txBody>
        </p:sp>
        <p:sp>
          <p:nvSpPr>
            <p:cNvPr id="38936" name="Line 24">
              <a:extLst>
                <a:ext uri="{FF2B5EF4-FFF2-40B4-BE49-F238E27FC236}">
                  <a16:creationId xmlns:a16="http://schemas.microsoft.com/office/drawing/2014/main" id="{AD3AA249-B2A5-45C6-B0F6-330258D445B8}"/>
                </a:ext>
              </a:extLst>
            </p:cNvPr>
            <p:cNvSpPr>
              <a:spLocks noChangeShapeType="1"/>
            </p:cNvSpPr>
            <p:nvPr/>
          </p:nvSpPr>
          <p:spPr bwMode="auto">
            <a:xfrm flipH="1" flipV="1">
              <a:off x="5263" y="2363"/>
              <a:ext cx="277" cy="15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37" name="Group 25">
            <a:extLst>
              <a:ext uri="{FF2B5EF4-FFF2-40B4-BE49-F238E27FC236}">
                <a16:creationId xmlns:a16="http://schemas.microsoft.com/office/drawing/2014/main" id="{257AAC97-43A3-46DC-AED6-61602EA99B25}"/>
              </a:ext>
            </a:extLst>
          </p:cNvPr>
          <p:cNvGrpSpPr>
            <a:grpSpLocks/>
          </p:cNvGrpSpPr>
          <p:nvPr/>
        </p:nvGrpSpPr>
        <p:grpSpPr bwMode="auto">
          <a:xfrm>
            <a:off x="671513" y="2236788"/>
            <a:ext cx="1901825" cy="738187"/>
            <a:chOff x="384" y="1205"/>
            <a:chExt cx="1061" cy="372"/>
          </a:xfrm>
        </p:grpSpPr>
        <p:sp>
          <p:nvSpPr>
            <p:cNvPr id="38938" name="Line 26">
              <a:extLst>
                <a:ext uri="{FF2B5EF4-FFF2-40B4-BE49-F238E27FC236}">
                  <a16:creationId xmlns:a16="http://schemas.microsoft.com/office/drawing/2014/main" id="{9DE817F1-5169-417E-8CB9-994EFBA543C1}"/>
                </a:ext>
              </a:extLst>
            </p:cNvPr>
            <p:cNvSpPr>
              <a:spLocks noChangeShapeType="1"/>
            </p:cNvSpPr>
            <p:nvPr/>
          </p:nvSpPr>
          <p:spPr bwMode="auto">
            <a:xfrm>
              <a:off x="384" y="1427"/>
              <a:ext cx="269" cy="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9" name="Line 27">
              <a:extLst>
                <a:ext uri="{FF2B5EF4-FFF2-40B4-BE49-F238E27FC236}">
                  <a16:creationId xmlns:a16="http://schemas.microsoft.com/office/drawing/2014/main" id="{8C81286E-D2F3-4166-98E9-8E8D1AA61565}"/>
                </a:ext>
              </a:extLst>
            </p:cNvPr>
            <p:cNvSpPr>
              <a:spLocks noChangeShapeType="1"/>
            </p:cNvSpPr>
            <p:nvPr/>
          </p:nvSpPr>
          <p:spPr bwMode="auto">
            <a:xfrm>
              <a:off x="726" y="1205"/>
              <a:ext cx="719" cy="3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40" name="Group 28">
            <a:extLst>
              <a:ext uri="{FF2B5EF4-FFF2-40B4-BE49-F238E27FC236}">
                <a16:creationId xmlns:a16="http://schemas.microsoft.com/office/drawing/2014/main" id="{056CA8B1-9BE5-4983-9379-7AC0A9777AC6}"/>
              </a:ext>
            </a:extLst>
          </p:cNvPr>
          <p:cNvGrpSpPr>
            <a:grpSpLocks/>
          </p:cNvGrpSpPr>
          <p:nvPr/>
        </p:nvGrpSpPr>
        <p:grpSpPr bwMode="auto">
          <a:xfrm>
            <a:off x="649288" y="944563"/>
            <a:ext cx="635000" cy="1733550"/>
            <a:chOff x="371" y="555"/>
            <a:chExt cx="355" cy="872"/>
          </a:xfrm>
        </p:grpSpPr>
        <p:sp>
          <p:nvSpPr>
            <p:cNvPr id="38941" name="Line 29">
              <a:extLst>
                <a:ext uri="{FF2B5EF4-FFF2-40B4-BE49-F238E27FC236}">
                  <a16:creationId xmlns:a16="http://schemas.microsoft.com/office/drawing/2014/main" id="{D28AB9EF-95D2-4D52-A272-84712DDE82AA}"/>
                </a:ext>
              </a:extLst>
            </p:cNvPr>
            <p:cNvSpPr>
              <a:spLocks noChangeShapeType="1"/>
            </p:cNvSpPr>
            <p:nvPr/>
          </p:nvSpPr>
          <p:spPr bwMode="auto">
            <a:xfrm>
              <a:off x="726" y="555"/>
              <a:ext cx="0" cy="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2" name="Line 30">
              <a:extLst>
                <a:ext uri="{FF2B5EF4-FFF2-40B4-BE49-F238E27FC236}">
                  <a16:creationId xmlns:a16="http://schemas.microsoft.com/office/drawing/2014/main" id="{4163219E-2D40-44F3-A073-3CA0B0FC9C37}"/>
                </a:ext>
              </a:extLst>
            </p:cNvPr>
            <p:cNvSpPr>
              <a:spLocks noChangeShapeType="1"/>
            </p:cNvSpPr>
            <p:nvPr/>
          </p:nvSpPr>
          <p:spPr bwMode="auto">
            <a:xfrm>
              <a:off x="371" y="1154"/>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43" name="Group 31">
            <a:extLst>
              <a:ext uri="{FF2B5EF4-FFF2-40B4-BE49-F238E27FC236}">
                <a16:creationId xmlns:a16="http://schemas.microsoft.com/office/drawing/2014/main" id="{DD207070-71A9-495E-AB81-54F992369E7E}"/>
              </a:ext>
            </a:extLst>
          </p:cNvPr>
          <p:cNvGrpSpPr>
            <a:grpSpLocks/>
          </p:cNvGrpSpPr>
          <p:nvPr/>
        </p:nvGrpSpPr>
        <p:grpSpPr bwMode="auto">
          <a:xfrm>
            <a:off x="381000" y="669925"/>
            <a:ext cx="1012825" cy="1528763"/>
            <a:chOff x="3891" y="1536"/>
            <a:chExt cx="573" cy="864"/>
          </a:xfrm>
        </p:grpSpPr>
        <p:sp>
          <p:nvSpPr>
            <p:cNvPr id="38944" name="Text Box 32">
              <a:extLst>
                <a:ext uri="{FF2B5EF4-FFF2-40B4-BE49-F238E27FC236}">
                  <a16:creationId xmlns:a16="http://schemas.microsoft.com/office/drawing/2014/main" id="{68BD06ED-97CD-4C8D-A971-9B59907A46DA}"/>
                </a:ext>
              </a:extLst>
            </p:cNvPr>
            <p:cNvSpPr txBox="1">
              <a:spLocks noChangeArrowheads="1"/>
            </p:cNvSpPr>
            <p:nvPr/>
          </p:nvSpPr>
          <p:spPr bwMode="auto">
            <a:xfrm>
              <a:off x="3891" y="2210"/>
              <a:ext cx="19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a’</a:t>
              </a:r>
            </a:p>
          </p:txBody>
        </p:sp>
        <p:sp>
          <p:nvSpPr>
            <p:cNvPr id="38945" name="Text Box 33">
              <a:extLst>
                <a:ext uri="{FF2B5EF4-FFF2-40B4-BE49-F238E27FC236}">
                  <a16:creationId xmlns:a16="http://schemas.microsoft.com/office/drawing/2014/main" id="{5BD7CD03-BAE0-4348-9C4D-C2ED25434960}"/>
                </a:ext>
              </a:extLst>
            </p:cNvPr>
            <p:cNvSpPr txBox="1">
              <a:spLocks noChangeArrowheads="1"/>
            </p:cNvSpPr>
            <p:nvPr/>
          </p:nvSpPr>
          <p:spPr bwMode="auto">
            <a:xfrm>
              <a:off x="4263" y="1536"/>
              <a:ext cx="20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b’</a:t>
              </a:r>
            </a:p>
          </p:txBody>
        </p:sp>
      </p:grpSp>
      <p:grpSp>
        <p:nvGrpSpPr>
          <p:cNvPr id="38946" name="Group 34">
            <a:extLst>
              <a:ext uri="{FF2B5EF4-FFF2-40B4-BE49-F238E27FC236}">
                <a16:creationId xmlns:a16="http://schemas.microsoft.com/office/drawing/2014/main" id="{6FFAD5AB-4189-4C9C-AF40-F923B94F72E8}"/>
              </a:ext>
            </a:extLst>
          </p:cNvPr>
          <p:cNvGrpSpPr>
            <a:grpSpLocks/>
          </p:cNvGrpSpPr>
          <p:nvPr/>
        </p:nvGrpSpPr>
        <p:grpSpPr bwMode="auto">
          <a:xfrm>
            <a:off x="1016000" y="2844800"/>
            <a:ext cx="1743075" cy="377825"/>
            <a:chOff x="4250" y="2765"/>
            <a:chExt cx="986" cy="214"/>
          </a:xfrm>
        </p:grpSpPr>
        <p:sp>
          <p:nvSpPr>
            <p:cNvPr id="38947" name="Text Box 35">
              <a:extLst>
                <a:ext uri="{FF2B5EF4-FFF2-40B4-BE49-F238E27FC236}">
                  <a16:creationId xmlns:a16="http://schemas.microsoft.com/office/drawing/2014/main" id="{703A657F-E754-4735-AD3E-9928F4012AF5}"/>
                </a:ext>
              </a:extLst>
            </p:cNvPr>
            <p:cNvSpPr txBox="1">
              <a:spLocks noChangeArrowheads="1"/>
            </p:cNvSpPr>
            <p:nvPr/>
          </p:nvSpPr>
          <p:spPr bwMode="auto">
            <a:xfrm>
              <a:off x="4250" y="2765"/>
              <a:ext cx="15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a</a:t>
              </a:r>
            </a:p>
          </p:txBody>
        </p:sp>
        <p:sp>
          <p:nvSpPr>
            <p:cNvPr id="38948" name="Text Box 36">
              <a:extLst>
                <a:ext uri="{FF2B5EF4-FFF2-40B4-BE49-F238E27FC236}">
                  <a16:creationId xmlns:a16="http://schemas.microsoft.com/office/drawing/2014/main" id="{D48787DA-9F81-4B55-A286-5AC5E5C9069A}"/>
                </a:ext>
              </a:extLst>
            </p:cNvPr>
            <p:cNvSpPr txBox="1">
              <a:spLocks noChangeArrowheads="1"/>
            </p:cNvSpPr>
            <p:nvPr/>
          </p:nvSpPr>
          <p:spPr bwMode="auto">
            <a:xfrm>
              <a:off x="5074" y="2789"/>
              <a:ext cx="16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b</a:t>
              </a:r>
            </a:p>
          </p:txBody>
        </p:sp>
      </p:grpSp>
      <p:grpSp>
        <p:nvGrpSpPr>
          <p:cNvPr id="38949" name="Group 37">
            <a:extLst>
              <a:ext uri="{FF2B5EF4-FFF2-40B4-BE49-F238E27FC236}">
                <a16:creationId xmlns:a16="http://schemas.microsoft.com/office/drawing/2014/main" id="{7A654B28-F262-4DCB-BB06-83998712A274}"/>
              </a:ext>
            </a:extLst>
          </p:cNvPr>
          <p:cNvGrpSpPr>
            <a:grpSpLocks/>
          </p:cNvGrpSpPr>
          <p:nvPr/>
        </p:nvGrpSpPr>
        <p:grpSpPr bwMode="auto">
          <a:xfrm>
            <a:off x="820738" y="1211263"/>
            <a:ext cx="2006600" cy="1516062"/>
            <a:chOff x="4139" y="1842"/>
            <a:chExt cx="1135" cy="857"/>
          </a:xfrm>
        </p:grpSpPr>
        <p:sp>
          <p:nvSpPr>
            <p:cNvPr id="38950" name="Line 38">
              <a:extLst>
                <a:ext uri="{FF2B5EF4-FFF2-40B4-BE49-F238E27FC236}">
                  <a16:creationId xmlns:a16="http://schemas.microsoft.com/office/drawing/2014/main" id="{47C93D4B-3F87-465A-A432-A4C61A260879}"/>
                </a:ext>
              </a:extLst>
            </p:cNvPr>
            <p:cNvSpPr>
              <a:spLocks noChangeShapeType="1"/>
            </p:cNvSpPr>
            <p:nvPr/>
          </p:nvSpPr>
          <p:spPr bwMode="auto">
            <a:xfrm flipV="1">
              <a:off x="4333" y="1998"/>
              <a:ext cx="798" cy="577"/>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1" name="Text Box 39">
              <a:extLst>
                <a:ext uri="{FF2B5EF4-FFF2-40B4-BE49-F238E27FC236}">
                  <a16:creationId xmlns:a16="http://schemas.microsoft.com/office/drawing/2014/main" id="{627472EB-0AEC-4B02-96B5-7A14E876D12C}"/>
                </a:ext>
              </a:extLst>
            </p:cNvPr>
            <p:cNvSpPr txBox="1">
              <a:spLocks noChangeArrowheads="1"/>
            </p:cNvSpPr>
            <p:nvPr/>
          </p:nvSpPr>
          <p:spPr bwMode="auto">
            <a:xfrm>
              <a:off x="5093" y="1842"/>
              <a:ext cx="18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B</a:t>
              </a:r>
            </a:p>
          </p:txBody>
        </p:sp>
        <p:sp>
          <p:nvSpPr>
            <p:cNvPr id="38952" name="Text Box 40">
              <a:extLst>
                <a:ext uri="{FF2B5EF4-FFF2-40B4-BE49-F238E27FC236}">
                  <a16:creationId xmlns:a16="http://schemas.microsoft.com/office/drawing/2014/main" id="{145215A4-7BFB-49DC-98D7-EC0E6312FC3A}"/>
                </a:ext>
              </a:extLst>
            </p:cNvPr>
            <p:cNvSpPr txBox="1">
              <a:spLocks noChangeArrowheads="1"/>
            </p:cNvSpPr>
            <p:nvPr/>
          </p:nvSpPr>
          <p:spPr bwMode="auto">
            <a:xfrm>
              <a:off x="4139" y="2509"/>
              <a:ext cx="187"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A</a:t>
              </a:r>
            </a:p>
          </p:txBody>
        </p:sp>
      </p:grpSp>
      <p:grpSp>
        <p:nvGrpSpPr>
          <p:cNvPr id="38953" name="Group 41">
            <a:extLst>
              <a:ext uri="{FF2B5EF4-FFF2-40B4-BE49-F238E27FC236}">
                <a16:creationId xmlns:a16="http://schemas.microsoft.com/office/drawing/2014/main" id="{E410B46F-36BC-4BB5-9DDF-0ECFB69B850D}"/>
              </a:ext>
            </a:extLst>
          </p:cNvPr>
          <p:cNvGrpSpPr>
            <a:grpSpLocks/>
          </p:cNvGrpSpPr>
          <p:nvPr/>
        </p:nvGrpSpPr>
        <p:grpSpPr bwMode="auto">
          <a:xfrm>
            <a:off x="630238" y="1435100"/>
            <a:ext cx="1019175" cy="696913"/>
            <a:chOff x="4032" y="1968"/>
            <a:chExt cx="576" cy="394"/>
          </a:xfrm>
        </p:grpSpPr>
        <p:sp>
          <p:nvSpPr>
            <p:cNvPr id="38954" name="Line 42">
              <a:extLst>
                <a:ext uri="{FF2B5EF4-FFF2-40B4-BE49-F238E27FC236}">
                  <a16:creationId xmlns:a16="http://schemas.microsoft.com/office/drawing/2014/main" id="{64E97CC0-DF90-41DD-B31F-4B1F1A550FB6}"/>
                </a:ext>
              </a:extLst>
            </p:cNvPr>
            <p:cNvSpPr>
              <a:spLocks noChangeShapeType="1"/>
            </p:cNvSpPr>
            <p:nvPr/>
          </p:nvSpPr>
          <p:spPr bwMode="auto">
            <a:xfrm flipV="1">
              <a:off x="4032" y="1968"/>
              <a:ext cx="576" cy="3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5" name="Text Box 43">
              <a:extLst>
                <a:ext uri="{FF2B5EF4-FFF2-40B4-BE49-F238E27FC236}">
                  <a16:creationId xmlns:a16="http://schemas.microsoft.com/office/drawing/2014/main" id="{B0FBDE98-D53B-4951-BEC8-682E0A942BE2}"/>
                </a:ext>
              </a:extLst>
            </p:cNvPr>
            <p:cNvSpPr txBox="1">
              <a:spLocks noChangeArrowheads="1"/>
            </p:cNvSpPr>
            <p:nvPr/>
          </p:nvSpPr>
          <p:spPr bwMode="auto">
            <a:xfrm>
              <a:off x="4136" y="2018"/>
              <a:ext cx="19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grpSp>
      <p:grpSp>
        <p:nvGrpSpPr>
          <p:cNvPr id="38956" name="Group 44">
            <a:extLst>
              <a:ext uri="{FF2B5EF4-FFF2-40B4-BE49-F238E27FC236}">
                <a16:creationId xmlns:a16="http://schemas.microsoft.com/office/drawing/2014/main" id="{C011E89E-8A92-4D8A-AC19-691C920B42D6}"/>
              </a:ext>
            </a:extLst>
          </p:cNvPr>
          <p:cNvGrpSpPr>
            <a:grpSpLocks/>
          </p:cNvGrpSpPr>
          <p:nvPr/>
        </p:nvGrpSpPr>
        <p:grpSpPr bwMode="auto">
          <a:xfrm>
            <a:off x="1185863" y="2463800"/>
            <a:ext cx="673100" cy="485775"/>
            <a:chOff x="4346" y="2550"/>
            <a:chExt cx="381" cy="275"/>
          </a:xfrm>
        </p:grpSpPr>
        <p:sp>
          <p:nvSpPr>
            <p:cNvPr id="38957" name="Line 45">
              <a:extLst>
                <a:ext uri="{FF2B5EF4-FFF2-40B4-BE49-F238E27FC236}">
                  <a16:creationId xmlns:a16="http://schemas.microsoft.com/office/drawing/2014/main" id="{EC4AB0F1-BD6D-4937-B92E-D2628DB273B7}"/>
                </a:ext>
              </a:extLst>
            </p:cNvPr>
            <p:cNvSpPr>
              <a:spLocks noChangeShapeType="1"/>
            </p:cNvSpPr>
            <p:nvPr/>
          </p:nvSpPr>
          <p:spPr bwMode="auto">
            <a:xfrm flipV="1">
              <a:off x="4346" y="2550"/>
              <a:ext cx="381"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8" name="Text Box 46">
              <a:extLst>
                <a:ext uri="{FF2B5EF4-FFF2-40B4-BE49-F238E27FC236}">
                  <a16:creationId xmlns:a16="http://schemas.microsoft.com/office/drawing/2014/main" id="{FADDBE61-DF26-4326-9150-B0E0CB433D89}"/>
                </a:ext>
              </a:extLst>
            </p:cNvPr>
            <p:cNvSpPr txBox="1">
              <a:spLocks noChangeArrowheads="1"/>
            </p:cNvSpPr>
            <p:nvPr/>
          </p:nvSpPr>
          <p:spPr bwMode="auto">
            <a:xfrm>
              <a:off x="4437" y="2669"/>
              <a:ext cx="15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38959" name="Group 47">
            <a:extLst>
              <a:ext uri="{FF2B5EF4-FFF2-40B4-BE49-F238E27FC236}">
                <a16:creationId xmlns:a16="http://schemas.microsoft.com/office/drawing/2014/main" id="{9D780C03-39B5-4370-9812-9DEE8644ADB0}"/>
              </a:ext>
            </a:extLst>
          </p:cNvPr>
          <p:cNvGrpSpPr>
            <a:grpSpLocks/>
          </p:cNvGrpSpPr>
          <p:nvPr/>
        </p:nvGrpSpPr>
        <p:grpSpPr bwMode="auto">
          <a:xfrm>
            <a:off x="1790700" y="76200"/>
            <a:ext cx="742950" cy="882650"/>
            <a:chOff x="4688" y="1200"/>
            <a:chExt cx="420" cy="499"/>
          </a:xfrm>
        </p:grpSpPr>
        <p:sp>
          <p:nvSpPr>
            <p:cNvPr id="38960" name="Line 48">
              <a:extLst>
                <a:ext uri="{FF2B5EF4-FFF2-40B4-BE49-F238E27FC236}">
                  <a16:creationId xmlns:a16="http://schemas.microsoft.com/office/drawing/2014/main" id="{6E7FA4FF-3F0F-42F5-83EC-232B907D2031}"/>
                </a:ext>
              </a:extLst>
            </p:cNvPr>
            <p:cNvSpPr>
              <a:spLocks noChangeShapeType="1"/>
            </p:cNvSpPr>
            <p:nvPr/>
          </p:nvSpPr>
          <p:spPr bwMode="auto">
            <a:xfrm>
              <a:off x="4887" y="1392"/>
              <a:ext cx="0" cy="3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1" name="Text Box 49">
              <a:extLst>
                <a:ext uri="{FF2B5EF4-FFF2-40B4-BE49-F238E27FC236}">
                  <a16:creationId xmlns:a16="http://schemas.microsoft.com/office/drawing/2014/main" id="{DF60F282-60FF-4CA0-8429-7CA355006880}"/>
                </a:ext>
              </a:extLst>
            </p:cNvPr>
            <p:cNvSpPr txBox="1">
              <a:spLocks noChangeArrowheads="1"/>
            </p:cNvSpPr>
            <p:nvPr/>
          </p:nvSpPr>
          <p:spPr bwMode="auto">
            <a:xfrm>
              <a:off x="4688" y="1200"/>
              <a:ext cx="42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For Tv</a:t>
              </a:r>
            </a:p>
          </p:txBody>
        </p:sp>
      </p:grpSp>
      <p:grpSp>
        <p:nvGrpSpPr>
          <p:cNvPr id="38962" name="Group 50">
            <a:extLst>
              <a:ext uri="{FF2B5EF4-FFF2-40B4-BE49-F238E27FC236}">
                <a16:creationId xmlns:a16="http://schemas.microsoft.com/office/drawing/2014/main" id="{8B88278F-F894-49BC-BA02-9900856DF074}"/>
              </a:ext>
            </a:extLst>
          </p:cNvPr>
          <p:cNvGrpSpPr>
            <a:grpSpLocks/>
          </p:cNvGrpSpPr>
          <p:nvPr/>
        </p:nvGrpSpPr>
        <p:grpSpPr bwMode="auto">
          <a:xfrm>
            <a:off x="623888" y="927100"/>
            <a:ext cx="676275" cy="1223963"/>
            <a:chOff x="4028" y="1681"/>
            <a:chExt cx="383" cy="692"/>
          </a:xfrm>
        </p:grpSpPr>
        <p:sp>
          <p:nvSpPr>
            <p:cNvPr id="38963" name="Line 51">
              <a:extLst>
                <a:ext uri="{FF2B5EF4-FFF2-40B4-BE49-F238E27FC236}">
                  <a16:creationId xmlns:a16="http://schemas.microsoft.com/office/drawing/2014/main" id="{9892096D-75CB-4438-BA82-9E3843CC4F86}"/>
                </a:ext>
              </a:extLst>
            </p:cNvPr>
            <p:cNvSpPr>
              <a:spLocks noChangeShapeType="1"/>
            </p:cNvSpPr>
            <p:nvPr/>
          </p:nvSpPr>
          <p:spPr bwMode="auto">
            <a:xfrm flipH="1">
              <a:off x="4028" y="1681"/>
              <a:ext cx="383" cy="6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4" name="Text Box 52">
              <a:extLst>
                <a:ext uri="{FF2B5EF4-FFF2-40B4-BE49-F238E27FC236}">
                  <a16:creationId xmlns:a16="http://schemas.microsoft.com/office/drawing/2014/main" id="{2615DDF5-F63D-4907-A156-FDFF1BDEDB1E}"/>
                </a:ext>
              </a:extLst>
            </p:cNvPr>
            <p:cNvSpPr txBox="1">
              <a:spLocks noChangeArrowheads="1"/>
            </p:cNvSpPr>
            <p:nvPr/>
          </p:nvSpPr>
          <p:spPr bwMode="auto">
            <a:xfrm rot="-3580067">
              <a:off x="4005" y="1900"/>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latin typeface="Times New Roman" panose="02020603050405020304" pitchFamily="18" charset="0"/>
                </a:rPr>
                <a:t>F.V</a:t>
              </a:r>
              <a:r>
                <a:rPr lang="en-US" altLang="en-US" sz="1400" b="1" i="1">
                  <a:latin typeface="Times New Roman" panose="02020603050405020304" pitchFamily="18" charset="0"/>
                </a:rPr>
                <a:t>.</a:t>
              </a:r>
            </a:p>
          </p:txBody>
        </p:sp>
      </p:grpSp>
      <p:grpSp>
        <p:nvGrpSpPr>
          <p:cNvPr id="38965" name="Group 53">
            <a:extLst>
              <a:ext uri="{FF2B5EF4-FFF2-40B4-BE49-F238E27FC236}">
                <a16:creationId xmlns:a16="http://schemas.microsoft.com/office/drawing/2014/main" id="{F7FDB2F3-5FB4-4665-9EF0-5D20DBC814B5}"/>
              </a:ext>
            </a:extLst>
          </p:cNvPr>
          <p:cNvGrpSpPr>
            <a:grpSpLocks/>
          </p:cNvGrpSpPr>
          <p:nvPr/>
        </p:nvGrpSpPr>
        <p:grpSpPr bwMode="auto">
          <a:xfrm>
            <a:off x="1163638" y="2949575"/>
            <a:ext cx="1409700" cy="303213"/>
            <a:chOff x="4333" y="2825"/>
            <a:chExt cx="798" cy="171"/>
          </a:xfrm>
        </p:grpSpPr>
        <p:sp>
          <p:nvSpPr>
            <p:cNvPr id="38966" name="Line 54">
              <a:extLst>
                <a:ext uri="{FF2B5EF4-FFF2-40B4-BE49-F238E27FC236}">
                  <a16:creationId xmlns:a16="http://schemas.microsoft.com/office/drawing/2014/main" id="{E239AB06-96B8-4607-9713-6E698FCFDE08}"/>
                </a:ext>
              </a:extLst>
            </p:cNvPr>
            <p:cNvSpPr>
              <a:spLocks noChangeShapeType="1"/>
            </p:cNvSpPr>
            <p:nvPr/>
          </p:nvSpPr>
          <p:spPr bwMode="auto">
            <a:xfrm>
              <a:off x="4333" y="2825"/>
              <a:ext cx="7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7" name="Text Box 55">
              <a:extLst>
                <a:ext uri="{FF2B5EF4-FFF2-40B4-BE49-F238E27FC236}">
                  <a16:creationId xmlns:a16="http://schemas.microsoft.com/office/drawing/2014/main" id="{D1820F4F-7441-46B6-8272-AE7DF39A0B71}"/>
                </a:ext>
              </a:extLst>
            </p:cNvPr>
            <p:cNvSpPr txBox="1">
              <a:spLocks noChangeArrowheads="1"/>
            </p:cNvSpPr>
            <p:nvPr/>
          </p:nvSpPr>
          <p:spPr bwMode="auto">
            <a:xfrm>
              <a:off x="4649" y="2841"/>
              <a:ext cx="25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latin typeface="Times New Roman" panose="02020603050405020304" pitchFamily="18" charset="0"/>
                </a:rPr>
                <a:t>T.V.</a:t>
              </a:r>
            </a:p>
          </p:txBody>
        </p:sp>
      </p:grpSp>
      <p:grpSp>
        <p:nvGrpSpPr>
          <p:cNvPr id="38968" name="Group 56">
            <a:extLst>
              <a:ext uri="{FF2B5EF4-FFF2-40B4-BE49-F238E27FC236}">
                <a16:creationId xmlns:a16="http://schemas.microsoft.com/office/drawing/2014/main" id="{AF6F8CAF-8B92-429A-8E81-99A7D499348A}"/>
              </a:ext>
            </a:extLst>
          </p:cNvPr>
          <p:cNvGrpSpPr>
            <a:grpSpLocks/>
          </p:cNvGrpSpPr>
          <p:nvPr/>
        </p:nvGrpSpPr>
        <p:grpSpPr bwMode="auto">
          <a:xfrm>
            <a:off x="5715000" y="107950"/>
            <a:ext cx="2851150" cy="3397250"/>
            <a:chOff x="2976" y="77"/>
            <a:chExt cx="1635" cy="1948"/>
          </a:xfrm>
        </p:grpSpPr>
        <p:grpSp>
          <p:nvGrpSpPr>
            <p:cNvPr id="38969" name="Group 57">
              <a:extLst>
                <a:ext uri="{FF2B5EF4-FFF2-40B4-BE49-F238E27FC236}">
                  <a16:creationId xmlns:a16="http://schemas.microsoft.com/office/drawing/2014/main" id="{03493081-C4CA-419C-97E2-ADD423930388}"/>
                </a:ext>
              </a:extLst>
            </p:cNvPr>
            <p:cNvGrpSpPr>
              <a:grpSpLocks/>
            </p:cNvGrpSpPr>
            <p:nvPr/>
          </p:nvGrpSpPr>
          <p:grpSpPr bwMode="auto">
            <a:xfrm>
              <a:off x="2976" y="897"/>
              <a:ext cx="1067" cy="803"/>
              <a:chOff x="436" y="2112"/>
              <a:chExt cx="1248" cy="775"/>
            </a:xfrm>
          </p:grpSpPr>
          <p:sp>
            <p:nvSpPr>
              <p:cNvPr id="38970" name="Text Box 58">
                <a:extLst>
                  <a:ext uri="{FF2B5EF4-FFF2-40B4-BE49-F238E27FC236}">
                    <a16:creationId xmlns:a16="http://schemas.microsoft.com/office/drawing/2014/main" id="{8CF216AB-F422-4E71-864A-D31681739DE9}"/>
                  </a:ext>
                </a:extLst>
              </p:cNvPr>
              <p:cNvSpPr txBox="1">
                <a:spLocks noChangeArrowheads="1"/>
              </p:cNvSpPr>
              <p:nvPr/>
            </p:nvSpPr>
            <p:spPr bwMode="auto">
              <a:xfrm>
                <a:off x="436" y="2734"/>
                <a:ext cx="196"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8971" name="Text Box 59">
                <a:extLst>
                  <a:ext uri="{FF2B5EF4-FFF2-40B4-BE49-F238E27FC236}">
                    <a16:creationId xmlns:a16="http://schemas.microsoft.com/office/drawing/2014/main" id="{15DC5C01-1CD0-49C6-98A8-A4A9B4271CA2}"/>
                  </a:ext>
                </a:extLst>
              </p:cNvPr>
              <p:cNvSpPr txBox="1">
                <a:spLocks noChangeArrowheads="1"/>
              </p:cNvSpPr>
              <p:nvPr/>
            </p:nvSpPr>
            <p:spPr bwMode="auto">
              <a:xfrm>
                <a:off x="1487" y="2112"/>
                <a:ext cx="197"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grpSp>
        <p:grpSp>
          <p:nvGrpSpPr>
            <p:cNvPr id="38972" name="Group 60">
              <a:extLst>
                <a:ext uri="{FF2B5EF4-FFF2-40B4-BE49-F238E27FC236}">
                  <a16:creationId xmlns:a16="http://schemas.microsoft.com/office/drawing/2014/main" id="{EE03315C-CC87-4A3B-8930-FC40645A125B}"/>
                </a:ext>
              </a:extLst>
            </p:cNvPr>
            <p:cNvGrpSpPr>
              <a:grpSpLocks/>
            </p:cNvGrpSpPr>
            <p:nvPr/>
          </p:nvGrpSpPr>
          <p:grpSpPr bwMode="auto">
            <a:xfrm>
              <a:off x="3032" y="77"/>
              <a:ext cx="1579" cy="1948"/>
              <a:chOff x="3856" y="1277"/>
              <a:chExt cx="1579" cy="1948"/>
            </a:xfrm>
          </p:grpSpPr>
          <p:sp>
            <p:nvSpPr>
              <p:cNvPr id="38973" name="AutoShape 61">
                <a:extLst>
                  <a:ext uri="{FF2B5EF4-FFF2-40B4-BE49-F238E27FC236}">
                    <a16:creationId xmlns:a16="http://schemas.microsoft.com/office/drawing/2014/main" id="{6581D95B-606C-49FE-8A3E-ADCDC0BC4061}"/>
                  </a:ext>
                </a:extLst>
              </p:cNvPr>
              <p:cNvSpPr>
                <a:spLocks noChangeArrowheads="1"/>
              </p:cNvSpPr>
              <p:nvPr/>
            </p:nvSpPr>
            <p:spPr bwMode="auto">
              <a:xfrm rot="5323066" flipV="1">
                <a:off x="3563" y="1615"/>
                <a:ext cx="1482" cy="805"/>
              </a:xfrm>
              <a:prstGeom prst="parallelogram">
                <a:avLst>
                  <a:gd name="adj" fmla="val 60983"/>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74" name="AutoShape 62">
                <a:extLst>
                  <a:ext uri="{FF2B5EF4-FFF2-40B4-BE49-F238E27FC236}">
                    <a16:creationId xmlns:a16="http://schemas.microsoft.com/office/drawing/2014/main" id="{39FE2791-DF4F-4AEA-9644-9A53DB291983}"/>
                  </a:ext>
                </a:extLst>
              </p:cNvPr>
              <p:cNvSpPr>
                <a:spLocks noChangeArrowheads="1"/>
              </p:cNvSpPr>
              <p:nvPr/>
            </p:nvSpPr>
            <p:spPr bwMode="auto">
              <a:xfrm rot="19742203" flipV="1">
                <a:off x="4013" y="2283"/>
                <a:ext cx="1422" cy="901"/>
              </a:xfrm>
              <a:prstGeom prst="parallelogram">
                <a:avLst>
                  <a:gd name="adj" fmla="val 5227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75" name="Text Box 63">
                <a:extLst>
                  <a:ext uri="{FF2B5EF4-FFF2-40B4-BE49-F238E27FC236}">
                    <a16:creationId xmlns:a16="http://schemas.microsoft.com/office/drawing/2014/main" id="{6D4F58D3-CC65-4AAC-A08B-70ECA3551B3D}"/>
                  </a:ext>
                </a:extLst>
              </p:cNvPr>
              <p:cNvSpPr txBox="1">
                <a:spLocks noChangeArrowheads="1"/>
              </p:cNvSpPr>
              <p:nvPr/>
            </p:nvSpPr>
            <p:spPr bwMode="auto">
              <a:xfrm rot="-1716384">
                <a:off x="3856" y="1676"/>
                <a:ext cx="30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latin typeface="Times New Roman" panose="02020603050405020304" pitchFamily="18" charset="0"/>
                  </a:rPr>
                  <a:t>V.P.</a:t>
                </a:r>
              </a:p>
            </p:txBody>
          </p:sp>
          <p:graphicFrame>
            <p:nvGraphicFramePr>
              <p:cNvPr id="38976" name="Object 64">
                <a:extLst>
                  <a:ext uri="{FF2B5EF4-FFF2-40B4-BE49-F238E27FC236}">
                    <a16:creationId xmlns:a16="http://schemas.microsoft.com/office/drawing/2014/main" id="{A70B4072-F3C9-4DA6-978C-8E49959A691A}"/>
                  </a:ext>
                </a:extLst>
              </p:cNvPr>
              <p:cNvGraphicFramePr>
                <a:graphicFrameLocks noChangeAspect="1"/>
              </p:cNvGraphicFramePr>
              <p:nvPr/>
            </p:nvGraphicFramePr>
            <p:xfrm>
              <a:off x="4656" y="3116"/>
              <a:ext cx="205" cy="109"/>
            </p:xfrm>
            <a:graphic>
              <a:graphicData uri="http://schemas.openxmlformats.org/presentationml/2006/ole">
                <mc:AlternateContent xmlns:mc="http://schemas.openxmlformats.org/markup-compatibility/2006">
                  <mc:Choice xmlns:v="urn:schemas-microsoft-com:vml" Requires="v">
                    <p:oleObj spid="_x0000_s6146" name="CorelDRAW" r:id="rId6" imgW="668520" imgH="320400" progId="CorelDRAW.Graphic.11">
                      <p:embed/>
                    </p:oleObj>
                  </mc:Choice>
                  <mc:Fallback>
                    <p:oleObj name="CorelDRAW" r:id="rId6" imgW="668520" imgH="320400" progId="CorelDRAW.Graphic.11">
                      <p:embed/>
                      <p:pic>
                        <p:nvPicPr>
                          <p:cNvPr id="38976" name="Object 64">
                            <a:extLst>
                              <a:ext uri="{FF2B5EF4-FFF2-40B4-BE49-F238E27FC236}">
                                <a16:creationId xmlns:a16="http://schemas.microsoft.com/office/drawing/2014/main" id="{A70B4072-F3C9-4DA6-978C-8E49959A6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116"/>
                            <a:ext cx="205"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8977" name="Group 65">
              <a:extLst>
                <a:ext uri="{FF2B5EF4-FFF2-40B4-BE49-F238E27FC236}">
                  <a16:creationId xmlns:a16="http://schemas.microsoft.com/office/drawing/2014/main" id="{CDB4B53E-FC5B-4D8F-8F1A-C9E4B62BF7FE}"/>
                </a:ext>
              </a:extLst>
            </p:cNvPr>
            <p:cNvGrpSpPr>
              <a:grpSpLocks/>
            </p:cNvGrpSpPr>
            <p:nvPr/>
          </p:nvGrpSpPr>
          <p:grpSpPr bwMode="auto">
            <a:xfrm>
              <a:off x="3231" y="1222"/>
              <a:ext cx="1076" cy="417"/>
              <a:chOff x="384" y="1205"/>
              <a:chExt cx="1061" cy="372"/>
            </a:xfrm>
          </p:grpSpPr>
          <p:sp>
            <p:nvSpPr>
              <p:cNvPr id="38978" name="Line 66">
                <a:extLst>
                  <a:ext uri="{FF2B5EF4-FFF2-40B4-BE49-F238E27FC236}">
                    <a16:creationId xmlns:a16="http://schemas.microsoft.com/office/drawing/2014/main" id="{E95414E6-8C32-4D25-A7A9-C95E6A21691D}"/>
                  </a:ext>
                </a:extLst>
              </p:cNvPr>
              <p:cNvSpPr>
                <a:spLocks noChangeShapeType="1"/>
              </p:cNvSpPr>
              <p:nvPr/>
            </p:nvSpPr>
            <p:spPr bwMode="auto">
              <a:xfrm>
                <a:off x="384" y="1427"/>
                <a:ext cx="269" cy="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9" name="Line 67">
                <a:extLst>
                  <a:ext uri="{FF2B5EF4-FFF2-40B4-BE49-F238E27FC236}">
                    <a16:creationId xmlns:a16="http://schemas.microsoft.com/office/drawing/2014/main" id="{3FA0F48D-D2E5-4E8A-9C47-DB84BCFB2AC4}"/>
                  </a:ext>
                </a:extLst>
              </p:cNvPr>
              <p:cNvSpPr>
                <a:spLocks noChangeShapeType="1"/>
              </p:cNvSpPr>
              <p:nvPr/>
            </p:nvSpPr>
            <p:spPr bwMode="auto">
              <a:xfrm>
                <a:off x="726" y="1205"/>
                <a:ext cx="719" cy="3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80" name="Group 68">
              <a:extLst>
                <a:ext uri="{FF2B5EF4-FFF2-40B4-BE49-F238E27FC236}">
                  <a16:creationId xmlns:a16="http://schemas.microsoft.com/office/drawing/2014/main" id="{6261336E-5AB6-488B-813D-02402A46FC91}"/>
                </a:ext>
              </a:extLst>
            </p:cNvPr>
            <p:cNvGrpSpPr>
              <a:grpSpLocks/>
            </p:cNvGrpSpPr>
            <p:nvPr/>
          </p:nvGrpSpPr>
          <p:grpSpPr bwMode="auto">
            <a:xfrm>
              <a:off x="3218" y="491"/>
              <a:ext cx="360" cy="980"/>
              <a:chOff x="371" y="555"/>
              <a:chExt cx="355" cy="872"/>
            </a:xfrm>
          </p:grpSpPr>
          <p:sp>
            <p:nvSpPr>
              <p:cNvPr id="38981" name="Line 69">
                <a:extLst>
                  <a:ext uri="{FF2B5EF4-FFF2-40B4-BE49-F238E27FC236}">
                    <a16:creationId xmlns:a16="http://schemas.microsoft.com/office/drawing/2014/main" id="{6AD8162F-B0E6-426E-885D-74E93389FBFD}"/>
                  </a:ext>
                </a:extLst>
              </p:cNvPr>
              <p:cNvSpPr>
                <a:spLocks noChangeShapeType="1"/>
              </p:cNvSpPr>
              <p:nvPr/>
            </p:nvSpPr>
            <p:spPr bwMode="auto">
              <a:xfrm>
                <a:off x="726" y="555"/>
                <a:ext cx="0" cy="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2" name="Line 70">
                <a:extLst>
                  <a:ext uri="{FF2B5EF4-FFF2-40B4-BE49-F238E27FC236}">
                    <a16:creationId xmlns:a16="http://schemas.microsoft.com/office/drawing/2014/main" id="{0E540126-D0EC-4E08-B35F-8175F064C29B}"/>
                  </a:ext>
                </a:extLst>
              </p:cNvPr>
              <p:cNvSpPr>
                <a:spLocks noChangeShapeType="1"/>
              </p:cNvSpPr>
              <p:nvPr/>
            </p:nvSpPr>
            <p:spPr bwMode="auto">
              <a:xfrm>
                <a:off x="371" y="1154"/>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83" name="Group 71">
              <a:extLst>
                <a:ext uri="{FF2B5EF4-FFF2-40B4-BE49-F238E27FC236}">
                  <a16:creationId xmlns:a16="http://schemas.microsoft.com/office/drawing/2014/main" id="{6903F824-177A-4962-B6E7-0351BB6B6131}"/>
                </a:ext>
              </a:extLst>
            </p:cNvPr>
            <p:cNvGrpSpPr>
              <a:grpSpLocks/>
            </p:cNvGrpSpPr>
            <p:nvPr/>
          </p:nvGrpSpPr>
          <p:grpSpPr bwMode="auto">
            <a:xfrm>
              <a:off x="3067" y="336"/>
              <a:ext cx="576" cy="868"/>
              <a:chOff x="3891" y="1536"/>
              <a:chExt cx="576" cy="868"/>
            </a:xfrm>
          </p:grpSpPr>
          <p:sp>
            <p:nvSpPr>
              <p:cNvPr id="38984" name="Text Box 72">
                <a:extLst>
                  <a:ext uri="{FF2B5EF4-FFF2-40B4-BE49-F238E27FC236}">
                    <a16:creationId xmlns:a16="http://schemas.microsoft.com/office/drawing/2014/main" id="{AAA2ABCD-0130-4015-8A1B-B4E5CA7C72CC}"/>
                  </a:ext>
                </a:extLst>
              </p:cNvPr>
              <p:cNvSpPr txBox="1">
                <a:spLocks noChangeArrowheads="1"/>
              </p:cNvSpPr>
              <p:nvPr/>
            </p:nvSpPr>
            <p:spPr bwMode="auto">
              <a:xfrm>
                <a:off x="3891" y="2212"/>
                <a:ext cx="1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a’</a:t>
                </a:r>
              </a:p>
            </p:txBody>
          </p:sp>
          <p:sp>
            <p:nvSpPr>
              <p:cNvPr id="38985" name="Text Box 73">
                <a:extLst>
                  <a:ext uri="{FF2B5EF4-FFF2-40B4-BE49-F238E27FC236}">
                    <a16:creationId xmlns:a16="http://schemas.microsoft.com/office/drawing/2014/main" id="{FC184C93-F747-47FF-B3DA-568B0D9B38E8}"/>
                  </a:ext>
                </a:extLst>
              </p:cNvPr>
              <p:cNvSpPr txBox="1">
                <a:spLocks noChangeArrowheads="1"/>
              </p:cNvSpPr>
              <p:nvPr/>
            </p:nvSpPr>
            <p:spPr bwMode="auto">
              <a:xfrm>
                <a:off x="4264" y="1536"/>
                <a:ext cx="203"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b’</a:t>
                </a:r>
              </a:p>
            </p:txBody>
          </p:sp>
        </p:grpSp>
        <p:grpSp>
          <p:nvGrpSpPr>
            <p:cNvPr id="38986" name="Group 74">
              <a:extLst>
                <a:ext uri="{FF2B5EF4-FFF2-40B4-BE49-F238E27FC236}">
                  <a16:creationId xmlns:a16="http://schemas.microsoft.com/office/drawing/2014/main" id="{56A125AD-485B-4CA2-8707-E483EAAC1066}"/>
                </a:ext>
              </a:extLst>
            </p:cNvPr>
            <p:cNvGrpSpPr>
              <a:grpSpLocks/>
            </p:cNvGrpSpPr>
            <p:nvPr/>
          </p:nvGrpSpPr>
          <p:grpSpPr bwMode="auto">
            <a:xfrm>
              <a:off x="3426" y="1565"/>
              <a:ext cx="987" cy="215"/>
              <a:chOff x="4250" y="2765"/>
              <a:chExt cx="987" cy="215"/>
            </a:xfrm>
          </p:grpSpPr>
          <p:sp>
            <p:nvSpPr>
              <p:cNvPr id="38987" name="Text Box 75">
                <a:extLst>
                  <a:ext uri="{FF2B5EF4-FFF2-40B4-BE49-F238E27FC236}">
                    <a16:creationId xmlns:a16="http://schemas.microsoft.com/office/drawing/2014/main" id="{E1A29565-F936-4300-A627-2274E1258798}"/>
                  </a:ext>
                </a:extLst>
              </p:cNvPr>
              <p:cNvSpPr txBox="1">
                <a:spLocks noChangeArrowheads="1"/>
              </p:cNvSpPr>
              <p:nvPr/>
            </p:nvSpPr>
            <p:spPr bwMode="auto">
              <a:xfrm>
                <a:off x="4250" y="2765"/>
                <a:ext cx="15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a</a:t>
                </a:r>
              </a:p>
            </p:txBody>
          </p:sp>
          <p:sp>
            <p:nvSpPr>
              <p:cNvPr id="38988" name="Text Box 76">
                <a:extLst>
                  <a:ext uri="{FF2B5EF4-FFF2-40B4-BE49-F238E27FC236}">
                    <a16:creationId xmlns:a16="http://schemas.microsoft.com/office/drawing/2014/main" id="{7B04C282-B40E-4FC1-9014-878D8F1BF615}"/>
                  </a:ext>
                </a:extLst>
              </p:cNvPr>
              <p:cNvSpPr txBox="1">
                <a:spLocks noChangeArrowheads="1"/>
              </p:cNvSpPr>
              <p:nvPr/>
            </p:nvSpPr>
            <p:spPr bwMode="auto">
              <a:xfrm>
                <a:off x="5073" y="2787"/>
                <a:ext cx="164"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b</a:t>
                </a:r>
              </a:p>
            </p:txBody>
          </p:sp>
        </p:grpSp>
        <p:grpSp>
          <p:nvGrpSpPr>
            <p:cNvPr id="38989" name="Group 77">
              <a:extLst>
                <a:ext uri="{FF2B5EF4-FFF2-40B4-BE49-F238E27FC236}">
                  <a16:creationId xmlns:a16="http://schemas.microsoft.com/office/drawing/2014/main" id="{07830B01-4C4E-469D-B1C6-18AE722896F2}"/>
                </a:ext>
              </a:extLst>
            </p:cNvPr>
            <p:cNvGrpSpPr>
              <a:grpSpLocks/>
            </p:cNvGrpSpPr>
            <p:nvPr/>
          </p:nvGrpSpPr>
          <p:grpSpPr bwMode="auto">
            <a:xfrm>
              <a:off x="3208" y="768"/>
              <a:ext cx="576" cy="394"/>
              <a:chOff x="4032" y="1968"/>
              <a:chExt cx="576" cy="394"/>
            </a:xfrm>
          </p:grpSpPr>
          <p:sp>
            <p:nvSpPr>
              <p:cNvPr id="38990" name="Line 78">
                <a:extLst>
                  <a:ext uri="{FF2B5EF4-FFF2-40B4-BE49-F238E27FC236}">
                    <a16:creationId xmlns:a16="http://schemas.microsoft.com/office/drawing/2014/main" id="{A3FF1A15-3546-4AE5-88C5-42AFB30E27D2}"/>
                  </a:ext>
                </a:extLst>
              </p:cNvPr>
              <p:cNvSpPr>
                <a:spLocks noChangeShapeType="1"/>
              </p:cNvSpPr>
              <p:nvPr/>
            </p:nvSpPr>
            <p:spPr bwMode="auto">
              <a:xfrm flipV="1">
                <a:off x="4032" y="1968"/>
                <a:ext cx="576" cy="3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1" name="Text Box 79">
                <a:extLst>
                  <a:ext uri="{FF2B5EF4-FFF2-40B4-BE49-F238E27FC236}">
                    <a16:creationId xmlns:a16="http://schemas.microsoft.com/office/drawing/2014/main" id="{C77CE8A8-2D45-4290-9307-66BFACCF5A94}"/>
                  </a:ext>
                </a:extLst>
              </p:cNvPr>
              <p:cNvSpPr txBox="1">
                <a:spLocks noChangeArrowheads="1"/>
              </p:cNvSpPr>
              <p:nvPr/>
            </p:nvSpPr>
            <p:spPr bwMode="auto">
              <a:xfrm>
                <a:off x="4137" y="2015"/>
                <a:ext cx="19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grpSp>
        <p:grpSp>
          <p:nvGrpSpPr>
            <p:cNvPr id="38992" name="Group 80">
              <a:extLst>
                <a:ext uri="{FF2B5EF4-FFF2-40B4-BE49-F238E27FC236}">
                  <a16:creationId xmlns:a16="http://schemas.microsoft.com/office/drawing/2014/main" id="{4EE72A87-92F6-4C97-B6A8-0005F70CF40D}"/>
                </a:ext>
              </a:extLst>
            </p:cNvPr>
            <p:cNvGrpSpPr>
              <a:grpSpLocks/>
            </p:cNvGrpSpPr>
            <p:nvPr/>
          </p:nvGrpSpPr>
          <p:grpSpPr bwMode="auto">
            <a:xfrm>
              <a:off x="3522" y="1350"/>
              <a:ext cx="381" cy="278"/>
              <a:chOff x="4346" y="2550"/>
              <a:chExt cx="381" cy="278"/>
            </a:xfrm>
          </p:grpSpPr>
          <p:sp>
            <p:nvSpPr>
              <p:cNvPr id="38993" name="Line 81">
                <a:extLst>
                  <a:ext uri="{FF2B5EF4-FFF2-40B4-BE49-F238E27FC236}">
                    <a16:creationId xmlns:a16="http://schemas.microsoft.com/office/drawing/2014/main" id="{7EECD502-36BA-4031-8400-3DD0E669BBEC}"/>
                  </a:ext>
                </a:extLst>
              </p:cNvPr>
              <p:cNvSpPr>
                <a:spLocks noChangeShapeType="1"/>
              </p:cNvSpPr>
              <p:nvPr/>
            </p:nvSpPr>
            <p:spPr bwMode="auto">
              <a:xfrm flipV="1">
                <a:off x="4346" y="2550"/>
                <a:ext cx="381"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4" name="Text Box 82">
                <a:extLst>
                  <a:ext uri="{FF2B5EF4-FFF2-40B4-BE49-F238E27FC236}">
                    <a16:creationId xmlns:a16="http://schemas.microsoft.com/office/drawing/2014/main" id="{3BB89639-8D16-4E21-9A95-880266A3893D}"/>
                  </a:ext>
                </a:extLst>
              </p:cNvPr>
              <p:cNvSpPr txBox="1">
                <a:spLocks noChangeArrowheads="1"/>
              </p:cNvSpPr>
              <p:nvPr/>
            </p:nvSpPr>
            <p:spPr bwMode="auto">
              <a:xfrm>
                <a:off x="4439" y="2671"/>
                <a:ext cx="155"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38995" name="Group 83">
              <a:extLst>
                <a:ext uri="{FF2B5EF4-FFF2-40B4-BE49-F238E27FC236}">
                  <a16:creationId xmlns:a16="http://schemas.microsoft.com/office/drawing/2014/main" id="{AC379D01-667C-40FE-966C-B8EF0F72CD92}"/>
                </a:ext>
              </a:extLst>
            </p:cNvPr>
            <p:cNvGrpSpPr>
              <a:grpSpLocks/>
            </p:cNvGrpSpPr>
            <p:nvPr/>
          </p:nvGrpSpPr>
          <p:grpSpPr bwMode="auto">
            <a:xfrm>
              <a:off x="3204" y="481"/>
              <a:ext cx="383" cy="692"/>
              <a:chOff x="4028" y="1681"/>
              <a:chExt cx="383" cy="692"/>
            </a:xfrm>
          </p:grpSpPr>
          <p:sp>
            <p:nvSpPr>
              <p:cNvPr id="38996" name="Line 84">
                <a:extLst>
                  <a:ext uri="{FF2B5EF4-FFF2-40B4-BE49-F238E27FC236}">
                    <a16:creationId xmlns:a16="http://schemas.microsoft.com/office/drawing/2014/main" id="{D6B2A8C6-D9C5-45A8-9FA8-E05C2F188758}"/>
                  </a:ext>
                </a:extLst>
              </p:cNvPr>
              <p:cNvSpPr>
                <a:spLocks noChangeShapeType="1"/>
              </p:cNvSpPr>
              <p:nvPr/>
            </p:nvSpPr>
            <p:spPr bwMode="auto">
              <a:xfrm flipH="1">
                <a:off x="4028" y="1681"/>
                <a:ext cx="383" cy="6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7" name="Text Box 85">
                <a:extLst>
                  <a:ext uri="{FF2B5EF4-FFF2-40B4-BE49-F238E27FC236}">
                    <a16:creationId xmlns:a16="http://schemas.microsoft.com/office/drawing/2014/main" id="{9C22C8B0-3A92-4F7A-9DFC-909E60544A0C}"/>
                  </a:ext>
                </a:extLst>
              </p:cNvPr>
              <p:cNvSpPr txBox="1">
                <a:spLocks noChangeArrowheads="1"/>
              </p:cNvSpPr>
              <p:nvPr/>
            </p:nvSpPr>
            <p:spPr bwMode="auto">
              <a:xfrm rot="-3580067">
                <a:off x="4000" y="1900"/>
                <a:ext cx="270"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latin typeface="Times New Roman" panose="02020603050405020304" pitchFamily="18" charset="0"/>
                  </a:rPr>
                  <a:t>F.V</a:t>
                </a:r>
                <a:r>
                  <a:rPr lang="en-US" altLang="en-US" sz="1400" b="1" i="1">
                    <a:latin typeface="Times New Roman" panose="02020603050405020304" pitchFamily="18" charset="0"/>
                  </a:rPr>
                  <a:t>.</a:t>
                </a:r>
              </a:p>
            </p:txBody>
          </p:sp>
        </p:grpSp>
        <p:grpSp>
          <p:nvGrpSpPr>
            <p:cNvPr id="38998" name="Group 86">
              <a:extLst>
                <a:ext uri="{FF2B5EF4-FFF2-40B4-BE49-F238E27FC236}">
                  <a16:creationId xmlns:a16="http://schemas.microsoft.com/office/drawing/2014/main" id="{703129B4-E022-44D5-8D4A-8C311F4D2158}"/>
                </a:ext>
              </a:extLst>
            </p:cNvPr>
            <p:cNvGrpSpPr>
              <a:grpSpLocks/>
            </p:cNvGrpSpPr>
            <p:nvPr/>
          </p:nvGrpSpPr>
          <p:grpSpPr bwMode="auto">
            <a:xfrm>
              <a:off x="3509" y="1625"/>
              <a:ext cx="798" cy="174"/>
              <a:chOff x="4333" y="2825"/>
              <a:chExt cx="798" cy="174"/>
            </a:xfrm>
          </p:grpSpPr>
          <p:sp>
            <p:nvSpPr>
              <p:cNvPr id="38999" name="Line 87">
                <a:extLst>
                  <a:ext uri="{FF2B5EF4-FFF2-40B4-BE49-F238E27FC236}">
                    <a16:creationId xmlns:a16="http://schemas.microsoft.com/office/drawing/2014/main" id="{92091011-074E-460D-8322-9713A409E991}"/>
                  </a:ext>
                </a:extLst>
              </p:cNvPr>
              <p:cNvSpPr>
                <a:spLocks noChangeShapeType="1"/>
              </p:cNvSpPr>
              <p:nvPr/>
            </p:nvSpPr>
            <p:spPr bwMode="auto">
              <a:xfrm>
                <a:off x="4333" y="2825"/>
                <a:ext cx="7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0" name="Text Box 88">
                <a:extLst>
                  <a:ext uri="{FF2B5EF4-FFF2-40B4-BE49-F238E27FC236}">
                    <a16:creationId xmlns:a16="http://schemas.microsoft.com/office/drawing/2014/main" id="{DBE69706-C5F9-40D8-B799-48E89368ABC6}"/>
                  </a:ext>
                </a:extLst>
              </p:cNvPr>
              <p:cNvSpPr txBox="1">
                <a:spLocks noChangeArrowheads="1"/>
              </p:cNvSpPr>
              <p:nvPr/>
            </p:nvSpPr>
            <p:spPr bwMode="auto">
              <a:xfrm>
                <a:off x="4648" y="2841"/>
                <a:ext cx="262"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latin typeface="Times New Roman" panose="02020603050405020304" pitchFamily="18" charset="0"/>
                  </a:rPr>
                  <a:t>T.V.</a:t>
                </a:r>
              </a:p>
            </p:txBody>
          </p:sp>
        </p:grpSp>
      </p:grpSp>
      <p:grpSp>
        <p:nvGrpSpPr>
          <p:cNvPr id="39001" name="Group 89">
            <a:extLst>
              <a:ext uri="{FF2B5EF4-FFF2-40B4-BE49-F238E27FC236}">
                <a16:creationId xmlns:a16="http://schemas.microsoft.com/office/drawing/2014/main" id="{FBB6BDCD-7A0D-4698-8BCC-DF3A8B1DDCCA}"/>
              </a:ext>
            </a:extLst>
          </p:cNvPr>
          <p:cNvGrpSpPr>
            <a:grpSpLocks/>
          </p:cNvGrpSpPr>
          <p:nvPr/>
        </p:nvGrpSpPr>
        <p:grpSpPr bwMode="auto">
          <a:xfrm>
            <a:off x="6107113" y="-31750"/>
            <a:ext cx="3113087" cy="2863850"/>
            <a:chOff x="3141" y="0"/>
            <a:chExt cx="1785" cy="1642"/>
          </a:xfrm>
        </p:grpSpPr>
        <p:grpSp>
          <p:nvGrpSpPr>
            <p:cNvPr id="39002" name="Group 90">
              <a:extLst>
                <a:ext uri="{FF2B5EF4-FFF2-40B4-BE49-F238E27FC236}">
                  <a16:creationId xmlns:a16="http://schemas.microsoft.com/office/drawing/2014/main" id="{59CE49D5-547D-4503-9711-656A60422AEA}"/>
                </a:ext>
              </a:extLst>
            </p:cNvPr>
            <p:cNvGrpSpPr>
              <a:grpSpLocks/>
            </p:cNvGrpSpPr>
            <p:nvPr/>
          </p:nvGrpSpPr>
          <p:grpSpPr bwMode="auto">
            <a:xfrm>
              <a:off x="4439" y="1097"/>
              <a:ext cx="487" cy="220"/>
              <a:chOff x="5263" y="2297"/>
              <a:chExt cx="487" cy="220"/>
            </a:xfrm>
          </p:grpSpPr>
          <p:sp>
            <p:nvSpPr>
              <p:cNvPr id="39003" name="Text Box 91">
                <a:extLst>
                  <a:ext uri="{FF2B5EF4-FFF2-40B4-BE49-F238E27FC236}">
                    <a16:creationId xmlns:a16="http://schemas.microsoft.com/office/drawing/2014/main" id="{BB8B9EF4-0B0F-444D-BC60-CED4BCD878DC}"/>
                  </a:ext>
                </a:extLst>
              </p:cNvPr>
              <p:cNvSpPr txBox="1">
                <a:spLocks noChangeArrowheads="1"/>
              </p:cNvSpPr>
              <p:nvPr/>
            </p:nvSpPr>
            <p:spPr bwMode="auto">
              <a:xfrm rot="1539104">
                <a:off x="5331" y="2297"/>
                <a:ext cx="41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For Fv</a:t>
                </a:r>
              </a:p>
            </p:txBody>
          </p:sp>
          <p:sp>
            <p:nvSpPr>
              <p:cNvPr id="39004" name="Line 92">
                <a:extLst>
                  <a:ext uri="{FF2B5EF4-FFF2-40B4-BE49-F238E27FC236}">
                    <a16:creationId xmlns:a16="http://schemas.microsoft.com/office/drawing/2014/main" id="{0D1A81CC-A320-49FD-90F7-E7223F114CCA}"/>
                  </a:ext>
                </a:extLst>
              </p:cNvPr>
              <p:cNvSpPr>
                <a:spLocks noChangeShapeType="1"/>
              </p:cNvSpPr>
              <p:nvPr/>
            </p:nvSpPr>
            <p:spPr bwMode="auto">
              <a:xfrm flipH="1" flipV="1">
                <a:off x="5263" y="2363"/>
                <a:ext cx="277" cy="15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005" name="Group 93">
              <a:extLst>
                <a:ext uri="{FF2B5EF4-FFF2-40B4-BE49-F238E27FC236}">
                  <a16:creationId xmlns:a16="http://schemas.microsoft.com/office/drawing/2014/main" id="{8F30767C-A1BE-437E-9D3C-97BAA7875DAD}"/>
                </a:ext>
              </a:extLst>
            </p:cNvPr>
            <p:cNvGrpSpPr>
              <a:grpSpLocks/>
            </p:cNvGrpSpPr>
            <p:nvPr/>
          </p:nvGrpSpPr>
          <p:grpSpPr bwMode="auto">
            <a:xfrm>
              <a:off x="3863" y="0"/>
              <a:ext cx="426" cy="499"/>
              <a:chOff x="4687" y="1200"/>
              <a:chExt cx="426" cy="499"/>
            </a:xfrm>
          </p:grpSpPr>
          <p:sp>
            <p:nvSpPr>
              <p:cNvPr id="39006" name="Line 94">
                <a:extLst>
                  <a:ext uri="{FF2B5EF4-FFF2-40B4-BE49-F238E27FC236}">
                    <a16:creationId xmlns:a16="http://schemas.microsoft.com/office/drawing/2014/main" id="{574E407B-D47B-41DE-B80A-797204CBE3E6}"/>
                  </a:ext>
                </a:extLst>
              </p:cNvPr>
              <p:cNvSpPr>
                <a:spLocks noChangeShapeType="1"/>
              </p:cNvSpPr>
              <p:nvPr/>
            </p:nvSpPr>
            <p:spPr bwMode="auto">
              <a:xfrm>
                <a:off x="4887" y="1392"/>
                <a:ext cx="0" cy="3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7" name="Text Box 95">
                <a:extLst>
                  <a:ext uri="{FF2B5EF4-FFF2-40B4-BE49-F238E27FC236}">
                    <a16:creationId xmlns:a16="http://schemas.microsoft.com/office/drawing/2014/main" id="{D227CD98-E157-42EF-B3FF-AA9BB0D9FEB9}"/>
                  </a:ext>
                </a:extLst>
              </p:cNvPr>
              <p:cNvSpPr txBox="1">
                <a:spLocks noChangeArrowheads="1"/>
              </p:cNvSpPr>
              <p:nvPr/>
            </p:nvSpPr>
            <p:spPr bwMode="auto">
              <a:xfrm>
                <a:off x="4687" y="1200"/>
                <a:ext cx="426"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For Tv</a:t>
                </a:r>
              </a:p>
            </p:txBody>
          </p:sp>
        </p:grpSp>
        <p:grpSp>
          <p:nvGrpSpPr>
            <p:cNvPr id="39008" name="Group 96">
              <a:extLst>
                <a:ext uri="{FF2B5EF4-FFF2-40B4-BE49-F238E27FC236}">
                  <a16:creationId xmlns:a16="http://schemas.microsoft.com/office/drawing/2014/main" id="{A1BF590B-E25C-4E2D-AF42-8BED693CCE69}"/>
                </a:ext>
              </a:extLst>
            </p:cNvPr>
            <p:cNvGrpSpPr>
              <a:grpSpLocks/>
            </p:cNvGrpSpPr>
            <p:nvPr/>
          </p:nvGrpSpPr>
          <p:grpSpPr bwMode="auto">
            <a:xfrm>
              <a:off x="3141" y="489"/>
              <a:ext cx="1253" cy="1153"/>
              <a:chOff x="3150" y="491"/>
              <a:chExt cx="1253" cy="1153"/>
            </a:xfrm>
          </p:grpSpPr>
          <p:grpSp>
            <p:nvGrpSpPr>
              <p:cNvPr id="39009" name="Group 97">
                <a:extLst>
                  <a:ext uri="{FF2B5EF4-FFF2-40B4-BE49-F238E27FC236}">
                    <a16:creationId xmlns:a16="http://schemas.microsoft.com/office/drawing/2014/main" id="{9DB8DCFE-852D-454F-B587-8EB548A3772E}"/>
                  </a:ext>
                </a:extLst>
              </p:cNvPr>
              <p:cNvGrpSpPr>
                <a:grpSpLocks/>
              </p:cNvGrpSpPr>
              <p:nvPr/>
            </p:nvGrpSpPr>
            <p:grpSpPr bwMode="auto">
              <a:xfrm>
                <a:off x="3461" y="798"/>
                <a:ext cx="798" cy="846"/>
                <a:chOff x="869" y="1762"/>
                <a:chExt cx="787" cy="753"/>
              </a:xfrm>
            </p:grpSpPr>
            <p:grpSp>
              <p:nvGrpSpPr>
                <p:cNvPr id="39010" name="Group 98">
                  <a:extLst>
                    <a:ext uri="{FF2B5EF4-FFF2-40B4-BE49-F238E27FC236}">
                      <a16:creationId xmlns:a16="http://schemas.microsoft.com/office/drawing/2014/main" id="{BDAB7BA0-81E1-4A50-8B1A-F16EA90457A5}"/>
                    </a:ext>
                  </a:extLst>
                </p:cNvPr>
                <p:cNvGrpSpPr>
                  <a:grpSpLocks/>
                </p:cNvGrpSpPr>
                <p:nvPr/>
              </p:nvGrpSpPr>
              <p:grpSpPr bwMode="auto">
                <a:xfrm>
                  <a:off x="869" y="1762"/>
                  <a:ext cx="787" cy="753"/>
                  <a:chOff x="658" y="828"/>
                  <a:chExt cx="787" cy="753"/>
                </a:xfrm>
              </p:grpSpPr>
              <p:sp>
                <p:nvSpPr>
                  <p:cNvPr id="39011" name="Line 99">
                    <a:extLst>
                      <a:ext uri="{FF2B5EF4-FFF2-40B4-BE49-F238E27FC236}">
                        <a16:creationId xmlns:a16="http://schemas.microsoft.com/office/drawing/2014/main" id="{5F1A9214-C9A4-4C2A-9A9B-438B60135031}"/>
                      </a:ext>
                    </a:extLst>
                  </p:cNvPr>
                  <p:cNvSpPr>
                    <a:spLocks noChangeShapeType="1"/>
                  </p:cNvSpPr>
                  <p:nvPr/>
                </p:nvSpPr>
                <p:spPr bwMode="auto">
                  <a:xfrm>
                    <a:off x="658" y="1342"/>
                    <a:ext cx="0"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2" name="Line 100">
                    <a:extLst>
                      <a:ext uri="{FF2B5EF4-FFF2-40B4-BE49-F238E27FC236}">
                        <a16:creationId xmlns:a16="http://schemas.microsoft.com/office/drawing/2014/main" id="{B1C1BD63-529B-4F23-B4A3-F5656BA7C177}"/>
                      </a:ext>
                    </a:extLst>
                  </p:cNvPr>
                  <p:cNvSpPr>
                    <a:spLocks noChangeShapeType="1"/>
                  </p:cNvSpPr>
                  <p:nvPr/>
                </p:nvSpPr>
                <p:spPr bwMode="auto">
                  <a:xfrm>
                    <a:off x="1445" y="828"/>
                    <a:ext cx="0" cy="7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3" name="Line 101">
                    <a:extLst>
                      <a:ext uri="{FF2B5EF4-FFF2-40B4-BE49-F238E27FC236}">
                        <a16:creationId xmlns:a16="http://schemas.microsoft.com/office/drawing/2014/main" id="{E35B9280-A334-443F-AA7E-7CC6C8A24B26}"/>
                      </a:ext>
                    </a:extLst>
                  </p:cNvPr>
                  <p:cNvSpPr>
                    <a:spLocks noChangeShapeType="1"/>
                  </p:cNvSpPr>
                  <p:nvPr/>
                </p:nvSpPr>
                <p:spPr bwMode="auto">
                  <a:xfrm>
                    <a:off x="1445" y="1273"/>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014" name="Line 102">
                  <a:extLst>
                    <a:ext uri="{FF2B5EF4-FFF2-40B4-BE49-F238E27FC236}">
                      <a16:creationId xmlns:a16="http://schemas.microsoft.com/office/drawing/2014/main" id="{5E98D3AC-DB07-45CC-B915-7D574033B345}"/>
                    </a:ext>
                  </a:extLst>
                </p:cNvPr>
                <p:cNvSpPr>
                  <a:spLocks noChangeShapeType="1"/>
                </p:cNvSpPr>
                <p:nvPr/>
              </p:nvSpPr>
              <p:spPr bwMode="auto">
                <a:xfrm>
                  <a:off x="869" y="2310"/>
                  <a:ext cx="0" cy="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015" name="Group 103">
                <a:extLst>
                  <a:ext uri="{FF2B5EF4-FFF2-40B4-BE49-F238E27FC236}">
                    <a16:creationId xmlns:a16="http://schemas.microsoft.com/office/drawing/2014/main" id="{9EA52F60-BAF9-4C2E-820C-F881913800A1}"/>
                  </a:ext>
                </a:extLst>
              </p:cNvPr>
              <p:cNvGrpSpPr>
                <a:grpSpLocks/>
              </p:cNvGrpSpPr>
              <p:nvPr/>
            </p:nvGrpSpPr>
            <p:grpSpPr bwMode="auto">
              <a:xfrm>
                <a:off x="3150" y="491"/>
                <a:ext cx="1109" cy="865"/>
                <a:chOff x="351" y="555"/>
                <a:chExt cx="1094" cy="770"/>
              </a:xfrm>
            </p:grpSpPr>
            <p:sp>
              <p:nvSpPr>
                <p:cNvPr id="39016" name="Line 104">
                  <a:extLst>
                    <a:ext uri="{FF2B5EF4-FFF2-40B4-BE49-F238E27FC236}">
                      <a16:creationId xmlns:a16="http://schemas.microsoft.com/office/drawing/2014/main" id="{BF16D467-7DD3-426F-B5D8-E6C837FFAD8C}"/>
                    </a:ext>
                  </a:extLst>
                </p:cNvPr>
                <p:cNvSpPr>
                  <a:spLocks noChangeShapeType="1"/>
                </p:cNvSpPr>
                <p:nvPr/>
              </p:nvSpPr>
              <p:spPr bwMode="auto">
                <a:xfrm flipH="1" flipV="1">
                  <a:off x="726" y="555"/>
                  <a:ext cx="719"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017" name="Group 105">
                  <a:extLst>
                    <a:ext uri="{FF2B5EF4-FFF2-40B4-BE49-F238E27FC236}">
                      <a16:creationId xmlns:a16="http://schemas.microsoft.com/office/drawing/2014/main" id="{268422DE-45BA-44EA-A83D-0BEA480282FC}"/>
                    </a:ext>
                  </a:extLst>
                </p:cNvPr>
                <p:cNvGrpSpPr>
                  <a:grpSpLocks/>
                </p:cNvGrpSpPr>
                <p:nvPr/>
              </p:nvGrpSpPr>
              <p:grpSpPr bwMode="auto">
                <a:xfrm rot="377888">
                  <a:off x="351" y="1169"/>
                  <a:ext cx="309" cy="156"/>
                  <a:chOff x="1968" y="2544"/>
                  <a:chExt cx="480" cy="240"/>
                </a:xfrm>
              </p:grpSpPr>
              <p:sp>
                <p:nvSpPr>
                  <p:cNvPr id="39018" name="Line 106">
                    <a:extLst>
                      <a:ext uri="{FF2B5EF4-FFF2-40B4-BE49-F238E27FC236}">
                        <a16:creationId xmlns:a16="http://schemas.microsoft.com/office/drawing/2014/main" id="{2E55B197-B2B0-445E-B4EC-A63CAA274CFF}"/>
                      </a:ext>
                    </a:extLst>
                  </p:cNvPr>
                  <p:cNvSpPr>
                    <a:spLocks noChangeShapeType="1"/>
                  </p:cNvSpPr>
                  <p:nvPr/>
                </p:nvSpPr>
                <p:spPr bwMode="auto">
                  <a:xfrm flipH="1" flipV="1">
                    <a:off x="1968" y="254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9" name="Line 107">
                    <a:extLst>
                      <a:ext uri="{FF2B5EF4-FFF2-40B4-BE49-F238E27FC236}">
                        <a16:creationId xmlns:a16="http://schemas.microsoft.com/office/drawing/2014/main" id="{978F425E-48E0-4825-86D4-DEA77D692B35}"/>
                      </a:ext>
                    </a:extLst>
                  </p:cNvPr>
                  <p:cNvSpPr>
                    <a:spLocks noChangeShapeType="1"/>
                  </p:cNvSpPr>
                  <p:nvPr/>
                </p:nvSpPr>
                <p:spPr bwMode="auto">
                  <a:xfrm flipH="1" flipV="1">
                    <a:off x="2172" y="2646"/>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020" name="Line 108">
                  <a:extLst>
                    <a:ext uri="{FF2B5EF4-FFF2-40B4-BE49-F238E27FC236}">
                      <a16:creationId xmlns:a16="http://schemas.microsoft.com/office/drawing/2014/main" id="{047674C1-16E7-457C-90DF-C354705DB35E}"/>
                    </a:ext>
                  </a:extLst>
                </p:cNvPr>
                <p:cNvSpPr>
                  <a:spLocks noChangeShapeType="1"/>
                </p:cNvSpPr>
                <p:nvPr/>
              </p:nvSpPr>
              <p:spPr bwMode="auto">
                <a:xfrm flipH="1" flipV="1">
                  <a:off x="979" y="645"/>
                  <a:ext cx="192"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021" name="Group 109">
                <a:extLst>
                  <a:ext uri="{FF2B5EF4-FFF2-40B4-BE49-F238E27FC236}">
                    <a16:creationId xmlns:a16="http://schemas.microsoft.com/office/drawing/2014/main" id="{798C2A2A-4679-4675-97D2-4F21FFD9808B}"/>
                  </a:ext>
                </a:extLst>
              </p:cNvPr>
              <p:cNvGrpSpPr>
                <a:grpSpLocks/>
              </p:cNvGrpSpPr>
              <p:nvPr/>
            </p:nvGrpSpPr>
            <p:grpSpPr bwMode="auto">
              <a:xfrm>
                <a:off x="3270" y="640"/>
                <a:ext cx="1133" cy="863"/>
                <a:chOff x="4142" y="1840"/>
                <a:chExt cx="1133" cy="863"/>
              </a:xfrm>
            </p:grpSpPr>
            <p:sp>
              <p:nvSpPr>
                <p:cNvPr id="39022" name="Line 110">
                  <a:extLst>
                    <a:ext uri="{FF2B5EF4-FFF2-40B4-BE49-F238E27FC236}">
                      <a16:creationId xmlns:a16="http://schemas.microsoft.com/office/drawing/2014/main" id="{95C83AB9-E192-4980-9379-05F46E3BE9C0}"/>
                    </a:ext>
                  </a:extLst>
                </p:cNvPr>
                <p:cNvSpPr>
                  <a:spLocks noChangeShapeType="1"/>
                </p:cNvSpPr>
                <p:nvPr/>
              </p:nvSpPr>
              <p:spPr bwMode="auto">
                <a:xfrm flipV="1">
                  <a:off x="4333" y="1998"/>
                  <a:ext cx="798" cy="577"/>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23" name="Text Box 111">
                  <a:extLst>
                    <a:ext uri="{FF2B5EF4-FFF2-40B4-BE49-F238E27FC236}">
                      <a16:creationId xmlns:a16="http://schemas.microsoft.com/office/drawing/2014/main" id="{C7813080-4ED8-4FF8-A2E7-23DEC12B0B46}"/>
                    </a:ext>
                  </a:extLst>
                </p:cNvPr>
                <p:cNvSpPr txBox="1">
                  <a:spLocks noChangeArrowheads="1"/>
                </p:cNvSpPr>
                <p:nvPr/>
              </p:nvSpPr>
              <p:spPr bwMode="auto">
                <a:xfrm>
                  <a:off x="5092" y="1840"/>
                  <a:ext cx="18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B</a:t>
                  </a:r>
                </a:p>
              </p:txBody>
            </p:sp>
            <p:sp>
              <p:nvSpPr>
                <p:cNvPr id="39024" name="Text Box 112">
                  <a:extLst>
                    <a:ext uri="{FF2B5EF4-FFF2-40B4-BE49-F238E27FC236}">
                      <a16:creationId xmlns:a16="http://schemas.microsoft.com/office/drawing/2014/main" id="{1323DA3D-3E31-4EEE-80B0-9006FAE07D8C}"/>
                    </a:ext>
                  </a:extLst>
                </p:cNvPr>
                <p:cNvSpPr txBox="1">
                  <a:spLocks noChangeArrowheads="1"/>
                </p:cNvSpPr>
                <p:nvPr/>
              </p:nvSpPr>
              <p:spPr bwMode="auto">
                <a:xfrm>
                  <a:off x="4142" y="2511"/>
                  <a:ext cx="1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A</a:t>
                  </a:r>
                </a:p>
              </p:txBody>
            </p:sp>
          </p:grpSp>
        </p:grpSp>
      </p:grpSp>
      <p:grpSp>
        <p:nvGrpSpPr>
          <p:cNvPr id="39025" name="Group 113">
            <a:extLst>
              <a:ext uri="{FF2B5EF4-FFF2-40B4-BE49-F238E27FC236}">
                <a16:creationId xmlns:a16="http://schemas.microsoft.com/office/drawing/2014/main" id="{B1BDA027-0067-4B7A-93DC-35E4B2AF8753}"/>
              </a:ext>
            </a:extLst>
          </p:cNvPr>
          <p:cNvGrpSpPr>
            <a:grpSpLocks/>
          </p:cNvGrpSpPr>
          <p:nvPr/>
        </p:nvGrpSpPr>
        <p:grpSpPr bwMode="auto">
          <a:xfrm>
            <a:off x="3276600" y="3200400"/>
            <a:ext cx="2628900" cy="3448050"/>
            <a:chOff x="4051" y="288"/>
            <a:chExt cx="1656" cy="2172"/>
          </a:xfrm>
        </p:grpSpPr>
        <p:sp>
          <p:nvSpPr>
            <p:cNvPr id="39026" name="Rectangle 114">
              <a:extLst>
                <a:ext uri="{FF2B5EF4-FFF2-40B4-BE49-F238E27FC236}">
                  <a16:creationId xmlns:a16="http://schemas.microsoft.com/office/drawing/2014/main" id="{342A219C-6AA9-4F90-A15F-87065DBAF70E}"/>
                </a:ext>
              </a:extLst>
            </p:cNvPr>
            <p:cNvSpPr>
              <a:spLocks noChangeArrowheads="1"/>
            </p:cNvSpPr>
            <p:nvPr/>
          </p:nvSpPr>
          <p:spPr bwMode="auto">
            <a:xfrm>
              <a:off x="4335" y="316"/>
              <a:ext cx="1192" cy="107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7" name="Rectangle 115">
              <a:extLst>
                <a:ext uri="{FF2B5EF4-FFF2-40B4-BE49-F238E27FC236}">
                  <a16:creationId xmlns:a16="http://schemas.microsoft.com/office/drawing/2014/main" id="{E505A7C0-99FC-47BB-A81C-FD58F37F4E1F}"/>
                </a:ext>
              </a:extLst>
            </p:cNvPr>
            <p:cNvSpPr>
              <a:spLocks noChangeArrowheads="1"/>
            </p:cNvSpPr>
            <p:nvPr/>
          </p:nvSpPr>
          <p:spPr bwMode="auto">
            <a:xfrm>
              <a:off x="4335" y="1381"/>
              <a:ext cx="1192" cy="107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8" name="Line 116">
              <a:extLst>
                <a:ext uri="{FF2B5EF4-FFF2-40B4-BE49-F238E27FC236}">
                  <a16:creationId xmlns:a16="http://schemas.microsoft.com/office/drawing/2014/main" id="{89E9AEF2-C6AA-46FD-A765-B03B67BD0993}"/>
                </a:ext>
              </a:extLst>
            </p:cNvPr>
            <p:cNvSpPr>
              <a:spLocks noChangeShapeType="1"/>
            </p:cNvSpPr>
            <p:nvPr/>
          </p:nvSpPr>
          <p:spPr bwMode="auto">
            <a:xfrm>
              <a:off x="4165" y="1381"/>
              <a:ext cx="1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29" name="Text Box 117">
              <a:extLst>
                <a:ext uri="{FF2B5EF4-FFF2-40B4-BE49-F238E27FC236}">
                  <a16:creationId xmlns:a16="http://schemas.microsoft.com/office/drawing/2014/main" id="{71673FD2-5F98-4122-A447-F512E2F370D2}"/>
                </a:ext>
              </a:extLst>
            </p:cNvPr>
            <p:cNvSpPr txBox="1">
              <a:spLocks noChangeArrowheads="1"/>
            </p:cNvSpPr>
            <p:nvPr/>
          </p:nvSpPr>
          <p:spPr bwMode="auto">
            <a:xfrm>
              <a:off x="4051" y="1219"/>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X</a:t>
              </a:r>
            </a:p>
          </p:txBody>
        </p:sp>
        <p:sp>
          <p:nvSpPr>
            <p:cNvPr id="39030" name="Text Box 118">
              <a:extLst>
                <a:ext uri="{FF2B5EF4-FFF2-40B4-BE49-F238E27FC236}">
                  <a16:creationId xmlns:a16="http://schemas.microsoft.com/office/drawing/2014/main" id="{BF161E7D-18E3-4272-AB31-E2455678893A}"/>
                </a:ext>
              </a:extLst>
            </p:cNvPr>
            <p:cNvSpPr txBox="1">
              <a:spLocks noChangeArrowheads="1"/>
            </p:cNvSpPr>
            <p:nvPr/>
          </p:nvSpPr>
          <p:spPr bwMode="auto">
            <a:xfrm>
              <a:off x="5509" y="1230"/>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Y</a:t>
              </a:r>
            </a:p>
          </p:txBody>
        </p:sp>
        <p:sp>
          <p:nvSpPr>
            <p:cNvPr id="39031" name="Line 119">
              <a:extLst>
                <a:ext uri="{FF2B5EF4-FFF2-40B4-BE49-F238E27FC236}">
                  <a16:creationId xmlns:a16="http://schemas.microsoft.com/office/drawing/2014/main" id="{D7497DB1-9B98-4E42-8F08-022652B0BF84}"/>
                </a:ext>
              </a:extLst>
            </p:cNvPr>
            <p:cNvSpPr>
              <a:spLocks noChangeShapeType="1"/>
            </p:cNvSpPr>
            <p:nvPr/>
          </p:nvSpPr>
          <p:spPr bwMode="auto">
            <a:xfrm>
              <a:off x="4505" y="998"/>
              <a:ext cx="0" cy="738"/>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2" name="Line 120">
              <a:extLst>
                <a:ext uri="{FF2B5EF4-FFF2-40B4-BE49-F238E27FC236}">
                  <a16:creationId xmlns:a16="http://schemas.microsoft.com/office/drawing/2014/main" id="{A3689CCE-0D44-4E09-8C0F-B7A67561088A}"/>
                </a:ext>
              </a:extLst>
            </p:cNvPr>
            <p:cNvSpPr>
              <a:spLocks noChangeShapeType="1"/>
            </p:cNvSpPr>
            <p:nvPr/>
          </p:nvSpPr>
          <p:spPr bwMode="auto">
            <a:xfrm>
              <a:off x="5136" y="594"/>
              <a:ext cx="0" cy="1761"/>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3" name="Line 121">
              <a:extLst>
                <a:ext uri="{FF2B5EF4-FFF2-40B4-BE49-F238E27FC236}">
                  <a16:creationId xmlns:a16="http://schemas.microsoft.com/office/drawing/2014/main" id="{EC39ED2C-412D-4546-B34A-AF87C609995F}"/>
                </a:ext>
              </a:extLst>
            </p:cNvPr>
            <p:cNvSpPr>
              <a:spLocks noChangeShapeType="1"/>
            </p:cNvSpPr>
            <p:nvPr/>
          </p:nvSpPr>
          <p:spPr bwMode="auto">
            <a:xfrm flipV="1">
              <a:off x="4498" y="641"/>
              <a:ext cx="625" cy="4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4" name="Line 122">
              <a:extLst>
                <a:ext uri="{FF2B5EF4-FFF2-40B4-BE49-F238E27FC236}">
                  <a16:creationId xmlns:a16="http://schemas.microsoft.com/office/drawing/2014/main" id="{DE42D122-D404-4CED-AB1C-A076F294EDD2}"/>
                </a:ext>
              </a:extLst>
            </p:cNvPr>
            <p:cNvSpPr>
              <a:spLocks noChangeShapeType="1"/>
            </p:cNvSpPr>
            <p:nvPr/>
          </p:nvSpPr>
          <p:spPr bwMode="auto">
            <a:xfrm>
              <a:off x="4505" y="1736"/>
              <a:ext cx="631" cy="5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5" name="Line 123">
              <a:extLst>
                <a:ext uri="{FF2B5EF4-FFF2-40B4-BE49-F238E27FC236}">
                  <a16:creationId xmlns:a16="http://schemas.microsoft.com/office/drawing/2014/main" id="{53AE0A71-6B19-4E6C-BA1D-9E435B536740}"/>
                </a:ext>
              </a:extLst>
            </p:cNvPr>
            <p:cNvSpPr>
              <a:spLocks noChangeShapeType="1"/>
            </p:cNvSpPr>
            <p:nvPr/>
          </p:nvSpPr>
          <p:spPr bwMode="auto">
            <a:xfrm>
              <a:off x="4505" y="1055"/>
              <a:ext cx="795"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6" name="Line 124">
              <a:extLst>
                <a:ext uri="{FF2B5EF4-FFF2-40B4-BE49-F238E27FC236}">
                  <a16:creationId xmlns:a16="http://schemas.microsoft.com/office/drawing/2014/main" id="{3770E02A-8516-4A47-8FDF-B41A64DCDBE3}"/>
                </a:ext>
              </a:extLst>
            </p:cNvPr>
            <p:cNvSpPr>
              <a:spLocks noChangeShapeType="1"/>
            </p:cNvSpPr>
            <p:nvPr/>
          </p:nvSpPr>
          <p:spPr bwMode="auto">
            <a:xfrm>
              <a:off x="4491" y="1736"/>
              <a:ext cx="795"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7" name="Text Box 125">
              <a:extLst>
                <a:ext uri="{FF2B5EF4-FFF2-40B4-BE49-F238E27FC236}">
                  <a16:creationId xmlns:a16="http://schemas.microsoft.com/office/drawing/2014/main" id="{7BA6DF8E-A009-4EE2-9BB4-16634313436A}"/>
                </a:ext>
              </a:extLst>
            </p:cNvPr>
            <p:cNvSpPr txBox="1">
              <a:spLocks noChangeArrowheads="1"/>
            </p:cNvSpPr>
            <p:nvPr/>
          </p:nvSpPr>
          <p:spPr bwMode="auto">
            <a:xfrm>
              <a:off x="4584" y="895"/>
              <a:ext cx="2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39038" name="Text Box 126">
              <a:extLst>
                <a:ext uri="{FF2B5EF4-FFF2-40B4-BE49-F238E27FC236}">
                  <a16:creationId xmlns:a16="http://schemas.microsoft.com/office/drawing/2014/main" id="{AE60FC53-448A-4F5B-B250-F40D00D52579}"/>
                </a:ext>
              </a:extLst>
            </p:cNvPr>
            <p:cNvSpPr txBox="1">
              <a:spLocks noChangeArrowheads="1"/>
            </p:cNvSpPr>
            <p:nvPr/>
          </p:nvSpPr>
          <p:spPr bwMode="auto">
            <a:xfrm>
              <a:off x="4586" y="168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9039" name="Text Box 127">
              <a:extLst>
                <a:ext uri="{FF2B5EF4-FFF2-40B4-BE49-F238E27FC236}">
                  <a16:creationId xmlns:a16="http://schemas.microsoft.com/office/drawing/2014/main" id="{E5AD3FD4-8B9E-4CA9-8826-870807D65F6F}"/>
                </a:ext>
              </a:extLst>
            </p:cNvPr>
            <p:cNvSpPr txBox="1">
              <a:spLocks noChangeArrowheads="1"/>
            </p:cNvSpPr>
            <p:nvPr/>
          </p:nvSpPr>
          <p:spPr bwMode="auto">
            <a:xfrm>
              <a:off x="4335" y="2190"/>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H.P.</a:t>
              </a:r>
            </a:p>
          </p:txBody>
        </p:sp>
        <p:sp>
          <p:nvSpPr>
            <p:cNvPr id="39040" name="Text Box 128">
              <a:extLst>
                <a:ext uri="{FF2B5EF4-FFF2-40B4-BE49-F238E27FC236}">
                  <a16:creationId xmlns:a16="http://schemas.microsoft.com/office/drawing/2014/main" id="{6CAECE19-59B1-4BAD-BFFC-147B376DD11A}"/>
                </a:ext>
              </a:extLst>
            </p:cNvPr>
            <p:cNvSpPr txBox="1">
              <a:spLocks noChangeArrowheads="1"/>
            </p:cNvSpPr>
            <p:nvPr/>
          </p:nvSpPr>
          <p:spPr bwMode="auto">
            <a:xfrm>
              <a:off x="4314" y="28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V.P.</a:t>
              </a:r>
            </a:p>
          </p:txBody>
        </p:sp>
        <p:sp>
          <p:nvSpPr>
            <p:cNvPr id="39041" name="Text Box 129">
              <a:extLst>
                <a:ext uri="{FF2B5EF4-FFF2-40B4-BE49-F238E27FC236}">
                  <a16:creationId xmlns:a16="http://schemas.microsoft.com/office/drawing/2014/main" id="{51E75860-B8E0-4BCE-B44B-02D55E8A266E}"/>
                </a:ext>
              </a:extLst>
            </p:cNvPr>
            <p:cNvSpPr txBox="1">
              <a:spLocks noChangeArrowheads="1"/>
            </p:cNvSpPr>
            <p:nvPr/>
          </p:nvSpPr>
          <p:spPr bwMode="auto">
            <a:xfrm>
              <a:off x="4416" y="168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9042" name="Text Box 130">
              <a:extLst>
                <a:ext uri="{FF2B5EF4-FFF2-40B4-BE49-F238E27FC236}">
                  <a16:creationId xmlns:a16="http://schemas.microsoft.com/office/drawing/2014/main" id="{BB6E59B2-FE92-4893-B910-FD9EB0423AFA}"/>
                </a:ext>
              </a:extLst>
            </p:cNvPr>
            <p:cNvSpPr txBox="1">
              <a:spLocks noChangeArrowheads="1"/>
            </p:cNvSpPr>
            <p:nvPr/>
          </p:nvSpPr>
          <p:spPr bwMode="auto">
            <a:xfrm>
              <a:off x="4986" y="22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b</a:t>
              </a:r>
            </a:p>
          </p:txBody>
        </p:sp>
        <p:sp>
          <p:nvSpPr>
            <p:cNvPr id="39043" name="Text Box 131">
              <a:extLst>
                <a:ext uri="{FF2B5EF4-FFF2-40B4-BE49-F238E27FC236}">
                  <a16:creationId xmlns:a16="http://schemas.microsoft.com/office/drawing/2014/main" id="{2C9052AA-B4A0-46B1-A03A-D0AB5DDBA0DA}"/>
                </a:ext>
              </a:extLst>
            </p:cNvPr>
            <p:cNvSpPr txBox="1">
              <a:spLocks noChangeArrowheads="1"/>
            </p:cNvSpPr>
            <p:nvPr/>
          </p:nvSpPr>
          <p:spPr bwMode="auto">
            <a:xfrm>
              <a:off x="4608" y="672"/>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FV</a:t>
              </a:r>
            </a:p>
          </p:txBody>
        </p:sp>
        <p:sp>
          <p:nvSpPr>
            <p:cNvPr id="39044" name="Text Box 132">
              <a:extLst>
                <a:ext uri="{FF2B5EF4-FFF2-40B4-BE49-F238E27FC236}">
                  <a16:creationId xmlns:a16="http://schemas.microsoft.com/office/drawing/2014/main" id="{84218B05-011E-4729-B143-52439F93E34C}"/>
                </a:ext>
              </a:extLst>
            </p:cNvPr>
            <p:cNvSpPr txBox="1">
              <a:spLocks noChangeArrowheads="1"/>
            </p:cNvSpPr>
            <p:nvPr/>
          </p:nvSpPr>
          <p:spPr bwMode="auto">
            <a:xfrm>
              <a:off x="4608" y="1968"/>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TV</a:t>
              </a:r>
            </a:p>
          </p:txBody>
        </p:sp>
        <p:sp>
          <p:nvSpPr>
            <p:cNvPr id="39045" name="Text Box 133">
              <a:extLst>
                <a:ext uri="{FF2B5EF4-FFF2-40B4-BE49-F238E27FC236}">
                  <a16:creationId xmlns:a16="http://schemas.microsoft.com/office/drawing/2014/main" id="{032E8EF4-621D-4525-9132-120787BAAEFC}"/>
                </a:ext>
              </a:extLst>
            </p:cNvPr>
            <p:cNvSpPr txBox="1">
              <a:spLocks noChangeArrowheads="1"/>
            </p:cNvSpPr>
            <p:nvPr/>
          </p:nvSpPr>
          <p:spPr bwMode="auto">
            <a:xfrm>
              <a:off x="4380" y="89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9046" name="Text Box 134">
              <a:extLst>
                <a:ext uri="{FF2B5EF4-FFF2-40B4-BE49-F238E27FC236}">
                  <a16:creationId xmlns:a16="http://schemas.microsoft.com/office/drawing/2014/main" id="{C2431FDB-4454-4466-A3EA-740F73B4C04E}"/>
                </a:ext>
              </a:extLst>
            </p:cNvPr>
            <p:cNvSpPr txBox="1">
              <a:spLocks noChangeArrowheads="1"/>
            </p:cNvSpPr>
            <p:nvPr/>
          </p:nvSpPr>
          <p:spPr bwMode="auto">
            <a:xfrm>
              <a:off x="5040" y="48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grpSp>
      <p:sp>
        <p:nvSpPr>
          <p:cNvPr id="39047" name="Text Box 135">
            <a:extLst>
              <a:ext uri="{FF2B5EF4-FFF2-40B4-BE49-F238E27FC236}">
                <a16:creationId xmlns:a16="http://schemas.microsoft.com/office/drawing/2014/main" id="{A538E9DE-A7D7-45BA-8355-15BA6E6E1BF9}"/>
              </a:ext>
            </a:extLst>
          </p:cNvPr>
          <p:cNvSpPr txBox="1">
            <a:spLocks noChangeArrowheads="1"/>
          </p:cNvSpPr>
          <p:nvPr/>
        </p:nvSpPr>
        <p:spPr bwMode="auto">
          <a:xfrm>
            <a:off x="3048000" y="304800"/>
            <a:ext cx="2571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latin typeface="Tahoma" panose="020B0604030504040204" pitchFamily="34" charset="0"/>
              </a:rPr>
              <a:t>A Line inclined to both</a:t>
            </a:r>
          </a:p>
          <a:p>
            <a:pPr algn="ctr"/>
            <a:r>
              <a:rPr lang="en-US" altLang="en-US">
                <a:latin typeface="Tahoma" panose="020B0604030504040204" pitchFamily="34" charset="0"/>
              </a:rPr>
              <a:t> Hp and Vp</a:t>
            </a:r>
          </a:p>
          <a:p>
            <a:pPr algn="ctr"/>
            <a:r>
              <a:rPr lang="en-US" altLang="en-US">
                <a:latin typeface="Tahoma" panose="020B0604030504040204" pitchFamily="34" charset="0"/>
              </a:rPr>
              <a:t>(Pictorial presentation)</a:t>
            </a:r>
            <a:r>
              <a:rPr lang="en-US" altLang="en-US" sz="2400">
                <a:latin typeface="Tahoma" panose="020B0604030504040204" pitchFamily="34" charset="0"/>
              </a:rPr>
              <a:t> </a:t>
            </a:r>
          </a:p>
        </p:txBody>
      </p:sp>
      <p:sp>
        <p:nvSpPr>
          <p:cNvPr id="39048" name="Oval 136">
            <a:extLst>
              <a:ext uri="{FF2B5EF4-FFF2-40B4-BE49-F238E27FC236}">
                <a16:creationId xmlns:a16="http://schemas.microsoft.com/office/drawing/2014/main" id="{0EF4C83A-1991-4B7B-81AF-872948A5E8F1}"/>
              </a:ext>
            </a:extLst>
          </p:cNvPr>
          <p:cNvSpPr>
            <a:spLocks noChangeArrowheads="1"/>
          </p:cNvSpPr>
          <p:nvPr/>
        </p:nvSpPr>
        <p:spPr bwMode="auto">
          <a:xfrm>
            <a:off x="2743200" y="3048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Times New Roman" panose="02020603050405020304" pitchFamily="18" charset="0"/>
              </a:rPr>
              <a:t>5.</a:t>
            </a:r>
          </a:p>
        </p:txBody>
      </p:sp>
      <p:grpSp>
        <p:nvGrpSpPr>
          <p:cNvPr id="39049" name="Group 137">
            <a:extLst>
              <a:ext uri="{FF2B5EF4-FFF2-40B4-BE49-F238E27FC236}">
                <a16:creationId xmlns:a16="http://schemas.microsoft.com/office/drawing/2014/main" id="{8DFE23EB-BE6F-4F77-B902-145BDAEA5A21}"/>
              </a:ext>
            </a:extLst>
          </p:cNvPr>
          <p:cNvGrpSpPr>
            <a:grpSpLocks/>
          </p:cNvGrpSpPr>
          <p:nvPr/>
        </p:nvGrpSpPr>
        <p:grpSpPr bwMode="auto">
          <a:xfrm>
            <a:off x="5943600" y="5029200"/>
            <a:ext cx="3057525" cy="1219200"/>
            <a:chOff x="3744" y="3168"/>
            <a:chExt cx="1926" cy="768"/>
          </a:xfrm>
        </p:grpSpPr>
        <p:sp>
          <p:nvSpPr>
            <p:cNvPr id="39050" name="AutoShape 138">
              <a:extLst>
                <a:ext uri="{FF2B5EF4-FFF2-40B4-BE49-F238E27FC236}">
                  <a16:creationId xmlns:a16="http://schemas.microsoft.com/office/drawing/2014/main" id="{9E48A207-2755-4E54-9DC6-EA992A6BD210}"/>
                </a:ext>
              </a:extLst>
            </p:cNvPr>
            <p:cNvSpPr>
              <a:spLocks noChangeArrowheads="1"/>
            </p:cNvSpPr>
            <p:nvPr/>
          </p:nvSpPr>
          <p:spPr bwMode="auto">
            <a:xfrm>
              <a:off x="3744" y="3168"/>
              <a:ext cx="1872" cy="768"/>
            </a:xfrm>
            <a:prstGeom prst="wedgeRoundRectCallout">
              <a:avLst>
                <a:gd name="adj1" fmla="val -59454"/>
                <a:gd name="adj2" fmla="val -38153"/>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SG" altLang="en-US" sz="1400"/>
            </a:p>
          </p:txBody>
        </p:sp>
        <p:sp>
          <p:nvSpPr>
            <p:cNvPr id="39051" name="Text Box 139">
              <a:extLst>
                <a:ext uri="{FF2B5EF4-FFF2-40B4-BE49-F238E27FC236}">
                  <a16:creationId xmlns:a16="http://schemas.microsoft.com/office/drawing/2014/main" id="{1A30955A-7E43-4CCD-8340-9FC57DA8FABE}"/>
                </a:ext>
              </a:extLst>
            </p:cNvPr>
            <p:cNvSpPr txBox="1">
              <a:spLocks noChangeArrowheads="1"/>
            </p:cNvSpPr>
            <p:nvPr/>
          </p:nvSpPr>
          <p:spPr bwMode="auto">
            <a:xfrm>
              <a:off x="3744" y="3168"/>
              <a:ext cx="192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b="1"/>
                <a:t>Note These Facts:-</a:t>
              </a:r>
            </a:p>
            <a:p>
              <a:pPr algn="ctr"/>
              <a:r>
                <a:rPr lang="en-US" altLang="en-US" sz="1400" b="1">
                  <a:solidFill>
                    <a:srgbClr val="FF3300"/>
                  </a:solidFill>
                </a:rPr>
                <a:t>Both Fv &amp; Tv are inclined to xy.</a:t>
              </a:r>
            </a:p>
            <a:p>
              <a:pPr algn="ctr"/>
              <a:r>
                <a:rPr lang="en-US" altLang="en-US" sz="1400"/>
                <a:t>(No view is parallel to xy)</a:t>
              </a:r>
            </a:p>
            <a:p>
              <a:pPr algn="ctr"/>
              <a:r>
                <a:rPr lang="en-US" altLang="en-US" sz="1400" b="1">
                  <a:solidFill>
                    <a:srgbClr val="FF3300"/>
                  </a:solidFill>
                </a:rPr>
                <a:t>Both Fv &amp; Tv are reduced lengths</a:t>
              </a:r>
              <a:r>
                <a:rPr lang="en-US" altLang="en-US" sz="1400"/>
                <a:t>.</a:t>
              </a:r>
            </a:p>
            <a:p>
              <a:pPr algn="ctr"/>
              <a:r>
                <a:rPr lang="en-US" altLang="en-US" sz="1400"/>
                <a:t>(No view shows True Length)</a:t>
              </a:r>
            </a:p>
          </p:txBody>
        </p:sp>
      </p:grpSp>
      <p:grpSp>
        <p:nvGrpSpPr>
          <p:cNvPr id="39052" name="Group 140">
            <a:extLst>
              <a:ext uri="{FF2B5EF4-FFF2-40B4-BE49-F238E27FC236}">
                <a16:creationId xmlns:a16="http://schemas.microsoft.com/office/drawing/2014/main" id="{479149F7-5E93-48DE-8300-AB6C95EC7E08}"/>
              </a:ext>
            </a:extLst>
          </p:cNvPr>
          <p:cNvGrpSpPr>
            <a:grpSpLocks/>
          </p:cNvGrpSpPr>
          <p:nvPr/>
        </p:nvGrpSpPr>
        <p:grpSpPr bwMode="auto">
          <a:xfrm>
            <a:off x="304800" y="4953000"/>
            <a:ext cx="2743200" cy="1219200"/>
            <a:chOff x="96" y="3120"/>
            <a:chExt cx="1745" cy="816"/>
          </a:xfrm>
        </p:grpSpPr>
        <p:sp>
          <p:nvSpPr>
            <p:cNvPr id="39053" name="AutoShape 141">
              <a:extLst>
                <a:ext uri="{FF2B5EF4-FFF2-40B4-BE49-F238E27FC236}">
                  <a16:creationId xmlns:a16="http://schemas.microsoft.com/office/drawing/2014/main" id="{A093E70B-84D8-4F25-8D13-149D5F723DC9}"/>
                </a:ext>
              </a:extLst>
            </p:cNvPr>
            <p:cNvSpPr>
              <a:spLocks noChangeArrowheads="1"/>
            </p:cNvSpPr>
            <p:nvPr/>
          </p:nvSpPr>
          <p:spPr bwMode="auto">
            <a:xfrm>
              <a:off x="144" y="3126"/>
              <a:ext cx="1632" cy="810"/>
            </a:xfrm>
            <a:prstGeom prst="wedgeRoundRectCallout">
              <a:avLst>
                <a:gd name="adj1" fmla="val 68810"/>
                <a:gd name="adj2" fmla="val -44444"/>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SG" altLang="en-US" sz="1400"/>
            </a:p>
          </p:txBody>
        </p:sp>
        <p:sp>
          <p:nvSpPr>
            <p:cNvPr id="39054" name="Text Box 142">
              <a:extLst>
                <a:ext uri="{FF2B5EF4-FFF2-40B4-BE49-F238E27FC236}">
                  <a16:creationId xmlns:a16="http://schemas.microsoft.com/office/drawing/2014/main" id="{F6AC285A-CF5F-4CBE-A979-234CC2148E6A}"/>
                </a:ext>
              </a:extLst>
            </p:cNvPr>
            <p:cNvSpPr txBox="1">
              <a:spLocks noChangeArrowheads="1"/>
            </p:cNvSpPr>
            <p:nvPr/>
          </p:nvSpPr>
          <p:spPr bwMode="auto">
            <a:xfrm>
              <a:off x="96" y="3120"/>
              <a:ext cx="174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b="1">
                  <a:solidFill>
                    <a:srgbClr val="FF3300"/>
                  </a:solidFill>
                </a:rPr>
                <a:t>Orthographic Projections</a:t>
              </a:r>
            </a:p>
            <a:p>
              <a:pPr algn="ctr"/>
              <a:r>
                <a:rPr lang="en-US" altLang="en-US" sz="1400"/>
                <a:t>Fv is seen on Vp clearly.</a:t>
              </a:r>
            </a:p>
            <a:p>
              <a:pPr algn="ctr"/>
              <a:r>
                <a:rPr lang="en-US" altLang="en-US" sz="1600" b="1" i="1">
                  <a:solidFill>
                    <a:schemeClr val="accent2"/>
                  </a:solidFill>
                </a:rPr>
                <a:t>To see Tv clearly, HP is rotated 90</a:t>
              </a:r>
              <a:r>
                <a:rPr lang="en-US" altLang="en-US" sz="1600" b="1" i="1" baseline="30000">
                  <a:solidFill>
                    <a:schemeClr val="accent2"/>
                  </a:solidFill>
                </a:rPr>
                <a:t>0</a:t>
              </a:r>
              <a:r>
                <a:rPr lang="en-US" altLang="en-US" sz="1600" b="1" i="1">
                  <a:solidFill>
                    <a:schemeClr val="accent2"/>
                  </a:solidFill>
                </a:rPr>
                <a:t> downwards,</a:t>
              </a:r>
            </a:p>
            <a:p>
              <a:pPr algn="ctr"/>
              <a:r>
                <a:rPr lang="en-US" altLang="en-US" sz="1400"/>
                <a:t>Hence it comes below xy. </a:t>
              </a:r>
            </a:p>
          </p:txBody>
        </p:sp>
      </p:grpSp>
      <p:grpSp>
        <p:nvGrpSpPr>
          <p:cNvPr id="39055" name="Group 143">
            <a:extLst>
              <a:ext uri="{FF2B5EF4-FFF2-40B4-BE49-F238E27FC236}">
                <a16:creationId xmlns:a16="http://schemas.microsoft.com/office/drawing/2014/main" id="{C935C5B4-23B8-4F4F-A3A7-767B4BA1FB6B}"/>
              </a:ext>
            </a:extLst>
          </p:cNvPr>
          <p:cNvGrpSpPr>
            <a:grpSpLocks/>
          </p:cNvGrpSpPr>
          <p:nvPr/>
        </p:nvGrpSpPr>
        <p:grpSpPr bwMode="auto">
          <a:xfrm>
            <a:off x="3505200" y="1743075"/>
            <a:ext cx="2362200" cy="942975"/>
            <a:chOff x="2208" y="1098"/>
            <a:chExt cx="1488" cy="594"/>
          </a:xfrm>
        </p:grpSpPr>
        <p:sp>
          <p:nvSpPr>
            <p:cNvPr id="39056" name="AutoShape 144">
              <a:extLst>
                <a:ext uri="{FF2B5EF4-FFF2-40B4-BE49-F238E27FC236}">
                  <a16:creationId xmlns:a16="http://schemas.microsoft.com/office/drawing/2014/main" id="{AB3E4175-A5DE-446C-A1F4-1AED0CADDBA7}"/>
                </a:ext>
              </a:extLst>
            </p:cNvPr>
            <p:cNvSpPr>
              <a:spLocks noChangeArrowheads="1"/>
            </p:cNvSpPr>
            <p:nvPr/>
          </p:nvSpPr>
          <p:spPr bwMode="auto">
            <a:xfrm>
              <a:off x="2304" y="1102"/>
              <a:ext cx="1344" cy="578"/>
            </a:xfrm>
            <a:prstGeom prst="wedgeRoundRectCallout">
              <a:avLst>
                <a:gd name="adj1" fmla="val 48884"/>
                <a:gd name="adj2" fmla="val -78375"/>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SG" altLang="en-US" sz="1400"/>
            </a:p>
          </p:txBody>
        </p:sp>
        <p:sp>
          <p:nvSpPr>
            <p:cNvPr id="39057" name="Text Box 145">
              <a:extLst>
                <a:ext uri="{FF2B5EF4-FFF2-40B4-BE49-F238E27FC236}">
                  <a16:creationId xmlns:a16="http://schemas.microsoft.com/office/drawing/2014/main" id="{C158C456-72BD-480D-B0F6-7615BBE2FE4C}"/>
                </a:ext>
              </a:extLst>
            </p:cNvPr>
            <p:cNvSpPr txBox="1">
              <a:spLocks noChangeArrowheads="1"/>
            </p:cNvSpPr>
            <p:nvPr/>
          </p:nvSpPr>
          <p:spPr bwMode="auto">
            <a:xfrm>
              <a:off x="2208" y="1098"/>
              <a:ext cx="1488"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b="1">
                  <a:solidFill>
                    <a:schemeClr val="accent2"/>
                  </a:solidFill>
                </a:rPr>
                <a:t>On removal of object</a:t>
              </a:r>
            </a:p>
            <a:p>
              <a:pPr algn="ctr"/>
              <a:r>
                <a:rPr lang="en-US" altLang="en-US" sz="1400" b="1">
                  <a:solidFill>
                    <a:schemeClr val="accent2"/>
                  </a:solidFill>
                </a:rPr>
                <a:t>i.e. Line AB</a:t>
              </a:r>
            </a:p>
            <a:p>
              <a:pPr algn="ctr"/>
              <a:r>
                <a:rPr lang="en-US" altLang="en-US" sz="1400"/>
                <a:t>Fv as a image on Vp.</a:t>
              </a:r>
            </a:p>
            <a:p>
              <a:pPr algn="ctr"/>
              <a:r>
                <a:rPr lang="en-US" altLang="en-US" sz="1400"/>
                <a:t>Tv as a image on Hp,</a:t>
              </a:r>
            </a:p>
          </p:txBody>
        </p:sp>
      </p:grpSp>
      <p:grpSp>
        <p:nvGrpSpPr>
          <p:cNvPr id="39058" name="Group 146">
            <a:extLst>
              <a:ext uri="{FF2B5EF4-FFF2-40B4-BE49-F238E27FC236}">
                <a16:creationId xmlns:a16="http://schemas.microsoft.com/office/drawing/2014/main" id="{9504D69D-3C39-4040-9DF4-9FFD8C3EAC85}"/>
              </a:ext>
            </a:extLst>
          </p:cNvPr>
          <p:cNvGrpSpPr>
            <a:grpSpLocks/>
          </p:cNvGrpSpPr>
          <p:nvPr/>
        </p:nvGrpSpPr>
        <p:grpSpPr bwMode="auto">
          <a:xfrm>
            <a:off x="8016875" y="6629400"/>
            <a:ext cx="1096963" cy="182563"/>
            <a:chOff x="5050" y="29"/>
            <a:chExt cx="691" cy="115"/>
          </a:xfrm>
        </p:grpSpPr>
        <p:sp>
          <p:nvSpPr>
            <p:cNvPr id="39059" name="AutoShape 147">
              <a:hlinkClick r:id="rId7" action="ppaction://hlinksldjump" highlightClick="1"/>
              <a:extLst>
                <a:ext uri="{FF2B5EF4-FFF2-40B4-BE49-F238E27FC236}">
                  <a16:creationId xmlns:a16="http://schemas.microsoft.com/office/drawing/2014/main" id="{E86CA764-8CB1-40A1-960B-3214CB1B4AAF}"/>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60" name="AutoShape 148">
              <a:hlinkClick r:id="" action="ppaction://hlinkshowjump?jump=previousslide" highlightClick="1"/>
              <a:extLst>
                <a:ext uri="{FF2B5EF4-FFF2-40B4-BE49-F238E27FC236}">
                  <a16:creationId xmlns:a16="http://schemas.microsoft.com/office/drawing/2014/main" id="{454E6F89-E038-4C42-A174-213AF2A60DB3}"/>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61" name="AutoShape 149">
              <a:hlinkClick r:id="" action="ppaction://hlinkshowjump?jump=nextslide" highlightClick="1"/>
              <a:extLst>
                <a:ext uri="{FF2B5EF4-FFF2-40B4-BE49-F238E27FC236}">
                  <a16:creationId xmlns:a16="http://schemas.microsoft.com/office/drawing/2014/main" id="{2B213EB4-5A64-472C-845C-165A8C27AB74}"/>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62" name="AutoShape 150">
              <a:hlinkClick r:id="" action="ppaction://hlinkshowjump?jump=firstslide" highlightClick="1"/>
              <a:extLst>
                <a:ext uri="{FF2B5EF4-FFF2-40B4-BE49-F238E27FC236}">
                  <a16:creationId xmlns:a16="http://schemas.microsoft.com/office/drawing/2014/main" id="{47B254FF-AD04-4840-B1C7-C9778C37F502}"/>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63" name="AutoShape 151">
              <a:hlinkClick r:id="" action="ppaction://hlinkshowjump?jump=lastslide" highlightClick="1"/>
              <a:extLst>
                <a:ext uri="{FF2B5EF4-FFF2-40B4-BE49-F238E27FC236}">
                  <a16:creationId xmlns:a16="http://schemas.microsoft.com/office/drawing/2014/main" id="{88C57E9F-58D1-4435-81F8-470B732BA9A2}"/>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64" name="AutoShape 152">
              <a:hlinkClick r:id="" action="ppaction://hlinkshowjump?jump=endshow" highlightClick="1"/>
              <a:extLst>
                <a:ext uri="{FF2B5EF4-FFF2-40B4-BE49-F238E27FC236}">
                  <a16:creationId xmlns:a16="http://schemas.microsoft.com/office/drawing/2014/main" id="{24059002-84E6-421B-97BE-F53D5FBE5240}"/>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048"/>
                                        </p:tgtEl>
                                        <p:attrNameLst>
                                          <p:attrName>style.visibility</p:attrName>
                                        </p:attrNameLst>
                                      </p:cBhvr>
                                      <p:to>
                                        <p:strVal val="visible"/>
                                      </p:to>
                                    </p:set>
                                    <p:anim calcmode="lin" valueType="num">
                                      <p:cBhvr additive="base">
                                        <p:cTn id="7" dur="500" fill="hold"/>
                                        <p:tgtEl>
                                          <p:spTgt spid="39048"/>
                                        </p:tgtEl>
                                        <p:attrNameLst>
                                          <p:attrName>ppt_x</p:attrName>
                                        </p:attrNameLst>
                                      </p:cBhvr>
                                      <p:tavLst>
                                        <p:tav tm="0">
                                          <p:val>
                                            <p:strVal val="#ppt_x"/>
                                          </p:val>
                                        </p:tav>
                                        <p:tav tm="100000">
                                          <p:val>
                                            <p:strVal val="#ppt_x"/>
                                          </p:val>
                                        </p:tav>
                                      </p:tavLst>
                                    </p:anim>
                                    <p:anim calcmode="lin" valueType="num">
                                      <p:cBhvr additive="base">
                                        <p:cTn id="8" dur="500" fill="hold"/>
                                        <p:tgtEl>
                                          <p:spTgt spid="3904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39047"/>
                                        </p:tgtEl>
                                        <p:attrNameLst>
                                          <p:attrName>style.visibility</p:attrName>
                                        </p:attrNameLst>
                                      </p:cBhvr>
                                      <p:to>
                                        <p:strVal val="visible"/>
                                      </p:to>
                                    </p:set>
                                    <p:anim calcmode="lin" valueType="num">
                                      <p:cBhvr>
                                        <p:cTn id="13" dur="500" fill="hold"/>
                                        <p:tgtEl>
                                          <p:spTgt spid="39047"/>
                                        </p:tgtEl>
                                        <p:attrNameLst>
                                          <p:attrName>ppt_x</p:attrName>
                                        </p:attrNameLst>
                                      </p:cBhvr>
                                      <p:tavLst>
                                        <p:tav tm="0">
                                          <p:val>
                                            <p:strVal val="#ppt_x-#ppt_w/2"/>
                                          </p:val>
                                        </p:tav>
                                        <p:tav tm="100000">
                                          <p:val>
                                            <p:strVal val="#ppt_x"/>
                                          </p:val>
                                        </p:tav>
                                      </p:tavLst>
                                    </p:anim>
                                    <p:anim calcmode="lin" valueType="num">
                                      <p:cBhvr>
                                        <p:cTn id="14" dur="500" fill="hold"/>
                                        <p:tgtEl>
                                          <p:spTgt spid="39047"/>
                                        </p:tgtEl>
                                        <p:attrNameLst>
                                          <p:attrName>ppt_y</p:attrName>
                                        </p:attrNameLst>
                                      </p:cBhvr>
                                      <p:tavLst>
                                        <p:tav tm="0">
                                          <p:val>
                                            <p:strVal val="#ppt_y"/>
                                          </p:val>
                                        </p:tav>
                                        <p:tav tm="100000">
                                          <p:val>
                                            <p:strVal val="#ppt_y"/>
                                          </p:val>
                                        </p:tav>
                                      </p:tavLst>
                                    </p:anim>
                                    <p:anim calcmode="lin" valueType="num">
                                      <p:cBhvr>
                                        <p:cTn id="15" dur="500" fill="hold"/>
                                        <p:tgtEl>
                                          <p:spTgt spid="39047"/>
                                        </p:tgtEl>
                                        <p:attrNameLst>
                                          <p:attrName>ppt_w</p:attrName>
                                        </p:attrNameLst>
                                      </p:cBhvr>
                                      <p:tavLst>
                                        <p:tav tm="0">
                                          <p:val>
                                            <p:fltVal val="0"/>
                                          </p:val>
                                        </p:tav>
                                        <p:tav tm="100000">
                                          <p:val>
                                            <p:strVal val="#ppt_w"/>
                                          </p:val>
                                        </p:tav>
                                      </p:tavLst>
                                    </p:anim>
                                    <p:anim calcmode="lin" valueType="num">
                                      <p:cBhvr>
                                        <p:cTn id="16" dur="500" fill="hold"/>
                                        <p:tgtEl>
                                          <p:spTgt spid="39047"/>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38917"/>
                                        </p:tgtEl>
                                        <p:attrNameLst>
                                          <p:attrName>style.visibility</p:attrName>
                                        </p:attrNameLst>
                                      </p:cBhvr>
                                      <p:to>
                                        <p:strVal val="visible"/>
                                      </p:to>
                                    </p:set>
                                    <p:animEffect transition="in" filter="strips(downRight)">
                                      <p:cBhvr>
                                        <p:cTn id="21" dur="500"/>
                                        <p:tgtEl>
                                          <p:spTgt spid="389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38914"/>
                                        </p:tgtEl>
                                        <p:attrNameLst>
                                          <p:attrName>style.visibility</p:attrName>
                                        </p:attrNameLst>
                                      </p:cBhvr>
                                      <p:to>
                                        <p:strVal val="visible"/>
                                      </p:to>
                                    </p:set>
                                    <p:anim calcmode="lin" valueType="num">
                                      <p:cBhvr>
                                        <p:cTn id="26" dur="500" fill="hold"/>
                                        <p:tgtEl>
                                          <p:spTgt spid="38914"/>
                                        </p:tgtEl>
                                        <p:attrNameLst>
                                          <p:attrName>ppt_w</p:attrName>
                                        </p:attrNameLst>
                                      </p:cBhvr>
                                      <p:tavLst>
                                        <p:tav tm="0">
                                          <p:val>
                                            <p:fltVal val="0"/>
                                          </p:val>
                                        </p:tav>
                                        <p:tav tm="100000">
                                          <p:val>
                                            <p:strVal val="#ppt_w"/>
                                          </p:val>
                                        </p:tav>
                                      </p:tavLst>
                                    </p:anim>
                                    <p:anim calcmode="lin" valueType="num">
                                      <p:cBhvr>
                                        <p:cTn id="27" dur="500" fill="hold"/>
                                        <p:tgtEl>
                                          <p:spTgt spid="38914"/>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38949"/>
                                        </p:tgtEl>
                                        <p:attrNameLst>
                                          <p:attrName>style.visibility</p:attrName>
                                        </p:attrNameLst>
                                      </p:cBhvr>
                                      <p:to>
                                        <p:strVal val="visible"/>
                                      </p:to>
                                    </p:set>
                                    <p:animEffect transition="in" filter="strips(upRight)">
                                      <p:cBhvr>
                                        <p:cTn id="32" dur="500"/>
                                        <p:tgtEl>
                                          <p:spTgt spid="389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9" fill="hold" nodeType="clickEffect">
                                  <p:stCondLst>
                                    <p:cond delay="0"/>
                                  </p:stCondLst>
                                  <p:childTnLst>
                                    <p:set>
                                      <p:cBhvr>
                                        <p:cTn id="36" dur="1" fill="hold">
                                          <p:stCondLst>
                                            <p:cond delay="0"/>
                                          </p:stCondLst>
                                        </p:cTn>
                                        <p:tgtEl>
                                          <p:spTgt spid="38934"/>
                                        </p:tgtEl>
                                        <p:attrNameLst>
                                          <p:attrName>style.visibility</p:attrName>
                                        </p:attrNameLst>
                                      </p:cBhvr>
                                      <p:to>
                                        <p:strVal val="visible"/>
                                      </p:to>
                                    </p:set>
                                    <p:animEffect transition="in" filter="strips(upLeft)">
                                      <p:cBhvr>
                                        <p:cTn id="37" dur="500"/>
                                        <p:tgtEl>
                                          <p:spTgt spid="389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nodeType="clickEffect">
                                  <p:stCondLst>
                                    <p:cond delay="0"/>
                                  </p:stCondLst>
                                  <p:childTnLst>
                                    <p:set>
                                      <p:cBhvr>
                                        <p:cTn id="41" dur="1" fill="hold">
                                          <p:stCondLst>
                                            <p:cond delay="0"/>
                                          </p:stCondLst>
                                        </p:cTn>
                                        <p:tgtEl>
                                          <p:spTgt spid="38959"/>
                                        </p:tgtEl>
                                        <p:attrNameLst>
                                          <p:attrName>style.visibility</p:attrName>
                                        </p:attrNameLst>
                                      </p:cBhvr>
                                      <p:to>
                                        <p:strVal val="visible"/>
                                      </p:to>
                                    </p:set>
                                    <p:anim calcmode="lin" valueType="num">
                                      <p:cBhvr additive="base">
                                        <p:cTn id="42" dur="500" fill="hold"/>
                                        <p:tgtEl>
                                          <p:spTgt spid="38959"/>
                                        </p:tgtEl>
                                        <p:attrNameLst>
                                          <p:attrName>ppt_x</p:attrName>
                                        </p:attrNameLst>
                                      </p:cBhvr>
                                      <p:tavLst>
                                        <p:tav tm="0">
                                          <p:val>
                                            <p:strVal val="#ppt_x"/>
                                          </p:val>
                                        </p:tav>
                                        <p:tav tm="100000">
                                          <p:val>
                                            <p:strVal val="#ppt_x"/>
                                          </p:val>
                                        </p:tav>
                                      </p:tavLst>
                                    </p:anim>
                                    <p:anim calcmode="lin" valueType="num">
                                      <p:cBhvr additive="base">
                                        <p:cTn id="43" dur="500" fill="hold"/>
                                        <p:tgtEl>
                                          <p:spTgt spid="38959"/>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9" fill="hold" nodeType="clickEffect">
                                  <p:stCondLst>
                                    <p:cond delay="0"/>
                                  </p:stCondLst>
                                  <p:childTnLst>
                                    <p:set>
                                      <p:cBhvr>
                                        <p:cTn id="47" dur="1" fill="hold">
                                          <p:stCondLst>
                                            <p:cond delay="0"/>
                                          </p:stCondLst>
                                        </p:cTn>
                                        <p:tgtEl>
                                          <p:spTgt spid="38922"/>
                                        </p:tgtEl>
                                        <p:attrNameLst>
                                          <p:attrName>style.visibility</p:attrName>
                                        </p:attrNameLst>
                                      </p:cBhvr>
                                      <p:to>
                                        <p:strVal val="visible"/>
                                      </p:to>
                                    </p:set>
                                    <p:animEffect transition="in" filter="strips(upLeft)">
                                      <p:cBhvr>
                                        <p:cTn id="48" dur="500"/>
                                        <p:tgtEl>
                                          <p:spTgt spid="389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nodeType="clickEffect">
                                  <p:stCondLst>
                                    <p:cond delay="0"/>
                                  </p:stCondLst>
                                  <p:childTnLst>
                                    <p:set>
                                      <p:cBhvr>
                                        <p:cTn id="52" dur="1" fill="hold">
                                          <p:stCondLst>
                                            <p:cond delay="0"/>
                                          </p:stCondLst>
                                        </p:cTn>
                                        <p:tgtEl>
                                          <p:spTgt spid="38962"/>
                                        </p:tgtEl>
                                        <p:attrNameLst>
                                          <p:attrName>style.visibility</p:attrName>
                                        </p:attrNameLst>
                                      </p:cBhvr>
                                      <p:to>
                                        <p:strVal val="visible"/>
                                      </p:to>
                                    </p:set>
                                    <p:animEffect transition="in" filter="strips(upRight)">
                                      <p:cBhvr>
                                        <p:cTn id="53" dur="500"/>
                                        <p:tgtEl>
                                          <p:spTgt spid="3896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nodeType="clickEffect">
                                  <p:stCondLst>
                                    <p:cond delay="0"/>
                                  </p:stCondLst>
                                  <p:childTnLst>
                                    <p:set>
                                      <p:cBhvr>
                                        <p:cTn id="57" dur="1" fill="hold">
                                          <p:stCondLst>
                                            <p:cond delay="0"/>
                                          </p:stCondLst>
                                        </p:cTn>
                                        <p:tgtEl>
                                          <p:spTgt spid="38953"/>
                                        </p:tgtEl>
                                        <p:attrNameLst>
                                          <p:attrName>style.visibility</p:attrName>
                                        </p:attrNameLst>
                                      </p:cBhvr>
                                      <p:to>
                                        <p:strVal val="visible"/>
                                      </p:to>
                                    </p:set>
                                    <p:animEffect transition="in" filter="strips(upRight)">
                                      <p:cBhvr>
                                        <p:cTn id="58" dur="500"/>
                                        <p:tgtEl>
                                          <p:spTgt spid="3895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3894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38928"/>
                                        </p:tgtEl>
                                        <p:attrNameLst>
                                          <p:attrName>style.visibility</p:attrName>
                                        </p:attrNameLst>
                                      </p:cBhvr>
                                      <p:to>
                                        <p:strVal val="visible"/>
                                      </p:to>
                                    </p:set>
                                    <p:anim calcmode="lin" valueType="num">
                                      <p:cBhvr>
                                        <p:cTn id="67" dur="500" fill="hold"/>
                                        <p:tgtEl>
                                          <p:spTgt spid="38928"/>
                                        </p:tgtEl>
                                        <p:attrNameLst>
                                          <p:attrName>ppt_x</p:attrName>
                                        </p:attrNameLst>
                                      </p:cBhvr>
                                      <p:tavLst>
                                        <p:tav tm="0">
                                          <p:val>
                                            <p:strVal val="#ppt_x"/>
                                          </p:val>
                                        </p:tav>
                                        <p:tav tm="100000">
                                          <p:val>
                                            <p:strVal val="#ppt_x"/>
                                          </p:val>
                                        </p:tav>
                                      </p:tavLst>
                                    </p:anim>
                                    <p:anim calcmode="lin" valueType="num">
                                      <p:cBhvr>
                                        <p:cTn id="68" dur="500" fill="hold"/>
                                        <p:tgtEl>
                                          <p:spTgt spid="38928"/>
                                        </p:tgtEl>
                                        <p:attrNameLst>
                                          <p:attrName>ppt_y</p:attrName>
                                        </p:attrNameLst>
                                      </p:cBhvr>
                                      <p:tavLst>
                                        <p:tav tm="0">
                                          <p:val>
                                            <p:strVal val="#ppt_y-#ppt_h/2"/>
                                          </p:val>
                                        </p:tav>
                                        <p:tav tm="100000">
                                          <p:val>
                                            <p:strVal val="#ppt_y"/>
                                          </p:val>
                                        </p:tav>
                                      </p:tavLst>
                                    </p:anim>
                                    <p:anim calcmode="lin" valueType="num">
                                      <p:cBhvr>
                                        <p:cTn id="69" dur="500" fill="hold"/>
                                        <p:tgtEl>
                                          <p:spTgt spid="38928"/>
                                        </p:tgtEl>
                                        <p:attrNameLst>
                                          <p:attrName>ppt_w</p:attrName>
                                        </p:attrNameLst>
                                      </p:cBhvr>
                                      <p:tavLst>
                                        <p:tav tm="0">
                                          <p:val>
                                            <p:strVal val="#ppt_w"/>
                                          </p:val>
                                        </p:tav>
                                        <p:tav tm="100000">
                                          <p:val>
                                            <p:strVal val="#ppt_w"/>
                                          </p:val>
                                        </p:tav>
                                      </p:tavLst>
                                    </p:anim>
                                    <p:anim calcmode="lin" valueType="num">
                                      <p:cBhvr>
                                        <p:cTn id="70" dur="500" fill="hold"/>
                                        <p:tgtEl>
                                          <p:spTgt spid="38928"/>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nodeType="clickEffect">
                                  <p:stCondLst>
                                    <p:cond delay="0"/>
                                  </p:stCondLst>
                                  <p:childTnLst>
                                    <p:set>
                                      <p:cBhvr>
                                        <p:cTn id="74" dur="1" fill="hold">
                                          <p:stCondLst>
                                            <p:cond delay="0"/>
                                          </p:stCondLst>
                                        </p:cTn>
                                        <p:tgtEl>
                                          <p:spTgt spid="38965"/>
                                        </p:tgtEl>
                                        <p:attrNameLst>
                                          <p:attrName>style.visibility</p:attrName>
                                        </p:attrNameLst>
                                      </p:cBhvr>
                                      <p:to>
                                        <p:strVal val="visible"/>
                                      </p:to>
                                    </p:set>
                                    <p:anim calcmode="lin" valueType="num">
                                      <p:cBhvr additive="base">
                                        <p:cTn id="75" dur="500" fill="hold"/>
                                        <p:tgtEl>
                                          <p:spTgt spid="38965"/>
                                        </p:tgtEl>
                                        <p:attrNameLst>
                                          <p:attrName>ppt_x</p:attrName>
                                        </p:attrNameLst>
                                      </p:cBhvr>
                                      <p:tavLst>
                                        <p:tav tm="0">
                                          <p:val>
                                            <p:strVal val="#ppt_x"/>
                                          </p:val>
                                        </p:tav>
                                        <p:tav tm="100000">
                                          <p:val>
                                            <p:strVal val="#ppt_x"/>
                                          </p:val>
                                        </p:tav>
                                      </p:tavLst>
                                    </p:anim>
                                    <p:anim calcmode="lin" valueType="num">
                                      <p:cBhvr additive="base">
                                        <p:cTn id="76" dur="500" fill="hold"/>
                                        <p:tgtEl>
                                          <p:spTgt spid="38965"/>
                                        </p:tgtEl>
                                        <p:attrNameLst>
                                          <p:attrName>ppt_y</p:attrName>
                                        </p:attrNameLst>
                                      </p:cBhvr>
                                      <p:tavLst>
                                        <p:tav tm="0">
                                          <p:val>
                                            <p:strVal val="0-#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0" fill="hold" nodeType="clickEffect">
                                  <p:stCondLst>
                                    <p:cond delay="0"/>
                                  </p:stCondLst>
                                  <p:childTnLst>
                                    <p:set>
                                      <p:cBhvr>
                                        <p:cTn id="80" dur="1" fill="hold">
                                          <p:stCondLst>
                                            <p:cond delay="0"/>
                                          </p:stCondLst>
                                        </p:cTn>
                                        <p:tgtEl>
                                          <p:spTgt spid="38956"/>
                                        </p:tgtEl>
                                        <p:attrNameLst>
                                          <p:attrName>style.visibility</p:attrName>
                                        </p:attrNameLst>
                                      </p:cBhvr>
                                      <p:to>
                                        <p:strVal val="visible"/>
                                      </p:to>
                                    </p:set>
                                    <p:anim calcmode="lin" valueType="num">
                                      <p:cBhvr>
                                        <p:cTn id="81" dur="500" fill="hold"/>
                                        <p:tgtEl>
                                          <p:spTgt spid="38956"/>
                                        </p:tgtEl>
                                        <p:attrNameLst>
                                          <p:attrName>ppt_w</p:attrName>
                                        </p:attrNameLst>
                                      </p:cBhvr>
                                      <p:tavLst>
                                        <p:tav tm="0">
                                          <p:val>
                                            <p:fltVal val="0"/>
                                          </p:val>
                                        </p:tav>
                                        <p:tav tm="100000">
                                          <p:val>
                                            <p:strVal val="#ppt_w"/>
                                          </p:val>
                                        </p:tav>
                                      </p:tavLst>
                                    </p:anim>
                                    <p:anim calcmode="lin" valueType="num">
                                      <p:cBhvr>
                                        <p:cTn id="82" dur="500" fill="hold"/>
                                        <p:tgtEl>
                                          <p:spTgt spid="38956"/>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0" fill="hold" nodeType="clickEffect">
                                  <p:stCondLst>
                                    <p:cond delay="0"/>
                                  </p:stCondLst>
                                  <p:childTnLst>
                                    <p:set>
                                      <p:cBhvr>
                                        <p:cTn id="86" dur="1" fill="hold">
                                          <p:stCondLst>
                                            <p:cond delay="0"/>
                                          </p:stCondLst>
                                        </p:cTn>
                                        <p:tgtEl>
                                          <p:spTgt spid="38946"/>
                                        </p:tgtEl>
                                        <p:attrNameLst>
                                          <p:attrName>style.visibility</p:attrName>
                                        </p:attrNameLst>
                                      </p:cBhvr>
                                      <p:to>
                                        <p:strVal val="visible"/>
                                      </p:to>
                                    </p:set>
                                    <p:anim calcmode="lin" valueType="num">
                                      <p:cBhvr>
                                        <p:cTn id="87" dur="500" fill="hold"/>
                                        <p:tgtEl>
                                          <p:spTgt spid="38946"/>
                                        </p:tgtEl>
                                        <p:attrNameLst>
                                          <p:attrName>ppt_w</p:attrName>
                                        </p:attrNameLst>
                                      </p:cBhvr>
                                      <p:tavLst>
                                        <p:tav tm="0">
                                          <p:val>
                                            <p:fltVal val="0"/>
                                          </p:val>
                                        </p:tav>
                                        <p:tav tm="100000">
                                          <p:val>
                                            <p:strVal val="#ppt_w"/>
                                          </p:val>
                                        </p:tav>
                                      </p:tavLst>
                                    </p:anim>
                                    <p:anim calcmode="lin" valueType="num">
                                      <p:cBhvr>
                                        <p:cTn id="88" dur="500" fill="hold"/>
                                        <p:tgtEl>
                                          <p:spTgt spid="38946"/>
                                        </p:tgtEl>
                                        <p:attrNameLst>
                                          <p:attrName>ppt_h</p:attrName>
                                        </p:attrNameLst>
                                      </p:cBhvr>
                                      <p:tavLst>
                                        <p:tav tm="0">
                                          <p:val>
                                            <p:strVal val="#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1" fill="hold" nodeType="clickEffect">
                                  <p:stCondLst>
                                    <p:cond delay="0"/>
                                  </p:stCondLst>
                                  <p:childTnLst>
                                    <p:set>
                                      <p:cBhvr>
                                        <p:cTn id="92" dur="1" fill="hold">
                                          <p:stCondLst>
                                            <p:cond delay="0"/>
                                          </p:stCondLst>
                                        </p:cTn>
                                        <p:tgtEl>
                                          <p:spTgt spid="38940"/>
                                        </p:tgtEl>
                                        <p:attrNameLst>
                                          <p:attrName>style.visibility</p:attrName>
                                        </p:attrNameLst>
                                      </p:cBhvr>
                                      <p:to>
                                        <p:strVal val="visible"/>
                                      </p:to>
                                    </p:set>
                                    <p:anim calcmode="lin" valueType="num">
                                      <p:cBhvr>
                                        <p:cTn id="93" dur="500" fill="hold"/>
                                        <p:tgtEl>
                                          <p:spTgt spid="38940"/>
                                        </p:tgtEl>
                                        <p:attrNameLst>
                                          <p:attrName>ppt_x</p:attrName>
                                        </p:attrNameLst>
                                      </p:cBhvr>
                                      <p:tavLst>
                                        <p:tav tm="0">
                                          <p:val>
                                            <p:strVal val="#ppt_x"/>
                                          </p:val>
                                        </p:tav>
                                        <p:tav tm="100000">
                                          <p:val>
                                            <p:strVal val="#ppt_x"/>
                                          </p:val>
                                        </p:tav>
                                      </p:tavLst>
                                    </p:anim>
                                    <p:anim calcmode="lin" valueType="num">
                                      <p:cBhvr>
                                        <p:cTn id="94" dur="500" fill="hold"/>
                                        <p:tgtEl>
                                          <p:spTgt spid="38940"/>
                                        </p:tgtEl>
                                        <p:attrNameLst>
                                          <p:attrName>ppt_y</p:attrName>
                                        </p:attrNameLst>
                                      </p:cBhvr>
                                      <p:tavLst>
                                        <p:tav tm="0">
                                          <p:val>
                                            <p:strVal val="#ppt_y-#ppt_h/2"/>
                                          </p:val>
                                        </p:tav>
                                        <p:tav tm="100000">
                                          <p:val>
                                            <p:strVal val="#ppt_y"/>
                                          </p:val>
                                        </p:tav>
                                      </p:tavLst>
                                    </p:anim>
                                    <p:anim calcmode="lin" valueType="num">
                                      <p:cBhvr>
                                        <p:cTn id="95" dur="500" fill="hold"/>
                                        <p:tgtEl>
                                          <p:spTgt spid="38940"/>
                                        </p:tgtEl>
                                        <p:attrNameLst>
                                          <p:attrName>ppt_w</p:attrName>
                                        </p:attrNameLst>
                                      </p:cBhvr>
                                      <p:tavLst>
                                        <p:tav tm="0">
                                          <p:val>
                                            <p:strVal val="#ppt_w"/>
                                          </p:val>
                                        </p:tav>
                                        <p:tav tm="100000">
                                          <p:val>
                                            <p:strVal val="#ppt_w"/>
                                          </p:val>
                                        </p:tav>
                                      </p:tavLst>
                                    </p:anim>
                                    <p:anim calcmode="lin" valueType="num">
                                      <p:cBhvr>
                                        <p:cTn id="96" dur="500" fill="hold"/>
                                        <p:tgtEl>
                                          <p:spTgt spid="38940"/>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6" fill="hold" nodeType="clickEffect">
                                  <p:stCondLst>
                                    <p:cond delay="0"/>
                                  </p:stCondLst>
                                  <p:childTnLst>
                                    <p:set>
                                      <p:cBhvr>
                                        <p:cTn id="100" dur="1" fill="hold">
                                          <p:stCondLst>
                                            <p:cond delay="0"/>
                                          </p:stCondLst>
                                        </p:cTn>
                                        <p:tgtEl>
                                          <p:spTgt spid="38937"/>
                                        </p:tgtEl>
                                        <p:attrNameLst>
                                          <p:attrName>style.visibility</p:attrName>
                                        </p:attrNameLst>
                                      </p:cBhvr>
                                      <p:to>
                                        <p:strVal val="visible"/>
                                      </p:to>
                                    </p:set>
                                    <p:animEffect transition="in" filter="strips(downRight)">
                                      <p:cBhvr>
                                        <p:cTn id="101" dur="500"/>
                                        <p:tgtEl>
                                          <p:spTgt spid="3893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16" fill="hold" nodeType="clickEffect">
                                  <p:stCondLst>
                                    <p:cond delay="0"/>
                                  </p:stCondLst>
                                  <p:childTnLst>
                                    <p:set>
                                      <p:cBhvr>
                                        <p:cTn id="105" dur="1" fill="hold">
                                          <p:stCondLst>
                                            <p:cond delay="0"/>
                                          </p:stCondLst>
                                        </p:cTn>
                                        <p:tgtEl>
                                          <p:spTgt spid="38968"/>
                                        </p:tgtEl>
                                        <p:attrNameLst>
                                          <p:attrName>style.visibility</p:attrName>
                                        </p:attrNameLst>
                                      </p:cBhvr>
                                      <p:to>
                                        <p:strVal val="visible"/>
                                      </p:to>
                                    </p:set>
                                    <p:anim calcmode="lin" valueType="num">
                                      <p:cBhvr>
                                        <p:cTn id="106" dur="500" fill="hold"/>
                                        <p:tgtEl>
                                          <p:spTgt spid="38968"/>
                                        </p:tgtEl>
                                        <p:attrNameLst>
                                          <p:attrName>ppt_w</p:attrName>
                                        </p:attrNameLst>
                                      </p:cBhvr>
                                      <p:tavLst>
                                        <p:tav tm="0">
                                          <p:val>
                                            <p:fltVal val="0"/>
                                          </p:val>
                                        </p:tav>
                                        <p:tav tm="100000">
                                          <p:val>
                                            <p:strVal val="#ppt_w"/>
                                          </p:val>
                                        </p:tav>
                                      </p:tavLst>
                                    </p:anim>
                                    <p:anim calcmode="lin" valueType="num">
                                      <p:cBhvr>
                                        <p:cTn id="107" dur="500" fill="hold"/>
                                        <p:tgtEl>
                                          <p:spTgt spid="38968"/>
                                        </p:tgtEl>
                                        <p:attrNameLst>
                                          <p:attrName>ppt_h</p:attrName>
                                        </p:attrNameLst>
                                      </p:cBhvr>
                                      <p:tavLst>
                                        <p:tav tm="0">
                                          <p:val>
                                            <p:fltVal val="0"/>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1" presetClass="entr" presetSubtype="0" fill="hold" nodeType="clickEffect">
                                  <p:stCondLst>
                                    <p:cond delay="0"/>
                                  </p:stCondLst>
                                  <p:childTnLst>
                                    <p:set>
                                      <p:cBhvr>
                                        <p:cTn id="111" dur="1000">
                                          <p:stCondLst>
                                            <p:cond delay="0"/>
                                          </p:stCondLst>
                                        </p:cTn>
                                        <p:tgtEl>
                                          <p:spTgt spid="39001"/>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39055"/>
                                        </p:tgtEl>
                                        <p:attrNameLst>
                                          <p:attrName>style.visibility</p:attrName>
                                        </p:attrNameLst>
                                      </p:cBhvr>
                                      <p:to>
                                        <p:strVal val="visible"/>
                                      </p:to>
                                    </p:set>
                                    <p:anim calcmode="lin" valueType="num">
                                      <p:cBhvr>
                                        <p:cTn id="116" dur="500" fill="hold"/>
                                        <p:tgtEl>
                                          <p:spTgt spid="39055"/>
                                        </p:tgtEl>
                                        <p:attrNameLst>
                                          <p:attrName>ppt_x</p:attrName>
                                        </p:attrNameLst>
                                      </p:cBhvr>
                                      <p:tavLst>
                                        <p:tav tm="0">
                                          <p:val>
                                            <p:strVal val="#ppt_x-#ppt_w/2"/>
                                          </p:val>
                                        </p:tav>
                                        <p:tav tm="100000">
                                          <p:val>
                                            <p:strVal val="#ppt_x"/>
                                          </p:val>
                                        </p:tav>
                                      </p:tavLst>
                                    </p:anim>
                                    <p:anim calcmode="lin" valueType="num">
                                      <p:cBhvr>
                                        <p:cTn id="117" dur="500" fill="hold"/>
                                        <p:tgtEl>
                                          <p:spTgt spid="39055"/>
                                        </p:tgtEl>
                                        <p:attrNameLst>
                                          <p:attrName>ppt_y</p:attrName>
                                        </p:attrNameLst>
                                      </p:cBhvr>
                                      <p:tavLst>
                                        <p:tav tm="0">
                                          <p:val>
                                            <p:strVal val="#ppt_y"/>
                                          </p:val>
                                        </p:tav>
                                        <p:tav tm="100000">
                                          <p:val>
                                            <p:strVal val="#ppt_y"/>
                                          </p:val>
                                        </p:tav>
                                      </p:tavLst>
                                    </p:anim>
                                    <p:anim calcmode="lin" valueType="num">
                                      <p:cBhvr>
                                        <p:cTn id="118" dur="500" fill="hold"/>
                                        <p:tgtEl>
                                          <p:spTgt spid="39055"/>
                                        </p:tgtEl>
                                        <p:attrNameLst>
                                          <p:attrName>ppt_w</p:attrName>
                                        </p:attrNameLst>
                                      </p:cBhvr>
                                      <p:tavLst>
                                        <p:tav tm="0">
                                          <p:val>
                                            <p:fltVal val="0"/>
                                          </p:val>
                                        </p:tav>
                                        <p:tav tm="100000">
                                          <p:val>
                                            <p:strVal val="#ppt_w"/>
                                          </p:val>
                                        </p:tav>
                                      </p:tavLst>
                                    </p:anim>
                                    <p:anim calcmode="lin" valueType="num">
                                      <p:cBhvr>
                                        <p:cTn id="119" dur="500" fill="hold"/>
                                        <p:tgtEl>
                                          <p:spTgt spid="39055"/>
                                        </p:tgtEl>
                                        <p:attrNameLst>
                                          <p:attrName>ppt_h</p:attrName>
                                        </p:attrNameLst>
                                      </p:cBhvr>
                                      <p:tavLst>
                                        <p:tav tm="0">
                                          <p:val>
                                            <p:strVal val="#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7" presetClass="entr" presetSubtype="1" fill="hold" nodeType="clickEffect">
                                  <p:stCondLst>
                                    <p:cond delay="0"/>
                                  </p:stCondLst>
                                  <p:childTnLst>
                                    <p:set>
                                      <p:cBhvr>
                                        <p:cTn id="123" dur="1" fill="hold">
                                          <p:stCondLst>
                                            <p:cond delay="0"/>
                                          </p:stCondLst>
                                        </p:cTn>
                                        <p:tgtEl>
                                          <p:spTgt spid="39025"/>
                                        </p:tgtEl>
                                        <p:attrNameLst>
                                          <p:attrName>style.visibility</p:attrName>
                                        </p:attrNameLst>
                                      </p:cBhvr>
                                      <p:to>
                                        <p:strVal val="visible"/>
                                      </p:to>
                                    </p:set>
                                    <p:anim calcmode="lin" valueType="num">
                                      <p:cBhvr>
                                        <p:cTn id="124" dur="500" fill="hold"/>
                                        <p:tgtEl>
                                          <p:spTgt spid="39025"/>
                                        </p:tgtEl>
                                        <p:attrNameLst>
                                          <p:attrName>ppt_x</p:attrName>
                                        </p:attrNameLst>
                                      </p:cBhvr>
                                      <p:tavLst>
                                        <p:tav tm="0">
                                          <p:val>
                                            <p:strVal val="#ppt_x"/>
                                          </p:val>
                                        </p:tav>
                                        <p:tav tm="100000">
                                          <p:val>
                                            <p:strVal val="#ppt_x"/>
                                          </p:val>
                                        </p:tav>
                                      </p:tavLst>
                                    </p:anim>
                                    <p:anim calcmode="lin" valueType="num">
                                      <p:cBhvr>
                                        <p:cTn id="125" dur="500" fill="hold"/>
                                        <p:tgtEl>
                                          <p:spTgt spid="39025"/>
                                        </p:tgtEl>
                                        <p:attrNameLst>
                                          <p:attrName>ppt_y</p:attrName>
                                        </p:attrNameLst>
                                      </p:cBhvr>
                                      <p:tavLst>
                                        <p:tav tm="0">
                                          <p:val>
                                            <p:strVal val="#ppt_y-#ppt_h/2"/>
                                          </p:val>
                                        </p:tav>
                                        <p:tav tm="100000">
                                          <p:val>
                                            <p:strVal val="#ppt_y"/>
                                          </p:val>
                                        </p:tav>
                                      </p:tavLst>
                                    </p:anim>
                                    <p:anim calcmode="lin" valueType="num">
                                      <p:cBhvr>
                                        <p:cTn id="126" dur="500" fill="hold"/>
                                        <p:tgtEl>
                                          <p:spTgt spid="39025"/>
                                        </p:tgtEl>
                                        <p:attrNameLst>
                                          <p:attrName>ppt_w</p:attrName>
                                        </p:attrNameLst>
                                      </p:cBhvr>
                                      <p:tavLst>
                                        <p:tav tm="0">
                                          <p:val>
                                            <p:strVal val="#ppt_w"/>
                                          </p:val>
                                        </p:tav>
                                        <p:tav tm="100000">
                                          <p:val>
                                            <p:strVal val="#ppt_w"/>
                                          </p:val>
                                        </p:tav>
                                      </p:tavLst>
                                    </p:anim>
                                    <p:anim calcmode="lin" valueType="num">
                                      <p:cBhvr>
                                        <p:cTn id="127" dur="500" fill="hold"/>
                                        <p:tgtEl>
                                          <p:spTgt spid="39025"/>
                                        </p:tgtEl>
                                        <p:attrNameLst>
                                          <p:attrName>ppt_h</p:attrName>
                                        </p:attrNameLst>
                                      </p:cBhvr>
                                      <p:tavLst>
                                        <p:tav tm="0">
                                          <p:val>
                                            <p:fltVal val="0"/>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8" fill="hold" nodeType="clickEffect">
                                  <p:stCondLst>
                                    <p:cond delay="0"/>
                                  </p:stCondLst>
                                  <p:childTnLst>
                                    <p:set>
                                      <p:cBhvr>
                                        <p:cTn id="131" dur="1" fill="hold">
                                          <p:stCondLst>
                                            <p:cond delay="0"/>
                                          </p:stCondLst>
                                        </p:cTn>
                                        <p:tgtEl>
                                          <p:spTgt spid="39052"/>
                                        </p:tgtEl>
                                        <p:attrNameLst>
                                          <p:attrName>style.visibility</p:attrName>
                                        </p:attrNameLst>
                                      </p:cBhvr>
                                      <p:to>
                                        <p:strVal val="visible"/>
                                      </p:to>
                                    </p:set>
                                    <p:anim calcmode="lin" valueType="num">
                                      <p:cBhvr>
                                        <p:cTn id="132" dur="500" fill="hold"/>
                                        <p:tgtEl>
                                          <p:spTgt spid="39052"/>
                                        </p:tgtEl>
                                        <p:attrNameLst>
                                          <p:attrName>ppt_x</p:attrName>
                                        </p:attrNameLst>
                                      </p:cBhvr>
                                      <p:tavLst>
                                        <p:tav tm="0">
                                          <p:val>
                                            <p:strVal val="#ppt_x-#ppt_w/2"/>
                                          </p:val>
                                        </p:tav>
                                        <p:tav tm="100000">
                                          <p:val>
                                            <p:strVal val="#ppt_x"/>
                                          </p:val>
                                        </p:tav>
                                      </p:tavLst>
                                    </p:anim>
                                    <p:anim calcmode="lin" valueType="num">
                                      <p:cBhvr>
                                        <p:cTn id="133" dur="500" fill="hold"/>
                                        <p:tgtEl>
                                          <p:spTgt spid="39052"/>
                                        </p:tgtEl>
                                        <p:attrNameLst>
                                          <p:attrName>ppt_y</p:attrName>
                                        </p:attrNameLst>
                                      </p:cBhvr>
                                      <p:tavLst>
                                        <p:tav tm="0">
                                          <p:val>
                                            <p:strVal val="#ppt_y"/>
                                          </p:val>
                                        </p:tav>
                                        <p:tav tm="100000">
                                          <p:val>
                                            <p:strVal val="#ppt_y"/>
                                          </p:val>
                                        </p:tav>
                                      </p:tavLst>
                                    </p:anim>
                                    <p:anim calcmode="lin" valueType="num">
                                      <p:cBhvr>
                                        <p:cTn id="134" dur="500" fill="hold"/>
                                        <p:tgtEl>
                                          <p:spTgt spid="39052"/>
                                        </p:tgtEl>
                                        <p:attrNameLst>
                                          <p:attrName>ppt_w</p:attrName>
                                        </p:attrNameLst>
                                      </p:cBhvr>
                                      <p:tavLst>
                                        <p:tav tm="0">
                                          <p:val>
                                            <p:fltVal val="0"/>
                                          </p:val>
                                        </p:tav>
                                        <p:tav tm="100000">
                                          <p:val>
                                            <p:strVal val="#ppt_w"/>
                                          </p:val>
                                        </p:tav>
                                      </p:tavLst>
                                    </p:anim>
                                    <p:anim calcmode="lin" valueType="num">
                                      <p:cBhvr>
                                        <p:cTn id="135" dur="500" fill="hold"/>
                                        <p:tgtEl>
                                          <p:spTgt spid="39052"/>
                                        </p:tgtEl>
                                        <p:attrNameLst>
                                          <p:attrName>ppt_h</p:attrName>
                                        </p:attrNameLst>
                                      </p:cBhvr>
                                      <p:tavLst>
                                        <p:tav tm="0">
                                          <p:val>
                                            <p:strVal val="#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2" fill="hold" nodeType="clickEffect">
                                  <p:stCondLst>
                                    <p:cond delay="0"/>
                                  </p:stCondLst>
                                  <p:childTnLst>
                                    <p:set>
                                      <p:cBhvr>
                                        <p:cTn id="139" dur="1" fill="hold">
                                          <p:stCondLst>
                                            <p:cond delay="0"/>
                                          </p:stCondLst>
                                        </p:cTn>
                                        <p:tgtEl>
                                          <p:spTgt spid="39049"/>
                                        </p:tgtEl>
                                        <p:attrNameLst>
                                          <p:attrName>style.visibility</p:attrName>
                                        </p:attrNameLst>
                                      </p:cBhvr>
                                      <p:to>
                                        <p:strVal val="visible"/>
                                      </p:to>
                                    </p:set>
                                    <p:anim calcmode="lin" valueType="num">
                                      <p:cBhvr>
                                        <p:cTn id="140" dur="500" fill="hold"/>
                                        <p:tgtEl>
                                          <p:spTgt spid="39049"/>
                                        </p:tgtEl>
                                        <p:attrNameLst>
                                          <p:attrName>ppt_x</p:attrName>
                                        </p:attrNameLst>
                                      </p:cBhvr>
                                      <p:tavLst>
                                        <p:tav tm="0">
                                          <p:val>
                                            <p:strVal val="#ppt_x+#ppt_w/2"/>
                                          </p:val>
                                        </p:tav>
                                        <p:tav tm="100000">
                                          <p:val>
                                            <p:strVal val="#ppt_x"/>
                                          </p:val>
                                        </p:tav>
                                      </p:tavLst>
                                    </p:anim>
                                    <p:anim calcmode="lin" valueType="num">
                                      <p:cBhvr>
                                        <p:cTn id="141" dur="500" fill="hold"/>
                                        <p:tgtEl>
                                          <p:spTgt spid="39049"/>
                                        </p:tgtEl>
                                        <p:attrNameLst>
                                          <p:attrName>ppt_y</p:attrName>
                                        </p:attrNameLst>
                                      </p:cBhvr>
                                      <p:tavLst>
                                        <p:tav tm="0">
                                          <p:val>
                                            <p:strVal val="#ppt_y"/>
                                          </p:val>
                                        </p:tav>
                                        <p:tav tm="100000">
                                          <p:val>
                                            <p:strVal val="#ppt_y"/>
                                          </p:val>
                                        </p:tav>
                                      </p:tavLst>
                                    </p:anim>
                                    <p:anim calcmode="lin" valueType="num">
                                      <p:cBhvr>
                                        <p:cTn id="142" dur="500" fill="hold"/>
                                        <p:tgtEl>
                                          <p:spTgt spid="39049"/>
                                        </p:tgtEl>
                                        <p:attrNameLst>
                                          <p:attrName>ppt_w</p:attrName>
                                        </p:attrNameLst>
                                      </p:cBhvr>
                                      <p:tavLst>
                                        <p:tav tm="0">
                                          <p:val>
                                            <p:fltVal val="0"/>
                                          </p:val>
                                        </p:tav>
                                        <p:tav tm="100000">
                                          <p:val>
                                            <p:strVal val="#ppt_w"/>
                                          </p:val>
                                        </p:tav>
                                      </p:tavLst>
                                    </p:anim>
                                    <p:anim calcmode="lin" valueType="num">
                                      <p:cBhvr>
                                        <p:cTn id="143" dur="500" fill="hold"/>
                                        <p:tgtEl>
                                          <p:spTgt spid="390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47" grpId="0" autoUpdateAnimBg="0"/>
      <p:bldP spid="3904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a:extLst>
              <a:ext uri="{FF2B5EF4-FFF2-40B4-BE49-F238E27FC236}">
                <a16:creationId xmlns:a16="http://schemas.microsoft.com/office/drawing/2014/main" id="{FED7C03C-9CE9-4B7C-86A9-3AEED8216074}"/>
              </a:ext>
            </a:extLst>
          </p:cNvPr>
          <p:cNvGrpSpPr>
            <a:grpSpLocks/>
          </p:cNvGrpSpPr>
          <p:nvPr/>
        </p:nvGrpSpPr>
        <p:grpSpPr bwMode="auto">
          <a:xfrm>
            <a:off x="6248400" y="1352550"/>
            <a:ext cx="2578100" cy="3448050"/>
            <a:chOff x="3936" y="852"/>
            <a:chExt cx="1624" cy="2172"/>
          </a:xfrm>
        </p:grpSpPr>
        <p:sp>
          <p:nvSpPr>
            <p:cNvPr id="40963" name="Rectangle 3">
              <a:extLst>
                <a:ext uri="{FF2B5EF4-FFF2-40B4-BE49-F238E27FC236}">
                  <a16:creationId xmlns:a16="http://schemas.microsoft.com/office/drawing/2014/main" id="{5AFE1A14-09AE-408A-ACC5-17AC825D4394}"/>
                </a:ext>
              </a:extLst>
            </p:cNvPr>
            <p:cNvSpPr>
              <a:spLocks noChangeArrowheads="1"/>
            </p:cNvSpPr>
            <p:nvPr/>
          </p:nvSpPr>
          <p:spPr bwMode="auto">
            <a:xfrm>
              <a:off x="4183" y="886"/>
              <a:ext cx="1136" cy="110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Rectangle 4">
              <a:extLst>
                <a:ext uri="{FF2B5EF4-FFF2-40B4-BE49-F238E27FC236}">
                  <a16:creationId xmlns:a16="http://schemas.microsoft.com/office/drawing/2014/main" id="{359E493A-2FCE-495D-8470-D88826FE2469}"/>
                </a:ext>
              </a:extLst>
            </p:cNvPr>
            <p:cNvSpPr>
              <a:spLocks noChangeArrowheads="1"/>
            </p:cNvSpPr>
            <p:nvPr/>
          </p:nvSpPr>
          <p:spPr bwMode="auto">
            <a:xfrm>
              <a:off x="4183" y="1921"/>
              <a:ext cx="1136" cy="110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Line 5">
              <a:extLst>
                <a:ext uri="{FF2B5EF4-FFF2-40B4-BE49-F238E27FC236}">
                  <a16:creationId xmlns:a16="http://schemas.microsoft.com/office/drawing/2014/main" id="{FFA48622-946A-4F45-B836-47F2D20B082A}"/>
                </a:ext>
              </a:extLst>
            </p:cNvPr>
            <p:cNvSpPr>
              <a:spLocks noChangeShapeType="1"/>
            </p:cNvSpPr>
            <p:nvPr/>
          </p:nvSpPr>
          <p:spPr bwMode="auto">
            <a:xfrm>
              <a:off x="4035" y="1919"/>
              <a:ext cx="1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Text Box 6">
              <a:extLst>
                <a:ext uri="{FF2B5EF4-FFF2-40B4-BE49-F238E27FC236}">
                  <a16:creationId xmlns:a16="http://schemas.microsoft.com/office/drawing/2014/main" id="{E9EEE231-6EA3-4785-9E62-D40A757AF353}"/>
                </a:ext>
              </a:extLst>
            </p:cNvPr>
            <p:cNvSpPr txBox="1">
              <a:spLocks noChangeArrowheads="1"/>
            </p:cNvSpPr>
            <p:nvPr/>
          </p:nvSpPr>
          <p:spPr bwMode="auto">
            <a:xfrm>
              <a:off x="3936" y="1876"/>
              <a:ext cx="19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X</a:t>
              </a:r>
            </a:p>
          </p:txBody>
        </p:sp>
        <p:sp>
          <p:nvSpPr>
            <p:cNvPr id="40967" name="Text Box 7">
              <a:extLst>
                <a:ext uri="{FF2B5EF4-FFF2-40B4-BE49-F238E27FC236}">
                  <a16:creationId xmlns:a16="http://schemas.microsoft.com/office/drawing/2014/main" id="{52383871-5B92-4602-8481-E6721B5B066E}"/>
                </a:ext>
              </a:extLst>
            </p:cNvPr>
            <p:cNvSpPr txBox="1">
              <a:spLocks noChangeArrowheads="1"/>
            </p:cNvSpPr>
            <p:nvPr/>
          </p:nvSpPr>
          <p:spPr bwMode="auto">
            <a:xfrm>
              <a:off x="5363" y="1876"/>
              <a:ext cx="19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Y</a:t>
              </a:r>
            </a:p>
          </p:txBody>
        </p:sp>
        <p:sp>
          <p:nvSpPr>
            <p:cNvPr id="40968" name="Text Box 8">
              <a:extLst>
                <a:ext uri="{FF2B5EF4-FFF2-40B4-BE49-F238E27FC236}">
                  <a16:creationId xmlns:a16="http://schemas.microsoft.com/office/drawing/2014/main" id="{BCA49EA7-9F57-48D2-AA71-EDE77891B830}"/>
                </a:ext>
              </a:extLst>
            </p:cNvPr>
            <p:cNvSpPr txBox="1">
              <a:spLocks noChangeArrowheads="1"/>
            </p:cNvSpPr>
            <p:nvPr/>
          </p:nvSpPr>
          <p:spPr bwMode="auto">
            <a:xfrm>
              <a:off x="4198" y="2804"/>
              <a:ext cx="3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H.P.</a:t>
              </a:r>
            </a:p>
          </p:txBody>
        </p:sp>
        <p:sp>
          <p:nvSpPr>
            <p:cNvPr id="40969" name="Text Box 9">
              <a:extLst>
                <a:ext uri="{FF2B5EF4-FFF2-40B4-BE49-F238E27FC236}">
                  <a16:creationId xmlns:a16="http://schemas.microsoft.com/office/drawing/2014/main" id="{282F8DEA-2E66-4CD4-9552-AEFF55080065}"/>
                </a:ext>
              </a:extLst>
            </p:cNvPr>
            <p:cNvSpPr txBox="1">
              <a:spLocks noChangeArrowheads="1"/>
            </p:cNvSpPr>
            <p:nvPr/>
          </p:nvSpPr>
          <p:spPr bwMode="auto">
            <a:xfrm>
              <a:off x="4215" y="852"/>
              <a:ext cx="35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V.P.</a:t>
              </a:r>
            </a:p>
          </p:txBody>
        </p:sp>
      </p:grpSp>
      <p:grpSp>
        <p:nvGrpSpPr>
          <p:cNvPr id="40970" name="Group 10">
            <a:extLst>
              <a:ext uri="{FF2B5EF4-FFF2-40B4-BE49-F238E27FC236}">
                <a16:creationId xmlns:a16="http://schemas.microsoft.com/office/drawing/2014/main" id="{1465B48F-8D9D-4316-9FF3-E85A7B0C9C97}"/>
              </a:ext>
            </a:extLst>
          </p:cNvPr>
          <p:cNvGrpSpPr>
            <a:grpSpLocks/>
          </p:cNvGrpSpPr>
          <p:nvPr/>
        </p:nvGrpSpPr>
        <p:grpSpPr bwMode="auto">
          <a:xfrm>
            <a:off x="3124200" y="1409700"/>
            <a:ext cx="2628900" cy="3448050"/>
            <a:chOff x="2976" y="768"/>
            <a:chExt cx="1656" cy="2172"/>
          </a:xfrm>
        </p:grpSpPr>
        <p:grpSp>
          <p:nvGrpSpPr>
            <p:cNvPr id="40971" name="Group 11">
              <a:extLst>
                <a:ext uri="{FF2B5EF4-FFF2-40B4-BE49-F238E27FC236}">
                  <a16:creationId xmlns:a16="http://schemas.microsoft.com/office/drawing/2014/main" id="{93042F4A-3E98-464E-B859-7487372347F2}"/>
                </a:ext>
              </a:extLst>
            </p:cNvPr>
            <p:cNvGrpSpPr>
              <a:grpSpLocks/>
            </p:cNvGrpSpPr>
            <p:nvPr/>
          </p:nvGrpSpPr>
          <p:grpSpPr bwMode="auto">
            <a:xfrm>
              <a:off x="2976" y="768"/>
              <a:ext cx="1656" cy="2172"/>
              <a:chOff x="2976" y="768"/>
              <a:chExt cx="1656" cy="2172"/>
            </a:xfrm>
          </p:grpSpPr>
          <p:grpSp>
            <p:nvGrpSpPr>
              <p:cNvPr id="40972" name="Group 12">
                <a:extLst>
                  <a:ext uri="{FF2B5EF4-FFF2-40B4-BE49-F238E27FC236}">
                    <a16:creationId xmlns:a16="http://schemas.microsoft.com/office/drawing/2014/main" id="{FCA8D2BF-A6A7-43AE-B472-6CBA154126B0}"/>
                  </a:ext>
                </a:extLst>
              </p:cNvPr>
              <p:cNvGrpSpPr>
                <a:grpSpLocks/>
              </p:cNvGrpSpPr>
              <p:nvPr/>
            </p:nvGrpSpPr>
            <p:grpSpPr bwMode="auto">
              <a:xfrm>
                <a:off x="2976" y="768"/>
                <a:ext cx="1656" cy="2172"/>
                <a:chOff x="2976" y="768"/>
                <a:chExt cx="1656" cy="2172"/>
              </a:xfrm>
            </p:grpSpPr>
            <p:sp>
              <p:nvSpPr>
                <p:cNvPr id="40973" name="Rectangle 13">
                  <a:extLst>
                    <a:ext uri="{FF2B5EF4-FFF2-40B4-BE49-F238E27FC236}">
                      <a16:creationId xmlns:a16="http://schemas.microsoft.com/office/drawing/2014/main" id="{1C71E602-A2DB-4026-8C68-4556793936AE}"/>
                    </a:ext>
                  </a:extLst>
                </p:cNvPr>
                <p:cNvSpPr>
                  <a:spLocks noChangeArrowheads="1"/>
                </p:cNvSpPr>
                <p:nvPr/>
              </p:nvSpPr>
              <p:spPr bwMode="auto">
                <a:xfrm>
                  <a:off x="3260" y="796"/>
                  <a:ext cx="1192" cy="107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Rectangle 14">
                  <a:extLst>
                    <a:ext uri="{FF2B5EF4-FFF2-40B4-BE49-F238E27FC236}">
                      <a16:creationId xmlns:a16="http://schemas.microsoft.com/office/drawing/2014/main" id="{8B311B9C-558A-4257-A427-5F470D9F6B75}"/>
                    </a:ext>
                  </a:extLst>
                </p:cNvPr>
                <p:cNvSpPr>
                  <a:spLocks noChangeArrowheads="1"/>
                </p:cNvSpPr>
                <p:nvPr/>
              </p:nvSpPr>
              <p:spPr bwMode="auto">
                <a:xfrm>
                  <a:off x="3260" y="1861"/>
                  <a:ext cx="1192" cy="107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Line 15">
                  <a:extLst>
                    <a:ext uri="{FF2B5EF4-FFF2-40B4-BE49-F238E27FC236}">
                      <a16:creationId xmlns:a16="http://schemas.microsoft.com/office/drawing/2014/main" id="{E45C6B79-71DC-42F0-A3B9-56F72C9BC6B6}"/>
                    </a:ext>
                  </a:extLst>
                </p:cNvPr>
                <p:cNvSpPr>
                  <a:spLocks noChangeShapeType="1"/>
                </p:cNvSpPr>
                <p:nvPr/>
              </p:nvSpPr>
              <p:spPr bwMode="auto">
                <a:xfrm>
                  <a:off x="3090" y="1861"/>
                  <a:ext cx="1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6" name="Text Box 16">
                  <a:extLst>
                    <a:ext uri="{FF2B5EF4-FFF2-40B4-BE49-F238E27FC236}">
                      <a16:creationId xmlns:a16="http://schemas.microsoft.com/office/drawing/2014/main" id="{747FD763-2CE1-404B-A131-4437DCE54013}"/>
                    </a:ext>
                  </a:extLst>
                </p:cNvPr>
                <p:cNvSpPr txBox="1">
                  <a:spLocks noChangeArrowheads="1"/>
                </p:cNvSpPr>
                <p:nvPr/>
              </p:nvSpPr>
              <p:spPr bwMode="auto">
                <a:xfrm>
                  <a:off x="2976" y="1699"/>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X</a:t>
                  </a:r>
                </a:p>
              </p:txBody>
            </p:sp>
            <p:sp>
              <p:nvSpPr>
                <p:cNvPr id="40977" name="Text Box 17">
                  <a:extLst>
                    <a:ext uri="{FF2B5EF4-FFF2-40B4-BE49-F238E27FC236}">
                      <a16:creationId xmlns:a16="http://schemas.microsoft.com/office/drawing/2014/main" id="{332E50D1-0094-40DE-AB1E-03317D21D1EE}"/>
                    </a:ext>
                  </a:extLst>
                </p:cNvPr>
                <p:cNvSpPr txBox="1">
                  <a:spLocks noChangeArrowheads="1"/>
                </p:cNvSpPr>
                <p:nvPr/>
              </p:nvSpPr>
              <p:spPr bwMode="auto">
                <a:xfrm>
                  <a:off x="4434" y="1710"/>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Y</a:t>
                  </a:r>
                </a:p>
              </p:txBody>
            </p:sp>
            <p:sp>
              <p:nvSpPr>
                <p:cNvPr id="40978" name="Line 18">
                  <a:extLst>
                    <a:ext uri="{FF2B5EF4-FFF2-40B4-BE49-F238E27FC236}">
                      <a16:creationId xmlns:a16="http://schemas.microsoft.com/office/drawing/2014/main" id="{E698822F-E838-46AE-A41D-29AC1E81D0EF}"/>
                    </a:ext>
                  </a:extLst>
                </p:cNvPr>
                <p:cNvSpPr>
                  <a:spLocks noChangeShapeType="1"/>
                </p:cNvSpPr>
                <p:nvPr/>
              </p:nvSpPr>
              <p:spPr bwMode="auto">
                <a:xfrm>
                  <a:off x="3430" y="1478"/>
                  <a:ext cx="0" cy="738"/>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9" name="Line 19">
                  <a:extLst>
                    <a:ext uri="{FF2B5EF4-FFF2-40B4-BE49-F238E27FC236}">
                      <a16:creationId xmlns:a16="http://schemas.microsoft.com/office/drawing/2014/main" id="{ABCB5932-5AF6-4027-B777-EE35F4C5B29A}"/>
                    </a:ext>
                  </a:extLst>
                </p:cNvPr>
                <p:cNvSpPr>
                  <a:spLocks noChangeShapeType="1"/>
                </p:cNvSpPr>
                <p:nvPr/>
              </p:nvSpPr>
              <p:spPr bwMode="auto">
                <a:xfrm flipV="1">
                  <a:off x="3423" y="1104"/>
                  <a:ext cx="657" cy="433"/>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0" name="Line 20">
                  <a:extLst>
                    <a:ext uri="{FF2B5EF4-FFF2-40B4-BE49-F238E27FC236}">
                      <a16:creationId xmlns:a16="http://schemas.microsoft.com/office/drawing/2014/main" id="{010E5768-4824-4812-8349-CF8C996AD0BA}"/>
                    </a:ext>
                  </a:extLst>
                </p:cNvPr>
                <p:cNvSpPr>
                  <a:spLocks noChangeShapeType="1"/>
                </p:cNvSpPr>
                <p:nvPr/>
              </p:nvSpPr>
              <p:spPr bwMode="auto">
                <a:xfrm>
                  <a:off x="3430" y="2216"/>
                  <a:ext cx="650" cy="568"/>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1" name="Line 21">
                  <a:extLst>
                    <a:ext uri="{FF2B5EF4-FFF2-40B4-BE49-F238E27FC236}">
                      <a16:creationId xmlns:a16="http://schemas.microsoft.com/office/drawing/2014/main" id="{FDFC6FA7-0FB2-4780-8583-E88B64A49465}"/>
                    </a:ext>
                  </a:extLst>
                </p:cNvPr>
                <p:cNvSpPr>
                  <a:spLocks noChangeShapeType="1"/>
                </p:cNvSpPr>
                <p:nvPr/>
              </p:nvSpPr>
              <p:spPr bwMode="auto">
                <a:xfrm>
                  <a:off x="3430" y="1535"/>
                  <a:ext cx="795"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2" name="Text Box 22">
                  <a:extLst>
                    <a:ext uri="{FF2B5EF4-FFF2-40B4-BE49-F238E27FC236}">
                      <a16:creationId xmlns:a16="http://schemas.microsoft.com/office/drawing/2014/main" id="{2632CC2E-00B0-4229-9A2E-0E5CE935BA24}"/>
                    </a:ext>
                  </a:extLst>
                </p:cNvPr>
                <p:cNvSpPr txBox="1">
                  <a:spLocks noChangeArrowheads="1"/>
                </p:cNvSpPr>
                <p:nvPr/>
              </p:nvSpPr>
              <p:spPr bwMode="auto">
                <a:xfrm>
                  <a:off x="3509" y="1377"/>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40983" name="Text Box 23">
                  <a:extLst>
                    <a:ext uri="{FF2B5EF4-FFF2-40B4-BE49-F238E27FC236}">
                      <a16:creationId xmlns:a16="http://schemas.microsoft.com/office/drawing/2014/main" id="{DAFFC51E-6D2F-4AE8-AC90-B67EB56144E7}"/>
                    </a:ext>
                  </a:extLst>
                </p:cNvPr>
                <p:cNvSpPr txBox="1">
                  <a:spLocks noChangeArrowheads="1"/>
                </p:cNvSpPr>
                <p:nvPr/>
              </p:nvSpPr>
              <p:spPr bwMode="auto">
                <a:xfrm>
                  <a:off x="3511" y="21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40984" name="Text Box 24">
                  <a:extLst>
                    <a:ext uri="{FF2B5EF4-FFF2-40B4-BE49-F238E27FC236}">
                      <a16:creationId xmlns:a16="http://schemas.microsoft.com/office/drawing/2014/main" id="{0D0A27B6-E200-4061-AB4F-DACD20D2235F}"/>
                    </a:ext>
                  </a:extLst>
                </p:cNvPr>
                <p:cNvSpPr txBox="1">
                  <a:spLocks noChangeArrowheads="1"/>
                </p:cNvSpPr>
                <p:nvPr/>
              </p:nvSpPr>
              <p:spPr bwMode="auto">
                <a:xfrm>
                  <a:off x="3260" y="2670"/>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H.P.</a:t>
                  </a:r>
                </a:p>
              </p:txBody>
            </p:sp>
            <p:sp>
              <p:nvSpPr>
                <p:cNvPr id="40985" name="Text Box 25">
                  <a:extLst>
                    <a:ext uri="{FF2B5EF4-FFF2-40B4-BE49-F238E27FC236}">
                      <a16:creationId xmlns:a16="http://schemas.microsoft.com/office/drawing/2014/main" id="{4E951D7C-AEE8-46FB-99D8-2EED15600388}"/>
                    </a:ext>
                  </a:extLst>
                </p:cNvPr>
                <p:cNvSpPr txBox="1">
                  <a:spLocks noChangeArrowheads="1"/>
                </p:cNvSpPr>
                <p:nvPr/>
              </p:nvSpPr>
              <p:spPr bwMode="auto">
                <a:xfrm>
                  <a:off x="3239" y="76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V.P.</a:t>
                  </a:r>
                </a:p>
              </p:txBody>
            </p:sp>
            <p:sp>
              <p:nvSpPr>
                <p:cNvPr id="40986" name="Text Box 26">
                  <a:extLst>
                    <a:ext uri="{FF2B5EF4-FFF2-40B4-BE49-F238E27FC236}">
                      <a16:creationId xmlns:a16="http://schemas.microsoft.com/office/drawing/2014/main" id="{67573D02-C4AB-4570-AEC3-2A321FF82D85}"/>
                    </a:ext>
                  </a:extLst>
                </p:cNvPr>
                <p:cNvSpPr txBox="1">
                  <a:spLocks noChangeArrowheads="1"/>
                </p:cNvSpPr>
                <p:nvPr/>
              </p:nvSpPr>
              <p:spPr bwMode="auto">
                <a:xfrm>
                  <a:off x="3341" y="216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40987" name="Text Box 27">
                  <a:extLst>
                    <a:ext uri="{FF2B5EF4-FFF2-40B4-BE49-F238E27FC236}">
                      <a16:creationId xmlns:a16="http://schemas.microsoft.com/office/drawing/2014/main" id="{D16EB6BE-E0A9-437B-80EC-313EFB8F5918}"/>
                    </a:ext>
                  </a:extLst>
                </p:cNvPr>
                <p:cNvSpPr txBox="1">
                  <a:spLocks noChangeArrowheads="1"/>
                </p:cNvSpPr>
                <p:nvPr/>
              </p:nvSpPr>
              <p:spPr bwMode="auto">
                <a:xfrm>
                  <a:off x="3911" y="271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b</a:t>
                  </a:r>
                </a:p>
              </p:txBody>
            </p:sp>
            <p:sp>
              <p:nvSpPr>
                <p:cNvPr id="40988" name="Text Box 28">
                  <a:extLst>
                    <a:ext uri="{FF2B5EF4-FFF2-40B4-BE49-F238E27FC236}">
                      <a16:creationId xmlns:a16="http://schemas.microsoft.com/office/drawing/2014/main" id="{042AAC9E-D01E-4108-9557-111536F16D3A}"/>
                    </a:ext>
                  </a:extLst>
                </p:cNvPr>
                <p:cNvSpPr txBox="1">
                  <a:spLocks noChangeArrowheads="1"/>
                </p:cNvSpPr>
                <p:nvPr/>
              </p:nvSpPr>
              <p:spPr bwMode="auto">
                <a:xfrm>
                  <a:off x="4021" y="2197"/>
                  <a:ext cx="22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Times New Roman" panose="02020603050405020304" pitchFamily="18" charset="0"/>
                    </a:rPr>
                    <a:t>TV</a:t>
                  </a:r>
                </a:p>
              </p:txBody>
            </p:sp>
            <p:sp>
              <p:nvSpPr>
                <p:cNvPr id="40989" name="Text Box 29">
                  <a:extLst>
                    <a:ext uri="{FF2B5EF4-FFF2-40B4-BE49-F238E27FC236}">
                      <a16:creationId xmlns:a16="http://schemas.microsoft.com/office/drawing/2014/main" id="{ACCF84D7-1B4A-4E1A-8F40-0612B1214419}"/>
                    </a:ext>
                  </a:extLst>
                </p:cNvPr>
                <p:cNvSpPr txBox="1">
                  <a:spLocks noChangeArrowheads="1"/>
                </p:cNvSpPr>
                <p:nvPr/>
              </p:nvSpPr>
              <p:spPr bwMode="auto">
                <a:xfrm>
                  <a:off x="3305" y="137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40990" name="Text Box 30">
                  <a:extLst>
                    <a:ext uri="{FF2B5EF4-FFF2-40B4-BE49-F238E27FC236}">
                      <a16:creationId xmlns:a16="http://schemas.microsoft.com/office/drawing/2014/main" id="{E84F575D-4284-4A86-9240-3554617BF564}"/>
                    </a:ext>
                  </a:extLst>
                </p:cNvPr>
                <p:cNvSpPr txBox="1">
                  <a:spLocks noChangeArrowheads="1"/>
                </p:cNvSpPr>
                <p:nvPr/>
              </p:nvSpPr>
              <p:spPr bwMode="auto">
                <a:xfrm>
                  <a:off x="3965" y="924"/>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40991" name="Line 31">
                  <a:extLst>
                    <a:ext uri="{FF2B5EF4-FFF2-40B4-BE49-F238E27FC236}">
                      <a16:creationId xmlns:a16="http://schemas.microsoft.com/office/drawing/2014/main" id="{D5740F72-6E21-4A9F-8F70-37582DCFC2E9}"/>
                    </a:ext>
                  </a:extLst>
                </p:cNvPr>
                <p:cNvSpPr>
                  <a:spLocks noChangeShapeType="1"/>
                </p:cNvSpPr>
                <p:nvPr/>
              </p:nvSpPr>
              <p:spPr bwMode="auto">
                <a:xfrm>
                  <a:off x="3869" y="110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92" name="Text Box 32">
                <a:extLst>
                  <a:ext uri="{FF2B5EF4-FFF2-40B4-BE49-F238E27FC236}">
                    <a16:creationId xmlns:a16="http://schemas.microsoft.com/office/drawing/2014/main" id="{B52E0C6B-4F67-43E8-B4F2-E4097E0E8951}"/>
                  </a:ext>
                </a:extLst>
              </p:cNvPr>
              <p:cNvSpPr txBox="1">
                <a:spLocks noChangeArrowheads="1"/>
              </p:cNvSpPr>
              <p:nvPr/>
            </p:nvSpPr>
            <p:spPr bwMode="auto">
              <a:xfrm>
                <a:off x="3648" y="1152"/>
                <a:ext cx="23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FV</a:t>
                </a:r>
              </a:p>
            </p:txBody>
          </p:sp>
        </p:grpSp>
        <p:sp>
          <p:nvSpPr>
            <p:cNvPr id="40993" name="Text Box 33">
              <a:extLst>
                <a:ext uri="{FF2B5EF4-FFF2-40B4-BE49-F238E27FC236}">
                  <a16:creationId xmlns:a16="http://schemas.microsoft.com/office/drawing/2014/main" id="{99988A99-4C24-4910-9234-867A30B22591}"/>
                </a:ext>
              </a:extLst>
            </p:cNvPr>
            <p:cNvSpPr txBox="1">
              <a:spLocks noChangeArrowheads="1"/>
            </p:cNvSpPr>
            <p:nvPr/>
          </p:nvSpPr>
          <p:spPr bwMode="auto">
            <a:xfrm>
              <a:off x="3552" y="2448"/>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TV</a:t>
              </a:r>
            </a:p>
          </p:txBody>
        </p:sp>
      </p:grpSp>
      <p:sp>
        <p:nvSpPr>
          <p:cNvPr id="40994" name="Line 34">
            <a:extLst>
              <a:ext uri="{FF2B5EF4-FFF2-40B4-BE49-F238E27FC236}">
                <a16:creationId xmlns:a16="http://schemas.microsoft.com/office/drawing/2014/main" id="{FABC4DA0-DCD0-46CE-90CE-55A4728767FE}"/>
              </a:ext>
            </a:extLst>
          </p:cNvPr>
          <p:cNvSpPr>
            <a:spLocks noChangeShapeType="1"/>
          </p:cNvSpPr>
          <p:nvPr/>
        </p:nvSpPr>
        <p:spPr bwMode="auto">
          <a:xfrm>
            <a:off x="3824288" y="3698875"/>
            <a:ext cx="14351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5" name="Arc 35">
            <a:extLst>
              <a:ext uri="{FF2B5EF4-FFF2-40B4-BE49-F238E27FC236}">
                <a16:creationId xmlns:a16="http://schemas.microsoft.com/office/drawing/2014/main" id="{CBF629CB-4F31-443D-B283-DA23AE6904FA}"/>
              </a:ext>
            </a:extLst>
          </p:cNvPr>
          <p:cNvSpPr>
            <a:spLocks/>
          </p:cNvSpPr>
          <p:nvPr/>
        </p:nvSpPr>
        <p:spPr bwMode="auto">
          <a:xfrm flipV="1">
            <a:off x="4116388" y="3657600"/>
            <a:ext cx="1143000" cy="954088"/>
          </a:xfrm>
          <a:custGeom>
            <a:avLst/>
            <a:gdLst>
              <a:gd name="G0" fmla="+- 0 0 0"/>
              <a:gd name="G1" fmla="+- 16087 0 0"/>
              <a:gd name="G2" fmla="+- 21600 0 0"/>
              <a:gd name="T0" fmla="*/ 14414 w 21600"/>
              <a:gd name="T1" fmla="*/ 0 h 18045"/>
              <a:gd name="T2" fmla="*/ 21511 w 21600"/>
              <a:gd name="T3" fmla="*/ 18045 h 18045"/>
              <a:gd name="T4" fmla="*/ 0 w 21600"/>
              <a:gd name="T5" fmla="*/ 16087 h 18045"/>
            </a:gdLst>
            <a:ahLst/>
            <a:cxnLst>
              <a:cxn ang="0">
                <a:pos x="T0" y="T1"/>
              </a:cxn>
              <a:cxn ang="0">
                <a:pos x="T2" y="T3"/>
              </a:cxn>
              <a:cxn ang="0">
                <a:pos x="T4" y="T5"/>
              </a:cxn>
            </a:cxnLst>
            <a:rect l="0" t="0" r="r" b="b"/>
            <a:pathLst>
              <a:path w="21600" h="18045" fill="none" extrusionOk="0">
                <a:moveTo>
                  <a:pt x="14414" y="-1"/>
                </a:moveTo>
                <a:cubicBezTo>
                  <a:pt x="18986" y="4097"/>
                  <a:pt x="21600" y="9947"/>
                  <a:pt x="21600" y="16087"/>
                </a:cubicBezTo>
                <a:cubicBezTo>
                  <a:pt x="21600" y="16740"/>
                  <a:pt x="21570" y="17394"/>
                  <a:pt x="21511" y="18045"/>
                </a:cubicBezTo>
              </a:path>
              <a:path w="21600" h="18045" stroke="0" extrusionOk="0">
                <a:moveTo>
                  <a:pt x="14414" y="-1"/>
                </a:moveTo>
                <a:cubicBezTo>
                  <a:pt x="18986" y="4097"/>
                  <a:pt x="21600" y="9947"/>
                  <a:pt x="21600" y="16087"/>
                </a:cubicBezTo>
                <a:cubicBezTo>
                  <a:pt x="21600" y="16740"/>
                  <a:pt x="21570" y="17394"/>
                  <a:pt x="21511" y="18045"/>
                </a:cubicBezTo>
                <a:lnTo>
                  <a:pt x="0" y="16087"/>
                </a:lnTo>
                <a:close/>
              </a:path>
            </a:pathLst>
          </a:custGeom>
          <a:noFill/>
          <a:ln w="6350">
            <a:solidFill>
              <a:schemeClr val="bg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6" name="Line 36">
            <a:extLst>
              <a:ext uri="{FF2B5EF4-FFF2-40B4-BE49-F238E27FC236}">
                <a16:creationId xmlns:a16="http://schemas.microsoft.com/office/drawing/2014/main" id="{5FBE4086-2B11-4438-BF80-4F4759D33C77}"/>
              </a:ext>
            </a:extLst>
          </p:cNvPr>
          <p:cNvSpPr>
            <a:spLocks noChangeShapeType="1"/>
          </p:cNvSpPr>
          <p:nvPr/>
        </p:nvSpPr>
        <p:spPr bwMode="auto">
          <a:xfrm rot="101924" flipV="1">
            <a:off x="3887788" y="1933575"/>
            <a:ext cx="1371600" cy="685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7" name="Text Box 37">
            <a:extLst>
              <a:ext uri="{FF2B5EF4-FFF2-40B4-BE49-F238E27FC236}">
                <a16:creationId xmlns:a16="http://schemas.microsoft.com/office/drawing/2014/main" id="{A0466C09-2AEB-4852-8EA8-C592D855696B}"/>
              </a:ext>
            </a:extLst>
          </p:cNvPr>
          <p:cNvSpPr txBox="1">
            <a:spLocks noChangeArrowheads="1"/>
          </p:cNvSpPr>
          <p:nvPr/>
        </p:nvSpPr>
        <p:spPr bwMode="auto">
          <a:xfrm>
            <a:off x="5211763" y="35433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latin typeface="Times New Roman" panose="02020603050405020304" pitchFamily="18" charset="0"/>
              </a:rPr>
              <a:t>b</a:t>
            </a:r>
            <a:r>
              <a:rPr lang="en-US" altLang="en-US" sz="1400" b="1" baseline="-25000">
                <a:latin typeface="Times New Roman" panose="02020603050405020304" pitchFamily="18" charset="0"/>
              </a:rPr>
              <a:t>1</a:t>
            </a:r>
          </a:p>
        </p:txBody>
      </p:sp>
      <p:sp>
        <p:nvSpPr>
          <p:cNvPr id="40998" name="Text Box 38">
            <a:extLst>
              <a:ext uri="{FF2B5EF4-FFF2-40B4-BE49-F238E27FC236}">
                <a16:creationId xmlns:a16="http://schemas.microsoft.com/office/drawing/2014/main" id="{F64D9148-DAD8-4612-974E-B3DB3A047349}"/>
              </a:ext>
            </a:extLst>
          </p:cNvPr>
          <p:cNvSpPr txBox="1">
            <a:spLocks noChangeArrowheads="1"/>
          </p:cNvSpPr>
          <p:nvPr/>
        </p:nvSpPr>
        <p:spPr bwMode="auto">
          <a:xfrm>
            <a:off x="5164138" y="1638300"/>
            <a:ext cx="388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r>
              <a:rPr lang="en-US" altLang="en-US" sz="1400" baseline="-25000">
                <a:latin typeface="Times New Roman" panose="02020603050405020304" pitchFamily="18" charset="0"/>
              </a:rPr>
              <a:t>1</a:t>
            </a:r>
            <a:r>
              <a:rPr lang="en-US" altLang="en-US" sz="1400">
                <a:latin typeface="Times New Roman" panose="02020603050405020304" pitchFamily="18" charset="0"/>
              </a:rPr>
              <a:t>’</a:t>
            </a:r>
          </a:p>
        </p:txBody>
      </p:sp>
      <p:sp>
        <p:nvSpPr>
          <p:cNvPr id="40999" name="Text Box 39">
            <a:extLst>
              <a:ext uri="{FF2B5EF4-FFF2-40B4-BE49-F238E27FC236}">
                <a16:creationId xmlns:a16="http://schemas.microsoft.com/office/drawing/2014/main" id="{0FADC722-57C0-4482-803E-2632EAD24DA5}"/>
              </a:ext>
            </a:extLst>
          </p:cNvPr>
          <p:cNvSpPr txBox="1">
            <a:spLocks noChangeArrowheads="1"/>
          </p:cNvSpPr>
          <p:nvPr/>
        </p:nvSpPr>
        <p:spPr bwMode="auto">
          <a:xfrm>
            <a:off x="4500563" y="2224088"/>
            <a:ext cx="3524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i="1">
                <a:latin typeface="Times New Roman" panose="02020603050405020304" pitchFamily="18" charset="0"/>
              </a:rPr>
              <a:t>TL</a:t>
            </a:r>
          </a:p>
        </p:txBody>
      </p:sp>
      <p:grpSp>
        <p:nvGrpSpPr>
          <p:cNvPr id="41000" name="Group 40">
            <a:extLst>
              <a:ext uri="{FF2B5EF4-FFF2-40B4-BE49-F238E27FC236}">
                <a16:creationId xmlns:a16="http://schemas.microsoft.com/office/drawing/2014/main" id="{195CDFE4-1E82-42BC-91A8-20C650105A5B}"/>
              </a:ext>
            </a:extLst>
          </p:cNvPr>
          <p:cNvGrpSpPr>
            <a:grpSpLocks/>
          </p:cNvGrpSpPr>
          <p:nvPr/>
        </p:nvGrpSpPr>
        <p:grpSpPr bwMode="auto">
          <a:xfrm>
            <a:off x="152400" y="1352550"/>
            <a:ext cx="2628900" cy="3448050"/>
            <a:chOff x="528" y="768"/>
            <a:chExt cx="1656" cy="2172"/>
          </a:xfrm>
        </p:grpSpPr>
        <p:sp>
          <p:nvSpPr>
            <p:cNvPr id="41001" name="Rectangle 41">
              <a:extLst>
                <a:ext uri="{FF2B5EF4-FFF2-40B4-BE49-F238E27FC236}">
                  <a16:creationId xmlns:a16="http://schemas.microsoft.com/office/drawing/2014/main" id="{78287423-5B60-454B-8DBE-AF5AEEB23B56}"/>
                </a:ext>
              </a:extLst>
            </p:cNvPr>
            <p:cNvSpPr>
              <a:spLocks noChangeArrowheads="1"/>
            </p:cNvSpPr>
            <p:nvPr/>
          </p:nvSpPr>
          <p:spPr bwMode="auto">
            <a:xfrm>
              <a:off x="812" y="796"/>
              <a:ext cx="1192" cy="107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2" name="Rectangle 42">
              <a:extLst>
                <a:ext uri="{FF2B5EF4-FFF2-40B4-BE49-F238E27FC236}">
                  <a16:creationId xmlns:a16="http://schemas.microsoft.com/office/drawing/2014/main" id="{667FE849-7D7D-4A3A-9866-3FB1AB2805CD}"/>
                </a:ext>
              </a:extLst>
            </p:cNvPr>
            <p:cNvSpPr>
              <a:spLocks noChangeArrowheads="1"/>
            </p:cNvSpPr>
            <p:nvPr/>
          </p:nvSpPr>
          <p:spPr bwMode="auto">
            <a:xfrm>
              <a:off x="812" y="1861"/>
              <a:ext cx="1192" cy="107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3" name="Line 43">
              <a:extLst>
                <a:ext uri="{FF2B5EF4-FFF2-40B4-BE49-F238E27FC236}">
                  <a16:creationId xmlns:a16="http://schemas.microsoft.com/office/drawing/2014/main" id="{BBF186D5-7F63-41B8-A52B-50B4782368C3}"/>
                </a:ext>
              </a:extLst>
            </p:cNvPr>
            <p:cNvSpPr>
              <a:spLocks noChangeShapeType="1"/>
            </p:cNvSpPr>
            <p:nvPr/>
          </p:nvSpPr>
          <p:spPr bwMode="auto">
            <a:xfrm>
              <a:off x="642" y="1861"/>
              <a:ext cx="1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4" name="Text Box 44">
              <a:extLst>
                <a:ext uri="{FF2B5EF4-FFF2-40B4-BE49-F238E27FC236}">
                  <a16:creationId xmlns:a16="http://schemas.microsoft.com/office/drawing/2014/main" id="{9DB4599E-6222-4619-A2BA-3BB0864D9EE3}"/>
                </a:ext>
              </a:extLst>
            </p:cNvPr>
            <p:cNvSpPr txBox="1">
              <a:spLocks noChangeArrowheads="1"/>
            </p:cNvSpPr>
            <p:nvPr/>
          </p:nvSpPr>
          <p:spPr bwMode="auto">
            <a:xfrm>
              <a:off x="528" y="1699"/>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X</a:t>
              </a:r>
            </a:p>
          </p:txBody>
        </p:sp>
        <p:sp>
          <p:nvSpPr>
            <p:cNvPr id="41005" name="Text Box 45">
              <a:extLst>
                <a:ext uri="{FF2B5EF4-FFF2-40B4-BE49-F238E27FC236}">
                  <a16:creationId xmlns:a16="http://schemas.microsoft.com/office/drawing/2014/main" id="{B77FAAE0-AB9B-4192-AABD-D979DC36AFB7}"/>
                </a:ext>
              </a:extLst>
            </p:cNvPr>
            <p:cNvSpPr txBox="1">
              <a:spLocks noChangeArrowheads="1"/>
            </p:cNvSpPr>
            <p:nvPr/>
          </p:nvSpPr>
          <p:spPr bwMode="auto">
            <a:xfrm>
              <a:off x="1986" y="1710"/>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Y</a:t>
              </a:r>
            </a:p>
          </p:txBody>
        </p:sp>
        <p:sp>
          <p:nvSpPr>
            <p:cNvPr id="41006" name="Line 46">
              <a:extLst>
                <a:ext uri="{FF2B5EF4-FFF2-40B4-BE49-F238E27FC236}">
                  <a16:creationId xmlns:a16="http://schemas.microsoft.com/office/drawing/2014/main" id="{A7D54CF6-9D51-4F6D-BEC4-4734E78AE44F}"/>
                </a:ext>
              </a:extLst>
            </p:cNvPr>
            <p:cNvSpPr>
              <a:spLocks noChangeShapeType="1"/>
            </p:cNvSpPr>
            <p:nvPr/>
          </p:nvSpPr>
          <p:spPr bwMode="auto">
            <a:xfrm>
              <a:off x="982" y="1478"/>
              <a:ext cx="0" cy="738"/>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7" name="Line 47">
              <a:extLst>
                <a:ext uri="{FF2B5EF4-FFF2-40B4-BE49-F238E27FC236}">
                  <a16:creationId xmlns:a16="http://schemas.microsoft.com/office/drawing/2014/main" id="{0FE67324-F076-4A3B-8A7B-B4B3D0075564}"/>
                </a:ext>
              </a:extLst>
            </p:cNvPr>
            <p:cNvSpPr>
              <a:spLocks noChangeShapeType="1"/>
            </p:cNvSpPr>
            <p:nvPr/>
          </p:nvSpPr>
          <p:spPr bwMode="auto">
            <a:xfrm>
              <a:off x="1613" y="1074"/>
              <a:ext cx="0" cy="1761"/>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8" name="Line 48">
              <a:extLst>
                <a:ext uri="{FF2B5EF4-FFF2-40B4-BE49-F238E27FC236}">
                  <a16:creationId xmlns:a16="http://schemas.microsoft.com/office/drawing/2014/main" id="{DD7F00C4-5BE2-407A-B579-5EB8F367D5C9}"/>
                </a:ext>
              </a:extLst>
            </p:cNvPr>
            <p:cNvSpPr>
              <a:spLocks noChangeShapeType="1"/>
            </p:cNvSpPr>
            <p:nvPr/>
          </p:nvSpPr>
          <p:spPr bwMode="auto">
            <a:xfrm flipV="1">
              <a:off x="975" y="1121"/>
              <a:ext cx="625" cy="4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9" name="Line 49">
              <a:extLst>
                <a:ext uri="{FF2B5EF4-FFF2-40B4-BE49-F238E27FC236}">
                  <a16:creationId xmlns:a16="http://schemas.microsoft.com/office/drawing/2014/main" id="{5AAC4DF3-783D-4341-A66E-EB8997672A66}"/>
                </a:ext>
              </a:extLst>
            </p:cNvPr>
            <p:cNvSpPr>
              <a:spLocks noChangeShapeType="1"/>
            </p:cNvSpPr>
            <p:nvPr/>
          </p:nvSpPr>
          <p:spPr bwMode="auto">
            <a:xfrm>
              <a:off x="982" y="2216"/>
              <a:ext cx="631" cy="568"/>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0" name="Line 50">
              <a:extLst>
                <a:ext uri="{FF2B5EF4-FFF2-40B4-BE49-F238E27FC236}">
                  <a16:creationId xmlns:a16="http://schemas.microsoft.com/office/drawing/2014/main" id="{1CB56211-6FB0-4085-ABF4-4A892FFDFFAB}"/>
                </a:ext>
              </a:extLst>
            </p:cNvPr>
            <p:cNvSpPr>
              <a:spLocks noChangeShapeType="1"/>
            </p:cNvSpPr>
            <p:nvPr/>
          </p:nvSpPr>
          <p:spPr bwMode="auto">
            <a:xfrm>
              <a:off x="982" y="1535"/>
              <a:ext cx="795"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1" name="Line 51">
              <a:extLst>
                <a:ext uri="{FF2B5EF4-FFF2-40B4-BE49-F238E27FC236}">
                  <a16:creationId xmlns:a16="http://schemas.microsoft.com/office/drawing/2014/main" id="{7C1732E5-61C3-4890-85C0-75A1A3F928C5}"/>
                </a:ext>
              </a:extLst>
            </p:cNvPr>
            <p:cNvSpPr>
              <a:spLocks noChangeShapeType="1"/>
            </p:cNvSpPr>
            <p:nvPr/>
          </p:nvSpPr>
          <p:spPr bwMode="auto">
            <a:xfrm>
              <a:off x="968" y="2216"/>
              <a:ext cx="1024"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2" name="Text Box 52">
              <a:extLst>
                <a:ext uri="{FF2B5EF4-FFF2-40B4-BE49-F238E27FC236}">
                  <a16:creationId xmlns:a16="http://schemas.microsoft.com/office/drawing/2014/main" id="{D1408B53-ED70-4667-AD21-FC4757A3F384}"/>
                </a:ext>
              </a:extLst>
            </p:cNvPr>
            <p:cNvSpPr txBox="1">
              <a:spLocks noChangeArrowheads="1"/>
            </p:cNvSpPr>
            <p:nvPr/>
          </p:nvSpPr>
          <p:spPr bwMode="auto">
            <a:xfrm>
              <a:off x="1061" y="1375"/>
              <a:ext cx="2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41013" name="Text Box 53">
              <a:extLst>
                <a:ext uri="{FF2B5EF4-FFF2-40B4-BE49-F238E27FC236}">
                  <a16:creationId xmlns:a16="http://schemas.microsoft.com/office/drawing/2014/main" id="{479A6DF6-B998-4DCD-BEE3-53C1DB46C975}"/>
                </a:ext>
              </a:extLst>
            </p:cNvPr>
            <p:cNvSpPr txBox="1">
              <a:spLocks noChangeArrowheads="1"/>
            </p:cNvSpPr>
            <p:nvPr/>
          </p:nvSpPr>
          <p:spPr bwMode="auto">
            <a:xfrm>
              <a:off x="1063" y="21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41014" name="Text Box 54">
              <a:extLst>
                <a:ext uri="{FF2B5EF4-FFF2-40B4-BE49-F238E27FC236}">
                  <a16:creationId xmlns:a16="http://schemas.microsoft.com/office/drawing/2014/main" id="{D28A8992-D09A-4735-B5FA-BD0F8071CEF1}"/>
                </a:ext>
              </a:extLst>
            </p:cNvPr>
            <p:cNvSpPr txBox="1">
              <a:spLocks noChangeArrowheads="1"/>
            </p:cNvSpPr>
            <p:nvPr/>
          </p:nvSpPr>
          <p:spPr bwMode="auto">
            <a:xfrm>
              <a:off x="812" y="2670"/>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H.P.</a:t>
              </a:r>
            </a:p>
          </p:txBody>
        </p:sp>
        <p:sp>
          <p:nvSpPr>
            <p:cNvPr id="41015" name="Text Box 55">
              <a:extLst>
                <a:ext uri="{FF2B5EF4-FFF2-40B4-BE49-F238E27FC236}">
                  <a16:creationId xmlns:a16="http://schemas.microsoft.com/office/drawing/2014/main" id="{DEFF3C4B-F48F-4C1D-B997-3256A00F4F30}"/>
                </a:ext>
              </a:extLst>
            </p:cNvPr>
            <p:cNvSpPr txBox="1">
              <a:spLocks noChangeArrowheads="1"/>
            </p:cNvSpPr>
            <p:nvPr/>
          </p:nvSpPr>
          <p:spPr bwMode="auto">
            <a:xfrm>
              <a:off x="791" y="76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V.P.</a:t>
              </a:r>
            </a:p>
          </p:txBody>
        </p:sp>
        <p:sp>
          <p:nvSpPr>
            <p:cNvPr id="41016" name="Text Box 56">
              <a:extLst>
                <a:ext uri="{FF2B5EF4-FFF2-40B4-BE49-F238E27FC236}">
                  <a16:creationId xmlns:a16="http://schemas.microsoft.com/office/drawing/2014/main" id="{D293C1AB-3860-461A-A2F5-157AAE0AA861}"/>
                </a:ext>
              </a:extLst>
            </p:cNvPr>
            <p:cNvSpPr txBox="1">
              <a:spLocks noChangeArrowheads="1"/>
            </p:cNvSpPr>
            <p:nvPr/>
          </p:nvSpPr>
          <p:spPr bwMode="auto">
            <a:xfrm>
              <a:off x="893" y="216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41017" name="Text Box 57">
              <a:extLst>
                <a:ext uri="{FF2B5EF4-FFF2-40B4-BE49-F238E27FC236}">
                  <a16:creationId xmlns:a16="http://schemas.microsoft.com/office/drawing/2014/main" id="{CF90C497-3E40-4C9A-8B0A-CEA41E3C048B}"/>
                </a:ext>
              </a:extLst>
            </p:cNvPr>
            <p:cNvSpPr txBox="1">
              <a:spLocks noChangeArrowheads="1"/>
            </p:cNvSpPr>
            <p:nvPr/>
          </p:nvSpPr>
          <p:spPr bwMode="auto">
            <a:xfrm>
              <a:off x="1463" y="271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b</a:t>
              </a:r>
            </a:p>
          </p:txBody>
        </p:sp>
        <p:sp>
          <p:nvSpPr>
            <p:cNvPr id="41018" name="Text Box 58">
              <a:extLst>
                <a:ext uri="{FF2B5EF4-FFF2-40B4-BE49-F238E27FC236}">
                  <a16:creationId xmlns:a16="http://schemas.microsoft.com/office/drawing/2014/main" id="{88406CE1-3197-4677-AA76-83FD3E0A352C}"/>
                </a:ext>
              </a:extLst>
            </p:cNvPr>
            <p:cNvSpPr txBox="1">
              <a:spLocks noChangeArrowheads="1"/>
            </p:cNvSpPr>
            <p:nvPr/>
          </p:nvSpPr>
          <p:spPr bwMode="auto">
            <a:xfrm>
              <a:off x="1085" y="1152"/>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FV</a:t>
              </a:r>
            </a:p>
          </p:txBody>
        </p:sp>
        <p:sp>
          <p:nvSpPr>
            <p:cNvPr id="41019" name="Text Box 59">
              <a:extLst>
                <a:ext uri="{FF2B5EF4-FFF2-40B4-BE49-F238E27FC236}">
                  <a16:creationId xmlns:a16="http://schemas.microsoft.com/office/drawing/2014/main" id="{868F1250-D055-4387-BB7B-F031CBDE4DC2}"/>
                </a:ext>
              </a:extLst>
            </p:cNvPr>
            <p:cNvSpPr txBox="1">
              <a:spLocks noChangeArrowheads="1"/>
            </p:cNvSpPr>
            <p:nvPr/>
          </p:nvSpPr>
          <p:spPr bwMode="auto">
            <a:xfrm>
              <a:off x="1085" y="2448"/>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TV</a:t>
              </a:r>
            </a:p>
          </p:txBody>
        </p:sp>
        <p:sp>
          <p:nvSpPr>
            <p:cNvPr id="41020" name="Text Box 60">
              <a:extLst>
                <a:ext uri="{FF2B5EF4-FFF2-40B4-BE49-F238E27FC236}">
                  <a16:creationId xmlns:a16="http://schemas.microsoft.com/office/drawing/2014/main" id="{910FBBB5-B36C-495F-A08E-1DCFD1514249}"/>
                </a:ext>
              </a:extLst>
            </p:cNvPr>
            <p:cNvSpPr txBox="1">
              <a:spLocks noChangeArrowheads="1"/>
            </p:cNvSpPr>
            <p:nvPr/>
          </p:nvSpPr>
          <p:spPr bwMode="auto">
            <a:xfrm>
              <a:off x="857" y="137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41021" name="Text Box 61">
              <a:extLst>
                <a:ext uri="{FF2B5EF4-FFF2-40B4-BE49-F238E27FC236}">
                  <a16:creationId xmlns:a16="http://schemas.microsoft.com/office/drawing/2014/main" id="{AC5A2616-C50E-4A28-9F05-E9297218F122}"/>
                </a:ext>
              </a:extLst>
            </p:cNvPr>
            <p:cNvSpPr txBox="1">
              <a:spLocks noChangeArrowheads="1"/>
            </p:cNvSpPr>
            <p:nvPr/>
          </p:nvSpPr>
          <p:spPr bwMode="auto">
            <a:xfrm>
              <a:off x="1517" y="96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41022" name="Line 62">
              <a:extLst>
                <a:ext uri="{FF2B5EF4-FFF2-40B4-BE49-F238E27FC236}">
                  <a16:creationId xmlns:a16="http://schemas.microsoft.com/office/drawing/2014/main" id="{0C5ECC10-9EC6-435D-9B87-FB95E5D94B85}"/>
                </a:ext>
              </a:extLst>
            </p:cNvPr>
            <p:cNvSpPr>
              <a:spLocks noChangeShapeType="1"/>
            </p:cNvSpPr>
            <p:nvPr/>
          </p:nvSpPr>
          <p:spPr bwMode="auto">
            <a:xfrm>
              <a:off x="1421" y="110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023" name="Text Box 63">
            <a:extLst>
              <a:ext uri="{FF2B5EF4-FFF2-40B4-BE49-F238E27FC236}">
                <a16:creationId xmlns:a16="http://schemas.microsoft.com/office/drawing/2014/main" id="{A02DB5FA-8F8D-4358-B883-6CA1B15BC976}"/>
              </a:ext>
            </a:extLst>
          </p:cNvPr>
          <p:cNvSpPr txBox="1">
            <a:spLocks noChangeArrowheads="1"/>
          </p:cNvSpPr>
          <p:nvPr/>
        </p:nvSpPr>
        <p:spPr bwMode="auto">
          <a:xfrm>
            <a:off x="76200" y="5148263"/>
            <a:ext cx="320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b="1" i="1"/>
              <a:t>Here TV (ab) is not // to XY line</a:t>
            </a:r>
          </a:p>
          <a:p>
            <a:pPr algn="ctr"/>
            <a:r>
              <a:rPr lang="en-US" altLang="en-US" sz="1400" b="1" i="1"/>
              <a:t>Hence it’s corresponding FV</a:t>
            </a:r>
          </a:p>
          <a:p>
            <a:pPr algn="ctr"/>
            <a:r>
              <a:rPr lang="en-US" altLang="en-US" sz="1400" b="1" i="1"/>
              <a:t>a’ b’ is </a:t>
            </a:r>
            <a:r>
              <a:rPr lang="en-US" altLang="en-US" sz="1400" b="1" i="1">
                <a:solidFill>
                  <a:srgbClr val="FF3300"/>
                </a:solidFill>
              </a:rPr>
              <a:t>not</a:t>
            </a:r>
            <a:r>
              <a:rPr lang="en-US" altLang="en-US" sz="1400" b="1" i="1"/>
              <a:t> showing </a:t>
            </a:r>
          </a:p>
          <a:p>
            <a:pPr algn="ctr"/>
            <a:r>
              <a:rPr lang="en-US" altLang="en-US" sz="1400" b="1" i="1">
                <a:solidFill>
                  <a:srgbClr val="FF3300"/>
                </a:solidFill>
              </a:rPr>
              <a:t>True Length &amp; </a:t>
            </a:r>
          </a:p>
          <a:p>
            <a:pPr algn="ctr"/>
            <a:r>
              <a:rPr lang="en-US" altLang="en-US" sz="1400" b="1" i="1">
                <a:solidFill>
                  <a:srgbClr val="FF3300"/>
                </a:solidFill>
              </a:rPr>
              <a:t>True Inclination with Hp</a:t>
            </a:r>
            <a:r>
              <a:rPr lang="en-US" altLang="en-US" sz="1600" i="1"/>
              <a:t>.</a:t>
            </a:r>
          </a:p>
        </p:txBody>
      </p:sp>
      <p:sp>
        <p:nvSpPr>
          <p:cNvPr id="41024" name="AutoShape 64">
            <a:extLst>
              <a:ext uri="{FF2B5EF4-FFF2-40B4-BE49-F238E27FC236}">
                <a16:creationId xmlns:a16="http://schemas.microsoft.com/office/drawing/2014/main" id="{46555057-0169-4997-B5FA-047BB744F843}"/>
              </a:ext>
            </a:extLst>
          </p:cNvPr>
          <p:cNvSpPr>
            <a:spLocks noChangeArrowheads="1"/>
          </p:cNvSpPr>
          <p:nvPr/>
        </p:nvSpPr>
        <p:spPr bwMode="auto">
          <a:xfrm rot="5400000">
            <a:off x="1320800" y="4838700"/>
            <a:ext cx="381000" cy="152400"/>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latin typeface="Times New Roman" panose="02020603050405020304" pitchFamily="18" charset="0"/>
            </a:endParaRPr>
          </a:p>
        </p:txBody>
      </p:sp>
      <p:sp>
        <p:nvSpPr>
          <p:cNvPr id="41025" name="Text Box 65">
            <a:extLst>
              <a:ext uri="{FF2B5EF4-FFF2-40B4-BE49-F238E27FC236}">
                <a16:creationId xmlns:a16="http://schemas.microsoft.com/office/drawing/2014/main" id="{C36519D2-9BC2-4CD9-86E8-EC067C4FE88F}"/>
              </a:ext>
            </a:extLst>
          </p:cNvPr>
          <p:cNvSpPr txBox="1">
            <a:spLocks noChangeArrowheads="1"/>
          </p:cNvSpPr>
          <p:nvPr/>
        </p:nvSpPr>
        <p:spPr bwMode="auto">
          <a:xfrm>
            <a:off x="3276600" y="5105400"/>
            <a:ext cx="2535238"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i="1"/>
              <a:t>In this sketch, TV is rotated </a:t>
            </a:r>
          </a:p>
          <a:p>
            <a:pPr algn="ctr"/>
            <a:r>
              <a:rPr lang="en-US" altLang="en-US" sz="1400" b="1" i="1"/>
              <a:t>and made // to XY line. </a:t>
            </a:r>
          </a:p>
          <a:p>
            <a:pPr algn="ctr"/>
            <a:r>
              <a:rPr lang="en-US" altLang="en-US" sz="1400" b="1" i="1"/>
              <a:t>Hence it’s corresponding </a:t>
            </a:r>
          </a:p>
          <a:p>
            <a:pPr algn="ctr"/>
            <a:r>
              <a:rPr lang="en-US" altLang="en-US" sz="1400" b="1" i="1"/>
              <a:t>FV  a’ b</a:t>
            </a:r>
            <a:r>
              <a:rPr lang="en-US" altLang="en-US" sz="1400" b="1" i="1" baseline="-25000"/>
              <a:t>1</a:t>
            </a:r>
            <a:r>
              <a:rPr lang="en-US" altLang="en-US" sz="1400" b="1" i="1"/>
              <a:t>’</a:t>
            </a:r>
            <a:r>
              <a:rPr lang="en-US" altLang="en-US" sz="1400" b="1" i="1" baseline="-25000"/>
              <a:t> </a:t>
            </a:r>
            <a:r>
              <a:rPr lang="en-US" altLang="en-US" sz="1400" b="1" i="1"/>
              <a:t>Is showing </a:t>
            </a:r>
          </a:p>
          <a:p>
            <a:pPr algn="ctr"/>
            <a:r>
              <a:rPr lang="en-US" altLang="en-US" sz="1300" b="1" i="1">
                <a:solidFill>
                  <a:srgbClr val="FF3300"/>
                </a:solidFill>
              </a:rPr>
              <a:t>True Length </a:t>
            </a:r>
          </a:p>
          <a:p>
            <a:pPr algn="ctr"/>
            <a:r>
              <a:rPr lang="en-US" altLang="en-US" sz="1300" b="1" i="1">
                <a:solidFill>
                  <a:srgbClr val="FF3300"/>
                </a:solidFill>
              </a:rPr>
              <a:t>&amp; </a:t>
            </a:r>
          </a:p>
          <a:p>
            <a:pPr algn="ctr"/>
            <a:r>
              <a:rPr lang="en-US" altLang="en-US" sz="1300" b="1" i="1">
                <a:solidFill>
                  <a:srgbClr val="FF3300"/>
                </a:solidFill>
              </a:rPr>
              <a:t>True Inclination with Hp.</a:t>
            </a:r>
          </a:p>
        </p:txBody>
      </p:sp>
      <p:sp>
        <p:nvSpPr>
          <p:cNvPr id="41026" name="AutoShape 66">
            <a:extLst>
              <a:ext uri="{FF2B5EF4-FFF2-40B4-BE49-F238E27FC236}">
                <a16:creationId xmlns:a16="http://schemas.microsoft.com/office/drawing/2014/main" id="{AC2EC046-DA1A-4757-83F7-973589805A65}"/>
              </a:ext>
            </a:extLst>
          </p:cNvPr>
          <p:cNvSpPr>
            <a:spLocks noChangeArrowheads="1"/>
          </p:cNvSpPr>
          <p:nvPr/>
        </p:nvSpPr>
        <p:spPr bwMode="auto">
          <a:xfrm rot="5400000">
            <a:off x="4387850" y="4832350"/>
            <a:ext cx="381000" cy="165100"/>
          </a:xfrm>
          <a:prstGeom prst="leftArrow">
            <a:avLst>
              <a:gd name="adj1" fmla="val 50000"/>
              <a:gd name="adj2" fmla="val 576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7" name="Line 67">
            <a:extLst>
              <a:ext uri="{FF2B5EF4-FFF2-40B4-BE49-F238E27FC236}">
                <a16:creationId xmlns:a16="http://schemas.microsoft.com/office/drawing/2014/main" id="{F3EFFA7E-CCA2-4190-B257-7BD5DAF75188}"/>
              </a:ext>
            </a:extLst>
          </p:cNvPr>
          <p:cNvSpPr>
            <a:spLocks noChangeShapeType="1"/>
          </p:cNvSpPr>
          <p:nvPr/>
        </p:nvSpPr>
        <p:spPr bwMode="auto">
          <a:xfrm>
            <a:off x="7794625" y="1497013"/>
            <a:ext cx="0" cy="3059112"/>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8" name="Line 68">
            <a:extLst>
              <a:ext uri="{FF2B5EF4-FFF2-40B4-BE49-F238E27FC236}">
                <a16:creationId xmlns:a16="http://schemas.microsoft.com/office/drawing/2014/main" id="{A421C6F0-F8AE-479D-AC2E-D74CB5B04873}"/>
              </a:ext>
            </a:extLst>
          </p:cNvPr>
          <p:cNvSpPr>
            <a:spLocks noChangeShapeType="1"/>
          </p:cNvSpPr>
          <p:nvPr/>
        </p:nvSpPr>
        <p:spPr bwMode="auto">
          <a:xfrm flipV="1">
            <a:off x="6870700" y="1849438"/>
            <a:ext cx="923925" cy="70643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029" name="Group 69">
            <a:extLst>
              <a:ext uri="{FF2B5EF4-FFF2-40B4-BE49-F238E27FC236}">
                <a16:creationId xmlns:a16="http://schemas.microsoft.com/office/drawing/2014/main" id="{E2B6BDB1-1BAE-42A4-8F2C-DB064C74C27C}"/>
              </a:ext>
            </a:extLst>
          </p:cNvPr>
          <p:cNvGrpSpPr>
            <a:grpSpLocks/>
          </p:cNvGrpSpPr>
          <p:nvPr/>
        </p:nvGrpSpPr>
        <p:grpSpPr bwMode="auto">
          <a:xfrm>
            <a:off x="6767513" y="2555875"/>
            <a:ext cx="1538287" cy="1060450"/>
            <a:chOff x="4263" y="1610"/>
            <a:chExt cx="969" cy="668"/>
          </a:xfrm>
        </p:grpSpPr>
        <p:sp>
          <p:nvSpPr>
            <p:cNvPr id="41030" name="Line 70">
              <a:extLst>
                <a:ext uri="{FF2B5EF4-FFF2-40B4-BE49-F238E27FC236}">
                  <a16:creationId xmlns:a16="http://schemas.microsoft.com/office/drawing/2014/main" id="{908C2B26-F8D8-4F63-A312-FB2ECF97C634}"/>
                </a:ext>
              </a:extLst>
            </p:cNvPr>
            <p:cNvSpPr>
              <a:spLocks noChangeShapeType="1"/>
            </p:cNvSpPr>
            <p:nvPr/>
          </p:nvSpPr>
          <p:spPr bwMode="auto">
            <a:xfrm>
              <a:off x="4328" y="1610"/>
              <a:ext cx="840"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1" name="Line 71">
              <a:extLst>
                <a:ext uri="{FF2B5EF4-FFF2-40B4-BE49-F238E27FC236}">
                  <a16:creationId xmlns:a16="http://schemas.microsoft.com/office/drawing/2014/main" id="{90371B42-712F-4B2D-A5AA-30D3C956C73A}"/>
                </a:ext>
              </a:extLst>
            </p:cNvPr>
            <p:cNvSpPr>
              <a:spLocks noChangeShapeType="1"/>
            </p:cNvSpPr>
            <p:nvPr/>
          </p:nvSpPr>
          <p:spPr bwMode="auto">
            <a:xfrm>
              <a:off x="4263" y="2278"/>
              <a:ext cx="969"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032" name="Line 72">
            <a:extLst>
              <a:ext uri="{FF2B5EF4-FFF2-40B4-BE49-F238E27FC236}">
                <a16:creationId xmlns:a16="http://schemas.microsoft.com/office/drawing/2014/main" id="{1B4CE28F-F600-4082-9274-88A4C8E0F80C}"/>
              </a:ext>
            </a:extLst>
          </p:cNvPr>
          <p:cNvSpPr>
            <a:spLocks noChangeShapeType="1"/>
          </p:cNvSpPr>
          <p:nvPr/>
        </p:nvSpPr>
        <p:spPr bwMode="auto">
          <a:xfrm>
            <a:off x="7280275" y="1849438"/>
            <a:ext cx="1085850"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3" name="Line 73">
            <a:extLst>
              <a:ext uri="{FF2B5EF4-FFF2-40B4-BE49-F238E27FC236}">
                <a16:creationId xmlns:a16="http://schemas.microsoft.com/office/drawing/2014/main" id="{E671FC6A-B9E6-40A0-A3BF-8328BF1DBCA7}"/>
              </a:ext>
            </a:extLst>
          </p:cNvPr>
          <p:cNvSpPr>
            <a:spLocks noChangeShapeType="1"/>
          </p:cNvSpPr>
          <p:nvPr/>
        </p:nvSpPr>
        <p:spPr bwMode="auto">
          <a:xfrm>
            <a:off x="7075488" y="4556125"/>
            <a:ext cx="1368425" cy="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4" name="Arc 74">
            <a:extLst>
              <a:ext uri="{FF2B5EF4-FFF2-40B4-BE49-F238E27FC236}">
                <a16:creationId xmlns:a16="http://schemas.microsoft.com/office/drawing/2014/main" id="{C18D4D48-0B17-4EEE-B7D4-A8E9832529E4}"/>
              </a:ext>
            </a:extLst>
          </p:cNvPr>
          <p:cNvSpPr>
            <a:spLocks/>
          </p:cNvSpPr>
          <p:nvPr/>
        </p:nvSpPr>
        <p:spPr bwMode="auto">
          <a:xfrm>
            <a:off x="6924675" y="1847850"/>
            <a:ext cx="1089025" cy="752475"/>
          </a:xfrm>
          <a:custGeom>
            <a:avLst/>
            <a:gdLst>
              <a:gd name="G0" fmla="+- 0 0 0"/>
              <a:gd name="G1" fmla="+- 12982 0 0"/>
              <a:gd name="G2" fmla="+- 21600 0 0"/>
              <a:gd name="T0" fmla="*/ 17263 w 21597"/>
              <a:gd name="T1" fmla="*/ 0 h 12982"/>
              <a:gd name="T2" fmla="*/ 21597 w 21597"/>
              <a:gd name="T3" fmla="*/ 12599 h 12982"/>
              <a:gd name="T4" fmla="*/ 0 w 21597"/>
              <a:gd name="T5" fmla="*/ 12982 h 12982"/>
            </a:gdLst>
            <a:ahLst/>
            <a:cxnLst>
              <a:cxn ang="0">
                <a:pos x="T0" y="T1"/>
              </a:cxn>
              <a:cxn ang="0">
                <a:pos x="T2" y="T3"/>
              </a:cxn>
              <a:cxn ang="0">
                <a:pos x="T4" y="T5"/>
              </a:cxn>
            </a:cxnLst>
            <a:rect l="0" t="0" r="r" b="b"/>
            <a:pathLst>
              <a:path w="21597" h="12982" fill="none" extrusionOk="0">
                <a:moveTo>
                  <a:pt x="17263" y="-1"/>
                </a:moveTo>
                <a:cubicBezTo>
                  <a:pt x="19999" y="3637"/>
                  <a:pt x="21515" y="8047"/>
                  <a:pt x="21596" y="12599"/>
                </a:cubicBezTo>
              </a:path>
              <a:path w="21597" h="12982" stroke="0" extrusionOk="0">
                <a:moveTo>
                  <a:pt x="17263" y="-1"/>
                </a:moveTo>
                <a:cubicBezTo>
                  <a:pt x="19999" y="3637"/>
                  <a:pt x="21515" y="8047"/>
                  <a:pt x="21596" y="12599"/>
                </a:cubicBezTo>
                <a:lnTo>
                  <a:pt x="0" y="12982"/>
                </a:lnTo>
                <a:close/>
              </a:path>
            </a:pathLst>
          </a:custGeom>
          <a:noFill/>
          <a:ln w="3175">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035" name="Group 75">
            <a:extLst>
              <a:ext uri="{FF2B5EF4-FFF2-40B4-BE49-F238E27FC236}">
                <a16:creationId xmlns:a16="http://schemas.microsoft.com/office/drawing/2014/main" id="{67823B83-6085-4075-BF68-512C45CAFF98}"/>
              </a:ext>
            </a:extLst>
          </p:cNvPr>
          <p:cNvGrpSpPr>
            <a:grpSpLocks/>
          </p:cNvGrpSpPr>
          <p:nvPr/>
        </p:nvGrpSpPr>
        <p:grpSpPr bwMode="auto">
          <a:xfrm>
            <a:off x="7997825" y="3609975"/>
            <a:ext cx="3175" cy="946150"/>
            <a:chOff x="5038" y="2274"/>
            <a:chExt cx="2" cy="596"/>
          </a:xfrm>
        </p:grpSpPr>
        <p:sp>
          <p:nvSpPr>
            <p:cNvPr id="41036" name="Line 76">
              <a:extLst>
                <a:ext uri="{FF2B5EF4-FFF2-40B4-BE49-F238E27FC236}">
                  <a16:creationId xmlns:a16="http://schemas.microsoft.com/office/drawing/2014/main" id="{BFB4D8F5-D777-4F85-92A7-B108A9F45174}"/>
                </a:ext>
              </a:extLst>
            </p:cNvPr>
            <p:cNvSpPr>
              <a:spLocks noChangeShapeType="1"/>
            </p:cNvSpPr>
            <p:nvPr/>
          </p:nvSpPr>
          <p:spPr bwMode="auto">
            <a:xfrm>
              <a:off x="5040" y="2304"/>
              <a:ext cx="0" cy="566"/>
            </a:xfrm>
            <a:prstGeom prst="line">
              <a:avLst/>
            </a:prstGeom>
            <a:noFill/>
            <a:ln w="63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7" name="Line 77">
              <a:extLst>
                <a:ext uri="{FF2B5EF4-FFF2-40B4-BE49-F238E27FC236}">
                  <a16:creationId xmlns:a16="http://schemas.microsoft.com/office/drawing/2014/main" id="{768E44AC-DB75-4CA8-93D3-29E436BA1C2F}"/>
                </a:ext>
              </a:extLst>
            </p:cNvPr>
            <p:cNvSpPr>
              <a:spLocks noChangeShapeType="1"/>
            </p:cNvSpPr>
            <p:nvPr/>
          </p:nvSpPr>
          <p:spPr bwMode="auto">
            <a:xfrm flipV="1">
              <a:off x="5038" y="2274"/>
              <a:ext cx="0" cy="147"/>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038" name="Line 78">
            <a:extLst>
              <a:ext uri="{FF2B5EF4-FFF2-40B4-BE49-F238E27FC236}">
                <a16:creationId xmlns:a16="http://schemas.microsoft.com/office/drawing/2014/main" id="{9103FAB8-EF1A-4462-BE17-28A1CF77DA2D}"/>
              </a:ext>
            </a:extLst>
          </p:cNvPr>
          <p:cNvSpPr>
            <a:spLocks noChangeShapeType="1"/>
          </p:cNvSpPr>
          <p:nvPr/>
        </p:nvSpPr>
        <p:spPr bwMode="auto">
          <a:xfrm flipH="1" flipV="1">
            <a:off x="7997825" y="2555875"/>
            <a:ext cx="3175" cy="11017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9" name="Text Box 79">
            <a:extLst>
              <a:ext uri="{FF2B5EF4-FFF2-40B4-BE49-F238E27FC236}">
                <a16:creationId xmlns:a16="http://schemas.microsoft.com/office/drawing/2014/main" id="{10502E09-B84F-4C56-9BEA-F233E8772BE2}"/>
              </a:ext>
            </a:extLst>
          </p:cNvPr>
          <p:cNvSpPr txBox="1">
            <a:spLocks noChangeArrowheads="1"/>
          </p:cNvSpPr>
          <p:nvPr/>
        </p:nvSpPr>
        <p:spPr bwMode="auto">
          <a:xfrm>
            <a:off x="3275013" y="165100"/>
            <a:ext cx="2649537"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300" b="1">
                <a:solidFill>
                  <a:srgbClr val="FF3300"/>
                </a:solidFill>
              </a:rPr>
              <a:t>Note the procedure</a:t>
            </a:r>
          </a:p>
          <a:p>
            <a:pPr algn="ctr"/>
            <a:r>
              <a:rPr lang="en-US" altLang="en-US" sz="1300" b="1">
                <a:solidFill>
                  <a:schemeClr val="accent2"/>
                </a:solidFill>
              </a:rPr>
              <a:t>When Fv &amp; Tv known,</a:t>
            </a:r>
          </a:p>
          <a:p>
            <a:pPr algn="ctr"/>
            <a:r>
              <a:rPr lang="en-US" altLang="en-US" sz="1300" b="1">
                <a:solidFill>
                  <a:schemeClr val="accent2"/>
                </a:solidFill>
              </a:rPr>
              <a:t>How to find True Length.</a:t>
            </a:r>
          </a:p>
          <a:p>
            <a:pPr algn="ctr"/>
            <a:r>
              <a:rPr lang="en-US" altLang="en-US" sz="1300" b="1">
                <a:solidFill>
                  <a:schemeClr val="accent2"/>
                </a:solidFill>
              </a:rPr>
              <a:t>(Views are rotated to determine</a:t>
            </a:r>
          </a:p>
          <a:p>
            <a:pPr algn="ctr"/>
            <a:r>
              <a:rPr lang="en-US" altLang="en-US" sz="1300" b="1">
                <a:solidFill>
                  <a:schemeClr val="accent2"/>
                </a:solidFill>
              </a:rPr>
              <a:t>True Length &amp; it’s inclinations</a:t>
            </a:r>
          </a:p>
          <a:p>
            <a:pPr algn="ctr"/>
            <a:r>
              <a:rPr lang="en-US" altLang="en-US" sz="1300" b="1">
                <a:solidFill>
                  <a:schemeClr val="accent2"/>
                </a:solidFill>
              </a:rPr>
              <a:t>with Hp &amp; Vp).</a:t>
            </a:r>
          </a:p>
        </p:txBody>
      </p:sp>
      <p:sp>
        <p:nvSpPr>
          <p:cNvPr id="41040" name="Text Box 80">
            <a:extLst>
              <a:ext uri="{FF2B5EF4-FFF2-40B4-BE49-F238E27FC236}">
                <a16:creationId xmlns:a16="http://schemas.microsoft.com/office/drawing/2014/main" id="{83BF9D3F-5606-4C88-91C7-57DE3317342C}"/>
              </a:ext>
            </a:extLst>
          </p:cNvPr>
          <p:cNvSpPr txBox="1">
            <a:spLocks noChangeArrowheads="1"/>
          </p:cNvSpPr>
          <p:nvPr/>
        </p:nvSpPr>
        <p:spPr bwMode="auto">
          <a:xfrm>
            <a:off x="6189663" y="152400"/>
            <a:ext cx="2790825"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300" b="1">
                <a:solidFill>
                  <a:srgbClr val="FF3300"/>
                </a:solidFill>
              </a:rPr>
              <a:t>Note the procedure</a:t>
            </a:r>
          </a:p>
          <a:p>
            <a:pPr algn="ctr"/>
            <a:r>
              <a:rPr lang="en-US" altLang="en-US" sz="1300" b="1"/>
              <a:t>When True Length is known,</a:t>
            </a:r>
          </a:p>
          <a:p>
            <a:pPr algn="ctr"/>
            <a:r>
              <a:rPr lang="en-US" altLang="en-US" sz="1300" b="1"/>
              <a:t>How to locate FV &amp; TV.</a:t>
            </a:r>
          </a:p>
          <a:p>
            <a:pPr algn="ctr"/>
            <a:r>
              <a:rPr lang="en-US" altLang="en-US" sz="1300" b="1"/>
              <a:t>(Component </a:t>
            </a:r>
            <a:r>
              <a:rPr lang="en-US" altLang="en-US" sz="1400" b="1">
                <a:solidFill>
                  <a:srgbClr val="FF3300"/>
                </a:solidFill>
              </a:rPr>
              <a:t>a’b</a:t>
            </a:r>
            <a:r>
              <a:rPr lang="en-US" altLang="en-US" sz="1400" b="1" baseline="-25000">
                <a:solidFill>
                  <a:srgbClr val="FF3300"/>
                </a:solidFill>
              </a:rPr>
              <a:t>2</a:t>
            </a:r>
            <a:r>
              <a:rPr lang="en-US" altLang="en-US" sz="1400" b="1">
                <a:solidFill>
                  <a:srgbClr val="FF3300"/>
                </a:solidFill>
              </a:rPr>
              <a:t>’</a:t>
            </a:r>
            <a:r>
              <a:rPr lang="en-US" altLang="en-US" sz="1300" b="1">
                <a:solidFill>
                  <a:schemeClr val="accent2"/>
                </a:solidFill>
              </a:rPr>
              <a:t> </a:t>
            </a:r>
            <a:r>
              <a:rPr lang="en-US" altLang="en-US" sz="1300" b="1"/>
              <a:t>of TL is drawn </a:t>
            </a:r>
          </a:p>
          <a:p>
            <a:pPr algn="ctr"/>
            <a:r>
              <a:rPr lang="en-US" altLang="en-US" sz="1300" b="1"/>
              <a:t>which is further rotated</a:t>
            </a:r>
          </a:p>
          <a:p>
            <a:pPr algn="ctr"/>
            <a:r>
              <a:rPr lang="en-US" altLang="en-US" sz="1300" b="1"/>
              <a:t>to determine </a:t>
            </a:r>
            <a:r>
              <a:rPr lang="en-US" altLang="en-US" sz="1300" b="1">
                <a:solidFill>
                  <a:srgbClr val="FF3300"/>
                </a:solidFill>
              </a:rPr>
              <a:t>FV</a:t>
            </a:r>
            <a:r>
              <a:rPr lang="en-US" altLang="en-US" sz="1300" b="1">
                <a:solidFill>
                  <a:schemeClr val="accent2"/>
                </a:solidFill>
              </a:rPr>
              <a:t>)</a:t>
            </a:r>
          </a:p>
        </p:txBody>
      </p:sp>
      <p:grpSp>
        <p:nvGrpSpPr>
          <p:cNvPr id="41041" name="Group 81">
            <a:extLst>
              <a:ext uri="{FF2B5EF4-FFF2-40B4-BE49-F238E27FC236}">
                <a16:creationId xmlns:a16="http://schemas.microsoft.com/office/drawing/2014/main" id="{CED82B8D-3B45-4B7E-A21B-96683FC65F8A}"/>
              </a:ext>
            </a:extLst>
          </p:cNvPr>
          <p:cNvGrpSpPr>
            <a:grpSpLocks/>
          </p:cNvGrpSpPr>
          <p:nvPr/>
        </p:nvGrpSpPr>
        <p:grpSpPr bwMode="auto">
          <a:xfrm>
            <a:off x="6670675" y="2203450"/>
            <a:ext cx="338138" cy="1606550"/>
            <a:chOff x="4202" y="1388"/>
            <a:chExt cx="213" cy="1012"/>
          </a:xfrm>
        </p:grpSpPr>
        <p:sp>
          <p:nvSpPr>
            <p:cNvPr id="41042" name="Line 82">
              <a:extLst>
                <a:ext uri="{FF2B5EF4-FFF2-40B4-BE49-F238E27FC236}">
                  <a16:creationId xmlns:a16="http://schemas.microsoft.com/office/drawing/2014/main" id="{BFF8F6F8-D859-48BB-AEFC-CA50AB4A0DE0}"/>
                </a:ext>
              </a:extLst>
            </p:cNvPr>
            <p:cNvSpPr>
              <a:spLocks noChangeShapeType="1"/>
            </p:cNvSpPr>
            <p:nvPr/>
          </p:nvSpPr>
          <p:spPr bwMode="auto">
            <a:xfrm>
              <a:off x="4328" y="1388"/>
              <a:ext cx="0" cy="964"/>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3" name="Text Box 83">
              <a:extLst>
                <a:ext uri="{FF2B5EF4-FFF2-40B4-BE49-F238E27FC236}">
                  <a16:creationId xmlns:a16="http://schemas.microsoft.com/office/drawing/2014/main" id="{C72FD06A-27DD-480E-90E4-80D4443CC330}"/>
                </a:ext>
              </a:extLst>
            </p:cNvPr>
            <p:cNvSpPr txBox="1">
              <a:spLocks noChangeArrowheads="1"/>
            </p:cNvSpPr>
            <p:nvPr/>
          </p:nvSpPr>
          <p:spPr bwMode="auto">
            <a:xfrm>
              <a:off x="4202" y="2208"/>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41044" name="Text Box 84">
              <a:extLst>
                <a:ext uri="{FF2B5EF4-FFF2-40B4-BE49-F238E27FC236}">
                  <a16:creationId xmlns:a16="http://schemas.microsoft.com/office/drawing/2014/main" id="{AFA6363C-46C4-439B-A352-A4C1C56FFA25}"/>
                </a:ext>
              </a:extLst>
            </p:cNvPr>
            <p:cNvSpPr txBox="1">
              <a:spLocks noChangeArrowheads="1"/>
            </p:cNvSpPr>
            <p:nvPr/>
          </p:nvSpPr>
          <p:spPr bwMode="auto">
            <a:xfrm>
              <a:off x="4212" y="1476"/>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grpSp>
      <p:sp>
        <p:nvSpPr>
          <p:cNvPr id="41045" name="Text Box 85">
            <a:extLst>
              <a:ext uri="{FF2B5EF4-FFF2-40B4-BE49-F238E27FC236}">
                <a16:creationId xmlns:a16="http://schemas.microsoft.com/office/drawing/2014/main" id="{E6A93028-19B3-495F-94BB-186BB8F9485B}"/>
              </a:ext>
            </a:extLst>
          </p:cNvPr>
          <p:cNvSpPr txBox="1">
            <a:spLocks noChangeArrowheads="1"/>
          </p:cNvSpPr>
          <p:nvPr/>
        </p:nvSpPr>
        <p:spPr bwMode="auto">
          <a:xfrm>
            <a:off x="7696200" y="1600200"/>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grpSp>
        <p:nvGrpSpPr>
          <p:cNvPr id="41046" name="Group 86">
            <a:extLst>
              <a:ext uri="{FF2B5EF4-FFF2-40B4-BE49-F238E27FC236}">
                <a16:creationId xmlns:a16="http://schemas.microsoft.com/office/drawing/2014/main" id="{D91C1322-3A95-4CE9-9AFD-6D0AC839E573}"/>
              </a:ext>
            </a:extLst>
          </p:cNvPr>
          <p:cNvGrpSpPr>
            <a:grpSpLocks/>
          </p:cNvGrpSpPr>
          <p:nvPr/>
        </p:nvGrpSpPr>
        <p:grpSpPr bwMode="auto">
          <a:xfrm>
            <a:off x="8064500" y="1849438"/>
            <a:ext cx="184150" cy="1766887"/>
            <a:chOff x="5080" y="1165"/>
            <a:chExt cx="116" cy="1113"/>
          </a:xfrm>
        </p:grpSpPr>
        <p:sp>
          <p:nvSpPr>
            <p:cNvPr id="41047" name="Line 87">
              <a:extLst>
                <a:ext uri="{FF2B5EF4-FFF2-40B4-BE49-F238E27FC236}">
                  <a16:creationId xmlns:a16="http://schemas.microsoft.com/office/drawing/2014/main" id="{DE35D9DD-BEB5-43B0-B90C-549DCF085C6E}"/>
                </a:ext>
              </a:extLst>
            </p:cNvPr>
            <p:cNvSpPr>
              <a:spLocks noChangeShapeType="1"/>
            </p:cNvSpPr>
            <p:nvPr/>
          </p:nvSpPr>
          <p:spPr bwMode="auto">
            <a:xfrm flipV="1">
              <a:off x="5103" y="1165"/>
              <a:ext cx="0" cy="1113"/>
            </a:xfrm>
            <a:prstGeom prst="line">
              <a:avLst/>
            </a:prstGeom>
            <a:noFill/>
            <a:ln w="63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8" name="Line 88">
              <a:extLst>
                <a:ext uri="{FF2B5EF4-FFF2-40B4-BE49-F238E27FC236}">
                  <a16:creationId xmlns:a16="http://schemas.microsoft.com/office/drawing/2014/main" id="{80C30699-BD38-4304-B824-4F8AEF9F847B}"/>
                </a:ext>
              </a:extLst>
            </p:cNvPr>
            <p:cNvSpPr>
              <a:spLocks noChangeShapeType="1"/>
            </p:cNvSpPr>
            <p:nvPr/>
          </p:nvSpPr>
          <p:spPr bwMode="auto">
            <a:xfrm>
              <a:off x="5104" y="1520"/>
              <a:ext cx="0" cy="9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9" name="Text Box 89">
              <a:extLst>
                <a:ext uri="{FF2B5EF4-FFF2-40B4-BE49-F238E27FC236}">
                  <a16:creationId xmlns:a16="http://schemas.microsoft.com/office/drawing/2014/main" id="{73BAD029-9B27-4FC3-9960-64D2308AA500}"/>
                </a:ext>
              </a:extLst>
            </p:cNvPr>
            <p:cNvSpPr txBox="1">
              <a:spLocks noChangeArrowheads="1"/>
            </p:cNvSpPr>
            <p:nvPr/>
          </p:nvSpPr>
          <p:spPr bwMode="auto">
            <a:xfrm>
              <a:off x="5080" y="1488"/>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400">
                <a:latin typeface="Times New Roman" panose="02020603050405020304" pitchFamily="18" charset="0"/>
              </a:endParaRPr>
            </a:p>
          </p:txBody>
        </p:sp>
      </p:grpSp>
      <p:grpSp>
        <p:nvGrpSpPr>
          <p:cNvPr id="41050" name="Group 90">
            <a:extLst>
              <a:ext uri="{FF2B5EF4-FFF2-40B4-BE49-F238E27FC236}">
                <a16:creationId xmlns:a16="http://schemas.microsoft.com/office/drawing/2014/main" id="{2990A9D5-0A48-4433-9D83-D2868AA7C92D}"/>
              </a:ext>
            </a:extLst>
          </p:cNvPr>
          <p:cNvGrpSpPr>
            <a:grpSpLocks/>
          </p:cNvGrpSpPr>
          <p:nvPr/>
        </p:nvGrpSpPr>
        <p:grpSpPr bwMode="auto">
          <a:xfrm>
            <a:off x="6975475" y="3616325"/>
            <a:ext cx="1127125" cy="1184275"/>
            <a:chOff x="4394" y="2278"/>
            <a:chExt cx="710" cy="746"/>
          </a:xfrm>
        </p:grpSpPr>
        <p:sp>
          <p:nvSpPr>
            <p:cNvPr id="41051" name="Arc 91">
              <a:extLst>
                <a:ext uri="{FF2B5EF4-FFF2-40B4-BE49-F238E27FC236}">
                  <a16:creationId xmlns:a16="http://schemas.microsoft.com/office/drawing/2014/main" id="{1C1558A0-D342-4459-AA56-A0986F1068C2}"/>
                </a:ext>
              </a:extLst>
            </p:cNvPr>
            <p:cNvSpPr>
              <a:spLocks/>
            </p:cNvSpPr>
            <p:nvPr/>
          </p:nvSpPr>
          <p:spPr bwMode="auto">
            <a:xfrm>
              <a:off x="4394" y="2278"/>
              <a:ext cx="710" cy="583"/>
            </a:xfrm>
            <a:custGeom>
              <a:avLst/>
              <a:gdLst>
                <a:gd name="G0" fmla="+- 0 0 0"/>
                <a:gd name="G1" fmla="+- 799 0 0"/>
                <a:gd name="G2" fmla="+- 21600 0 0"/>
                <a:gd name="T0" fmla="*/ 21585 w 21600"/>
                <a:gd name="T1" fmla="*/ 0 h 15460"/>
                <a:gd name="T2" fmla="*/ 15863 w 21600"/>
                <a:gd name="T3" fmla="*/ 15460 h 15460"/>
                <a:gd name="T4" fmla="*/ 0 w 21600"/>
                <a:gd name="T5" fmla="*/ 799 h 15460"/>
              </a:gdLst>
              <a:ahLst/>
              <a:cxnLst>
                <a:cxn ang="0">
                  <a:pos x="T0" y="T1"/>
                </a:cxn>
                <a:cxn ang="0">
                  <a:pos x="T2" y="T3"/>
                </a:cxn>
                <a:cxn ang="0">
                  <a:pos x="T4" y="T5"/>
                </a:cxn>
              </a:cxnLst>
              <a:rect l="0" t="0" r="r" b="b"/>
              <a:pathLst>
                <a:path w="21600" h="15460" fill="none" extrusionOk="0">
                  <a:moveTo>
                    <a:pt x="21585" y="-1"/>
                  </a:moveTo>
                  <a:cubicBezTo>
                    <a:pt x="21595" y="266"/>
                    <a:pt x="21600" y="532"/>
                    <a:pt x="21600" y="799"/>
                  </a:cubicBezTo>
                  <a:cubicBezTo>
                    <a:pt x="21600" y="6233"/>
                    <a:pt x="19551" y="11468"/>
                    <a:pt x="15862" y="15459"/>
                  </a:cubicBezTo>
                </a:path>
                <a:path w="21600" h="15460" stroke="0" extrusionOk="0">
                  <a:moveTo>
                    <a:pt x="21585" y="-1"/>
                  </a:moveTo>
                  <a:cubicBezTo>
                    <a:pt x="21595" y="266"/>
                    <a:pt x="21600" y="532"/>
                    <a:pt x="21600" y="799"/>
                  </a:cubicBezTo>
                  <a:cubicBezTo>
                    <a:pt x="21600" y="6233"/>
                    <a:pt x="19551" y="11468"/>
                    <a:pt x="15862" y="15459"/>
                  </a:cubicBezTo>
                  <a:lnTo>
                    <a:pt x="0" y="799"/>
                  </a:lnTo>
                  <a:close/>
                </a:path>
              </a:pathLst>
            </a:custGeom>
            <a:noFill/>
            <a:ln w="6350">
              <a:solidFill>
                <a:schemeClr val="accent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2" name="Text Box 92">
              <a:extLst>
                <a:ext uri="{FF2B5EF4-FFF2-40B4-BE49-F238E27FC236}">
                  <a16:creationId xmlns:a16="http://schemas.microsoft.com/office/drawing/2014/main" id="{A0E400F5-F7E2-41ED-BD4B-DD63E51AEE18}"/>
                </a:ext>
              </a:extLst>
            </p:cNvPr>
            <p:cNvSpPr txBox="1">
              <a:spLocks noChangeArrowheads="1"/>
            </p:cNvSpPr>
            <p:nvPr/>
          </p:nvSpPr>
          <p:spPr bwMode="auto">
            <a:xfrm>
              <a:off x="4800" y="28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grpSp>
      <p:grpSp>
        <p:nvGrpSpPr>
          <p:cNvPr id="41053" name="Group 93">
            <a:extLst>
              <a:ext uri="{FF2B5EF4-FFF2-40B4-BE49-F238E27FC236}">
                <a16:creationId xmlns:a16="http://schemas.microsoft.com/office/drawing/2014/main" id="{DD70102C-BBF4-4D42-B352-8808217032D3}"/>
              </a:ext>
            </a:extLst>
          </p:cNvPr>
          <p:cNvGrpSpPr>
            <a:grpSpLocks/>
          </p:cNvGrpSpPr>
          <p:nvPr/>
        </p:nvGrpSpPr>
        <p:grpSpPr bwMode="auto">
          <a:xfrm>
            <a:off x="7239000" y="3657600"/>
            <a:ext cx="368300" cy="368300"/>
            <a:chOff x="4560" y="2304"/>
            <a:chExt cx="232" cy="232"/>
          </a:xfrm>
        </p:grpSpPr>
        <p:sp>
          <p:nvSpPr>
            <p:cNvPr id="41054" name="Arc 94">
              <a:extLst>
                <a:ext uri="{FF2B5EF4-FFF2-40B4-BE49-F238E27FC236}">
                  <a16:creationId xmlns:a16="http://schemas.microsoft.com/office/drawing/2014/main" id="{7F8DA6C1-DD86-4521-8478-BC79C9505436}"/>
                </a:ext>
              </a:extLst>
            </p:cNvPr>
            <p:cNvSpPr>
              <a:spLocks/>
            </p:cNvSpPr>
            <p:nvPr/>
          </p:nvSpPr>
          <p:spPr bwMode="auto">
            <a:xfrm rot="3722031">
              <a:off x="4560" y="2304"/>
              <a:ext cx="232" cy="232"/>
            </a:xfrm>
            <a:custGeom>
              <a:avLst/>
              <a:gdLst>
                <a:gd name="G0" fmla="+- 0 0 0"/>
                <a:gd name="G1" fmla="+- 21570 0 0"/>
                <a:gd name="G2" fmla="+- 21600 0 0"/>
                <a:gd name="T0" fmla="*/ 1132 w 21600"/>
                <a:gd name="T1" fmla="*/ 0 h 21570"/>
                <a:gd name="T2" fmla="*/ 21600 w 21600"/>
                <a:gd name="T3" fmla="*/ 21570 h 21570"/>
                <a:gd name="T4" fmla="*/ 0 w 21600"/>
                <a:gd name="T5" fmla="*/ 21570 h 21570"/>
              </a:gdLst>
              <a:ahLst/>
              <a:cxnLst>
                <a:cxn ang="0">
                  <a:pos x="T0" y="T1"/>
                </a:cxn>
                <a:cxn ang="0">
                  <a:pos x="T2" y="T3"/>
                </a:cxn>
                <a:cxn ang="0">
                  <a:pos x="T4" y="T5"/>
                </a:cxn>
              </a:cxnLst>
              <a:rect l="0" t="0" r="r" b="b"/>
              <a:pathLst>
                <a:path w="21600" h="21570" fill="none" extrusionOk="0">
                  <a:moveTo>
                    <a:pt x="1132" y="-1"/>
                  </a:moveTo>
                  <a:cubicBezTo>
                    <a:pt x="12605" y="601"/>
                    <a:pt x="21600" y="10080"/>
                    <a:pt x="21600" y="21570"/>
                  </a:cubicBezTo>
                </a:path>
                <a:path w="21600" h="21570" stroke="0" extrusionOk="0">
                  <a:moveTo>
                    <a:pt x="1132" y="-1"/>
                  </a:moveTo>
                  <a:cubicBezTo>
                    <a:pt x="12605" y="601"/>
                    <a:pt x="21600" y="10080"/>
                    <a:pt x="21600" y="21570"/>
                  </a:cubicBezTo>
                  <a:lnTo>
                    <a:pt x="0" y="2157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5" name="Text Box 95">
              <a:extLst>
                <a:ext uri="{FF2B5EF4-FFF2-40B4-BE49-F238E27FC236}">
                  <a16:creationId xmlns:a16="http://schemas.microsoft.com/office/drawing/2014/main" id="{C6C180CF-29DB-4E71-BCDF-005A385C0296}"/>
                </a:ext>
              </a:extLst>
            </p:cNvPr>
            <p:cNvSpPr txBox="1">
              <a:spLocks noChangeArrowheads="1"/>
            </p:cNvSpPr>
            <p:nvPr/>
          </p:nvSpPr>
          <p:spPr bwMode="auto">
            <a:xfrm>
              <a:off x="4608" y="2304"/>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41056" name="Group 96">
            <a:extLst>
              <a:ext uri="{FF2B5EF4-FFF2-40B4-BE49-F238E27FC236}">
                <a16:creationId xmlns:a16="http://schemas.microsoft.com/office/drawing/2014/main" id="{BD0B29D9-7A4C-41B7-AD0F-4849E7451666}"/>
              </a:ext>
            </a:extLst>
          </p:cNvPr>
          <p:cNvGrpSpPr>
            <a:grpSpLocks/>
          </p:cNvGrpSpPr>
          <p:nvPr/>
        </p:nvGrpSpPr>
        <p:grpSpPr bwMode="auto">
          <a:xfrm>
            <a:off x="6870700" y="1600200"/>
            <a:ext cx="1479550" cy="1017588"/>
            <a:chOff x="4328" y="1008"/>
            <a:chExt cx="932" cy="641"/>
          </a:xfrm>
        </p:grpSpPr>
        <p:sp>
          <p:nvSpPr>
            <p:cNvPr id="41057" name="Line 97">
              <a:extLst>
                <a:ext uri="{FF2B5EF4-FFF2-40B4-BE49-F238E27FC236}">
                  <a16:creationId xmlns:a16="http://schemas.microsoft.com/office/drawing/2014/main" id="{6B4C1B8A-2FC1-4214-AA95-80CA9205F716}"/>
                </a:ext>
              </a:extLst>
            </p:cNvPr>
            <p:cNvSpPr>
              <a:spLocks noChangeShapeType="1"/>
            </p:cNvSpPr>
            <p:nvPr/>
          </p:nvSpPr>
          <p:spPr bwMode="auto">
            <a:xfrm flipV="1">
              <a:off x="4328" y="1165"/>
              <a:ext cx="775" cy="4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8" name="Text Box 98">
              <a:extLst>
                <a:ext uri="{FF2B5EF4-FFF2-40B4-BE49-F238E27FC236}">
                  <a16:creationId xmlns:a16="http://schemas.microsoft.com/office/drawing/2014/main" id="{8C71ACBC-A4B8-40D3-B6C3-A94C63F45B60}"/>
                </a:ext>
              </a:extLst>
            </p:cNvPr>
            <p:cNvSpPr txBox="1">
              <a:spLocks noChangeArrowheads="1"/>
            </p:cNvSpPr>
            <p:nvPr/>
          </p:nvSpPr>
          <p:spPr bwMode="auto">
            <a:xfrm>
              <a:off x="5028" y="1008"/>
              <a:ext cx="2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r>
                <a:rPr lang="en-US" altLang="en-US" sz="1400" baseline="-25000">
                  <a:latin typeface="Times New Roman" panose="02020603050405020304" pitchFamily="18" charset="0"/>
                </a:rPr>
                <a:t>1</a:t>
              </a:r>
              <a:r>
                <a:rPr lang="en-US" altLang="en-US" sz="1400" baseline="30000">
                  <a:latin typeface="Times New Roman" panose="02020603050405020304" pitchFamily="18" charset="0"/>
                </a:rPr>
                <a:t>’</a:t>
              </a:r>
            </a:p>
          </p:txBody>
        </p:sp>
        <p:sp>
          <p:nvSpPr>
            <p:cNvPr id="41059" name="Rectangle 99">
              <a:extLst>
                <a:ext uri="{FF2B5EF4-FFF2-40B4-BE49-F238E27FC236}">
                  <a16:creationId xmlns:a16="http://schemas.microsoft.com/office/drawing/2014/main" id="{1C41B143-986C-4C72-9FEB-6D74E4499984}"/>
                </a:ext>
              </a:extLst>
            </p:cNvPr>
            <p:cNvSpPr>
              <a:spLocks noChangeArrowheads="1"/>
            </p:cNvSpPr>
            <p:nvPr/>
          </p:nvSpPr>
          <p:spPr bwMode="auto">
            <a:xfrm>
              <a:off x="4396" y="1476"/>
              <a:ext cx="1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41060" name="Arc 100">
              <a:extLst>
                <a:ext uri="{FF2B5EF4-FFF2-40B4-BE49-F238E27FC236}">
                  <a16:creationId xmlns:a16="http://schemas.microsoft.com/office/drawing/2014/main" id="{49227895-858D-4134-95A2-EDC13F817E06}"/>
                </a:ext>
              </a:extLst>
            </p:cNvPr>
            <p:cNvSpPr>
              <a:spLocks/>
            </p:cNvSpPr>
            <p:nvPr/>
          </p:nvSpPr>
          <p:spPr bwMode="auto">
            <a:xfrm rot="2761421">
              <a:off x="4462" y="1510"/>
              <a:ext cx="119" cy="144"/>
            </a:xfrm>
            <a:custGeom>
              <a:avLst/>
              <a:gdLst>
                <a:gd name="G0" fmla="+- 0 0 0"/>
                <a:gd name="G1" fmla="+- 21600 0 0"/>
                <a:gd name="G2" fmla="+- 21600 0 0"/>
                <a:gd name="T0" fmla="*/ 0 w 17855"/>
                <a:gd name="T1" fmla="*/ 0 h 21600"/>
                <a:gd name="T2" fmla="*/ 17855 w 17855"/>
                <a:gd name="T3" fmla="*/ 9445 h 21600"/>
                <a:gd name="T4" fmla="*/ 0 w 17855"/>
                <a:gd name="T5" fmla="*/ 21600 h 21600"/>
              </a:gdLst>
              <a:ahLst/>
              <a:cxnLst>
                <a:cxn ang="0">
                  <a:pos x="T0" y="T1"/>
                </a:cxn>
                <a:cxn ang="0">
                  <a:pos x="T2" y="T3"/>
                </a:cxn>
                <a:cxn ang="0">
                  <a:pos x="T4" y="T5"/>
                </a:cxn>
              </a:cxnLst>
              <a:rect l="0" t="0" r="r" b="b"/>
              <a:pathLst>
                <a:path w="17855" h="21600" fill="none" extrusionOk="0">
                  <a:moveTo>
                    <a:pt x="0" y="0"/>
                  </a:moveTo>
                  <a:cubicBezTo>
                    <a:pt x="7147" y="0"/>
                    <a:pt x="13832" y="3536"/>
                    <a:pt x="17855" y="9444"/>
                  </a:cubicBezTo>
                </a:path>
                <a:path w="17855" h="21600" stroke="0" extrusionOk="0">
                  <a:moveTo>
                    <a:pt x="0" y="0"/>
                  </a:moveTo>
                  <a:cubicBezTo>
                    <a:pt x="7147" y="0"/>
                    <a:pt x="13832" y="3536"/>
                    <a:pt x="17855" y="9444"/>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061" name="Group 101">
            <a:extLst>
              <a:ext uri="{FF2B5EF4-FFF2-40B4-BE49-F238E27FC236}">
                <a16:creationId xmlns:a16="http://schemas.microsoft.com/office/drawing/2014/main" id="{3033F046-16A2-40CE-9825-0900CECCA078}"/>
              </a:ext>
            </a:extLst>
          </p:cNvPr>
          <p:cNvGrpSpPr>
            <a:grpSpLocks/>
          </p:cNvGrpSpPr>
          <p:nvPr/>
        </p:nvGrpSpPr>
        <p:grpSpPr bwMode="auto">
          <a:xfrm>
            <a:off x="7239000" y="2209800"/>
            <a:ext cx="342900" cy="406400"/>
            <a:chOff x="4560" y="1392"/>
            <a:chExt cx="216" cy="256"/>
          </a:xfrm>
        </p:grpSpPr>
        <p:sp>
          <p:nvSpPr>
            <p:cNvPr id="41062" name="Arc 102">
              <a:extLst>
                <a:ext uri="{FF2B5EF4-FFF2-40B4-BE49-F238E27FC236}">
                  <a16:creationId xmlns:a16="http://schemas.microsoft.com/office/drawing/2014/main" id="{A8059DC4-715E-45EA-8E19-F3B42365EDE5}"/>
                </a:ext>
              </a:extLst>
            </p:cNvPr>
            <p:cNvSpPr>
              <a:spLocks/>
            </p:cNvSpPr>
            <p:nvPr/>
          </p:nvSpPr>
          <p:spPr bwMode="auto">
            <a:xfrm rot="2244294">
              <a:off x="4560" y="1416"/>
              <a:ext cx="216" cy="232"/>
            </a:xfrm>
            <a:custGeom>
              <a:avLst/>
              <a:gdLst>
                <a:gd name="G0" fmla="+- 0 0 0"/>
                <a:gd name="G1" fmla="+- 21600 0 0"/>
                <a:gd name="G2" fmla="+- 21600 0 0"/>
                <a:gd name="T0" fmla="*/ 0 w 20082"/>
                <a:gd name="T1" fmla="*/ 0 h 21600"/>
                <a:gd name="T2" fmla="*/ 20082 w 20082"/>
                <a:gd name="T3" fmla="*/ 13646 h 21600"/>
                <a:gd name="T4" fmla="*/ 0 w 20082"/>
                <a:gd name="T5" fmla="*/ 21600 h 21600"/>
              </a:gdLst>
              <a:ahLst/>
              <a:cxnLst>
                <a:cxn ang="0">
                  <a:pos x="T0" y="T1"/>
                </a:cxn>
                <a:cxn ang="0">
                  <a:pos x="T2" y="T3"/>
                </a:cxn>
                <a:cxn ang="0">
                  <a:pos x="T4" y="T5"/>
                </a:cxn>
              </a:cxnLst>
              <a:rect l="0" t="0" r="r" b="b"/>
              <a:pathLst>
                <a:path w="20082" h="21600" fill="none" extrusionOk="0">
                  <a:moveTo>
                    <a:pt x="0" y="0"/>
                  </a:moveTo>
                  <a:cubicBezTo>
                    <a:pt x="8859" y="0"/>
                    <a:pt x="16819" y="5409"/>
                    <a:pt x="20082" y="13645"/>
                  </a:cubicBezTo>
                </a:path>
                <a:path w="20082" h="21600" stroke="0" extrusionOk="0">
                  <a:moveTo>
                    <a:pt x="0" y="0"/>
                  </a:moveTo>
                  <a:cubicBezTo>
                    <a:pt x="8859" y="0"/>
                    <a:pt x="16819" y="5409"/>
                    <a:pt x="20082" y="13645"/>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 name="Text Box 103">
              <a:extLst>
                <a:ext uri="{FF2B5EF4-FFF2-40B4-BE49-F238E27FC236}">
                  <a16:creationId xmlns:a16="http://schemas.microsoft.com/office/drawing/2014/main" id="{A03D69D2-FD8C-46E5-AF53-01A9D987B046}"/>
                </a:ext>
              </a:extLst>
            </p:cNvPr>
            <p:cNvSpPr txBox="1">
              <a:spLocks noChangeArrowheads="1"/>
            </p:cNvSpPr>
            <p:nvPr/>
          </p:nvSpPr>
          <p:spPr bwMode="auto">
            <a:xfrm>
              <a:off x="4584" y="1392"/>
              <a:ext cx="1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grpSp>
      <p:sp>
        <p:nvSpPr>
          <p:cNvPr id="41064" name="Text Box 104">
            <a:extLst>
              <a:ext uri="{FF2B5EF4-FFF2-40B4-BE49-F238E27FC236}">
                <a16:creationId xmlns:a16="http://schemas.microsoft.com/office/drawing/2014/main" id="{FF883CA5-E642-4F5D-9E36-89B792C4687D}"/>
              </a:ext>
            </a:extLst>
          </p:cNvPr>
          <p:cNvSpPr txBox="1">
            <a:spLocks noChangeArrowheads="1"/>
          </p:cNvSpPr>
          <p:nvPr/>
        </p:nvSpPr>
        <p:spPr bwMode="auto">
          <a:xfrm rot="-2000860">
            <a:off x="7493000" y="2043113"/>
            <a:ext cx="339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latin typeface="Times New Roman" panose="02020603050405020304" pitchFamily="18" charset="0"/>
              </a:rPr>
              <a:t>TL</a:t>
            </a:r>
          </a:p>
        </p:txBody>
      </p:sp>
      <p:grpSp>
        <p:nvGrpSpPr>
          <p:cNvPr id="41065" name="Group 105">
            <a:extLst>
              <a:ext uri="{FF2B5EF4-FFF2-40B4-BE49-F238E27FC236}">
                <a16:creationId xmlns:a16="http://schemas.microsoft.com/office/drawing/2014/main" id="{23C540E8-C7D7-4355-AFFE-DA486C58BB94}"/>
              </a:ext>
            </a:extLst>
          </p:cNvPr>
          <p:cNvGrpSpPr>
            <a:grpSpLocks/>
          </p:cNvGrpSpPr>
          <p:nvPr/>
        </p:nvGrpSpPr>
        <p:grpSpPr bwMode="auto">
          <a:xfrm>
            <a:off x="6877050" y="3587750"/>
            <a:ext cx="1377950" cy="1225550"/>
            <a:chOff x="1248" y="2096"/>
            <a:chExt cx="868" cy="772"/>
          </a:xfrm>
        </p:grpSpPr>
        <p:sp>
          <p:nvSpPr>
            <p:cNvPr id="41066" name="Line 106">
              <a:extLst>
                <a:ext uri="{FF2B5EF4-FFF2-40B4-BE49-F238E27FC236}">
                  <a16:creationId xmlns:a16="http://schemas.microsoft.com/office/drawing/2014/main" id="{26997FE9-1ECA-4BC2-8F35-D537400BCFB6}"/>
                </a:ext>
              </a:extLst>
            </p:cNvPr>
            <p:cNvSpPr>
              <a:spLocks noChangeShapeType="1"/>
            </p:cNvSpPr>
            <p:nvPr/>
          </p:nvSpPr>
          <p:spPr bwMode="auto">
            <a:xfrm>
              <a:off x="1248" y="2107"/>
              <a:ext cx="710" cy="59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7" name="Text Box 107">
              <a:extLst>
                <a:ext uri="{FF2B5EF4-FFF2-40B4-BE49-F238E27FC236}">
                  <a16:creationId xmlns:a16="http://schemas.microsoft.com/office/drawing/2014/main" id="{7AB68A94-4B93-4124-BC75-7D874B57D686}"/>
                </a:ext>
              </a:extLst>
            </p:cNvPr>
            <p:cNvSpPr txBox="1">
              <a:spLocks noChangeArrowheads="1"/>
            </p:cNvSpPr>
            <p:nvPr/>
          </p:nvSpPr>
          <p:spPr bwMode="auto">
            <a:xfrm>
              <a:off x="1908" y="2676"/>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r>
                <a:rPr lang="en-US" altLang="en-US" sz="1400" baseline="-25000">
                  <a:latin typeface="Times New Roman" panose="02020603050405020304" pitchFamily="18" charset="0"/>
                </a:rPr>
                <a:t>2</a:t>
              </a:r>
            </a:p>
          </p:txBody>
        </p:sp>
        <p:sp>
          <p:nvSpPr>
            <p:cNvPr id="41068" name="Text Box 108">
              <a:extLst>
                <a:ext uri="{FF2B5EF4-FFF2-40B4-BE49-F238E27FC236}">
                  <a16:creationId xmlns:a16="http://schemas.microsoft.com/office/drawing/2014/main" id="{88337A29-C76C-4DB1-9E10-A3F123C1C14C}"/>
                </a:ext>
              </a:extLst>
            </p:cNvPr>
            <p:cNvSpPr txBox="1">
              <a:spLocks noChangeArrowheads="1"/>
            </p:cNvSpPr>
            <p:nvPr/>
          </p:nvSpPr>
          <p:spPr bwMode="auto">
            <a:xfrm>
              <a:off x="1332" y="209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sym typeface="WP Greek Courier" pitchFamily="49" charset="2"/>
                </a:rPr>
                <a:t>Ø</a:t>
              </a:r>
            </a:p>
          </p:txBody>
        </p:sp>
        <p:sp>
          <p:nvSpPr>
            <p:cNvPr id="41069" name="Arc 109">
              <a:extLst>
                <a:ext uri="{FF2B5EF4-FFF2-40B4-BE49-F238E27FC236}">
                  <a16:creationId xmlns:a16="http://schemas.microsoft.com/office/drawing/2014/main" id="{C6EF0718-858C-4B57-B456-88A3B03026C0}"/>
                </a:ext>
              </a:extLst>
            </p:cNvPr>
            <p:cNvSpPr>
              <a:spLocks/>
            </p:cNvSpPr>
            <p:nvPr/>
          </p:nvSpPr>
          <p:spPr bwMode="auto">
            <a:xfrm rot="3722031">
              <a:off x="1412" y="2132"/>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0" name="Text Box 110">
              <a:extLst>
                <a:ext uri="{FF2B5EF4-FFF2-40B4-BE49-F238E27FC236}">
                  <a16:creationId xmlns:a16="http://schemas.microsoft.com/office/drawing/2014/main" id="{26BDB81C-8ADD-41B5-93C9-FEEC3746E377}"/>
                </a:ext>
              </a:extLst>
            </p:cNvPr>
            <p:cNvSpPr txBox="1">
              <a:spLocks noChangeArrowheads="1"/>
            </p:cNvSpPr>
            <p:nvPr/>
          </p:nvSpPr>
          <p:spPr bwMode="auto">
            <a:xfrm rot="2448983">
              <a:off x="1652" y="2392"/>
              <a:ext cx="21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latin typeface="Times New Roman" panose="02020603050405020304" pitchFamily="18" charset="0"/>
                </a:rPr>
                <a:t>TL</a:t>
              </a:r>
            </a:p>
          </p:txBody>
        </p:sp>
      </p:grpSp>
      <p:sp>
        <p:nvSpPr>
          <p:cNvPr id="41071" name="Text Box 111">
            <a:extLst>
              <a:ext uri="{FF2B5EF4-FFF2-40B4-BE49-F238E27FC236}">
                <a16:creationId xmlns:a16="http://schemas.microsoft.com/office/drawing/2014/main" id="{740122C8-802F-4790-B0F2-3BE8A10B25EA}"/>
              </a:ext>
            </a:extLst>
          </p:cNvPr>
          <p:cNvSpPr txBox="1">
            <a:spLocks noChangeArrowheads="1"/>
          </p:cNvSpPr>
          <p:nvPr/>
        </p:nvSpPr>
        <p:spPr bwMode="auto">
          <a:xfrm rot="-2526107">
            <a:off x="7189788" y="1966913"/>
            <a:ext cx="317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latin typeface="Times New Roman" panose="02020603050405020304" pitchFamily="18" charset="0"/>
              </a:rPr>
              <a:t>Fv</a:t>
            </a:r>
          </a:p>
        </p:txBody>
      </p:sp>
      <p:grpSp>
        <p:nvGrpSpPr>
          <p:cNvPr id="41072" name="Group 112">
            <a:extLst>
              <a:ext uri="{FF2B5EF4-FFF2-40B4-BE49-F238E27FC236}">
                <a16:creationId xmlns:a16="http://schemas.microsoft.com/office/drawing/2014/main" id="{E2DC5A44-24C6-4AFA-9F09-FC39607FC2AA}"/>
              </a:ext>
            </a:extLst>
          </p:cNvPr>
          <p:cNvGrpSpPr>
            <a:grpSpLocks/>
          </p:cNvGrpSpPr>
          <p:nvPr/>
        </p:nvGrpSpPr>
        <p:grpSpPr bwMode="auto">
          <a:xfrm>
            <a:off x="6870700" y="3616325"/>
            <a:ext cx="923925" cy="939800"/>
            <a:chOff x="4328" y="2278"/>
            <a:chExt cx="582" cy="592"/>
          </a:xfrm>
        </p:grpSpPr>
        <p:sp>
          <p:nvSpPr>
            <p:cNvPr id="41073" name="Line 113">
              <a:extLst>
                <a:ext uri="{FF2B5EF4-FFF2-40B4-BE49-F238E27FC236}">
                  <a16:creationId xmlns:a16="http://schemas.microsoft.com/office/drawing/2014/main" id="{3CBA3EAC-5EA1-4F20-803A-0046DE48A19D}"/>
                </a:ext>
              </a:extLst>
            </p:cNvPr>
            <p:cNvSpPr>
              <a:spLocks noChangeShapeType="1"/>
            </p:cNvSpPr>
            <p:nvPr/>
          </p:nvSpPr>
          <p:spPr bwMode="auto">
            <a:xfrm>
              <a:off x="4328" y="2278"/>
              <a:ext cx="582" cy="5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4" name="Text Box 114">
              <a:extLst>
                <a:ext uri="{FF2B5EF4-FFF2-40B4-BE49-F238E27FC236}">
                  <a16:creationId xmlns:a16="http://schemas.microsoft.com/office/drawing/2014/main" id="{74942A54-FA10-435C-BE33-3A16348FCCE8}"/>
                </a:ext>
              </a:extLst>
            </p:cNvPr>
            <p:cNvSpPr txBox="1">
              <a:spLocks noChangeArrowheads="1"/>
            </p:cNvSpPr>
            <p:nvPr/>
          </p:nvSpPr>
          <p:spPr bwMode="auto">
            <a:xfrm rot="2388775">
              <a:off x="4532" y="2592"/>
              <a:ext cx="20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latin typeface="Times New Roman" panose="02020603050405020304" pitchFamily="18" charset="0"/>
                </a:rPr>
                <a:t>Tv</a:t>
              </a:r>
            </a:p>
          </p:txBody>
        </p:sp>
      </p:grpSp>
      <p:sp>
        <p:nvSpPr>
          <p:cNvPr id="41075" name="Line 115">
            <a:extLst>
              <a:ext uri="{FF2B5EF4-FFF2-40B4-BE49-F238E27FC236}">
                <a16:creationId xmlns:a16="http://schemas.microsoft.com/office/drawing/2014/main" id="{F669381C-A6AA-4A21-A7DA-E3EA6DAAD925}"/>
              </a:ext>
            </a:extLst>
          </p:cNvPr>
          <p:cNvSpPr>
            <a:spLocks noChangeShapeType="1"/>
          </p:cNvSpPr>
          <p:nvPr/>
        </p:nvSpPr>
        <p:spPr bwMode="auto">
          <a:xfrm flipV="1">
            <a:off x="5257800" y="2743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6" name="Line 116">
            <a:extLst>
              <a:ext uri="{FF2B5EF4-FFF2-40B4-BE49-F238E27FC236}">
                <a16:creationId xmlns:a16="http://schemas.microsoft.com/office/drawing/2014/main" id="{5A8B999B-CD18-4ED4-BFB2-6DE1097BDA25}"/>
              </a:ext>
            </a:extLst>
          </p:cNvPr>
          <p:cNvSpPr>
            <a:spLocks noChangeShapeType="1"/>
          </p:cNvSpPr>
          <p:nvPr/>
        </p:nvSpPr>
        <p:spPr bwMode="auto">
          <a:xfrm flipV="1">
            <a:off x="5181600" y="39624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7" name="Line 117">
            <a:extLst>
              <a:ext uri="{FF2B5EF4-FFF2-40B4-BE49-F238E27FC236}">
                <a16:creationId xmlns:a16="http://schemas.microsoft.com/office/drawing/2014/main" id="{DA47AB23-58BF-40B0-A5E5-A159FCEFBE0E}"/>
              </a:ext>
            </a:extLst>
          </p:cNvPr>
          <p:cNvSpPr>
            <a:spLocks noChangeShapeType="1"/>
          </p:cNvSpPr>
          <p:nvPr/>
        </p:nvSpPr>
        <p:spPr bwMode="auto">
          <a:xfrm flipV="1">
            <a:off x="5259388" y="1917700"/>
            <a:ext cx="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8" name="Text Box 118">
            <a:extLst>
              <a:ext uri="{FF2B5EF4-FFF2-40B4-BE49-F238E27FC236}">
                <a16:creationId xmlns:a16="http://schemas.microsoft.com/office/drawing/2014/main" id="{33DF6DC5-339B-4FED-86D1-532D2A4C4C76}"/>
              </a:ext>
            </a:extLst>
          </p:cNvPr>
          <p:cNvSpPr txBox="1">
            <a:spLocks noChangeArrowheads="1"/>
          </p:cNvSpPr>
          <p:nvPr/>
        </p:nvSpPr>
        <p:spPr bwMode="auto">
          <a:xfrm>
            <a:off x="327025" y="228600"/>
            <a:ext cx="2724150" cy="111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300" b="1">
                <a:solidFill>
                  <a:srgbClr val="FF3300"/>
                </a:solidFill>
              </a:rPr>
              <a:t>Orthographic Projections </a:t>
            </a:r>
          </a:p>
          <a:p>
            <a:pPr algn="ctr"/>
            <a:r>
              <a:rPr lang="en-US" altLang="en-US" sz="1300" b="1">
                <a:solidFill>
                  <a:schemeClr val="accent2"/>
                </a:solidFill>
              </a:rPr>
              <a:t>Means Fv &amp; Tv of Line AB </a:t>
            </a:r>
          </a:p>
          <a:p>
            <a:pPr algn="ctr"/>
            <a:r>
              <a:rPr lang="en-US" altLang="en-US" sz="1300" b="1">
                <a:solidFill>
                  <a:schemeClr val="accent2"/>
                </a:solidFill>
              </a:rPr>
              <a:t>are shown below,</a:t>
            </a:r>
          </a:p>
          <a:p>
            <a:pPr algn="ctr"/>
            <a:r>
              <a:rPr lang="en-US" altLang="en-US" sz="1300" b="1">
                <a:solidFill>
                  <a:schemeClr val="accent2"/>
                </a:solidFill>
              </a:rPr>
              <a:t>with their apparent Inclinations</a:t>
            </a:r>
            <a:r>
              <a:rPr lang="en-US" altLang="en-US" sz="1400" b="1">
                <a:latin typeface="Times New Roman" panose="02020603050405020304" pitchFamily="18" charset="0"/>
                <a:cs typeface="Times New Roman" panose="02020603050405020304" pitchFamily="18" charset="0"/>
                <a:sym typeface="Symbol" panose="05050102010706020507" pitchFamily="18" charset="2"/>
              </a:rPr>
              <a:t>  </a:t>
            </a:r>
          </a:p>
          <a:p>
            <a:pPr algn="ctr"/>
            <a:r>
              <a:rPr lang="en-US" altLang="en-US" sz="1400" b="1">
                <a:latin typeface="Times New Roman" panose="02020603050405020304" pitchFamily="18" charset="0"/>
                <a:cs typeface="Times New Roman" panose="02020603050405020304" pitchFamily="18" charset="0"/>
                <a:sym typeface="Symbol" panose="05050102010706020507" pitchFamily="18" charset="2"/>
              </a:rPr>
              <a:t> &amp; </a:t>
            </a:r>
          </a:p>
        </p:txBody>
      </p:sp>
      <p:sp>
        <p:nvSpPr>
          <p:cNvPr id="41079" name="Text Box 119">
            <a:extLst>
              <a:ext uri="{FF2B5EF4-FFF2-40B4-BE49-F238E27FC236}">
                <a16:creationId xmlns:a16="http://schemas.microsoft.com/office/drawing/2014/main" id="{BA15A43A-A63A-4D6A-A3C0-F1F42B25E8F9}"/>
              </a:ext>
            </a:extLst>
          </p:cNvPr>
          <p:cNvSpPr txBox="1">
            <a:spLocks noChangeArrowheads="1"/>
          </p:cNvSpPr>
          <p:nvPr/>
        </p:nvSpPr>
        <p:spPr bwMode="auto">
          <a:xfrm>
            <a:off x="6186488" y="5076825"/>
            <a:ext cx="29194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i="1"/>
              <a:t>Here </a:t>
            </a:r>
            <a:r>
              <a:rPr lang="en-US" altLang="en-US" sz="1400" b="1" i="1">
                <a:solidFill>
                  <a:schemeClr val="accent2"/>
                </a:solidFill>
              </a:rPr>
              <a:t>a’b</a:t>
            </a:r>
            <a:r>
              <a:rPr lang="en-US" altLang="en-US" sz="1400" b="1" i="1" baseline="-25000">
                <a:solidFill>
                  <a:schemeClr val="accent2"/>
                </a:solidFill>
              </a:rPr>
              <a:t>1</a:t>
            </a:r>
            <a:r>
              <a:rPr lang="en-US" altLang="en-US" sz="1400" b="1" i="1">
                <a:solidFill>
                  <a:schemeClr val="accent2"/>
                </a:solidFill>
              </a:rPr>
              <a:t>’</a:t>
            </a:r>
            <a:r>
              <a:rPr lang="en-US" altLang="en-US" sz="1400" b="1" i="1"/>
              <a:t> is component </a:t>
            </a:r>
          </a:p>
          <a:p>
            <a:pPr algn="ctr"/>
            <a:r>
              <a:rPr lang="en-US" altLang="en-US" sz="1400" b="1" i="1"/>
              <a:t>of TL </a:t>
            </a:r>
            <a:r>
              <a:rPr lang="en-US" altLang="en-US" sz="1400" b="1" i="1">
                <a:solidFill>
                  <a:schemeClr val="accent2"/>
                </a:solidFill>
              </a:rPr>
              <a:t>ab</a:t>
            </a:r>
            <a:r>
              <a:rPr lang="en-US" altLang="en-US" sz="1400" b="1" i="1" baseline="-25000">
                <a:solidFill>
                  <a:schemeClr val="accent2"/>
                </a:solidFill>
              </a:rPr>
              <a:t>1</a:t>
            </a:r>
            <a:r>
              <a:rPr lang="en-US" altLang="en-US" sz="1400" b="1" i="1" baseline="-25000"/>
              <a:t>  </a:t>
            </a:r>
            <a:r>
              <a:rPr lang="en-US" altLang="en-US" sz="1400" b="1" i="1"/>
              <a:t>gives length of </a:t>
            </a:r>
            <a:r>
              <a:rPr lang="en-US" altLang="en-US" sz="1400" b="1" i="1">
                <a:solidFill>
                  <a:schemeClr val="accent2"/>
                </a:solidFill>
              </a:rPr>
              <a:t>FV.</a:t>
            </a:r>
            <a:r>
              <a:rPr lang="en-US" altLang="en-US" sz="1400" b="1" i="1"/>
              <a:t> </a:t>
            </a:r>
          </a:p>
          <a:p>
            <a:pPr algn="ctr"/>
            <a:r>
              <a:rPr lang="en-US" altLang="en-US" sz="1400" b="1" i="1"/>
              <a:t>Hence it is brought  Up to </a:t>
            </a:r>
          </a:p>
          <a:p>
            <a:pPr algn="ctr"/>
            <a:r>
              <a:rPr lang="en-US" altLang="en-US" sz="1400" b="1" i="1"/>
              <a:t>Locus of a’ and further rotated</a:t>
            </a:r>
          </a:p>
          <a:p>
            <a:pPr algn="ctr"/>
            <a:r>
              <a:rPr lang="en-US" altLang="en-US" sz="1400" b="1" i="1"/>
              <a:t>to get point </a:t>
            </a:r>
            <a:r>
              <a:rPr lang="en-US" altLang="en-US" sz="1400" b="1" i="1">
                <a:solidFill>
                  <a:srgbClr val="FF3300"/>
                </a:solidFill>
              </a:rPr>
              <a:t>b’.</a:t>
            </a:r>
            <a:r>
              <a:rPr lang="en-US" altLang="en-US" sz="1400" b="1" i="1"/>
              <a:t>  </a:t>
            </a:r>
            <a:r>
              <a:rPr lang="en-US" altLang="en-US" sz="1400" b="1" i="1">
                <a:solidFill>
                  <a:srgbClr val="FF3300"/>
                </a:solidFill>
              </a:rPr>
              <a:t>a’ b’</a:t>
            </a:r>
            <a:r>
              <a:rPr lang="en-US" altLang="en-US" sz="1400" b="1" i="1"/>
              <a:t> will be Fv.</a:t>
            </a:r>
          </a:p>
          <a:p>
            <a:pPr algn="ctr"/>
            <a:r>
              <a:rPr lang="en-US" altLang="en-US" sz="1300" b="1">
                <a:solidFill>
                  <a:schemeClr val="accent2"/>
                </a:solidFill>
              </a:rPr>
              <a:t>Similarly drawing component</a:t>
            </a:r>
          </a:p>
          <a:p>
            <a:pPr algn="ctr"/>
            <a:r>
              <a:rPr lang="en-US" altLang="en-US" sz="1300" b="1">
                <a:solidFill>
                  <a:schemeClr val="accent2"/>
                </a:solidFill>
              </a:rPr>
              <a:t>of other TL(a’b</a:t>
            </a:r>
            <a:r>
              <a:rPr lang="en-US" altLang="en-US" sz="1300" b="1" baseline="-25000">
                <a:solidFill>
                  <a:schemeClr val="accent2"/>
                </a:solidFill>
              </a:rPr>
              <a:t>1</a:t>
            </a:r>
            <a:r>
              <a:rPr lang="en-US" altLang="en-US" sz="1300" b="1">
                <a:solidFill>
                  <a:schemeClr val="accent2"/>
                </a:solidFill>
              </a:rPr>
              <a:t>‘) TV can be drawn.</a:t>
            </a:r>
          </a:p>
        </p:txBody>
      </p:sp>
      <p:sp>
        <p:nvSpPr>
          <p:cNvPr id="41080" name="AutoShape 120">
            <a:extLst>
              <a:ext uri="{FF2B5EF4-FFF2-40B4-BE49-F238E27FC236}">
                <a16:creationId xmlns:a16="http://schemas.microsoft.com/office/drawing/2014/main" id="{E1D60DFC-1371-4C19-8215-DAD9787C6B12}"/>
              </a:ext>
            </a:extLst>
          </p:cNvPr>
          <p:cNvSpPr>
            <a:spLocks noChangeArrowheads="1"/>
          </p:cNvSpPr>
          <p:nvPr/>
        </p:nvSpPr>
        <p:spPr bwMode="auto">
          <a:xfrm>
            <a:off x="7086600" y="4848225"/>
            <a:ext cx="228600" cy="304800"/>
          </a:xfrm>
          <a:prstGeom prst="up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081" name="Group 121">
            <a:extLst>
              <a:ext uri="{FF2B5EF4-FFF2-40B4-BE49-F238E27FC236}">
                <a16:creationId xmlns:a16="http://schemas.microsoft.com/office/drawing/2014/main" id="{C5B50804-8289-401C-A1FC-3BB87993FBDF}"/>
              </a:ext>
            </a:extLst>
          </p:cNvPr>
          <p:cNvGrpSpPr>
            <a:grpSpLocks/>
          </p:cNvGrpSpPr>
          <p:nvPr/>
        </p:nvGrpSpPr>
        <p:grpSpPr bwMode="auto">
          <a:xfrm>
            <a:off x="4095750" y="2405063"/>
            <a:ext cx="314325" cy="277812"/>
            <a:chOff x="3648" y="2451"/>
            <a:chExt cx="198" cy="175"/>
          </a:xfrm>
        </p:grpSpPr>
        <p:grpSp>
          <p:nvGrpSpPr>
            <p:cNvPr id="41082" name="Group 122">
              <a:extLst>
                <a:ext uri="{FF2B5EF4-FFF2-40B4-BE49-F238E27FC236}">
                  <a16:creationId xmlns:a16="http://schemas.microsoft.com/office/drawing/2014/main" id="{0BD79732-EE22-474E-8512-01A02CB8C35B}"/>
                </a:ext>
              </a:extLst>
            </p:cNvPr>
            <p:cNvGrpSpPr>
              <a:grpSpLocks/>
            </p:cNvGrpSpPr>
            <p:nvPr/>
          </p:nvGrpSpPr>
          <p:grpSpPr bwMode="auto">
            <a:xfrm>
              <a:off x="3648" y="2451"/>
              <a:ext cx="198" cy="173"/>
              <a:chOff x="3648" y="1971"/>
              <a:chExt cx="198" cy="173"/>
            </a:xfrm>
          </p:grpSpPr>
          <p:sp>
            <p:nvSpPr>
              <p:cNvPr id="41083" name="Rectangle 123">
                <a:extLst>
                  <a:ext uri="{FF2B5EF4-FFF2-40B4-BE49-F238E27FC236}">
                    <a16:creationId xmlns:a16="http://schemas.microsoft.com/office/drawing/2014/main" id="{19D31D15-C1D6-4300-89F0-125ABA58E62B}"/>
                  </a:ext>
                </a:extLst>
              </p:cNvPr>
              <p:cNvSpPr>
                <a:spLocks noChangeArrowheads="1"/>
              </p:cNvSpPr>
              <p:nvPr/>
            </p:nvSpPr>
            <p:spPr bwMode="auto">
              <a:xfrm>
                <a:off x="3648" y="1971"/>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2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1084" name="Arc 124">
                <a:extLst>
                  <a:ext uri="{FF2B5EF4-FFF2-40B4-BE49-F238E27FC236}">
                    <a16:creationId xmlns:a16="http://schemas.microsoft.com/office/drawing/2014/main" id="{72F81847-EC26-4ABB-AF2A-93D3363AD30C}"/>
                  </a:ext>
                </a:extLst>
              </p:cNvPr>
              <p:cNvSpPr>
                <a:spLocks/>
              </p:cNvSpPr>
              <p:nvPr/>
            </p:nvSpPr>
            <p:spPr bwMode="auto">
              <a:xfrm rot="2761421">
                <a:off x="3714" y="2002"/>
                <a:ext cx="119" cy="144"/>
              </a:xfrm>
              <a:custGeom>
                <a:avLst/>
                <a:gdLst>
                  <a:gd name="G0" fmla="+- 0 0 0"/>
                  <a:gd name="G1" fmla="+- 21600 0 0"/>
                  <a:gd name="G2" fmla="+- 21600 0 0"/>
                  <a:gd name="T0" fmla="*/ 0 w 17855"/>
                  <a:gd name="T1" fmla="*/ 0 h 21600"/>
                  <a:gd name="T2" fmla="*/ 17855 w 17855"/>
                  <a:gd name="T3" fmla="*/ 9445 h 21600"/>
                  <a:gd name="T4" fmla="*/ 0 w 17855"/>
                  <a:gd name="T5" fmla="*/ 21600 h 21600"/>
                </a:gdLst>
                <a:ahLst/>
                <a:cxnLst>
                  <a:cxn ang="0">
                    <a:pos x="T0" y="T1"/>
                  </a:cxn>
                  <a:cxn ang="0">
                    <a:pos x="T2" y="T3"/>
                  </a:cxn>
                  <a:cxn ang="0">
                    <a:pos x="T4" y="T5"/>
                  </a:cxn>
                </a:cxnLst>
                <a:rect l="0" t="0" r="r" b="b"/>
                <a:pathLst>
                  <a:path w="17855" h="21600" fill="none" extrusionOk="0">
                    <a:moveTo>
                      <a:pt x="0" y="0"/>
                    </a:moveTo>
                    <a:cubicBezTo>
                      <a:pt x="7147" y="0"/>
                      <a:pt x="13832" y="3536"/>
                      <a:pt x="17855" y="9444"/>
                    </a:cubicBezTo>
                  </a:path>
                  <a:path w="17855" h="21600" stroke="0" extrusionOk="0">
                    <a:moveTo>
                      <a:pt x="0" y="0"/>
                    </a:moveTo>
                    <a:cubicBezTo>
                      <a:pt x="7147" y="0"/>
                      <a:pt x="13832" y="3536"/>
                      <a:pt x="17855" y="9444"/>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85" name="Text Box 125">
              <a:extLst>
                <a:ext uri="{FF2B5EF4-FFF2-40B4-BE49-F238E27FC236}">
                  <a16:creationId xmlns:a16="http://schemas.microsoft.com/office/drawing/2014/main" id="{B7EC1B08-DF8E-4041-B427-60E80F7AA4CA}"/>
                </a:ext>
              </a:extLst>
            </p:cNvPr>
            <p:cNvSpPr txBox="1">
              <a:spLocks noChangeArrowheads="1"/>
            </p:cNvSpPr>
            <p:nvPr/>
          </p:nvSpPr>
          <p:spPr bwMode="auto">
            <a:xfrm>
              <a:off x="3666" y="2453"/>
              <a:ext cx="1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sym typeface="Symbol" panose="05050102010706020507" pitchFamily="18" charset="2"/>
                </a:rPr>
                <a:t></a:t>
              </a:r>
            </a:p>
          </p:txBody>
        </p:sp>
      </p:grpSp>
      <p:grpSp>
        <p:nvGrpSpPr>
          <p:cNvPr id="41086" name="Group 126">
            <a:extLst>
              <a:ext uri="{FF2B5EF4-FFF2-40B4-BE49-F238E27FC236}">
                <a16:creationId xmlns:a16="http://schemas.microsoft.com/office/drawing/2014/main" id="{46CE57C0-D753-434C-91AE-10D532010D33}"/>
              </a:ext>
            </a:extLst>
          </p:cNvPr>
          <p:cNvGrpSpPr>
            <a:grpSpLocks/>
          </p:cNvGrpSpPr>
          <p:nvPr/>
        </p:nvGrpSpPr>
        <p:grpSpPr bwMode="auto">
          <a:xfrm>
            <a:off x="8016875" y="46038"/>
            <a:ext cx="1096963" cy="182562"/>
            <a:chOff x="5050" y="29"/>
            <a:chExt cx="691" cy="115"/>
          </a:xfrm>
        </p:grpSpPr>
        <p:sp>
          <p:nvSpPr>
            <p:cNvPr id="41087" name="AutoShape 127">
              <a:hlinkClick r:id="rId3" action="ppaction://hlinksldjump" highlightClick="1"/>
              <a:extLst>
                <a:ext uri="{FF2B5EF4-FFF2-40B4-BE49-F238E27FC236}">
                  <a16:creationId xmlns:a16="http://schemas.microsoft.com/office/drawing/2014/main" id="{66A29EF7-0289-49EB-869D-E5A8E1C54EDE}"/>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8" name="AutoShape 128">
              <a:hlinkClick r:id="" action="ppaction://hlinkshowjump?jump=previousslide" highlightClick="1"/>
              <a:extLst>
                <a:ext uri="{FF2B5EF4-FFF2-40B4-BE49-F238E27FC236}">
                  <a16:creationId xmlns:a16="http://schemas.microsoft.com/office/drawing/2014/main" id="{83148CC1-10BD-490B-9B15-7019E13220CB}"/>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9" name="AutoShape 129">
              <a:hlinkClick r:id="" action="ppaction://hlinkshowjump?jump=nextslide" highlightClick="1"/>
              <a:extLst>
                <a:ext uri="{FF2B5EF4-FFF2-40B4-BE49-F238E27FC236}">
                  <a16:creationId xmlns:a16="http://schemas.microsoft.com/office/drawing/2014/main" id="{24498B94-2DD4-4D0F-A823-E55115A3C9A3}"/>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0" name="AutoShape 130">
              <a:hlinkClick r:id="" action="ppaction://hlinkshowjump?jump=firstslide" highlightClick="1"/>
              <a:extLst>
                <a:ext uri="{FF2B5EF4-FFF2-40B4-BE49-F238E27FC236}">
                  <a16:creationId xmlns:a16="http://schemas.microsoft.com/office/drawing/2014/main" id="{3B58D771-F7E8-4179-AFEB-5520D2CABA4E}"/>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1" name="AutoShape 131">
              <a:hlinkClick r:id="" action="ppaction://hlinkshowjump?jump=lastslide" highlightClick="1"/>
              <a:extLst>
                <a:ext uri="{FF2B5EF4-FFF2-40B4-BE49-F238E27FC236}">
                  <a16:creationId xmlns:a16="http://schemas.microsoft.com/office/drawing/2014/main" id="{E3C5CEB0-EF85-4536-88C4-61ED75645046}"/>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2" name="AutoShape 132">
              <a:hlinkClick r:id="" action="ppaction://hlinkshowjump?jump=endshow" highlightClick="1"/>
              <a:extLst>
                <a:ext uri="{FF2B5EF4-FFF2-40B4-BE49-F238E27FC236}">
                  <a16:creationId xmlns:a16="http://schemas.microsoft.com/office/drawing/2014/main" id="{CC4CDCC4-5955-4D86-92A7-5F00F1D3CA56}"/>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93" name="Text Box 133">
            <a:extLst>
              <a:ext uri="{FF2B5EF4-FFF2-40B4-BE49-F238E27FC236}">
                <a16:creationId xmlns:a16="http://schemas.microsoft.com/office/drawing/2014/main" id="{832D16AD-80AA-4798-855F-89D6B3C45B17}"/>
              </a:ext>
            </a:extLst>
          </p:cNvPr>
          <p:cNvSpPr txBox="1">
            <a:spLocks noChangeArrowheads="1"/>
          </p:cNvSpPr>
          <p:nvPr/>
        </p:nvSpPr>
        <p:spPr bwMode="auto">
          <a:xfrm>
            <a:off x="8077200" y="3352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latin typeface="Times New Roman" panose="02020603050405020304" pitchFamily="18" charset="0"/>
              </a:rPr>
              <a:t>b</a:t>
            </a:r>
            <a:r>
              <a:rPr lang="en-US" altLang="en-US" sz="1400" b="1" baseline="-25000">
                <a:latin typeface="Times New Roman" panose="02020603050405020304" pitchFamily="18" charset="0"/>
              </a:rPr>
              <a:t>1</a:t>
            </a:r>
          </a:p>
        </p:txBody>
      </p:sp>
      <p:sp>
        <p:nvSpPr>
          <p:cNvPr id="41094" name="Text Box 134">
            <a:extLst>
              <a:ext uri="{FF2B5EF4-FFF2-40B4-BE49-F238E27FC236}">
                <a16:creationId xmlns:a16="http://schemas.microsoft.com/office/drawing/2014/main" id="{830A14D6-3F72-4C14-AB55-CFD8AF4B61D7}"/>
              </a:ext>
            </a:extLst>
          </p:cNvPr>
          <p:cNvSpPr txBox="1">
            <a:spLocks noChangeArrowheads="1"/>
          </p:cNvSpPr>
          <p:nvPr/>
        </p:nvSpPr>
        <p:spPr bwMode="auto">
          <a:xfrm>
            <a:off x="7696200" y="22860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latin typeface="Times New Roman" panose="02020603050405020304" pitchFamily="18" charset="0"/>
              </a:rPr>
              <a:t>b</a:t>
            </a:r>
            <a:r>
              <a:rPr lang="en-US" altLang="en-US" sz="1400" b="1" baseline="-25000">
                <a:latin typeface="Times New Roman" panose="02020603050405020304" pitchFamily="18" charset="0"/>
              </a:rPr>
              <a:t>2</a:t>
            </a:r>
            <a:r>
              <a:rPr lang="en-US" altLang="en-US" sz="1400" b="1">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1000"/>
                                        </p:tgtEl>
                                        <p:attrNameLst>
                                          <p:attrName>style.visibility</p:attrName>
                                        </p:attrNameLst>
                                      </p:cBhvr>
                                      <p:to>
                                        <p:strVal val="visible"/>
                                      </p:to>
                                    </p:set>
                                    <p:anim calcmode="lin" valueType="num">
                                      <p:cBhvr>
                                        <p:cTn id="7" dur="500" fill="hold"/>
                                        <p:tgtEl>
                                          <p:spTgt spid="41000"/>
                                        </p:tgtEl>
                                        <p:attrNameLst>
                                          <p:attrName>ppt_w</p:attrName>
                                        </p:attrNameLst>
                                      </p:cBhvr>
                                      <p:tavLst>
                                        <p:tav tm="0">
                                          <p:val>
                                            <p:fltVal val="0"/>
                                          </p:val>
                                        </p:tav>
                                        <p:tav tm="100000">
                                          <p:val>
                                            <p:strVal val="#ppt_w"/>
                                          </p:val>
                                        </p:tav>
                                      </p:tavLst>
                                    </p:anim>
                                    <p:anim calcmode="lin" valueType="num">
                                      <p:cBhvr>
                                        <p:cTn id="8" dur="500" fill="hold"/>
                                        <p:tgtEl>
                                          <p:spTgt spid="4100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1078"/>
                                        </p:tgtEl>
                                        <p:attrNameLst>
                                          <p:attrName>style.visibility</p:attrName>
                                        </p:attrNameLst>
                                      </p:cBhvr>
                                      <p:to>
                                        <p:strVal val="visible"/>
                                      </p:to>
                                    </p:set>
                                    <p:anim calcmode="lin" valueType="num">
                                      <p:cBhvr additive="base">
                                        <p:cTn id="13" dur="500" fill="hold"/>
                                        <p:tgtEl>
                                          <p:spTgt spid="41078"/>
                                        </p:tgtEl>
                                        <p:attrNameLst>
                                          <p:attrName>ppt_x</p:attrName>
                                        </p:attrNameLst>
                                      </p:cBhvr>
                                      <p:tavLst>
                                        <p:tav tm="0">
                                          <p:val>
                                            <p:strVal val="#ppt_x"/>
                                          </p:val>
                                        </p:tav>
                                        <p:tav tm="100000">
                                          <p:val>
                                            <p:strVal val="#ppt_x"/>
                                          </p:val>
                                        </p:tav>
                                      </p:tavLst>
                                    </p:anim>
                                    <p:anim calcmode="lin" valueType="num">
                                      <p:cBhvr additive="base">
                                        <p:cTn id="14" dur="500" fill="hold"/>
                                        <p:tgtEl>
                                          <p:spTgt spid="4107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41024"/>
                                        </p:tgtEl>
                                        <p:attrNameLst>
                                          <p:attrName>style.visibility</p:attrName>
                                        </p:attrNameLst>
                                      </p:cBhvr>
                                      <p:to>
                                        <p:strVal val="visible"/>
                                      </p:to>
                                    </p:set>
                                    <p:animEffect transition="in" filter="strips(upRight)">
                                      <p:cBhvr>
                                        <p:cTn id="19" dur="500"/>
                                        <p:tgtEl>
                                          <p:spTgt spid="410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1023"/>
                                        </p:tgtEl>
                                        <p:attrNameLst>
                                          <p:attrName>style.visibility</p:attrName>
                                        </p:attrNameLst>
                                      </p:cBhvr>
                                      <p:to>
                                        <p:strVal val="visible"/>
                                      </p:to>
                                    </p:set>
                                    <p:anim calcmode="lin" valueType="num">
                                      <p:cBhvr additive="base">
                                        <p:cTn id="24" dur="500" fill="hold"/>
                                        <p:tgtEl>
                                          <p:spTgt spid="41023"/>
                                        </p:tgtEl>
                                        <p:attrNameLst>
                                          <p:attrName>ppt_x</p:attrName>
                                        </p:attrNameLst>
                                      </p:cBhvr>
                                      <p:tavLst>
                                        <p:tav tm="0">
                                          <p:val>
                                            <p:strVal val="0-#ppt_w/2"/>
                                          </p:val>
                                        </p:tav>
                                        <p:tav tm="100000">
                                          <p:val>
                                            <p:strVal val="#ppt_x"/>
                                          </p:val>
                                        </p:tav>
                                      </p:tavLst>
                                    </p:anim>
                                    <p:anim calcmode="lin" valueType="num">
                                      <p:cBhvr additive="base">
                                        <p:cTn id="25" dur="500" fill="hold"/>
                                        <p:tgtEl>
                                          <p:spTgt spid="4102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41039"/>
                                        </p:tgtEl>
                                        <p:attrNameLst>
                                          <p:attrName>style.visibility</p:attrName>
                                        </p:attrNameLst>
                                      </p:cBhvr>
                                      <p:to>
                                        <p:strVal val="visible"/>
                                      </p:to>
                                    </p:set>
                                    <p:anim calcmode="lin" valueType="num">
                                      <p:cBhvr additive="base">
                                        <p:cTn id="30" dur="500" fill="hold"/>
                                        <p:tgtEl>
                                          <p:spTgt spid="41039"/>
                                        </p:tgtEl>
                                        <p:attrNameLst>
                                          <p:attrName>ppt_x</p:attrName>
                                        </p:attrNameLst>
                                      </p:cBhvr>
                                      <p:tavLst>
                                        <p:tav tm="0">
                                          <p:val>
                                            <p:strVal val="#ppt_x"/>
                                          </p:val>
                                        </p:tav>
                                        <p:tav tm="100000">
                                          <p:val>
                                            <p:strVal val="#ppt_x"/>
                                          </p:val>
                                        </p:tav>
                                      </p:tavLst>
                                    </p:anim>
                                    <p:anim calcmode="lin" valueType="num">
                                      <p:cBhvr additive="base">
                                        <p:cTn id="31" dur="500" fill="hold"/>
                                        <p:tgtEl>
                                          <p:spTgt spid="41039"/>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40970"/>
                                        </p:tgtEl>
                                        <p:attrNameLst>
                                          <p:attrName>style.visibility</p:attrName>
                                        </p:attrNameLst>
                                      </p:cBhvr>
                                      <p:to>
                                        <p:strVal val="visible"/>
                                      </p:to>
                                    </p:set>
                                    <p:anim calcmode="lin" valueType="num">
                                      <p:cBhvr additive="base">
                                        <p:cTn id="36" dur="500" fill="hold"/>
                                        <p:tgtEl>
                                          <p:spTgt spid="40970"/>
                                        </p:tgtEl>
                                        <p:attrNameLst>
                                          <p:attrName>ppt_x</p:attrName>
                                        </p:attrNameLst>
                                      </p:cBhvr>
                                      <p:tavLst>
                                        <p:tav tm="0">
                                          <p:val>
                                            <p:strVal val="0-#ppt_w/2"/>
                                          </p:val>
                                        </p:tav>
                                        <p:tav tm="100000">
                                          <p:val>
                                            <p:strVal val="#ppt_x"/>
                                          </p:val>
                                        </p:tav>
                                      </p:tavLst>
                                    </p:anim>
                                    <p:anim calcmode="lin" valueType="num">
                                      <p:cBhvr additive="base">
                                        <p:cTn id="37" dur="500" fill="hold"/>
                                        <p:tgtEl>
                                          <p:spTgt spid="40970"/>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nodeType="clickEffect">
                                  <p:stCondLst>
                                    <p:cond delay="0"/>
                                  </p:stCondLst>
                                  <p:childTnLst>
                                    <p:set>
                                      <p:cBhvr>
                                        <p:cTn id="41" dur="1" fill="hold">
                                          <p:stCondLst>
                                            <p:cond delay="0"/>
                                          </p:stCondLst>
                                        </p:cTn>
                                        <p:tgtEl>
                                          <p:spTgt spid="40994"/>
                                        </p:tgtEl>
                                        <p:attrNameLst>
                                          <p:attrName>style.visibility</p:attrName>
                                        </p:attrNameLst>
                                      </p:cBhvr>
                                      <p:to>
                                        <p:strVal val="visible"/>
                                      </p:to>
                                    </p:set>
                                    <p:anim calcmode="lin" valueType="num">
                                      <p:cBhvr>
                                        <p:cTn id="42" dur="500" fill="hold"/>
                                        <p:tgtEl>
                                          <p:spTgt spid="40994"/>
                                        </p:tgtEl>
                                        <p:attrNameLst>
                                          <p:attrName>ppt_x</p:attrName>
                                        </p:attrNameLst>
                                      </p:cBhvr>
                                      <p:tavLst>
                                        <p:tav tm="0">
                                          <p:val>
                                            <p:strVal val="#ppt_x-#ppt_w/2"/>
                                          </p:val>
                                        </p:tav>
                                        <p:tav tm="100000">
                                          <p:val>
                                            <p:strVal val="#ppt_x"/>
                                          </p:val>
                                        </p:tav>
                                      </p:tavLst>
                                    </p:anim>
                                    <p:anim calcmode="lin" valueType="num">
                                      <p:cBhvr>
                                        <p:cTn id="43" dur="500" fill="hold"/>
                                        <p:tgtEl>
                                          <p:spTgt spid="40994"/>
                                        </p:tgtEl>
                                        <p:attrNameLst>
                                          <p:attrName>ppt_y</p:attrName>
                                        </p:attrNameLst>
                                      </p:cBhvr>
                                      <p:tavLst>
                                        <p:tav tm="0">
                                          <p:val>
                                            <p:strVal val="#ppt_y"/>
                                          </p:val>
                                        </p:tav>
                                        <p:tav tm="100000">
                                          <p:val>
                                            <p:strVal val="#ppt_y"/>
                                          </p:val>
                                        </p:tav>
                                      </p:tavLst>
                                    </p:anim>
                                    <p:anim calcmode="lin" valueType="num">
                                      <p:cBhvr>
                                        <p:cTn id="44" dur="500" fill="hold"/>
                                        <p:tgtEl>
                                          <p:spTgt spid="40994"/>
                                        </p:tgtEl>
                                        <p:attrNameLst>
                                          <p:attrName>ppt_w</p:attrName>
                                        </p:attrNameLst>
                                      </p:cBhvr>
                                      <p:tavLst>
                                        <p:tav tm="0">
                                          <p:val>
                                            <p:fltVal val="0"/>
                                          </p:val>
                                        </p:tav>
                                        <p:tav tm="100000">
                                          <p:val>
                                            <p:strVal val="#ppt_w"/>
                                          </p:val>
                                        </p:tav>
                                      </p:tavLst>
                                    </p:anim>
                                    <p:anim calcmode="lin" valueType="num">
                                      <p:cBhvr>
                                        <p:cTn id="45" dur="500" fill="hold"/>
                                        <p:tgtEl>
                                          <p:spTgt spid="40994"/>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3" fill="hold" nodeType="clickEffect">
                                  <p:stCondLst>
                                    <p:cond delay="0"/>
                                  </p:stCondLst>
                                  <p:childTnLst>
                                    <p:set>
                                      <p:cBhvr>
                                        <p:cTn id="49" dur="1" fill="hold">
                                          <p:stCondLst>
                                            <p:cond delay="0"/>
                                          </p:stCondLst>
                                        </p:cTn>
                                        <p:tgtEl>
                                          <p:spTgt spid="40995"/>
                                        </p:tgtEl>
                                        <p:attrNameLst>
                                          <p:attrName>style.visibility</p:attrName>
                                        </p:attrNameLst>
                                      </p:cBhvr>
                                      <p:to>
                                        <p:strVal val="visible"/>
                                      </p:to>
                                    </p:set>
                                    <p:animEffect transition="in" filter="strips(upRight)">
                                      <p:cBhvr>
                                        <p:cTn id="50" dur="500"/>
                                        <p:tgtEl>
                                          <p:spTgt spid="409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41076"/>
                                        </p:tgtEl>
                                        <p:attrNameLst>
                                          <p:attrName>style.visibility</p:attrName>
                                        </p:attrNameLst>
                                      </p:cBhvr>
                                      <p:to>
                                        <p:strVal val="visible"/>
                                      </p:to>
                                    </p:set>
                                    <p:anim calcmode="lin" valueType="num">
                                      <p:cBhvr additive="base">
                                        <p:cTn id="55" dur="500" fill="hold"/>
                                        <p:tgtEl>
                                          <p:spTgt spid="41076"/>
                                        </p:tgtEl>
                                        <p:attrNameLst>
                                          <p:attrName>ppt_x</p:attrName>
                                        </p:attrNameLst>
                                      </p:cBhvr>
                                      <p:tavLst>
                                        <p:tav tm="0">
                                          <p:val>
                                            <p:strVal val="0-#ppt_w/2"/>
                                          </p:val>
                                        </p:tav>
                                        <p:tav tm="100000">
                                          <p:val>
                                            <p:strVal val="#ppt_x"/>
                                          </p:val>
                                        </p:tav>
                                      </p:tavLst>
                                    </p:anim>
                                    <p:anim calcmode="lin" valueType="num">
                                      <p:cBhvr additive="base">
                                        <p:cTn id="56" dur="500" fill="hold"/>
                                        <p:tgtEl>
                                          <p:spTgt spid="4107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0997"/>
                                        </p:tgtEl>
                                        <p:attrNameLst>
                                          <p:attrName>style.visibility</p:attrName>
                                        </p:attrNameLst>
                                      </p:cBhvr>
                                      <p:to>
                                        <p:strVal val="visible"/>
                                      </p:to>
                                    </p:set>
                                    <p:anim calcmode="lin" valueType="num">
                                      <p:cBhvr additive="base">
                                        <p:cTn id="61" dur="500" fill="hold"/>
                                        <p:tgtEl>
                                          <p:spTgt spid="40997"/>
                                        </p:tgtEl>
                                        <p:attrNameLst>
                                          <p:attrName>ppt_x</p:attrName>
                                        </p:attrNameLst>
                                      </p:cBhvr>
                                      <p:tavLst>
                                        <p:tav tm="0">
                                          <p:val>
                                            <p:strVal val="1+#ppt_w/2"/>
                                          </p:val>
                                        </p:tav>
                                        <p:tav tm="100000">
                                          <p:val>
                                            <p:strVal val="#ppt_x"/>
                                          </p:val>
                                        </p:tav>
                                      </p:tavLst>
                                    </p:anim>
                                    <p:anim calcmode="lin" valueType="num">
                                      <p:cBhvr additive="base">
                                        <p:cTn id="62" dur="500" fill="hold"/>
                                        <p:tgtEl>
                                          <p:spTgt spid="4099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4" fill="hold" nodeType="clickEffect">
                                  <p:stCondLst>
                                    <p:cond delay="0"/>
                                  </p:stCondLst>
                                  <p:childTnLst>
                                    <p:set>
                                      <p:cBhvr>
                                        <p:cTn id="66" dur="1" fill="hold">
                                          <p:stCondLst>
                                            <p:cond delay="0"/>
                                          </p:stCondLst>
                                        </p:cTn>
                                        <p:tgtEl>
                                          <p:spTgt spid="41077"/>
                                        </p:tgtEl>
                                        <p:attrNameLst>
                                          <p:attrName>style.visibility</p:attrName>
                                        </p:attrNameLst>
                                      </p:cBhvr>
                                      <p:to>
                                        <p:strVal val="visible"/>
                                      </p:to>
                                    </p:set>
                                    <p:anim calcmode="lin" valueType="num">
                                      <p:cBhvr>
                                        <p:cTn id="67" dur="500" fill="hold"/>
                                        <p:tgtEl>
                                          <p:spTgt spid="41077"/>
                                        </p:tgtEl>
                                        <p:attrNameLst>
                                          <p:attrName>ppt_x</p:attrName>
                                        </p:attrNameLst>
                                      </p:cBhvr>
                                      <p:tavLst>
                                        <p:tav tm="0">
                                          <p:val>
                                            <p:strVal val="#ppt_x"/>
                                          </p:val>
                                        </p:tav>
                                        <p:tav tm="100000">
                                          <p:val>
                                            <p:strVal val="#ppt_x"/>
                                          </p:val>
                                        </p:tav>
                                      </p:tavLst>
                                    </p:anim>
                                    <p:anim calcmode="lin" valueType="num">
                                      <p:cBhvr>
                                        <p:cTn id="68" dur="500" fill="hold"/>
                                        <p:tgtEl>
                                          <p:spTgt spid="41077"/>
                                        </p:tgtEl>
                                        <p:attrNameLst>
                                          <p:attrName>ppt_y</p:attrName>
                                        </p:attrNameLst>
                                      </p:cBhvr>
                                      <p:tavLst>
                                        <p:tav tm="0">
                                          <p:val>
                                            <p:strVal val="#ppt_y+#ppt_h/2"/>
                                          </p:val>
                                        </p:tav>
                                        <p:tav tm="100000">
                                          <p:val>
                                            <p:strVal val="#ppt_y"/>
                                          </p:val>
                                        </p:tav>
                                      </p:tavLst>
                                    </p:anim>
                                    <p:anim calcmode="lin" valueType="num">
                                      <p:cBhvr>
                                        <p:cTn id="69" dur="500" fill="hold"/>
                                        <p:tgtEl>
                                          <p:spTgt spid="41077"/>
                                        </p:tgtEl>
                                        <p:attrNameLst>
                                          <p:attrName>ppt_w</p:attrName>
                                        </p:attrNameLst>
                                      </p:cBhvr>
                                      <p:tavLst>
                                        <p:tav tm="0">
                                          <p:val>
                                            <p:strVal val="#ppt_w"/>
                                          </p:val>
                                        </p:tav>
                                        <p:tav tm="100000">
                                          <p:val>
                                            <p:strVal val="#ppt_w"/>
                                          </p:val>
                                        </p:tav>
                                      </p:tavLst>
                                    </p:anim>
                                    <p:anim calcmode="lin" valueType="num">
                                      <p:cBhvr>
                                        <p:cTn id="70" dur="500" fill="hold"/>
                                        <p:tgtEl>
                                          <p:spTgt spid="41077"/>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4" fill="hold" nodeType="clickEffect">
                                  <p:stCondLst>
                                    <p:cond delay="0"/>
                                  </p:stCondLst>
                                  <p:childTnLst>
                                    <p:set>
                                      <p:cBhvr>
                                        <p:cTn id="74" dur="1" fill="hold">
                                          <p:stCondLst>
                                            <p:cond delay="0"/>
                                          </p:stCondLst>
                                        </p:cTn>
                                        <p:tgtEl>
                                          <p:spTgt spid="41075"/>
                                        </p:tgtEl>
                                        <p:attrNameLst>
                                          <p:attrName>style.visibility</p:attrName>
                                        </p:attrNameLst>
                                      </p:cBhvr>
                                      <p:to>
                                        <p:strVal val="visible"/>
                                      </p:to>
                                    </p:set>
                                    <p:anim calcmode="lin" valueType="num">
                                      <p:cBhvr>
                                        <p:cTn id="75" dur="500" fill="hold"/>
                                        <p:tgtEl>
                                          <p:spTgt spid="41075"/>
                                        </p:tgtEl>
                                        <p:attrNameLst>
                                          <p:attrName>ppt_x</p:attrName>
                                        </p:attrNameLst>
                                      </p:cBhvr>
                                      <p:tavLst>
                                        <p:tav tm="0">
                                          <p:val>
                                            <p:strVal val="#ppt_x"/>
                                          </p:val>
                                        </p:tav>
                                        <p:tav tm="100000">
                                          <p:val>
                                            <p:strVal val="#ppt_x"/>
                                          </p:val>
                                        </p:tav>
                                      </p:tavLst>
                                    </p:anim>
                                    <p:anim calcmode="lin" valueType="num">
                                      <p:cBhvr>
                                        <p:cTn id="76" dur="500" fill="hold"/>
                                        <p:tgtEl>
                                          <p:spTgt spid="41075"/>
                                        </p:tgtEl>
                                        <p:attrNameLst>
                                          <p:attrName>ppt_y</p:attrName>
                                        </p:attrNameLst>
                                      </p:cBhvr>
                                      <p:tavLst>
                                        <p:tav tm="0">
                                          <p:val>
                                            <p:strVal val="#ppt_y+#ppt_h/2"/>
                                          </p:val>
                                        </p:tav>
                                        <p:tav tm="100000">
                                          <p:val>
                                            <p:strVal val="#ppt_y"/>
                                          </p:val>
                                        </p:tav>
                                      </p:tavLst>
                                    </p:anim>
                                    <p:anim calcmode="lin" valueType="num">
                                      <p:cBhvr>
                                        <p:cTn id="77" dur="500" fill="hold"/>
                                        <p:tgtEl>
                                          <p:spTgt spid="41075"/>
                                        </p:tgtEl>
                                        <p:attrNameLst>
                                          <p:attrName>ppt_w</p:attrName>
                                        </p:attrNameLst>
                                      </p:cBhvr>
                                      <p:tavLst>
                                        <p:tav tm="0">
                                          <p:val>
                                            <p:strVal val="#ppt_w"/>
                                          </p:val>
                                        </p:tav>
                                        <p:tav tm="100000">
                                          <p:val>
                                            <p:strVal val="#ppt_w"/>
                                          </p:val>
                                        </p:tav>
                                      </p:tavLst>
                                    </p:anim>
                                    <p:anim calcmode="lin" valueType="num">
                                      <p:cBhvr>
                                        <p:cTn id="78" dur="500" fill="hold"/>
                                        <p:tgtEl>
                                          <p:spTgt spid="41075"/>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40998"/>
                                        </p:tgtEl>
                                        <p:attrNameLst>
                                          <p:attrName>style.visibility</p:attrName>
                                        </p:attrNameLst>
                                      </p:cBhvr>
                                      <p:to>
                                        <p:strVal val="visible"/>
                                      </p:to>
                                    </p:set>
                                    <p:anim calcmode="lin" valueType="num">
                                      <p:cBhvr additive="base">
                                        <p:cTn id="83" dur="500" fill="hold"/>
                                        <p:tgtEl>
                                          <p:spTgt spid="40998"/>
                                        </p:tgtEl>
                                        <p:attrNameLst>
                                          <p:attrName>ppt_x</p:attrName>
                                        </p:attrNameLst>
                                      </p:cBhvr>
                                      <p:tavLst>
                                        <p:tav tm="0">
                                          <p:val>
                                            <p:strVal val="#ppt_x"/>
                                          </p:val>
                                        </p:tav>
                                        <p:tav tm="100000">
                                          <p:val>
                                            <p:strVal val="#ppt_x"/>
                                          </p:val>
                                        </p:tav>
                                      </p:tavLst>
                                    </p:anim>
                                    <p:anim calcmode="lin" valueType="num">
                                      <p:cBhvr additive="base">
                                        <p:cTn id="84" dur="500" fill="hold"/>
                                        <p:tgtEl>
                                          <p:spTgt spid="40998"/>
                                        </p:tgtEl>
                                        <p:attrNameLst>
                                          <p:attrName>ppt_y</p:attrName>
                                        </p:attrNameLst>
                                      </p:cBhvr>
                                      <p:tavLst>
                                        <p:tav tm="0">
                                          <p:val>
                                            <p:strVal val="0-#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12" fill="hold" nodeType="clickEffect">
                                  <p:stCondLst>
                                    <p:cond delay="0"/>
                                  </p:stCondLst>
                                  <p:childTnLst>
                                    <p:set>
                                      <p:cBhvr>
                                        <p:cTn id="88" dur="1" fill="hold">
                                          <p:stCondLst>
                                            <p:cond delay="0"/>
                                          </p:stCondLst>
                                        </p:cTn>
                                        <p:tgtEl>
                                          <p:spTgt spid="40996"/>
                                        </p:tgtEl>
                                        <p:attrNameLst>
                                          <p:attrName>style.visibility</p:attrName>
                                        </p:attrNameLst>
                                      </p:cBhvr>
                                      <p:to>
                                        <p:strVal val="visible"/>
                                      </p:to>
                                    </p:set>
                                    <p:animEffect transition="in" filter="strips(downLeft)">
                                      <p:cBhvr>
                                        <p:cTn id="89" dur="500"/>
                                        <p:tgtEl>
                                          <p:spTgt spid="4099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nodeType="clickEffect">
                                  <p:stCondLst>
                                    <p:cond delay="0"/>
                                  </p:stCondLst>
                                  <p:childTnLst>
                                    <p:set>
                                      <p:cBhvr>
                                        <p:cTn id="93" dur="1" fill="hold">
                                          <p:stCondLst>
                                            <p:cond delay="0"/>
                                          </p:stCondLst>
                                        </p:cTn>
                                        <p:tgtEl>
                                          <p:spTgt spid="41081"/>
                                        </p:tgtEl>
                                        <p:attrNameLst>
                                          <p:attrName>style.visibility</p:attrName>
                                        </p:attrNameLst>
                                      </p:cBhvr>
                                      <p:to>
                                        <p:strVal val="visible"/>
                                      </p:to>
                                    </p:set>
                                    <p:anim calcmode="lin" valueType="num">
                                      <p:cBhvr>
                                        <p:cTn id="94" dur="500" fill="hold"/>
                                        <p:tgtEl>
                                          <p:spTgt spid="41081"/>
                                        </p:tgtEl>
                                        <p:attrNameLst>
                                          <p:attrName>ppt_w</p:attrName>
                                        </p:attrNameLst>
                                      </p:cBhvr>
                                      <p:tavLst>
                                        <p:tav tm="0">
                                          <p:val>
                                            <p:fltVal val="0"/>
                                          </p:val>
                                        </p:tav>
                                        <p:tav tm="100000">
                                          <p:val>
                                            <p:strVal val="#ppt_w"/>
                                          </p:val>
                                        </p:tav>
                                      </p:tavLst>
                                    </p:anim>
                                    <p:anim calcmode="lin" valueType="num">
                                      <p:cBhvr>
                                        <p:cTn id="95" dur="500" fill="hold"/>
                                        <p:tgtEl>
                                          <p:spTgt spid="41081"/>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40999"/>
                                        </p:tgtEl>
                                        <p:attrNameLst>
                                          <p:attrName>style.visibility</p:attrName>
                                        </p:attrNameLst>
                                      </p:cBhvr>
                                      <p:to>
                                        <p:strVal val="visible"/>
                                      </p:to>
                                    </p:set>
                                    <p:anim calcmode="lin" valueType="num">
                                      <p:cBhvr>
                                        <p:cTn id="100" dur="500" fill="hold"/>
                                        <p:tgtEl>
                                          <p:spTgt spid="40999"/>
                                        </p:tgtEl>
                                        <p:attrNameLst>
                                          <p:attrName>ppt_w</p:attrName>
                                        </p:attrNameLst>
                                      </p:cBhvr>
                                      <p:tavLst>
                                        <p:tav tm="0">
                                          <p:val>
                                            <p:fltVal val="0"/>
                                          </p:val>
                                        </p:tav>
                                        <p:tav tm="100000">
                                          <p:val>
                                            <p:strVal val="#ppt_w"/>
                                          </p:val>
                                        </p:tav>
                                      </p:tavLst>
                                    </p:anim>
                                    <p:anim calcmode="lin" valueType="num">
                                      <p:cBhvr>
                                        <p:cTn id="101" dur="500" fill="hold"/>
                                        <p:tgtEl>
                                          <p:spTgt spid="40999"/>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8" presetClass="entr" presetSubtype="9" fill="hold" nodeType="clickEffect">
                                  <p:stCondLst>
                                    <p:cond delay="0"/>
                                  </p:stCondLst>
                                  <p:childTnLst>
                                    <p:set>
                                      <p:cBhvr>
                                        <p:cTn id="105" dur="1" fill="hold">
                                          <p:stCondLst>
                                            <p:cond delay="0"/>
                                          </p:stCondLst>
                                        </p:cTn>
                                        <p:tgtEl>
                                          <p:spTgt spid="41026"/>
                                        </p:tgtEl>
                                        <p:attrNameLst>
                                          <p:attrName>style.visibility</p:attrName>
                                        </p:attrNameLst>
                                      </p:cBhvr>
                                      <p:to>
                                        <p:strVal val="visible"/>
                                      </p:to>
                                    </p:set>
                                    <p:animEffect transition="in" filter="strips(upLeft)">
                                      <p:cBhvr>
                                        <p:cTn id="106" dur="500"/>
                                        <p:tgtEl>
                                          <p:spTgt spid="4102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41025"/>
                                        </p:tgtEl>
                                        <p:attrNameLst>
                                          <p:attrName>style.visibility</p:attrName>
                                        </p:attrNameLst>
                                      </p:cBhvr>
                                      <p:to>
                                        <p:strVal val="visible"/>
                                      </p:to>
                                    </p:set>
                                    <p:anim calcmode="lin" valueType="num">
                                      <p:cBhvr additive="base">
                                        <p:cTn id="111" dur="500" fill="hold"/>
                                        <p:tgtEl>
                                          <p:spTgt spid="41025"/>
                                        </p:tgtEl>
                                        <p:attrNameLst>
                                          <p:attrName>ppt_x</p:attrName>
                                        </p:attrNameLst>
                                      </p:cBhvr>
                                      <p:tavLst>
                                        <p:tav tm="0">
                                          <p:val>
                                            <p:strVal val="1+#ppt_w/2"/>
                                          </p:val>
                                        </p:tav>
                                        <p:tav tm="100000">
                                          <p:val>
                                            <p:strVal val="#ppt_x"/>
                                          </p:val>
                                        </p:tav>
                                      </p:tavLst>
                                    </p:anim>
                                    <p:anim calcmode="lin" valueType="num">
                                      <p:cBhvr additive="base">
                                        <p:cTn id="112" dur="500" fill="hold"/>
                                        <p:tgtEl>
                                          <p:spTgt spid="41025"/>
                                        </p:tgtEl>
                                        <p:attrNameLst>
                                          <p:attrName>ppt_y</p:attrName>
                                        </p:attrNameLst>
                                      </p:cBhvr>
                                      <p:tavLst>
                                        <p:tav tm="0">
                                          <p:val>
                                            <p:strVal val="#ppt_y"/>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41040"/>
                                        </p:tgtEl>
                                        <p:attrNameLst>
                                          <p:attrName>style.visibility</p:attrName>
                                        </p:attrNameLst>
                                      </p:cBhvr>
                                      <p:to>
                                        <p:strVal val="visible"/>
                                      </p:to>
                                    </p:set>
                                    <p:anim calcmode="lin" valueType="num">
                                      <p:cBhvr additive="base">
                                        <p:cTn id="117" dur="500" fill="hold"/>
                                        <p:tgtEl>
                                          <p:spTgt spid="41040"/>
                                        </p:tgtEl>
                                        <p:attrNameLst>
                                          <p:attrName>ppt_x</p:attrName>
                                        </p:attrNameLst>
                                      </p:cBhvr>
                                      <p:tavLst>
                                        <p:tav tm="0">
                                          <p:val>
                                            <p:strVal val="#ppt_x"/>
                                          </p:val>
                                        </p:tav>
                                        <p:tav tm="100000">
                                          <p:val>
                                            <p:strVal val="#ppt_x"/>
                                          </p:val>
                                        </p:tav>
                                      </p:tavLst>
                                    </p:anim>
                                    <p:anim calcmode="lin" valueType="num">
                                      <p:cBhvr additive="base">
                                        <p:cTn id="118" dur="500" fill="hold"/>
                                        <p:tgtEl>
                                          <p:spTgt spid="41040"/>
                                        </p:tgtEl>
                                        <p:attrNameLst>
                                          <p:attrName>ppt_y</p:attrName>
                                        </p:attrNameLst>
                                      </p:cBhvr>
                                      <p:tavLst>
                                        <p:tav tm="0">
                                          <p:val>
                                            <p:strVal val="0-#ppt_h/2"/>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10" fill="hold" nodeType="clickEffect">
                                  <p:stCondLst>
                                    <p:cond delay="0"/>
                                  </p:stCondLst>
                                  <p:childTnLst>
                                    <p:set>
                                      <p:cBhvr>
                                        <p:cTn id="122" dur="1" fill="hold">
                                          <p:stCondLst>
                                            <p:cond delay="0"/>
                                          </p:stCondLst>
                                        </p:cTn>
                                        <p:tgtEl>
                                          <p:spTgt spid="40962"/>
                                        </p:tgtEl>
                                        <p:attrNameLst>
                                          <p:attrName>style.visibility</p:attrName>
                                        </p:attrNameLst>
                                      </p:cBhvr>
                                      <p:to>
                                        <p:strVal val="visible"/>
                                      </p:to>
                                    </p:set>
                                    <p:anim calcmode="lin" valueType="num">
                                      <p:cBhvr>
                                        <p:cTn id="123" dur="500" fill="hold"/>
                                        <p:tgtEl>
                                          <p:spTgt spid="40962"/>
                                        </p:tgtEl>
                                        <p:attrNameLst>
                                          <p:attrName>ppt_w</p:attrName>
                                        </p:attrNameLst>
                                      </p:cBhvr>
                                      <p:tavLst>
                                        <p:tav tm="0">
                                          <p:val>
                                            <p:fltVal val="0"/>
                                          </p:val>
                                        </p:tav>
                                        <p:tav tm="100000">
                                          <p:val>
                                            <p:strVal val="#ppt_w"/>
                                          </p:val>
                                        </p:tav>
                                      </p:tavLst>
                                    </p:anim>
                                    <p:anim calcmode="lin" valueType="num">
                                      <p:cBhvr>
                                        <p:cTn id="124" dur="500" fill="hold"/>
                                        <p:tgtEl>
                                          <p:spTgt spid="40962"/>
                                        </p:tgtEl>
                                        <p:attrNameLst>
                                          <p:attrName>ppt_h</p:attrName>
                                        </p:attrNameLst>
                                      </p:cBhvr>
                                      <p:tavLst>
                                        <p:tav tm="0">
                                          <p:val>
                                            <p:strVal val="#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7" presetClass="entr" presetSubtype="10" fill="hold" nodeType="clickEffect">
                                  <p:stCondLst>
                                    <p:cond delay="0"/>
                                  </p:stCondLst>
                                  <p:childTnLst>
                                    <p:set>
                                      <p:cBhvr>
                                        <p:cTn id="128" dur="1" fill="hold">
                                          <p:stCondLst>
                                            <p:cond delay="0"/>
                                          </p:stCondLst>
                                        </p:cTn>
                                        <p:tgtEl>
                                          <p:spTgt spid="41041"/>
                                        </p:tgtEl>
                                        <p:attrNameLst>
                                          <p:attrName>style.visibility</p:attrName>
                                        </p:attrNameLst>
                                      </p:cBhvr>
                                      <p:to>
                                        <p:strVal val="visible"/>
                                      </p:to>
                                    </p:set>
                                    <p:anim calcmode="lin" valueType="num">
                                      <p:cBhvr>
                                        <p:cTn id="129" dur="500" fill="hold"/>
                                        <p:tgtEl>
                                          <p:spTgt spid="41041"/>
                                        </p:tgtEl>
                                        <p:attrNameLst>
                                          <p:attrName>ppt_w</p:attrName>
                                        </p:attrNameLst>
                                      </p:cBhvr>
                                      <p:tavLst>
                                        <p:tav tm="0">
                                          <p:val>
                                            <p:fltVal val="0"/>
                                          </p:val>
                                        </p:tav>
                                        <p:tav tm="100000">
                                          <p:val>
                                            <p:strVal val="#ppt_w"/>
                                          </p:val>
                                        </p:tav>
                                      </p:tavLst>
                                    </p:anim>
                                    <p:anim calcmode="lin" valueType="num">
                                      <p:cBhvr>
                                        <p:cTn id="130" dur="500" fill="hold"/>
                                        <p:tgtEl>
                                          <p:spTgt spid="41041"/>
                                        </p:tgtEl>
                                        <p:attrNameLst>
                                          <p:attrName>ppt_h</p:attrName>
                                        </p:attrNameLst>
                                      </p:cBhvr>
                                      <p:tavLst>
                                        <p:tav tm="0">
                                          <p:val>
                                            <p:strVal val="#ppt_h"/>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8" presetClass="entr" presetSubtype="3" fill="hold" nodeType="clickEffect">
                                  <p:stCondLst>
                                    <p:cond delay="0"/>
                                  </p:stCondLst>
                                  <p:childTnLst>
                                    <p:set>
                                      <p:cBhvr>
                                        <p:cTn id="134" dur="1" fill="hold">
                                          <p:stCondLst>
                                            <p:cond delay="0"/>
                                          </p:stCondLst>
                                        </p:cTn>
                                        <p:tgtEl>
                                          <p:spTgt spid="41056"/>
                                        </p:tgtEl>
                                        <p:attrNameLst>
                                          <p:attrName>style.visibility</p:attrName>
                                        </p:attrNameLst>
                                      </p:cBhvr>
                                      <p:to>
                                        <p:strVal val="visible"/>
                                      </p:to>
                                    </p:set>
                                    <p:animEffect transition="in" filter="strips(upRight)">
                                      <p:cBhvr>
                                        <p:cTn id="135" dur="500"/>
                                        <p:tgtEl>
                                          <p:spTgt spid="4105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41064"/>
                                        </p:tgtEl>
                                        <p:attrNameLst>
                                          <p:attrName>style.visibility</p:attrName>
                                        </p:attrNameLst>
                                      </p:cBhvr>
                                      <p:to>
                                        <p:strVal val="visible"/>
                                      </p:to>
                                    </p:set>
                                    <p:anim calcmode="lin" valueType="num">
                                      <p:cBhvr additive="base">
                                        <p:cTn id="140" dur="500" fill="hold"/>
                                        <p:tgtEl>
                                          <p:spTgt spid="41064"/>
                                        </p:tgtEl>
                                        <p:attrNameLst>
                                          <p:attrName>ppt_x</p:attrName>
                                        </p:attrNameLst>
                                      </p:cBhvr>
                                      <p:tavLst>
                                        <p:tav tm="0">
                                          <p:val>
                                            <p:strVal val="0-#ppt_w/2"/>
                                          </p:val>
                                        </p:tav>
                                        <p:tav tm="100000">
                                          <p:val>
                                            <p:strVal val="#ppt_x"/>
                                          </p:val>
                                        </p:tav>
                                      </p:tavLst>
                                    </p:anim>
                                    <p:anim calcmode="lin" valueType="num">
                                      <p:cBhvr additive="base">
                                        <p:cTn id="141" dur="500" fill="hold"/>
                                        <p:tgtEl>
                                          <p:spTgt spid="41064"/>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8" presetClass="entr" presetSubtype="6" fill="hold" nodeType="clickEffect">
                                  <p:stCondLst>
                                    <p:cond delay="0"/>
                                  </p:stCondLst>
                                  <p:childTnLst>
                                    <p:set>
                                      <p:cBhvr>
                                        <p:cTn id="145" dur="1" fill="hold">
                                          <p:stCondLst>
                                            <p:cond delay="0"/>
                                          </p:stCondLst>
                                        </p:cTn>
                                        <p:tgtEl>
                                          <p:spTgt spid="41065"/>
                                        </p:tgtEl>
                                        <p:attrNameLst>
                                          <p:attrName>style.visibility</p:attrName>
                                        </p:attrNameLst>
                                      </p:cBhvr>
                                      <p:to>
                                        <p:strVal val="visible"/>
                                      </p:to>
                                    </p:set>
                                    <p:animEffect transition="in" filter="strips(downRight)">
                                      <p:cBhvr>
                                        <p:cTn id="146" dur="500"/>
                                        <p:tgtEl>
                                          <p:spTgt spid="41065"/>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8" fill="hold" nodeType="clickEffect">
                                  <p:stCondLst>
                                    <p:cond delay="0"/>
                                  </p:stCondLst>
                                  <p:childTnLst>
                                    <p:set>
                                      <p:cBhvr>
                                        <p:cTn id="150" dur="1" fill="hold">
                                          <p:stCondLst>
                                            <p:cond delay="0"/>
                                          </p:stCondLst>
                                        </p:cTn>
                                        <p:tgtEl>
                                          <p:spTgt spid="41029"/>
                                        </p:tgtEl>
                                        <p:attrNameLst>
                                          <p:attrName>style.visibility</p:attrName>
                                        </p:attrNameLst>
                                      </p:cBhvr>
                                      <p:to>
                                        <p:strVal val="visible"/>
                                      </p:to>
                                    </p:set>
                                    <p:anim calcmode="lin" valueType="num">
                                      <p:cBhvr>
                                        <p:cTn id="151" dur="500" fill="hold"/>
                                        <p:tgtEl>
                                          <p:spTgt spid="41029"/>
                                        </p:tgtEl>
                                        <p:attrNameLst>
                                          <p:attrName>ppt_x</p:attrName>
                                        </p:attrNameLst>
                                      </p:cBhvr>
                                      <p:tavLst>
                                        <p:tav tm="0">
                                          <p:val>
                                            <p:strVal val="#ppt_x-#ppt_w/2"/>
                                          </p:val>
                                        </p:tav>
                                        <p:tav tm="100000">
                                          <p:val>
                                            <p:strVal val="#ppt_x"/>
                                          </p:val>
                                        </p:tav>
                                      </p:tavLst>
                                    </p:anim>
                                    <p:anim calcmode="lin" valueType="num">
                                      <p:cBhvr>
                                        <p:cTn id="152" dur="500" fill="hold"/>
                                        <p:tgtEl>
                                          <p:spTgt spid="41029"/>
                                        </p:tgtEl>
                                        <p:attrNameLst>
                                          <p:attrName>ppt_y</p:attrName>
                                        </p:attrNameLst>
                                      </p:cBhvr>
                                      <p:tavLst>
                                        <p:tav tm="0">
                                          <p:val>
                                            <p:strVal val="#ppt_y"/>
                                          </p:val>
                                        </p:tav>
                                        <p:tav tm="100000">
                                          <p:val>
                                            <p:strVal val="#ppt_y"/>
                                          </p:val>
                                        </p:tav>
                                      </p:tavLst>
                                    </p:anim>
                                    <p:anim calcmode="lin" valueType="num">
                                      <p:cBhvr>
                                        <p:cTn id="153" dur="500" fill="hold"/>
                                        <p:tgtEl>
                                          <p:spTgt spid="41029"/>
                                        </p:tgtEl>
                                        <p:attrNameLst>
                                          <p:attrName>ppt_w</p:attrName>
                                        </p:attrNameLst>
                                      </p:cBhvr>
                                      <p:tavLst>
                                        <p:tav tm="0">
                                          <p:val>
                                            <p:fltVal val="0"/>
                                          </p:val>
                                        </p:tav>
                                        <p:tav tm="100000">
                                          <p:val>
                                            <p:strVal val="#ppt_w"/>
                                          </p:val>
                                        </p:tav>
                                      </p:tavLst>
                                    </p:anim>
                                    <p:anim calcmode="lin" valueType="num">
                                      <p:cBhvr>
                                        <p:cTn id="154" dur="500" fill="hold"/>
                                        <p:tgtEl>
                                          <p:spTgt spid="41029"/>
                                        </p:tgtEl>
                                        <p:attrNameLst>
                                          <p:attrName>ppt_h</p:attrName>
                                        </p:attrNameLst>
                                      </p:cBhvr>
                                      <p:tavLst>
                                        <p:tav tm="0">
                                          <p:val>
                                            <p:strVal val="#ppt_h"/>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0" fill="hold" nodeType="clickEffect">
                                  <p:stCondLst>
                                    <p:cond delay="0"/>
                                  </p:stCondLst>
                                  <p:childTnLst>
                                    <p:set>
                                      <p:cBhvr>
                                        <p:cTn id="158" dur="1" fill="hold">
                                          <p:stCondLst>
                                            <p:cond delay="0"/>
                                          </p:stCondLst>
                                        </p:cTn>
                                        <p:tgtEl>
                                          <p:spTgt spid="41032"/>
                                        </p:tgtEl>
                                        <p:attrNameLst>
                                          <p:attrName>style.visibility</p:attrName>
                                        </p:attrNameLst>
                                      </p:cBhvr>
                                      <p:to>
                                        <p:strVal val="visible"/>
                                      </p:to>
                                    </p:set>
                                    <p:anim calcmode="lin" valueType="num">
                                      <p:cBhvr>
                                        <p:cTn id="159" dur="500" fill="hold"/>
                                        <p:tgtEl>
                                          <p:spTgt spid="41032"/>
                                        </p:tgtEl>
                                        <p:attrNameLst>
                                          <p:attrName>ppt_w</p:attrName>
                                        </p:attrNameLst>
                                      </p:cBhvr>
                                      <p:tavLst>
                                        <p:tav tm="0">
                                          <p:val>
                                            <p:fltVal val="0"/>
                                          </p:val>
                                        </p:tav>
                                        <p:tav tm="100000">
                                          <p:val>
                                            <p:strVal val="#ppt_w"/>
                                          </p:val>
                                        </p:tav>
                                      </p:tavLst>
                                    </p:anim>
                                    <p:anim calcmode="lin" valueType="num">
                                      <p:cBhvr>
                                        <p:cTn id="160" dur="500" fill="hold"/>
                                        <p:tgtEl>
                                          <p:spTgt spid="41032"/>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10" fill="hold" nodeType="clickEffect">
                                  <p:stCondLst>
                                    <p:cond delay="0"/>
                                  </p:stCondLst>
                                  <p:childTnLst>
                                    <p:set>
                                      <p:cBhvr>
                                        <p:cTn id="164" dur="1" fill="hold">
                                          <p:stCondLst>
                                            <p:cond delay="0"/>
                                          </p:stCondLst>
                                        </p:cTn>
                                        <p:tgtEl>
                                          <p:spTgt spid="41033"/>
                                        </p:tgtEl>
                                        <p:attrNameLst>
                                          <p:attrName>style.visibility</p:attrName>
                                        </p:attrNameLst>
                                      </p:cBhvr>
                                      <p:to>
                                        <p:strVal val="visible"/>
                                      </p:to>
                                    </p:set>
                                    <p:anim calcmode="lin" valueType="num">
                                      <p:cBhvr>
                                        <p:cTn id="165" dur="500" fill="hold"/>
                                        <p:tgtEl>
                                          <p:spTgt spid="41033"/>
                                        </p:tgtEl>
                                        <p:attrNameLst>
                                          <p:attrName>ppt_w</p:attrName>
                                        </p:attrNameLst>
                                      </p:cBhvr>
                                      <p:tavLst>
                                        <p:tav tm="0">
                                          <p:val>
                                            <p:fltVal val="0"/>
                                          </p:val>
                                        </p:tav>
                                        <p:tav tm="100000">
                                          <p:val>
                                            <p:strVal val="#ppt_w"/>
                                          </p:val>
                                        </p:tav>
                                      </p:tavLst>
                                    </p:anim>
                                    <p:anim calcmode="lin" valueType="num">
                                      <p:cBhvr>
                                        <p:cTn id="166" dur="500" fill="hold"/>
                                        <p:tgtEl>
                                          <p:spTgt spid="41033"/>
                                        </p:tgtEl>
                                        <p:attrNameLst>
                                          <p:attrName>ppt_h</p:attrName>
                                        </p:attrNameLst>
                                      </p:cBhvr>
                                      <p:tavLst>
                                        <p:tav tm="0">
                                          <p:val>
                                            <p:strVal val="#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7" presetClass="entr" presetSubtype="4" fill="hold" nodeType="clickEffect">
                                  <p:stCondLst>
                                    <p:cond delay="0"/>
                                  </p:stCondLst>
                                  <p:childTnLst>
                                    <p:set>
                                      <p:cBhvr>
                                        <p:cTn id="170" dur="1" fill="hold">
                                          <p:stCondLst>
                                            <p:cond delay="0"/>
                                          </p:stCondLst>
                                        </p:cTn>
                                        <p:tgtEl>
                                          <p:spTgt spid="41035"/>
                                        </p:tgtEl>
                                        <p:attrNameLst>
                                          <p:attrName>style.visibility</p:attrName>
                                        </p:attrNameLst>
                                      </p:cBhvr>
                                      <p:to>
                                        <p:strVal val="visible"/>
                                      </p:to>
                                    </p:set>
                                    <p:anim calcmode="lin" valueType="num">
                                      <p:cBhvr>
                                        <p:cTn id="171" dur="500" fill="hold"/>
                                        <p:tgtEl>
                                          <p:spTgt spid="41035"/>
                                        </p:tgtEl>
                                        <p:attrNameLst>
                                          <p:attrName>ppt_x</p:attrName>
                                        </p:attrNameLst>
                                      </p:cBhvr>
                                      <p:tavLst>
                                        <p:tav tm="0">
                                          <p:val>
                                            <p:strVal val="#ppt_x"/>
                                          </p:val>
                                        </p:tav>
                                        <p:tav tm="100000">
                                          <p:val>
                                            <p:strVal val="#ppt_x"/>
                                          </p:val>
                                        </p:tav>
                                      </p:tavLst>
                                    </p:anim>
                                    <p:anim calcmode="lin" valueType="num">
                                      <p:cBhvr>
                                        <p:cTn id="172" dur="500" fill="hold"/>
                                        <p:tgtEl>
                                          <p:spTgt spid="41035"/>
                                        </p:tgtEl>
                                        <p:attrNameLst>
                                          <p:attrName>ppt_y</p:attrName>
                                        </p:attrNameLst>
                                      </p:cBhvr>
                                      <p:tavLst>
                                        <p:tav tm="0">
                                          <p:val>
                                            <p:strVal val="#ppt_y+#ppt_h/2"/>
                                          </p:val>
                                        </p:tav>
                                        <p:tav tm="100000">
                                          <p:val>
                                            <p:strVal val="#ppt_y"/>
                                          </p:val>
                                        </p:tav>
                                      </p:tavLst>
                                    </p:anim>
                                    <p:anim calcmode="lin" valueType="num">
                                      <p:cBhvr>
                                        <p:cTn id="173" dur="500" fill="hold"/>
                                        <p:tgtEl>
                                          <p:spTgt spid="41035"/>
                                        </p:tgtEl>
                                        <p:attrNameLst>
                                          <p:attrName>ppt_w</p:attrName>
                                        </p:attrNameLst>
                                      </p:cBhvr>
                                      <p:tavLst>
                                        <p:tav tm="0">
                                          <p:val>
                                            <p:strVal val="#ppt_w"/>
                                          </p:val>
                                        </p:tav>
                                        <p:tav tm="100000">
                                          <p:val>
                                            <p:strVal val="#ppt_w"/>
                                          </p:val>
                                        </p:tav>
                                      </p:tavLst>
                                    </p:anim>
                                    <p:anim calcmode="lin" valueType="num">
                                      <p:cBhvr>
                                        <p:cTn id="174" dur="500" fill="hold"/>
                                        <p:tgtEl>
                                          <p:spTgt spid="41035"/>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4" fill="hold" nodeType="clickEffect">
                                  <p:stCondLst>
                                    <p:cond delay="0"/>
                                  </p:stCondLst>
                                  <p:childTnLst>
                                    <p:set>
                                      <p:cBhvr>
                                        <p:cTn id="178" dur="1" fill="hold">
                                          <p:stCondLst>
                                            <p:cond delay="0"/>
                                          </p:stCondLst>
                                        </p:cTn>
                                        <p:tgtEl>
                                          <p:spTgt spid="41038"/>
                                        </p:tgtEl>
                                        <p:attrNameLst>
                                          <p:attrName>style.visibility</p:attrName>
                                        </p:attrNameLst>
                                      </p:cBhvr>
                                      <p:to>
                                        <p:strVal val="visible"/>
                                      </p:to>
                                    </p:set>
                                    <p:anim calcmode="lin" valueType="num">
                                      <p:cBhvr>
                                        <p:cTn id="179" dur="500" fill="hold"/>
                                        <p:tgtEl>
                                          <p:spTgt spid="41038"/>
                                        </p:tgtEl>
                                        <p:attrNameLst>
                                          <p:attrName>ppt_x</p:attrName>
                                        </p:attrNameLst>
                                      </p:cBhvr>
                                      <p:tavLst>
                                        <p:tav tm="0">
                                          <p:val>
                                            <p:strVal val="#ppt_x"/>
                                          </p:val>
                                        </p:tav>
                                        <p:tav tm="100000">
                                          <p:val>
                                            <p:strVal val="#ppt_x"/>
                                          </p:val>
                                        </p:tav>
                                      </p:tavLst>
                                    </p:anim>
                                    <p:anim calcmode="lin" valueType="num">
                                      <p:cBhvr>
                                        <p:cTn id="180" dur="500" fill="hold"/>
                                        <p:tgtEl>
                                          <p:spTgt spid="41038"/>
                                        </p:tgtEl>
                                        <p:attrNameLst>
                                          <p:attrName>ppt_y</p:attrName>
                                        </p:attrNameLst>
                                      </p:cBhvr>
                                      <p:tavLst>
                                        <p:tav tm="0">
                                          <p:val>
                                            <p:strVal val="#ppt_y+#ppt_h/2"/>
                                          </p:val>
                                        </p:tav>
                                        <p:tav tm="100000">
                                          <p:val>
                                            <p:strVal val="#ppt_y"/>
                                          </p:val>
                                        </p:tav>
                                      </p:tavLst>
                                    </p:anim>
                                    <p:anim calcmode="lin" valueType="num">
                                      <p:cBhvr>
                                        <p:cTn id="181" dur="500" fill="hold"/>
                                        <p:tgtEl>
                                          <p:spTgt spid="41038"/>
                                        </p:tgtEl>
                                        <p:attrNameLst>
                                          <p:attrName>ppt_w</p:attrName>
                                        </p:attrNameLst>
                                      </p:cBhvr>
                                      <p:tavLst>
                                        <p:tav tm="0">
                                          <p:val>
                                            <p:strVal val="#ppt_w"/>
                                          </p:val>
                                        </p:tav>
                                        <p:tav tm="100000">
                                          <p:val>
                                            <p:strVal val="#ppt_w"/>
                                          </p:val>
                                        </p:tav>
                                      </p:tavLst>
                                    </p:anim>
                                    <p:anim calcmode="lin" valueType="num">
                                      <p:cBhvr>
                                        <p:cTn id="182" dur="500" fill="hold"/>
                                        <p:tgtEl>
                                          <p:spTgt spid="41038"/>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4" fill="hold" grpId="0" nodeType="clickEffect">
                                  <p:stCondLst>
                                    <p:cond delay="0"/>
                                  </p:stCondLst>
                                  <p:childTnLst>
                                    <p:set>
                                      <p:cBhvr>
                                        <p:cTn id="186" dur="1" fill="hold">
                                          <p:stCondLst>
                                            <p:cond delay="0"/>
                                          </p:stCondLst>
                                        </p:cTn>
                                        <p:tgtEl>
                                          <p:spTgt spid="41094"/>
                                        </p:tgtEl>
                                        <p:attrNameLst>
                                          <p:attrName>style.visibility</p:attrName>
                                        </p:attrNameLst>
                                      </p:cBhvr>
                                      <p:to>
                                        <p:strVal val="visible"/>
                                      </p:to>
                                    </p:set>
                                    <p:animEffect transition="in" filter="wipe(down)">
                                      <p:cBhvr>
                                        <p:cTn id="187" dur="500"/>
                                        <p:tgtEl>
                                          <p:spTgt spid="41094"/>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8" presetClass="entr" presetSubtype="9" fill="hold" nodeType="clickEffect">
                                  <p:stCondLst>
                                    <p:cond delay="0"/>
                                  </p:stCondLst>
                                  <p:childTnLst>
                                    <p:set>
                                      <p:cBhvr>
                                        <p:cTn id="191" dur="1" fill="hold">
                                          <p:stCondLst>
                                            <p:cond delay="0"/>
                                          </p:stCondLst>
                                        </p:cTn>
                                        <p:tgtEl>
                                          <p:spTgt spid="41034"/>
                                        </p:tgtEl>
                                        <p:attrNameLst>
                                          <p:attrName>style.visibility</p:attrName>
                                        </p:attrNameLst>
                                      </p:cBhvr>
                                      <p:to>
                                        <p:strVal val="visible"/>
                                      </p:to>
                                    </p:set>
                                    <p:animEffect transition="in" filter="strips(upLeft)">
                                      <p:cBhvr>
                                        <p:cTn id="192" dur="500"/>
                                        <p:tgtEl>
                                          <p:spTgt spid="41034"/>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 presetClass="entr" presetSubtype="1" fill="hold" grpId="0" nodeType="clickEffect">
                                  <p:stCondLst>
                                    <p:cond delay="0"/>
                                  </p:stCondLst>
                                  <p:childTnLst>
                                    <p:set>
                                      <p:cBhvr>
                                        <p:cTn id="196" dur="1" fill="hold">
                                          <p:stCondLst>
                                            <p:cond delay="0"/>
                                          </p:stCondLst>
                                        </p:cTn>
                                        <p:tgtEl>
                                          <p:spTgt spid="41045"/>
                                        </p:tgtEl>
                                        <p:attrNameLst>
                                          <p:attrName>style.visibility</p:attrName>
                                        </p:attrNameLst>
                                      </p:cBhvr>
                                      <p:to>
                                        <p:strVal val="visible"/>
                                      </p:to>
                                    </p:set>
                                    <p:anim calcmode="lin" valueType="num">
                                      <p:cBhvr additive="base">
                                        <p:cTn id="197" dur="500" fill="hold"/>
                                        <p:tgtEl>
                                          <p:spTgt spid="41045"/>
                                        </p:tgtEl>
                                        <p:attrNameLst>
                                          <p:attrName>ppt_x</p:attrName>
                                        </p:attrNameLst>
                                      </p:cBhvr>
                                      <p:tavLst>
                                        <p:tav tm="0">
                                          <p:val>
                                            <p:strVal val="#ppt_x"/>
                                          </p:val>
                                        </p:tav>
                                        <p:tav tm="100000">
                                          <p:val>
                                            <p:strVal val="#ppt_x"/>
                                          </p:val>
                                        </p:tav>
                                      </p:tavLst>
                                    </p:anim>
                                    <p:anim calcmode="lin" valueType="num">
                                      <p:cBhvr additive="base">
                                        <p:cTn id="198" dur="500" fill="hold"/>
                                        <p:tgtEl>
                                          <p:spTgt spid="41045"/>
                                        </p:tgtEl>
                                        <p:attrNameLst>
                                          <p:attrName>ppt_y</p:attrName>
                                        </p:attrNameLst>
                                      </p:cBhvr>
                                      <p:tavLst>
                                        <p:tav tm="0">
                                          <p:val>
                                            <p:strVal val="0-#ppt_h/2"/>
                                          </p:val>
                                        </p:tav>
                                        <p:tav tm="100000">
                                          <p:val>
                                            <p:strVal val="#ppt_y"/>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8" presetClass="entr" presetSubtype="12" fill="hold" nodeType="clickEffect">
                                  <p:stCondLst>
                                    <p:cond delay="0"/>
                                  </p:stCondLst>
                                  <p:childTnLst>
                                    <p:set>
                                      <p:cBhvr>
                                        <p:cTn id="202" dur="1" fill="hold">
                                          <p:stCondLst>
                                            <p:cond delay="0"/>
                                          </p:stCondLst>
                                        </p:cTn>
                                        <p:tgtEl>
                                          <p:spTgt spid="41028"/>
                                        </p:tgtEl>
                                        <p:attrNameLst>
                                          <p:attrName>style.visibility</p:attrName>
                                        </p:attrNameLst>
                                      </p:cBhvr>
                                      <p:to>
                                        <p:strVal val="visible"/>
                                      </p:to>
                                    </p:set>
                                    <p:animEffect transition="in" filter="strips(downLeft)">
                                      <p:cBhvr>
                                        <p:cTn id="203" dur="500"/>
                                        <p:tgtEl>
                                          <p:spTgt spid="41028"/>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1" fill="hold" grpId="0" nodeType="clickEffect">
                                  <p:stCondLst>
                                    <p:cond delay="0"/>
                                  </p:stCondLst>
                                  <p:childTnLst>
                                    <p:set>
                                      <p:cBhvr>
                                        <p:cTn id="207" dur="1" fill="hold">
                                          <p:stCondLst>
                                            <p:cond delay="0"/>
                                          </p:stCondLst>
                                        </p:cTn>
                                        <p:tgtEl>
                                          <p:spTgt spid="41071"/>
                                        </p:tgtEl>
                                        <p:attrNameLst>
                                          <p:attrName>style.visibility</p:attrName>
                                        </p:attrNameLst>
                                      </p:cBhvr>
                                      <p:to>
                                        <p:strVal val="visible"/>
                                      </p:to>
                                    </p:set>
                                    <p:anim calcmode="lin" valueType="num">
                                      <p:cBhvr additive="base">
                                        <p:cTn id="208" dur="500" fill="hold"/>
                                        <p:tgtEl>
                                          <p:spTgt spid="41071"/>
                                        </p:tgtEl>
                                        <p:attrNameLst>
                                          <p:attrName>ppt_x</p:attrName>
                                        </p:attrNameLst>
                                      </p:cBhvr>
                                      <p:tavLst>
                                        <p:tav tm="0">
                                          <p:val>
                                            <p:strVal val="#ppt_x"/>
                                          </p:val>
                                        </p:tav>
                                        <p:tav tm="100000">
                                          <p:val>
                                            <p:strVal val="#ppt_x"/>
                                          </p:val>
                                        </p:tav>
                                      </p:tavLst>
                                    </p:anim>
                                    <p:anim calcmode="lin" valueType="num">
                                      <p:cBhvr additive="base">
                                        <p:cTn id="209" dur="500" fill="hold"/>
                                        <p:tgtEl>
                                          <p:spTgt spid="41071"/>
                                        </p:tgtEl>
                                        <p:attrNameLst>
                                          <p:attrName>ppt_y</p:attrName>
                                        </p:attrNameLst>
                                      </p:cBhvr>
                                      <p:tavLst>
                                        <p:tav tm="0">
                                          <p:val>
                                            <p:strVal val="0-#ppt_h/2"/>
                                          </p:val>
                                        </p:tav>
                                        <p:tav tm="100000">
                                          <p:val>
                                            <p:strVal val="#ppt_y"/>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7" presetClass="entr" presetSubtype="1" fill="hold" nodeType="clickEffect">
                                  <p:stCondLst>
                                    <p:cond delay="0"/>
                                  </p:stCondLst>
                                  <p:childTnLst>
                                    <p:set>
                                      <p:cBhvr>
                                        <p:cTn id="213" dur="1" fill="hold">
                                          <p:stCondLst>
                                            <p:cond delay="0"/>
                                          </p:stCondLst>
                                        </p:cTn>
                                        <p:tgtEl>
                                          <p:spTgt spid="41027"/>
                                        </p:tgtEl>
                                        <p:attrNameLst>
                                          <p:attrName>style.visibility</p:attrName>
                                        </p:attrNameLst>
                                      </p:cBhvr>
                                      <p:to>
                                        <p:strVal val="visible"/>
                                      </p:to>
                                    </p:set>
                                    <p:anim calcmode="lin" valueType="num">
                                      <p:cBhvr>
                                        <p:cTn id="214" dur="500" fill="hold"/>
                                        <p:tgtEl>
                                          <p:spTgt spid="41027"/>
                                        </p:tgtEl>
                                        <p:attrNameLst>
                                          <p:attrName>ppt_x</p:attrName>
                                        </p:attrNameLst>
                                      </p:cBhvr>
                                      <p:tavLst>
                                        <p:tav tm="0">
                                          <p:val>
                                            <p:strVal val="#ppt_x"/>
                                          </p:val>
                                        </p:tav>
                                        <p:tav tm="100000">
                                          <p:val>
                                            <p:strVal val="#ppt_x"/>
                                          </p:val>
                                        </p:tav>
                                      </p:tavLst>
                                    </p:anim>
                                    <p:anim calcmode="lin" valueType="num">
                                      <p:cBhvr>
                                        <p:cTn id="215" dur="500" fill="hold"/>
                                        <p:tgtEl>
                                          <p:spTgt spid="41027"/>
                                        </p:tgtEl>
                                        <p:attrNameLst>
                                          <p:attrName>ppt_y</p:attrName>
                                        </p:attrNameLst>
                                      </p:cBhvr>
                                      <p:tavLst>
                                        <p:tav tm="0">
                                          <p:val>
                                            <p:strVal val="#ppt_y-#ppt_h/2"/>
                                          </p:val>
                                        </p:tav>
                                        <p:tav tm="100000">
                                          <p:val>
                                            <p:strVal val="#ppt_y"/>
                                          </p:val>
                                        </p:tav>
                                      </p:tavLst>
                                    </p:anim>
                                    <p:anim calcmode="lin" valueType="num">
                                      <p:cBhvr>
                                        <p:cTn id="216" dur="500" fill="hold"/>
                                        <p:tgtEl>
                                          <p:spTgt spid="41027"/>
                                        </p:tgtEl>
                                        <p:attrNameLst>
                                          <p:attrName>ppt_w</p:attrName>
                                        </p:attrNameLst>
                                      </p:cBhvr>
                                      <p:tavLst>
                                        <p:tav tm="0">
                                          <p:val>
                                            <p:strVal val="#ppt_w"/>
                                          </p:val>
                                        </p:tav>
                                        <p:tav tm="100000">
                                          <p:val>
                                            <p:strVal val="#ppt_w"/>
                                          </p:val>
                                        </p:tav>
                                      </p:tavLst>
                                    </p:anim>
                                    <p:anim calcmode="lin" valueType="num">
                                      <p:cBhvr>
                                        <p:cTn id="217" dur="500" fill="hold"/>
                                        <p:tgtEl>
                                          <p:spTgt spid="41027"/>
                                        </p:tgtEl>
                                        <p:attrNameLst>
                                          <p:attrName>ppt_h</p:attrName>
                                        </p:attrNameLst>
                                      </p:cBhvr>
                                      <p:tavLst>
                                        <p:tav tm="0">
                                          <p:val>
                                            <p:fltVal val="0"/>
                                          </p:val>
                                        </p:tav>
                                        <p:tav tm="100000">
                                          <p:val>
                                            <p:strVal val="#ppt_h"/>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7" presetClass="entr" presetSubtype="1" fill="hold" nodeType="clickEffect">
                                  <p:stCondLst>
                                    <p:cond delay="0"/>
                                  </p:stCondLst>
                                  <p:childTnLst>
                                    <p:set>
                                      <p:cBhvr>
                                        <p:cTn id="221" dur="1" fill="hold">
                                          <p:stCondLst>
                                            <p:cond delay="0"/>
                                          </p:stCondLst>
                                        </p:cTn>
                                        <p:tgtEl>
                                          <p:spTgt spid="41046"/>
                                        </p:tgtEl>
                                        <p:attrNameLst>
                                          <p:attrName>style.visibility</p:attrName>
                                        </p:attrNameLst>
                                      </p:cBhvr>
                                      <p:to>
                                        <p:strVal val="visible"/>
                                      </p:to>
                                    </p:set>
                                    <p:anim calcmode="lin" valueType="num">
                                      <p:cBhvr>
                                        <p:cTn id="222" dur="500" fill="hold"/>
                                        <p:tgtEl>
                                          <p:spTgt spid="41046"/>
                                        </p:tgtEl>
                                        <p:attrNameLst>
                                          <p:attrName>ppt_x</p:attrName>
                                        </p:attrNameLst>
                                      </p:cBhvr>
                                      <p:tavLst>
                                        <p:tav tm="0">
                                          <p:val>
                                            <p:strVal val="#ppt_x"/>
                                          </p:val>
                                        </p:tav>
                                        <p:tav tm="100000">
                                          <p:val>
                                            <p:strVal val="#ppt_x"/>
                                          </p:val>
                                        </p:tav>
                                      </p:tavLst>
                                    </p:anim>
                                    <p:anim calcmode="lin" valueType="num">
                                      <p:cBhvr>
                                        <p:cTn id="223" dur="500" fill="hold"/>
                                        <p:tgtEl>
                                          <p:spTgt spid="41046"/>
                                        </p:tgtEl>
                                        <p:attrNameLst>
                                          <p:attrName>ppt_y</p:attrName>
                                        </p:attrNameLst>
                                      </p:cBhvr>
                                      <p:tavLst>
                                        <p:tav tm="0">
                                          <p:val>
                                            <p:strVal val="#ppt_y-#ppt_h/2"/>
                                          </p:val>
                                        </p:tav>
                                        <p:tav tm="100000">
                                          <p:val>
                                            <p:strVal val="#ppt_y"/>
                                          </p:val>
                                        </p:tav>
                                      </p:tavLst>
                                    </p:anim>
                                    <p:anim calcmode="lin" valueType="num">
                                      <p:cBhvr>
                                        <p:cTn id="224" dur="500" fill="hold"/>
                                        <p:tgtEl>
                                          <p:spTgt spid="41046"/>
                                        </p:tgtEl>
                                        <p:attrNameLst>
                                          <p:attrName>ppt_w</p:attrName>
                                        </p:attrNameLst>
                                      </p:cBhvr>
                                      <p:tavLst>
                                        <p:tav tm="0">
                                          <p:val>
                                            <p:strVal val="#ppt_w"/>
                                          </p:val>
                                        </p:tav>
                                        <p:tav tm="100000">
                                          <p:val>
                                            <p:strVal val="#ppt_w"/>
                                          </p:val>
                                        </p:tav>
                                      </p:tavLst>
                                    </p:anim>
                                    <p:anim calcmode="lin" valueType="num">
                                      <p:cBhvr>
                                        <p:cTn id="225" dur="500" fill="hold"/>
                                        <p:tgtEl>
                                          <p:spTgt spid="41046"/>
                                        </p:tgtEl>
                                        <p:attrNameLst>
                                          <p:attrName>ppt_h</p:attrName>
                                        </p:attrNameLst>
                                      </p:cBhvr>
                                      <p:tavLst>
                                        <p:tav tm="0">
                                          <p:val>
                                            <p:fltVal val="0"/>
                                          </p:val>
                                        </p:tav>
                                        <p:tav tm="100000">
                                          <p:val>
                                            <p:strVal val="#ppt_h"/>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4" fill="hold" grpId="0" nodeType="clickEffect">
                                  <p:stCondLst>
                                    <p:cond delay="0"/>
                                  </p:stCondLst>
                                  <p:childTnLst>
                                    <p:set>
                                      <p:cBhvr>
                                        <p:cTn id="229" dur="1" fill="hold">
                                          <p:stCondLst>
                                            <p:cond delay="0"/>
                                          </p:stCondLst>
                                        </p:cTn>
                                        <p:tgtEl>
                                          <p:spTgt spid="41093"/>
                                        </p:tgtEl>
                                        <p:attrNameLst>
                                          <p:attrName>style.visibility</p:attrName>
                                        </p:attrNameLst>
                                      </p:cBhvr>
                                      <p:to>
                                        <p:strVal val="visible"/>
                                      </p:to>
                                    </p:set>
                                    <p:animEffect transition="in" filter="wipe(down)">
                                      <p:cBhvr>
                                        <p:cTn id="230" dur="500"/>
                                        <p:tgtEl>
                                          <p:spTgt spid="41093"/>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8" presetClass="entr" presetSubtype="12" fill="hold" nodeType="clickEffect">
                                  <p:stCondLst>
                                    <p:cond delay="0"/>
                                  </p:stCondLst>
                                  <p:childTnLst>
                                    <p:set>
                                      <p:cBhvr>
                                        <p:cTn id="234" dur="1" fill="hold">
                                          <p:stCondLst>
                                            <p:cond delay="0"/>
                                          </p:stCondLst>
                                        </p:cTn>
                                        <p:tgtEl>
                                          <p:spTgt spid="41050"/>
                                        </p:tgtEl>
                                        <p:attrNameLst>
                                          <p:attrName>style.visibility</p:attrName>
                                        </p:attrNameLst>
                                      </p:cBhvr>
                                      <p:to>
                                        <p:strVal val="visible"/>
                                      </p:to>
                                    </p:set>
                                    <p:animEffect transition="in" filter="strips(downLeft)">
                                      <p:cBhvr>
                                        <p:cTn id="235" dur="500"/>
                                        <p:tgtEl>
                                          <p:spTgt spid="41050"/>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8" presetClass="entr" presetSubtype="9" fill="hold" nodeType="clickEffect">
                                  <p:stCondLst>
                                    <p:cond delay="0"/>
                                  </p:stCondLst>
                                  <p:childTnLst>
                                    <p:set>
                                      <p:cBhvr>
                                        <p:cTn id="239" dur="1" fill="hold">
                                          <p:stCondLst>
                                            <p:cond delay="0"/>
                                          </p:stCondLst>
                                        </p:cTn>
                                        <p:tgtEl>
                                          <p:spTgt spid="41072"/>
                                        </p:tgtEl>
                                        <p:attrNameLst>
                                          <p:attrName>style.visibility</p:attrName>
                                        </p:attrNameLst>
                                      </p:cBhvr>
                                      <p:to>
                                        <p:strVal val="visible"/>
                                      </p:to>
                                    </p:set>
                                    <p:animEffect transition="in" filter="strips(upLeft)">
                                      <p:cBhvr>
                                        <p:cTn id="240" dur="500"/>
                                        <p:tgtEl>
                                          <p:spTgt spid="41072"/>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3" presetClass="entr" presetSubtype="16" fill="hold" nodeType="clickEffect">
                                  <p:stCondLst>
                                    <p:cond delay="0"/>
                                  </p:stCondLst>
                                  <p:childTnLst>
                                    <p:set>
                                      <p:cBhvr>
                                        <p:cTn id="244" dur="1" fill="hold">
                                          <p:stCondLst>
                                            <p:cond delay="0"/>
                                          </p:stCondLst>
                                        </p:cTn>
                                        <p:tgtEl>
                                          <p:spTgt spid="41053"/>
                                        </p:tgtEl>
                                        <p:attrNameLst>
                                          <p:attrName>style.visibility</p:attrName>
                                        </p:attrNameLst>
                                      </p:cBhvr>
                                      <p:to>
                                        <p:strVal val="visible"/>
                                      </p:to>
                                    </p:set>
                                    <p:anim calcmode="lin" valueType="num">
                                      <p:cBhvr>
                                        <p:cTn id="245" dur="500" fill="hold"/>
                                        <p:tgtEl>
                                          <p:spTgt spid="41053"/>
                                        </p:tgtEl>
                                        <p:attrNameLst>
                                          <p:attrName>ppt_w</p:attrName>
                                        </p:attrNameLst>
                                      </p:cBhvr>
                                      <p:tavLst>
                                        <p:tav tm="0">
                                          <p:val>
                                            <p:fltVal val="0"/>
                                          </p:val>
                                        </p:tav>
                                        <p:tav tm="100000">
                                          <p:val>
                                            <p:strVal val="#ppt_w"/>
                                          </p:val>
                                        </p:tav>
                                      </p:tavLst>
                                    </p:anim>
                                    <p:anim calcmode="lin" valueType="num">
                                      <p:cBhvr>
                                        <p:cTn id="246" dur="500" fill="hold"/>
                                        <p:tgtEl>
                                          <p:spTgt spid="41053"/>
                                        </p:tgtEl>
                                        <p:attrNameLst>
                                          <p:attrName>ppt_h</p:attrName>
                                        </p:attrNameLst>
                                      </p:cBhvr>
                                      <p:tavLst>
                                        <p:tav tm="0">
                                          <p:val>
                                            <p:fltVal val="0"/>
                                          </p:val>
                                        </p:tav>
                                        <p:tav tm="100000">
                                          <p:val>
                                            <p:strVal val="#ppt_h"/>
                                          </p:val>
                                        </p:tav>
                                      </p:tavLst>
                                    </p:anim>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3" presetClass="entr" presetSubtype="16" fill="hold" nodeType="clickEffect">
                                  <p:stCondLst>
                                    <p:cond delay="0"/>
                                  </p:stCondLst>
                                  <p:childTnLst>
                                    <p:set>
                                      <p:cBhvr>
                                        <p:cTn id="250" dur="1" fill="hold">
                                          <p:stCondLst>
                                            <p:cond delay="0"/>
                                          </p:stCondLst>
                                        </p:cTn>
                                        <p:tgtEl>
                                          <p:spTgt spid="41061"/>
                                        </p:tgtEl>
                                        <p:attrNameLst>
                                          <p:attrName>style.visibility</p:attrName>
                                        </p:attrNameLst>
                                      </p:cBhvr>
                                      <p:to>
                                        <p:strVal val="visible"/>
                                      </p:to>
                                    </p:set>
                                    <p:anim calcmode="lin" valueType="num">
                                      <p:cBhvr>
                                        <p:cTn id="251" dur="500" fill="hold"/>
                                        <p:tgtEl>
                                          <p:spTgt spid="41061"/>
                                        </p:tgtEl>
                                        <p:attrNameLst>
                                          <p:attrName>ppt_w</p:attrName>
                                        </p:attrNameLst>
                                      </p:cBhvr>
                                      <p:tavLst>
                                        <p:tav tm="0">
                                          <p:val>
                                            <p:fltVal val="0"/>
                                          </p:val>
                                        </p:tav>
                                        <p:tav tm="100000">
                                          <p:val>
                                            <p:strVal val="#ppt_w"/>
                                          </p:val>
                                        </p:tav>
                                      </p:tavLst>
                                    </p:anim>
                                    <p:anim calcmode="lin" valueType="num">
                                      <p:cBhvr>
                                        <p:cTn id="252" dur="500" fill="hold"/>
                                        <p:tgtEl>
                                          <p:spTgt spid="41061"/>
                                        </p:tgtEl>
                                        <p:attrNameLst>
                                          <p:attrName>ppt_h</p:attrName>
                                        </p:attrNameLst>
                                      </p:cBhvr>
                                      <p:tavLst>
                                        <p:tav tm="0">
                                          <p:val>
                                            <p:fltVal val="0"/>
                                          </p:val>
                                        </p:tav>
                                        <p:tav tm="100000">
                                          <p:val>
                                            <p:strVal val="#ppt_h"/>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7" presetClass="entr" presetSubtype="4" fill="hold" nodeType="clickEffect">
                                  <p:stCondLst>
                                    <p:cond delay="0"/>
                                  </p:stCondLst>
                                  <p:childTnLst>
                                    <p:set>
                                      <p:cBhvr>
                                        <p:cTn id="256" dur="1" fill="hold">
                                          <p:stCondLst>
                                            <p:cond delay="0"/>
                                          </p:stCondLst>
                                        </p:cTn>
                                        <p:tgtEl>
                                          <p:spTgt spid="41080"/>
                                        </p:tgtEl>
                                        <p:attrNameLst>
                                          <p:attrName>style.visibility</p:attrName>
                                        </p:attrNameLst>
                                      </p:cBhvr>
                                      <p:to>
                                        <p:strVal val="visible"/>
                                      </p:to>
                                    </p:set>
                                    <p:anim calcmode="lin" valueType="num">
                                      <p:cBhvr>
                                        <p:cTn id="257" dur="500" fill="hold"/>
                                        <p:tgtEl>
                                          <p:spTgt spid="41080"/>
                                        </p:tgtEl>
                                        <p:attrNameLst>
                                          <p:attrName>ppt_x</p:attrName>
                                        </p:attrNameLst>
                                      </p:cBhvr>
                                      <p:tavLst>
                                        <p:tav tm="0">
                                          <p:val>
                                            <p:strVal val="#ppt_x"/>
                                          </p:val>
                                        </p:tav>
                                        <p:tav tm="100000">
                                          <p:val>
                                            <p:strVal val="#ppt_x"/>
                                          </p:val>
                                        </p:tav>
                                      </p:tavLst>
                                    </p:anim>
                                    <p:anim calcmode="lin" valueType="num">
                                      <p:cBhvr>
                                        <p:cTn id="258" dur="500" fill="hold"/>
                                        <p:tgtEl>
                                          <p:spTgt spid="41080"/>
                                        </p:tgtEl>
                                        <p:attrNameLst>
                                          <p:attrName>ppt_y</p:attrName>
                                        </p:attrNameLst>
                                      </p:cBhvr>
                                      <p:tavLst>
                                        <p:tav tm="0">
                                          <p:val>
                                            <p:strVal val="#ppt_y+#ppt_h/2"/>
                                          </p:val>
                                        </p:tav>
                                        <p:tav tm="100000">
                                          <p:val>
                                            <p:strVal val="#ppt_y"/>
                                          </p:val>
                                        </p:tav>
                                      </p:tavLst>
                                    </p:anim>
                                    <p:anim calcmode="lin" valueType="num">
                                      <p:cBhvr>
                                        <p:cTn id="259" dur="500" fill="hold"/>
                                        <p:tgtEl>
                                          <p:spTgt spid="41080"/>
                                        </p:tgtEl>
                                        <p:attrNameLst>
                                          <p:attrName>ppt_w</p:attrName>
                                        </p:attrNameLst>
                                      </p:cBhvr>
                                      <p:tavLst>
                                        <p:tav tm="0">
                                          <p:val>
                                            <p:strVal val="#ppt_w"/>
                                          </p:val>
                                        </p:tav>
                                        <p:tav tm="100000">
                                          <p:val>
                                            <p:strVal val="#ppt_w"/>
                                          </p:val>
                                        </p:tav>
                                      </p:tavLst>
                                    </p:anim>
                                    <p:anim calcmode="lin" valueType="num">
                                      <p:cBhvr>
                                        <p:cTn id="260" dur="500" fill="hold"/>
                                        <p:tgtEl>
                                          <p:spTgt spid="41080"/>
                                        </p:tgtEl>
                                        <p:attrNameLst>
                                          <p:attrName>ppt_h</p:attrName>
                                        </p:attrNameLst>
                                      </p:cBhvr>
                                      <p:tavLst>
                                        <p:tav tm="0">
                                          <p:val>
                                            <p:fltVal val="0"/>
                                          </p:val>
                                        </p:tav>
                                        <p:tav tm="100000">
                                          <p:val>
                                            <p:strVal val="#ppt_h"/>
                                          </p:val>
                                        </p:tav>
                                      </p:tavLst>
                                    </p:anim>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41079"/>
                                        </p:tgtEl>
                                        <p:attrNameLst>
                                          <p:attrName>style.visibility</p:attrName>
                                        </p:attrNameLst>
                                      </p:cBhvr>
                                      <p:to>
                                        <p:strVal val="visible"/>
                                      </p:to>
                                    </p:set>
                                    <p:anim calcmode="lin" valueType="num">
                                      <p:cBhvr additive="base">
                                        <p:cTn id="265" dur="500" fill="hold"/>
                                        <p:tgtEl>
                                          <p:spTgt spid="41079"/>
                                        </p:tgtEl>
                                        <p:attrNameLst>
                                          <p:attrName>ppt_x</p:attrName>
                                        </p:attrNameLst>
                                      </p:cBhvr>
                                      <p:tavLst>
                                        <p:tav tm="0">
                                          <p:val>
                                            <p:strVal val="#ppt_x"/>
                                          </p:val>
                                        </p:tav>
                                        <p:tav tm="100000">
                                          <p:val>
                                            <p:strVal val="#ppt_x"/>
                                          </p:val>
                                        </p:tav>
                                      </p:tavLst>
                                    </p:anim>
                                    <p:anim calcmode="lin" valueType="num">
                                      <p:cBhvr additive="base">
                                        <p:cTn id="266" dur="500" fill="hold"/>
                                        <p:tgtEl>
                                          <p:spTgt spid="41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7" grpId="0" autoUpdateAnimBg="0"/>
      <p:bldP spid="40998" grpId="0" autoUpdateAnimBg="0"/>
      <p:bldP spid="40999" grpId="0" autoUpdateAnimBg="0"/>
      <p:bldP spid="41023" grpId="0" autoUpdateAnimBg="0"/>
      <p:bldP spid="41024" grpId="0" animBg="1" autoUpdateAnimBg="0"/>
      <p:bldP spid="41025" grpId="0" autoUpdateAnimBg="0"/>
      <p:bldP spid="41039" grpId="0" autoUpdateAnimBg="0"/>
      <p:bldP spid="41040" grpId="0" autoUpdateAnimBg="0"/>
      <p:bldP spid="41045" grpId="0" autoUpdateAnimBg="0"/>
      <p:bldP spid="41064" grpId="0" autoUpdateAnimBg="0"/>
      <p:bldP spid="41071" grpId="0" autoUpdateAnimBg="0"/>
      <p:bldP spid="41078" grpId="0" autoUpdateAnimBg="0"/>
      <p:bldP spid="41079" grpId="0" autoUpdateAnimBg="0"/>
      <p:bldP spid="41093" grpId="0"/>
      <p:bldP spid="410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Line 4">
            <a:extLst>
              <a:ext uri="{FF2B5EF4-FFF2-40B4-BE49-F238E27FC236}">
                <a16:creationId xmlns:a16="http://schemas.microsoft.com/office/drawing/2014/main" id="{1872B6CF-03F4-401A-8171-F85E3D4AFA36}"/>
              </a:ext>
            </a:extLst>
          </p:cNvPr>
          <p:cNvSpPr>
            <a:spLocks noChangeShapeType="1"/>
          </p:cNvSpPr>
          <p:nvPr/>
        </p:nvSpPr>
        <p:spPr bwMode="auto">
          <a:xfrm flipV="1">
            <a:off x="1333500" y="3614738"/>
            <a:ext cx="46720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 name="Oval 5">
            <a:extLst>
              <a:ext uri="{FF2B5EF4-FFF2-40B4-BE49-F238E27FC236}">
                <a16:creationId xmlns:a16="http://schemas.microsoft.com/office/drawing/2014/main" id="{1602D26D-E823-4BC1-AF7C-63ECAE729E0F}"/>
              </a:ext>
            </a:extLst>
          </p:cNvPr>
          <p:cNvSpPr>
            <a:spLocks noChangeArrowheads="1"/>
          </p:cNvSpPr>
          <p:nvPr/>
        </p:nvSpPr>
        <p:spPr bwMode="auto">
          <a:xfrm>
            <a:off x="2490788" y="2909888"/>
            <a:ext cx="46037" cy="46037"/>
          </a:xfrm>
          <a:prstGeom prst="ellipse">
            <a:avLst/>
          </a:prstGeom>
          <a:solidFill>
            <a:schemeClr val="tx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 name="Text Box 6">
            <a:extLst>
              <a:ext uri="{FF2B5EF4-FFF2-40B4-BE49-F238E27FC236}">
                <a16:creationId xmlns:a16="http://schemas.microsoft.com/office/drawing/2014/main" id="{8C6BEE55-3709-4062-B2D7-8BE3E0EEEBA1}"/>
              </a:ext>
            </a:extLst>
          </p:cNvPr>
          <p:cNvSpPr txBox="1">
            <a:spLocks noChangeArrowheads="1"/>
          </p:cNvSpPr>
          <p:nvPr/>
        </p:nvSpPr>
        <p:spPr bwMode="auto">
          <a:xfrm>
            <a:off x="2209800" y="25527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a’</a:t>
            </a:r>
          </a:p>
        </p:txBody>
      </p:sp>
      <p:sp>
        <p:nvSpPr>
          <p:cNvPr id="2055" name="Text Box 7">
            <a:extLst>
              <a:ext uri="{FF2B5EF4-FFF2-40B4-BE49-F238E27FC236}">
                <a16:creationId xmlns:a16="http://schemas.microsoft.com/office/drawing/2014/main" id="{3E1B2F82-E240-4030-8BD6-36A148CEA94F}"/>
              </a:ext>
            </a:extLst>
          </p:cNvPr>
          <p:cNvSpPr txBox="1">
            <a:spLocks noChangeArrowheads="1"/>
          </p:cNvSpPr>
          <p:nvPr/>
        </p:nvSpPr>
        <p:spPr bwMode="auto">
          <a:xfrm>
            <a:off x="1028700" y="3463925"/>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X</a:t>
            </a:r>
          </a:p>
        </p:txBody>
      </p:sp>
      <p:sp>
        <p:nvSpPr>
          <p:cNvPr id="2056" name="Text Box 8">
            <a:extLst>
              <a:ext uri="{FF2B5EF4-FFF2-40B4-BE49-F238E27FC236}">
                <a16:creationId xmlns:a16="http://schemas.microsoft.com/office/drawing/2014/main" id="{A27E0772-F2A5-4235-B3E9-7D94E09CF3EA}"/>
              </a:ext>
            </a:extLst>
          </p:cNvPr>
          <p:cNvSpPr txBox="1">
            <a:spLocks noChangeArrowheads="1"/>
          </p:cNvSpPr>
          <p:nvPr/>
        </p:nvSpPr>
        <p:spPr bwMode="auto">
          <a:xfrm>
            <a:off x="6005513" y="34051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Y</a:t>
            </a:r>
          </a:p>
        </p:txBody>
      </p:sp>
      <p:sp>
        <p:nvSpPr>
          <p:cNvPr id="2057" name="Oval 9">
            <a:extLst>
              <a:ext uri="{FF2B5EF4-FFF2-40B4-BE49-F238E27FC236}">
                <a16:creationId xmlns:a16="http://schemas.microsoft.com/office/drawing/2014/main" id="{39B88696-C4F1-43C5-BCA2-78FC359A5EFA}"/>
              </a:ext>
            </a:extLst>
          </p:cNvPr>
          <p:cNvSpPr>
            <a:spLocks noChangeArrowheads="1"/>
          </p:cNvSpPr>
          <p:nvPr/>
        </p:nvSpPr>
        <p:spPr bwMode="auto">
          <a:xfrm>
            <a:off x="2490788" y="4281488"/>
            <a:ext cx="46037" cy="46037"/>
          </a:xfrm>
          <a:prstGeom prst="ellipse">
            <a:avLst/>
          </a:prstGeom>
          <a:solidFill>
            <a:schemeClr val="tx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Line 10">
            <a:extLst>
              <a:ext uri="{FF2B5EF4-FFF2-40B4-BE49-F238E27FC236}">
                <a16:creationId xmlns:a16="http://schemas.microsoft.com/office/drawing/2014/main" id="{7FC1F658-DAFC-4F2B-BADA-E5109AC3C5F9}"/>
              </a:ext>
            </a:extLst>
          </p:cNvPr>
          <p:cNvSpPr>
            <a:spLocks noChangeShapeType="1"/>
          </p:cNvSpPr>
          <p:nvPr/>
        </p:nvSpPr>
        <p:spPr bwMode="auto">
          <a:xfrm flipH="1">
            <a:off x="1981200" y="2933700"/>
            <a:ext cx="5334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9" name="Line 11">
            <a:extLst>
              <a:ext uri="{FF2B5EF4-FFF2-40B4-BE49-F238E27FC236}">
                <a16:creationId xmlns:a16="http://schemas.microsoft.com/office/drawing/2014/main" id="{E895FC70-B802-404E-8CAA-AFC0775F4E13}"/>
              </a:ext>
            </a:extLst>
          </p:cNvPr>
          <p:cNvSpPr>
            <a:spLocks noChangeShapeType="1"/>
          </p:cNvSpPr>
          <p:nvPr/>
        </p:nvSpPr>
        <p:spPr bwMode="auto">
          <a:xfrm>
            <a:off x="2133600" y="2933700"/>
            <a:ext cx="0" cy="68580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0" name="Text Box 12">
            <a:extLst>
              <a:ext uri="{FF2B5EF4-FFF2-40B4-BE49-F238E27FC236}">
                <a16:creationId xmlns:a16="http://schemas.microsoft.com/office/drawing/2014/main" id="{24F213EA-7A63-4C10-973B-C6271A8895BD}"/>
              </a:ext>
            </a:extLst>
          </p:cNvPr>
          <p:cNvSpPr txBox="1">
            <a:spLocks noChangeArrowheads="1"/>
          </p:cNvSpPr>
          <p:nvPr/>
        </p:nvSpPr>
        <p:spPr bwMode="auto">
          <a:xfrm>
            <a:off x="2338388" y="42291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a</a:t>
            </a:r>
          </a:p>
        </p:txBody>
      </p:sp>
      <p:sp>
        <p:nvSpPr>
          <p:cNvPr id="2061" name="Text Box 13">
            <a:extLst>
              <a:ext uri="{FF2B5EF4-FFF2-40B4-BE49-F238E27FC236}">
                <a16:creationId xmlns:a16="http://schemas.microsoft.com/office/drawing/2014/main" id="{450DBCB9-84C8-41C8-8154-81E32D7A2479}"/>
              </a:ext>
            </a:extLst>
          </p:cNvPr>
          <p:cNvSpPr txBox="1">
            <a:spLocks noChangeArrowheads="1"/>
          </p:cNvSpPr>
          <p:nvPr/>
        </p:nvSpPr>
        <p:spPr bwMode="auto">
          <a:xfrm>
            <a:off x="2057400" y="3111500"/>
            <a:ext cx="479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20</a:t>
            </a:r>
          </a:p>
        </p:txBody>
      </p:sp>
      <p:sp>
        <p:nvSpPr>
          <p:cNvPr id="2062" name="Line 14">
            <a:extLst>
              <a:ext uri="{FF2B5EF4-FFF2-40B4-BE49-F238E27FC236}">
                <a16:creationId xmlns:a16="http://schemas.microsoft.com/office/drawing/2014/main" id="{B7B2A55E-CE64-4681-9EC5-DCED2ACAB27E}"/>
              </a:ext>
            </a:extLst>
          </p:cNvPr>
          <p:cNvSpPr>
            <a:spLocks noChangeShapeType="1"/>
          </p:cNvSpPr>
          <p:nvPr/>
        </p:nvSpPr>
        <p:spPr bwMode="auto">
          <a:xfrm flipH="1">
            <a:off x="1981200" y="4305300"/>
            <a:ext cx="5334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 name="Line 15">
            <a:extLst>
              <a:ext uri="{FF2B5EF4-FFF2-40B4-BE49-F238E27FC236}">
                <a16:creationId xmlns:a16="http://schemas.microsoft.com/office/drawing/2014/main" id="{A464EA36-459B-4EC8-B82B-ED3631F9D438}"/>
              </a:ext>
            </a:extLst>
          </p:cNvPr>
          <p:cNvSpPr>
            <a:spLocks noChangeShapeType="1"/>
          </p:cNvSpPr>
          <p:nvPr/>
        </p:nvSpPr>
        <p:spPr bwMode="auto">
          <a:xfrm>
            <a:off x="2133600" y="3619500"/>
            <a:ext cx="0" cy="68580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4" name="Text Box 16">
            <a:extLst>
              <a:ext uri="{FF2B5EF4-FFF2-40B4-BE49-F238E27FC236}">
                <a16:creationId xmlns:a16="http://schemas.microsoft.com/office/drawing/2014/main" id="{ADD05F0C-6268-4B5A-AD0C-005D4320861D}"/>
              </a:ext>
            </a:extLst>
          </p:cNvPr>
          <p:cNvSpPr txBox="1">
            <a:spLocks noChangeArrowheads="1"/>
          </p:cNvSpPr>
          <p:nvPr/>
        </p:nvSpPr>
        <p:spPr bwMode="auto">
          <a:xfrm>
            <a:off x="2058988" y="3843338"/>
            <a:ext cx="481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20</a:t>
            </a:r>
          </a:p>
        </p:txBody>
      </p:sp>
      <p:sp>
        <p:nvSpPr>
          <p:cNvPr id="2065" name="Line 17">
            <a:extLst>
              <a:ext uri="{FF2B5EF4-FFF2-40B4-BE49-F238E27FC236}">
                <a16:creationId xmlns:a16="http://schemas.microsoft.com/office/drawing/2014/main" id="{39958EAE-7887-4FBD-B127-8F1843C62BFA}"/>
              </a:ext>
            </a:extLst>
          </p:cNvPr>
          <p:cNvSpPr>
            <a:spLocks noChangeShapeType="1"/>
          </p:cNvSpPr>
          <p:nvPr/>
        </p:nvSpPr>
        <p:spPr bwMode="auto">
          <a:xfrm>
            <a:off x="2514600" y="2933700"/>
            <a:ext cx="0" cy="137160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6" name="Line 18">
            <a:extLst>
              <a:ext uri="{FF2B5EF4-FFF2-40B4-BE49-F238E27FC236}">
                <a16:creationId xmlns:a16="http://schemas.microsoft.com/office/drawing/2014/main" id="{5E099113-8441-4F7E-B521-6B6F28CFCAE4}"/>
              </a:ext>
            </a:extLst>
          </p:cNvPr>
          <p:cNvSpPr>
            <a:spLocks noChangeShapeType="1"/>
          </p:cNvSpPr>
          <p:nvPr/>
        </p:nvSpPr>
        <p:spPr bwMode="auto">
          <a:xfrm>
            <a:off x="2514600" y="3771900"/>
            <a:ext cx="1792288" cy="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7" name="Text Box 19">
            <a:extLst>
              <a:ext uri="{FF2B5EF4-FFF2-40B4-BE49-F238E27FC236}">
                <a16:creationId xmlns:a16="http://schemas.microsoft.com/office/drawing/2014/main" id="{955ED1A8-91D4-477F-995C-B12EEDD853D1}"/>
              </a:ext>
            </a:extLst>
          </p:cNvPr>
          <p:cNvSpPr txBox="1">
            <a:spLocks noChangeArrowheads="1"/>
          </p:cNvSpPr>
          <p:nvPr/>
        </p:nvSpPr>
        <p:spPr bwMode="auto">
          <a:xfrm>
            <a:off x="3276600" y="3695700"/>
            <a:ext cx="598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50</a:t>
            </a:r>
          </a:p>
        </p:txBody>
      </p:sp>
      <p:sp>
        <p:nvSpPr>
          <p:cNvPr id="2068" name="Line 20">
            <a:extLst>
              <a:ext uri="{FF2B5EF4-FFF2-40B4-BE49-F238E27FC236}">
                <a16:creationId xmlns:a16="http://schemas.microsoft.com/office/drawing/2014/main" id="{2FA6FADB-CBEA-46F8-9418-2995DED4C18F}"/>
              </a:ext>
            </a:extLst>
          </p:cNvPr>
          <p:cNvSpPr>
            <a:spLocks noChangeShapeType="1"/>
          </p:cNvSpPr>
          <p:nvPr/>
        </p:nvSpPr>
        <p:spPr bwMode="auto">
          <a:xfrm>
            <a:off x="4306888" y="1643063"/>
            <a:ext cx="0" cy="466725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 name="Oval 21">
            <a:extLst>
              <a:ext uri="{FF2B5EF4-FFF2-40B4-BE49-F238E27FC236}">
                <a16:creationId xmlns:a16="http://schemas.microsoft.com/office/drawing/2014/main" id="{BA7F8B6F-372B-401B-A128-2E5AE4226A55}"/>
              </a:ext>
            </a:extLst>
          </p:cNvPr>
          <p:cNvSpPr>
            <a:spLocks noChangeArrowheads="1"/>
          </p:cNvSpPr>
          <p:nvPr/>
        </p:nvSpPr>
        <p:spPr bwMode="auto">
          <a:xfrm>
            <a:off x="4286250" y="1617663"/>
            <a:ext cx="46038" cy="46037"/>
          </a:xfrm>
          <a:prstGeom prst="ellipse">
            <a:avLst/>
          </a:prstGeom>
          <a:solidFill>
            <a:schemeClr val="tx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Line 22">
            <a:extLst>
              <a:ext uri="{FF2B5EF4-FFF2-40B4-BE49-F238E27FC236}">
                <a16:creationId xmlns:a16="http://schemas.microsoft.com/office/drawing/2014/main" id="{0444A24A-F834-49BA-BD32-25BC9228B695}"/>
              </a:ext>
            </a:extLst>
          </p:cNvPr>
          <p:cNvSpPr>
            <a:spLocks noChangeShapeType="1"/>
          </p:cNvSpPr>
          <p:nvPr/>
        </p:nvSpPr>
        <p:spPr bwMode="auto">
          <a:xfrm flipV="1">
            <a:off x="4310063" y="1641475"/>
            <a:ext cx="1347787"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 name="Line 23">
            <a:extLst>
              <a:ext uri="{FF2B5EF4-FFF2-40B4-BE49-F238E27FC236}">
                <a16:creationId xmlns:a16="http://schemas.microsoft.com/office/drawing/2014/main" id="{A69107DB-E566-4C86-B4B4-6B90B773DE6C}"/>
              </a:ext>
            </a:extLst>
          </p:cNvPr>
          <p:cNvSpPr>
            <a:spLocks noChangeShapeType="1"/>
          </p:cNvSpPr>
          <p:nvPr/>
        </p:nvSpPr>
        <p:spPr bwMode="auto">
          <a:xfrm>
            <a:off x="5562600" y="1644650"/>
            <a:ext cx="0" cy="197485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 name="Text Box 24">
            <a:extLst>
              <a:ext uri="{FF2B5EF4-FFF2-40B4-BE49-F238E27FC236}">
                <a16:creationId xmlns:a16="http://schemas.microsoft.com/office/drawing/2014/main" id="{FD403F79-048C-4C80-856C-737FED6B2FFD}"/>
              </a:ext>
            </a:extLst>
          </p:cNvPr>
          <p:cNvSpPr txBox="1">
            <a:spLocks noChangeArrowheads="1"/>
          </p:cNvSpPr>
          <p:nvPr/>
        </p:nvSpPr>
        <p:spPr bwMode="auto">
          <a:xfrm>
            <a:off x="5505450" y="2476500"/>
            <a:ext cx="500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55</a:t>
            </a:r>
          </a:p>
        </p:txBody>
      </p:sp>
      <p:sp>
        <p:nvSpPr>
          <p:cNvPr id="2073" name="Oval 25">
            <a:extLst>
              <a:ext uri="{FF2B5EF4-FFF2-40B4-BE49-F238E27FC236}">
                <a16:creationId xmlns:a16="http://schemas.microsoft.com/office/drawing/2014/main" id="{40DB4F92-D671-46A9-BE41-B4C8838EC968}"/>
              </a:ext>
            </a:extLst>
          </p:cNvPr>
          <p:cNvSpPr>
            <a:spLocks noChangeArrowheads="1"/>
          </p:cNvSpPr>
          <p:nvPr/>
        </p:nvSpPr>
        <p:spPr bwMode="auto">
          <a:xfrm>
            <a:off x="4283075" y="6288088"/>
            <a:ext cx="46038" cy="46037"/>
          </a:xfrm>
          <a:prstGeom prst="ellipse">
            <a:avLst/>
          </a:prstGeom>
          <a:solidFill>
            <a:schemeClr val="tx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4" name="Text Box 26">
            <a:extLst>
              <a:ext uri="{FF2B5EF4-FFF2-40B4-BE49-F238E27FC236}">
                <a16:creationId xmlns:a16="http://schemas.microsoft.com/office/drawing/2014/main" id="{B71BEE78-7E29-4769-A1AA-9E314D5FA892}"/>
              </a:ext>
            </a:extLst>
          </p:cNvPr>
          <p:cNvSpPr txBox="1">
            <a:spLocks noChangeArrowheads="1"/>
          </p:cNvSpPr>
          <p:nvPr/>
        </p:nvSpPr>
        <p:spPr bwMode="auto">
          <a:xfrm>
            <a:off x="4114800" y="132397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b’</a:t>
            </a:r>
          </a:p>
        </p:txBody>
      </p:sp>
      <p:sp>
        <p:nvSpPr>
          <p:cNvPr id="2075" name="Line 27">
            <a:extLst>
              <a:ext uri="{FF2B5EF4-FFF2-40B4-BE49-F238E27FC236}">
                <a16:creationId xmlns:a16="http://schemas.microsoft.com/office/drawing/2014/main" id="{E970EA0C-AB13-4187-B2A5-087D49F0DB29}"/>
              </a:ext>
            </a:extLst>
          </p:cNvPr>
          <p:cNvSpPr>
            <a:spLocks noChangeShapeType="1"/>
          </p:cNvSpPr>
          <p:nvPr/>
        </p:nvSpPr>
        <p:spPr bwMode="auto">
          <a:xfrm>
            <a:off x="4308475" y="6310313"/>
            <a:ext cx="1349375"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6" name="Line 28">
            <a:extLst>
              <a:ext uri="{FF2B5EF4-FFF2-40B4-BE49-F238E27FC236}">
                <a16:creationId xmlns:a16="http://schemas.microsoft.com/office/drawing/2014/main" id="{35337AFD-30EE-4D85-B486-E8400D103317}"/>
              </a:ext>
            </a:extLst>
          </p:cNvPr>
          <p:cNvSpPr>
            <a:spLocks noChangeShapeType="1"/>
          </p:cNvSpPr>
          <p:nvPr/>
        </p:nvSpPr>
        <p:spPr bwMode="auto">
          <a:xfrm>
            <a:off x="5564188" y="3619500"/>
            <a:ext cx="0" cy="2697163"/>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7" name="Text Box 29">
            <a:extLst>
              <a:ext uri="{FF2B5EF4-FFF2-40B4-BE49-F238E27FC236}">
                <a16:creationId xmlns:a16="http://schemas.microsoft.com/office/drawing/2014/main" id="{E0276D5A-1993-47BF-B37B-58FDCF2156F7}"/>
              </a:ext>
            </a:extLst>
          </p:cNvPr>
          <p:cNvSpPr txBox="1">
            <a:spLocks noChangeArrowheads="1"/>
          </p:cNvSpPr>
          <p:nvPr/>
        </p:nvSpPr>
        <p:spPr bwMode="auto">
          <a:xfrm>
            <a:off x="5470525" y="5099050"/>
            <a:ext cx="511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75</a:t>
            </a:r>
          </a:p>
        </p:txBody>
      </p:sp>
      <p:sp>
        <p:nvSpPr>
          <p:cNvPr id="2079" name="Line 31">
            <a:extLst>
              <a:ext uri="{FF2B5EF4-FFF2-40B4-BE49-F238E27FC236}">
                <a16:creationId xmlns:a16="http://schemas.microsoft.com/office/drawing/2014/main" id="{5E37F667-2981-4CD9-9BF0-C72DDF4009F8}"/>
              </a:ext>
            </a:extLst>
          </p:cNvPr>
          <p:cNvSpPr>
            <a:spLocks noChangeShapeType="1"/>
          </p:cNvSpPr>
          <p:nvPr/>
        </p:nvSpPr>
        <p:spPr bwMode="auto">
          <a:xfrm>
            <a:off x="2513013" y="4303713"/>
            <a:ext cx="1797050" cy="2005012"/>
          </a:xfrm>
          <a:prstGeom prst="line">
            <a:avLst/>
          </a:prstGeom>
          <a:noFill/>
          <a:ln w="222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0" name="Line 32">
            <a:extLst>
              <a:ext uri="{FF2B5EF4-FFF2-40B4-BE49-F238E27FC236}">
                <a16:creationId xmlns:a16="http://schemas.microsoft.com/office/drawing/2014/main" id="{7543033A-2104-48D5-A3C6-6385DAFF1470}"/>
              </a:ext>
            </a:extLst>
          </p:cNvPr>
          <p:cNvSpPr>
            <a:spLocks noChangeShapeType="1"/>
          </p:cNvSpPr>
          <p:nvPr/>
        </p:nvSpPr>
        <p:spPr bwMode="auto">
          <a:xfrm flipV="1">
            <a:off x="2514600" y="4303713"/>
            <a:ext cx="29559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4" name="Text Box 36">
            <a:extLst>
              <a:ext uri="{FF2B5EF4-FFF2-40B4-BE49-F238E27FC236}">
                <a16:creationId xmlns:a16="http://schemas.microsoft.com/office/drawing/2014/main" id="{338FF554-F3E5-4496-98AB-052735E05928}"/>
              </a:ext>
            </a:extLst>
          </p:cNvPr>
          <p:cNvSpPr txBox="1">
            <a:spLocks noChangeArrowheads="1"/>
          </p:cNvSpPr>
          <p:nvPr/>
        </p:nvSpPr>
        <p:spPr bwMode="auto">
          <a:xfrm>
            <a:off x="5124450" y="42291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b</a:t>
            </a:r>
            <a:r>
              <a:rPr lang="en-US" altLang="en-US" b="1" baseline="-25000">
                <a:latin typeface="Times New Roman" panose="02020603050405020304" pitchFamily="18" charset="0"/>
              </a:rPr>
              <a:t>1</a:t>
            </a:r>
          </a:p>
        </p:txBody>
      </p:sp>
      <p:sp>
        <p:nvSpPr>
          <p:cNvPr id="2086" name="Line 38">
            <a:extLst>
              <a:ext uri="{FF2B5EF4-FFF2-40B4-BE49-F238E27FC236}">
                <a16:creationId xmlns:a16="http://schemas.microsoft.com/office/drawing/2014/main" id="{40B3F966-969C-4D3A-BB35-6AA6FCF6FE1E}"/>
              </a:ext>
            </a:extLst>
          </p:cNvPr>
          <p:cNvSpPr>
            <a:spLocks noChangeShapeType="1"/>
          </p:cNvSpPr>
          <p:nvPr/>
        </p:nvSpPr>
        <p:spPr bwMode="auto">
          <a:xfrm flipV="1">
            <a:off x="5210175" y="1503363"/>
            <a:ext cx="0" cy="2792412"/>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8" name="Text Box 40">
            <a:extLst>
              <a:ext uri="{FF2B5EF4-FFF2-40B4-BE49-F238E27FC236}">
                <a16:creationId xmlns:a16="http://schemas.microsoft.com/office/drawing/2014/main" id="{4EBE649B-FF34-495F-8C43-42A95B602FE6}"/>
              </a:ext>
            </a:extLst>
          </p:cNvPr>
          <p:cNvSpPr txBox="1">
            <a:spLocks noChangeArrowheads="1"/>
          </p:cNvSpPr>
          <p:nvPr/>
        </p:nvSpPr>
        <p:spPr bwMode="auto">
          <a:xfrm>
            <a:off x="5168900" y="1295400"/>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b</a:t>
            </a:r>
            <a:r>
              <a:rPr lang="en-US" altLang="en-US" b="1" baseline="-25000">
                <a:latin typeface="Times New Roman" panose="02020603050405020304" pitchFamily="18" charset="0"/>
              </a:rPr>
              <a:t>1</a:t>
            </a:r>
            <a:r>
              <a:rPr lang="en-US" altLang="en-US" b="1">
                <a:latin typeface="Times New Roman" panose="02020603050405020304" pitchFamily="18" charset="0"/>
              </a:rPr>
              <a:t>’</a:t>
            </a:r>
          </a:p>
        </p:txBody>
      </p:sp>
      <p:sp>
        <p:nvSpPr>
          <p:cNvPr id="2089" name="Line 41">
            <a:extLst>
              <a:ext uri="{FF2B5EF4-FFF2-40B4-BE49-F238E27FC236}">
                <a16:creationId xmlns:a16="http://schemas.microsoft.com/office/drawing/2014/main" id="{868C3A2E-380B-4142-8089-56830B802158}"/>
              </a:ext>
            </a:extLst>
          </p:cNvPr>
          <p:cNvSpPr>
            <a:spLocks noChangeShapeType="1"/>
          </p:cNvSpPr>
          <p:nvPr/>
        </p:nvSpPr>
        <p:spPr bwMode="auto">
          <a:xfrm flipV="1">
            <a:off x="2514600" y="1643063"/>
            <a:ext cx="2695575" cy="129063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0" name="Oval 42">
            <a:extLst>
              <a:ext uri="{FF2B5EF4-FFF2-40B4-BE49-F238E27FC236}">
                <a16:creationId xmlns:a16="http://schemas.microsoft.com/office/drawing/2014/main" id="{D49B86C2-A905-434C-AFC1-2140E4E4D9DC}"/>
              </a:ext>
            </a:extLst>
          </p:cNvPr>
          <p:cNvSpPr>
            <a:spLocks noChangeArrowheads="1"/>
          </p:cNvSpPr>
          <p:nvPr/>
        </p:nvSpPr>
        <p:spPr bwMode="auto">
          <a:xfrm>
            <a:off x="5186363" y="1620838"/>
            <a:ext cx="46037" cy="46037"/>
          </a:xfrm>
          <a:prstGeom prst="ellipse">
            <a:avLst/>
          </a:prstGeom>
          <a:solidFill>
            <a:schemeClr val="tx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1" name="Line 43">
            <a:extLst>
              <a:ext uri="{FF2B5EF4-FFF2-40B4-BE49-F238E27FC236}">
                <a16:creationId xmlns:a16="http://schemas.microsoft.com/office/drawing/2014/main" id="{9AB4F78C-B809-4D7B-B847-8FFF8A117A28}"/>
              </a:ext>
            </a:extLst>
          </p:cNvPr>
          <p:cNvSpPr>
            <a:spLocks noChangeShapeType="1"/>
          </p:cNvSpPr>
          <p:nvPr/>
        </p:nvSpPr>
        <p:spPr bwMode="auto">
          <a:xfrm>
            <a:off x="2514600" y="2933700"/>
            <a:ext cx="257175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3" name="Text Box 45">
            <a:extLst>
              <a:ext uri="{FF2B5EF4-FFF2-40B4-BE49-F238E27FC236}">
                <a16:creationId xmlns:a16="http://schemas.microsoft.com/office/drawing/2014/main" id="{711A9185-DE1D-419F-B2F8-A9D9073EE987}"/>
              </a:ext>
            </a:extLst>
          </p:cNvPr>
          <p:cNvSpPr txBox="1">
            <a:spLocks noChangeArrowheads="1"/>
          </p:cNvSpPr>
          <p:nvPr/>
        </p:nvSpPr>
        <p:spPr bwMode="auto">
          <a:xfrm>
            <a:off x="4265613" y="2590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 b</a:t>
            </a:r>
            <a:r>
              <a:rPr lang="en-US" altLang="en-US" b="1" baseline="-25000">
                <a:latin typeface="Times New Roman" panose="02020603050405020304" pitchFamily="18" charset="0"/>
              </a:rPr>
              <a:t>2</a:t>
            </a:r>
            <a:r>
              <a:rPr lang="en-US" altLang="en-US" b="1">
                <a:latin typeface="Times New Roman" panose="02020603050405020304" pitchFamily="18" charset="0"/>
              </a:rPr>
              <a:t>’</a:t>
            </a:r>
          </a:p>
        </p:txBody>
      </p:sp>
      <p:sp>
        <p:nvSpPr>
          <p:cNvPr id="2094" name="Line 46">
            <a:extLst>
              <a:ext uri="{FF2B5EF4-FFF2-40B4-BE49-F238E27FC236}">
                <a16:creationId xmlns:a16="http://schemas.microsoft.com/office/drawing/2014/main" id="{33E22F36-7214-409B-9AA3-930EBDB07E55}"/>
              </a:ext>
            </a:extLst>
          </p:cNvPr>
          <p:cNvSpPr>
            <a:spLocks noChangeShapeType="1"/>
          </p:cNvSpPr>
          <p:nvPr/>
        </p:nvSpPr>
        <p:spPr bwMode="auto">
          <a:xfrm>
            <a:off x="4721225" y="2933700"/>
            <a:ext cx="0" cy="3582988"/>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6" name="Text Box 48">
            <a:extLst>
              <a:ext uri="{FF2B5EF4-FFF2-40B4-BE49-F238E27FC236}">
                <a16:creationId xmlns:a16="http://schemas.microsoft.com/office/drawing/2014/main" id="{FE053751-0240-4D20-98B5-5DC0B4B0550B}"/>
              </a:ext>
            </a:extLst>
          </p:cNvPr>
          <p:cNvSpPr txBox="1">
            <a:spLocks noChangeArrowheads="1"/>
          </p:cNvSpPr>
          <p:nvPr/>
        </p:nvSpPr>
        <p:spPr bwMode="auto">
          <a:xfrm>
            <a:off x="4595813" y="6232525"/>
            <a:ext cx="4905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baseline="-25000">
                <a:latin typeface="Times New Roman" panose="02020603050405020304" pitchFamily="18" charset="0"/>
              </a:rPr>
              <a:t> </a:t>
            </a:r>
            <a:r>
              <a:rPr lang="en-US" altLang="en-US" b="1">
                <a:latin typeface="Times New Roman" panose="02020603050405020304" pitchFamily="18" charset="0"/>
              </a:rPr>
              <a:t>b</a:t>
            </a:r>
            <a:r>
              <a:rPr lang="en-US" altLang="en-US" b="1" baseline="-25000">
                <a:latin typeface="Times New Roman" panose="02020603050405020304" pitchFamily="18" charset="0"/>
              </a:rPr>
              <a:t>2</a:t>
            </a:r>
          </a:p>
        </p:txBody>
      </p:sp>
      <p:sp>
        <p:nvSpPr>
          <p:cNvPr id="2098" name="Oval 50">
            <a:extLst>
              <a:ext uri="{FF2B5EF4-FFF2-40B4-BE49-F238E27FC236}">
                <a16:creationId xmlns:a16="http://schemas.microsoft.com/office/drawing/2014/main" id="{5E79AC59-65D2-47FB-9ED7-B1DF58B2EF41}"/>
              </a:ext>
            </a:extLst>
          </p:cNvPr>
          <p:cNvSpPr>
            <a:spLocks noChangeArrowheads="1"/>
          </p:cNvSpPr>
          <p:nvPr/>
        </p:nvSpPr>
        <p:spPr bwMode="auto">
          <a:xfrm>
            <a:off x="4695825" y="6286500"/>
            <a:ext cx="46038" cy="46038"/>
          </a:xfrm>
          <a:prstGeom prst="ellipse">
            <a:avLst/>
          </a:prstGeom>
          <a:solidFill>
            <a:schemeClr val="tx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 name="Arc 51">
            <a:extLst>
              <a:ext uri="{FF2B5EF4-FFF2-40B4-BE49-F238E27FC236}">
                <a16:creationId xmlns:a16="http://schemas.microsoft.com/office/drawing/2014/main" id="{309A305D-D76C-4E25-80B5-877B3EBE9832}"/>
              </a:ext>
            </a:extLst>
          </p:cNvPr>
          <p:cNvSpPr>
            <a:spLocks/>
          </p:cNvSpPr>
          <p:nvPr/>
        </p:nvSpPr>
        <p:spPr bwMode="auto">
          <a:xfrm>
            <a:off x="2522538" y="2838450"/>
            <a:ext cx="220662" cy="95250"/>
          </a:xfrm>
          <a:custGeom>
            <a:avLst/>
            <a:gdLst>
              <a:gd name="G0" fmla="+- 0 0 0"/>
              <a:gd name="G1" fmla="+- 9455 0 0"/>
              <a:gd name="G2" fmla="+- 21600 0 0"/>
              <a:gd name="T0" fmla="*/ 19421 w 21600"/>
              <a:gd name="T1" fmla="*/ 0 h 9455"/>
              <a:gd name="T2" fmla="*/ 21600 w 21600"/>
              <a:gd name="T3" fmla="*/ 9455 h 9455"/>
              <a:gd name="T4" fmla="*/ 0 w 21600"/>
              <a:gd name="T5" fmla="*/ 9455 h 9455"/>
            </a:gdLst>
            <a:ahLst/>
            <a:cxnLst>
              <a:cxn ang="0">
                <a:pos x="T0" y="T1"/>
              </a:cxn>
              <a:cxn ang="0">
                <a:pos x="T2" y="T3"/>
              </a:cxn>
              <a:cxn ang="0">
                <a:pos x="T4" y="T5"/>
              </a:cxn>
            </a:cxnLst>
            <a:rect l="0" t="0" r="r" b="b"/>
            <a:pathLst>
              <a:path w="21600" h="9455" fill="none" extrusionOk="0">
                <a:moveTo>
                  <a:pt x="19420" y="0"/>
                </a:moveTo>
                <a:cubicBezTo>
                  <a:pt x="20854" y="2945"/>
                  <a:pt x="21600" y="6178"/>
                  <a:pt x="21600" y="9455"/>
                </a:cubicBezTo>
              </a:path>
              <a:path w="21600" h="9455" stroke="0" extrusionOk="0">
                <a:moveTo>
                  <a:pt x="19420" y="0"/>
                </a:moveTo>
                <a:cubicBezTo>
                  <a:pt x="20854" y="2945"/>
                  <a:pt x="21600" y="6178"/>
                  <a:pt x="21600" y="9455"/>
                </a:cubicBezTo>
                <a:lnTo>
                  <a:pt x="0" y="9455"/>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0" name="Text Box 52">
            <a:extLst>
              <a:ext uri="{FF2B5EF4-FFF2-40B4-BE49-F238E27FC236}">
                <a16:creationId xmlns:a16="http://schemas.microsoft.com/office/drawing/2014/main" id="{CE79652A-34EC-465D-B298-56C0F780A88B}"/>
              </a:ext>
            </a:extLst>
          </p:cNvPr>
          <p:cNvSpPr txBox="1">
            <a:spLocks noChangeArrowheads="1"/>
          </p:cNvSpPr>
          <p:nvPr/>
        </p:nvSpPr>
        <p:spPr bwMode="auto">
          <a:xfrm>
            <a:off x="2593975" y="2874963"/>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400" b="1">
                <a:cs typeface="Arial" panose="020B0604020202020204" pitchFamily="34" charset="0"/>
              </a:rPr>
              <a:t>θ</a:t>
            </a:r>
          </a:p>
        </p:txBody>
      </p:sp>
      <p:sp>
        <p:nvSpPr>
          <p:cNvPr id="2101" name="Arc 53">
            <a:extLst>
              <a:ext uri="{FF2B5EF4-FFF2-40B4-BE49-F238E27FC236}">
                <a16:creationId xmlns:a16="http://schemas.microsoft.com/office/drawing/2014/main" id="{14D00217-7599-44F2-AE28-F72F50A5D420}"/>
              </a:ext>
            </a:extLst>
          </p:cNvPr>
          <p:cNvSpPr>
            <a:spLocks/>
          </p:cNvSpPr>
          <p:nvPr/>
        </p:nvSpPr>
        <p:spPr bwMode="auto">
          <a:xfrm>
            <a:off x="2516188" y="2659063"/>
            <a:ext cx="457200" cy="271462"/>
          </a:xfrm>
          <a:custGeom>
            <a:avLst/>
            <a:gdLst>
              <a:gd name="G0" fmla="+- 0 0 0"/>
              <a:gd name="G1" fmla="+- 12875 0 0"/>
              <a:gd name="G2" fmla="+- 21600 0 0"/>
              <a:gd name="T0" fmla="*/ 17344 w 21600"/>
              <a:gd name="T1" fmla="*/ 0 h 12875"/>
              <a:gd name="T2" fmla="*/ 21600 w 21600"/>
              <a:gd name="T3" fmla="*/ 12875 h 12875"/>
              <a:gd name="T4" fmla="*/ 0 w 21600"/>
              <a:gd name="T5" fmla="*/ 12875 h 12875"/>
            </a:gdLst>
            <a:ahLst/>
            <a:cxnLst>
              <a:cxn ang="0">
                <a:pos x="T0" y="T1"/>
              </a:cxn>
              <a:cxn ang="0">
                <a:pos x="T2" y="T3"/>
              </a:cxn>
              <a:cxn ang="0">
                <a:pos x="T4" y="T5"/>
              </a:cxn>
            </a:cxnLst>
            <a:rect l="0" t="0" r="r" b="b"/>
            <a:pathLst>
              <a:path w="21600" h="12875" fill="none" extrusionOk="0">
                <a:moveTo>
                  <a:pt x="17343" y="0"/>
                </a:moveTo>
                <a:cubicBezTo>
                  <a:pt x="20107" y="3723"/>
                  <a:pt x="21600" y="8237"/>
                  <a:pt x="21600" y="12875"/>
                </a:cubicBezTo>
              </a:path>
              <a:path w="21600" h="12875" stroke="0" extrusionOk="0">
                <a:moveTo>
                  <a:pt x="17343" y="0"/>
                </a:moveTo>
                <a:cubicBezTo>
                  <a:pt x="20107" y="3723"/>
                  <a:pt x="21600" y="8237"/>
                  <a:pt x="21600" y="12875"/>
                </a:cubicBezTo>
                <a:lnTo>
                  <a:pt x="0" y="12875"/>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 name="Text Box 54">
            <a:extLst>
              <a:ext uri="{FF2B5EF4-FFF2-40B4-BE49-F238E27FC236}">
                <a16:creationId xmlns:a16="http://schemas.microsoft.com/office/drawing/2014/main" id="{949FEBE4-9C9D-4C41-A9F7-EC01870F1FC3}"/>
              </a:ext>
            </a:extLst>
          </p:cNvPr>
          <p:cNvSpPr txBox="1">
            <a:spLocks noChangeArrowheads="1"/>
          </p:cNvSpPr>
          <p:nvPr/>
        </p:nvSpPr>
        <p:spPr bwMode="auto">
          <a:xfrm>
            <a:off x="2847975" y="281305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b="1">
                <a:cs typeface="Arial" panose="020B0604020202020204" pitchFamily="34" charset="0"/>
              </a:rPr>
              <a:t>α</a:t>
            </a:r>
          </a:p>
        </p:txBody>
      </p:sp>
      <p:sp>
        <p:nvSpPr>
          <p:cNvPr id="2103" name="Arc 55">
            <a:extLst>
              <a:ext uri="{FF2B5EF4-FFF2-40B4-BE49-F238E27FC236}">
                <a16:creationId xmlns:a16="http://schemas.microsoft.com/office/drawing/2014/main" id="{DD869537-5462-4034-90AF-B3EF42EE5C0A}"/>
              </a:ext>
            </a:extLst>
          </p:cNvPr>
          <p:cNvSpPr>
            <a:spLocks/>
          </p:cNvSpPr>
          <p:nvPr/>
        </p:nvSpPr>
        <p:spPr bwMode="auto">
          <a:xfrm flipV="1">
            <a:off x="2565400" y="4305300"/>
            <a:ext cx="228600" cy="177800"/>
          </a:xfrm>
          <a:custGeom>
            <a:avLst/>
            <a:gdLst>
              <a:gd name="G0" fmla="+- 0 0 0"/>
              <a:gd name="G1" fmla="+- 16737 0 0"/>
              <a:gd name="G2" fmla="+- 21600 0 0"/>
              <a:gd name="T0" fmla="*/ 13654 w 21600"/>
              <a:gd name="T1" fmla="*/ 0 h 16737"/>
              <a:gd name="T2" fmla="*/ 21600 w 21600"/>
              <a:gd name="T3" fmla="*/ 16737 h 16737"/>
              <a:gd name="T4" fmla="*/ 0 w 21600"/>
              <a:gd name="T5" fmla="*/ 16737 h 16737"/>
            </a:gdLst>
            <a:ahLst/>
            <a:cxnLst>
              <a:cxn ang="0">
                <a:pos x="T0" y="T1"/>
              </a:cxn>
              <a:cxn ang="0">
                <a:pos x="T2" y="T3"/>
              </a:cxn>
              <a:cxn ang="0">
                <a:pos x="T4" y="T5"/>
              </a:cxn>
            </a:cxnLst>
            <a:rect l="0" t="0" r="r" b="b"/>
            <a:pathLst>
              <a:path w="21600" h="16737" fill="none" extrusionOk="0">
                <a:moveTo>
                  <a:pt x="13654" y="-1"/>
                </a:moveTo>
                <a:cubicBezTo>
                  <a:pt x="18682" y="4102"/>
                  <a:pt x="21600" y="10247"/>
                  <a:pt x="21600" y="16737"/>
                </a:cubicBezTo>
              </a:path>
              <a:path w="21600" h="16737" stroke="0" extrusionOk="0">
                <a:moveTo>
                  <a:pt x="13654" y="-1"/>
                </a:moveTo>
                <a:cubicBezTo>
                  <a:pt x="18682" y="4102"/>
                  <a:pt x="21600" y="10247"/>
                  <a:pt x="21600" y="16737"/>
                </a:cubicBezTo>
                <a:lnTo>
                  <a:pt x="0" y="1673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4" name="Text Box 56">
            <a:extLst>
              <a:ext uri="{FF2B5EF4-FFF2-40B4-BE49-F238E27FC236}">
                <a16:creationId xmlns:a16="http://schemas.microsoft.com/office/drawing/2014/main" id="{28A61BB6-278A-4DAB-B0A4-2C29B434E802}"/>
              </a:ext>
            </a:extLst>
          </p:cNvPr>
          <p:cNvSpPr txBox="1">
            <a:spLocks noChangeArrowheads="1"/>
          </p:cNvSpPr>
          <p:nvPr/>
        </p:nvSpPr>
        <p:spPr bwMode="auto">
          <a:xfrm>
            <a:off x="2641600" y="40767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200" b="1">
                <a:cs typeface="Arial" panose="020B0604020202020204" pitchFamily="34" charset="0"/>
              </a:rPr>
              <a:t>Φ</a:t>
            </a:r>
          </a:p>
        </p:txBody>
      </p:sp>
      <p:sp>
        <p:nvSpPr>
          <p:cNvPr id="2106" name="Arc 58">
            <a:extLst>
              <a:ext uri="{FF2B5EF4-FFF2-40B4-BE49-F238E27FC236}">
                <a16:creationId xmlns:a16="http://schemas.microsoft.com/office/drawing/2014/main" id="{E8E912D9-9A3D-4C78-92B9-6984D9420174}"/>
              </a:ext>
            </a:extLst>
          </p:cNvPr>
          <p:cNvSpPr>
            <a:spLocks/>
          </p:cNvSpPr>
          <p:nvPr/>
        </p:nvSpPr>
        <p:spPr bwMode="auto">
          <a:xfrm flipV="1">
            <a:off x="2514600" y="4303713"/>
            <a:ext cx="457200" cy="347662"/>
          </a:xfrm>
          <a:custGeom>
            <a:avLst/>
            <a:gdLst>
              <a:gd name="G0" fmla="+- 0 0 0"/>
              <a:gd name="G1" fmla="+- 16458 0 0"/>
              <a:gd name="G2" fmla="+- 21600 0 0"/>
              <a:gd name="T0" fmla="*/ 13989 w 21600"/>
              <a:gd name="T1" fmla="*/ 0 h 16458"/>
              <a:gd name="T2" fmla="*/ 21600 w 21600"/>
              <a:gd name="T3" fmla="*/ 16458 h 16458"/>
              <a:gd name="T4" fmla="*/ 0 w 21600"/>
              <a:gd name="T5" fmla="*/ 16458 h 16458"/>
            </a:gdLst>
            <a:ahLst/>
            <a:cxnLst>
              <a:cxn ang="0">
                <a:pos x="T0" y="T1"/>
              </a:cxn>
              <a:cxn ang="0">
                <a:pos x="T2" y="T3"/>
              </a:cxn>
              <a:cxn ang="0">
                <a:pos x="T4" y="T5"/>
              </a:cxn>
            </a:cxnLst>
            <a:rect l="0" t="0" r="r" b="b"/>
            <a:pathLst>
              <a:path w="21600" h="16458" fill="none" extrusionOk="0">
                <a:moveTo>
                  <a:pt x="13989" y="-1"/>
                </a:moveTo>
                <a:cubicBezTo>
                  <a:pt x="18817" y="4103"/>
                  <a:pt x="21600" y="10121"/>
                  <a:pt x="21600" y="16458"/>
                </a:cubicBezTo>
              </a:path>
              <a:path w="21600" h="16458" stroke="0" extrusionOk="0">
                <a:moveTo>
                  <a:pt x="13989" y="-1"/>
                </a:moveTo>
                <a:cubicBezTo>
                  <a:pt x="18817" y="4103"/>
                  <a:pt x="21600" y="10121"/>
                  <a:pt x="21600" y="16458"/>
                </a:cubicBezTo>
                <a:lnTo>
                  <a:pt x="0" y="16458"/>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7" name="Text Box 59">
            <a:extLst>
              <a:ext uri="{FF2B5EF4-FFF2-40B4-BE49-F238E27FC236}">
                <a16:creationId xmlns:a16="http://schemas.microsoft.com/office/drawing/2014/main" id="{D467D7C7-861C-4A6B-AFB5-5C584D4B8E90}"/>
              </a:ext>
            </a:extLst>
          </p:cNvPr>
          <p:cNvSpPr txBox="1">
            <a:spLocks noChangeArrowheads="1"/>
          </p:cNvSpPr>
          <p:nvPr/>
        </p:nvSpPr>
        <p:spPr bwMode="auto">
          <a:xfrm>
            <a:off x="2828925" y="407670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200" b="1">
                <a:cs typeface="Arial" panose="020B0604020202020204" pitchFamily="34" charset="0"/>
              </a:rPr>
              <a:t>β</a:t>
            </a:r>
          </a:p>
        </p:txBody>
      </p:sp>
      <p:sp>
        <p:nvSpPr>
          <p:cNvPr id="2108" name="Text Box 60">
            <a:extLst>
              <a:ext uri="{FF2B5EF4-FFF2-40B4-BE49-F238E27FC236}">
                <a16:creationId xmlns:a16="http://schemas.microsoft.com/office/drawing/2014/main" id="{DEAA475A-60F5-4E77-95DB-11DEDF8D70FF}"/>
              </a:ext>
            </a:extLst>
          </p:cNvPr>
          <p:cNvSpPr txBox="1">
            <a:spLocks noChangeArrowheads="1"/>
          </p:cNvSpPr>
          <p:nvPr/>
        </p:nvSpPr>
        <p:spPr bwMode="auto">
          <a:xfrm rot="-1489232">
            <a:off x="3635375" y="2201863"/>
            <a:ext cx="727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0033CC"/>
                </a:solidFill>
              </a:rPr>
              <a:t>TL=83</a:t>
            </a:r>
          </a:p>
        </p:txBody>
      </p:sp>
      <p:sp>
        <p:nvSpPr>
          <p:cNvPr id="2109" name="Text Box 61">
            <a:extLst>
              <a:ext uri="{FF2B5EF4-FFF2-40B4-BE49-F238E27FC236}">
                <a16:creationId xmlns:a16="http://schemas.microsoft.com/office/drawing/2014/main" id="{ED13767B-E31A-4DD0-B27B-7F35D0DD2FE3}"/>
              </a:ext>
            </a:extLst>
          </p:cNvPr>
          <p:cNvSpPr txBox="1">
            <a:spLocks noChangeArrowheads="1"/>
          </p:cNvSpPr>
          <p:nvPr/>
        </p:nvSpPr>
        <p:spPr bwMode="auto">
          <a:xfrm rot="2563326">
            <a:off x="3441700" y="5181600"/>
            <a:ext cx="735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chemeClr val="accent2"/>
                </a:solidFill>
              </a:rPr>
              <a:t>TL=83</a:t>
            </a:r>
          </a:p>
        </p:txBody>
      </p:sp>
      <p:sp>
        <p:nvSpPr>
          <p:cNvPr id="2121" name="Text Box 73">
            <a:extLst>
              <a:ext uri="{FF2B5EF4-FFF2-40B4-BE49-F238E27FC236}">
                <a16:creationId xmlns:a16="http://schemas.microsoft.com/office/drawing/2014/main" id="{C965183C-FE59-4ECC-B568-2ECA1E8BC1DD}"/>
              </a:ext>
            </a:extLst>
          </p:cNvPr>
          <p:cNvSpPr txBox="1">
            <a:spLocks noChangeArrowheads="1"/>
          </p:cNvSpPr>
          <p:nvPr/>
        </p:nvSpPr>
        <p:spPr bwMode="auto">
          <a:xfrm>
            <a:off x="4027488" y="6149975"/>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b</a:t>
            </a:r>
          </a:p>
        </p:txBody>
      </p:sp>
      <p:sp>
        <p:nvSpPr>
          <p:cNvPr id="2122" name="Text Box 74">
            <a:extLst>
              <a:ext uri="{FF2B5EF4-FFF2-40B4-BE49-F238E27FC236}">
                <a16:creationId xmlns:a16="http://schemas.microsoft.com/office/drawing/2014/main" id="{775FD23E-9BB8-45DB-846A-9F477A96DD90}"/>
              </a:ext>
            </a:extLst>
          </p:cNvPr>
          <p:cNvSpPr txBox="1">
            <a:spLocks noChangeArrowheads="1"/>
          </p:cNvSpPr>
          <p:nvPr/>
        </p:nvSpPr>
        <p:spPr bwMode="auto">
          <a:xfrm>
            <a:off x="6553200" y="1492250"/>
            <a:ext cx="2590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600"/>
              <a:t>θ</a:t>
            </a:r>
            <a:r>
              <a:rPr lang="en-US" altLang="en-US" sz="1600"/>
              <a:t>: True inclination of the line with HP = 26</a:t>
            </a:r>
            <a:r>
              <a:rPr lang="en-US" altLang="en-US" sz="1600">
                <a:cs typeface="Arial" panose="020B0604020202020204" pitchFamily="34" charset="0"/>
              </a:rPr>
              <a:t>º</a:t>
            </a:r>
          </a:p>
        </p:txBody>
      </p:sp>
      <p:sp>
        <p:nvSpPr>
          <p:cNvPr id="2123" name="Text Box 75">
            <a:extLst>
              <a:ext uri="{FF2B5EF4-FFF2-40B4-BE49-F238E27FC236}">
                <a16:creationId xmlns:a16="http://schemas.microsoft.com/office/drawing/2014/main" id="{BDC1008E-BC36-49D7-AF2C-1673AAD51607}"/>
              </a:ext>
            </a:extLst>
          </p:cNvPr>
          <p:cNvSpPr txBox="1">
            <a:spLocks noChangeArrowheads="1"/>
          </p:cNvSpPr>
          <p:nvPr/>
        </p:nvSpPr>
        <p:spPr bwMode="auto">
          <a:xfrm>
            <a:off x="6553200" y="2052638"/>
            <a:ext cx="2590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600"/>
              <a:t>α </a:t>
            </a:r>
            <a:r>
              <a:rPr lang="en-US" altLang="en-US" sz="1600"/>
              <a:t>: Inclination of FV of the line with HP/XY</a:t>
            </a:r>
          </a:p>
        </p:txBody>
      </p:sp>
      <p:sp>
        <p:nvSpPr>
          <p:cNvPr id="2124" name="Text Box 76">
            <a:extLst>
              <a:ext uri="{FF2B5EF4-FFF2-40B4-BE49-F238E27FC236}">
                <a16:creationId xmlns:a16="http://schemas.microsoft.com/office/drawing/2014/main" id="{23FD4261-EC88-4928-B68B-D70C9B51F3A2}"/>
              </a:ext>
            </a:extLst>
          </p:cNvPr>
          <p:cNvSpPr txBox="1">
            <a:spLocks noChangeArrowheads="1"/>
          </p:cNvSpPr>
          <p:nvPr/>
        </p:nvSpPr>
        <p:spPr bwMode="auto">
          <a:xfrm>
            <a:off x="6629400" y="3351213"/>
            <a:ext cx="2590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cs typeface="Arial" panose="020B0604020202020204" pitchFamily="34" charset="0"/>
              </a:rPr>
              <a:t>Ø</a:t>
            </a:r>
            <a:r>
              <a:rPr lang="en-US" altLang="en-US" sz="1600"/>
              <a:t>: True inclination of the line with VP = 41</a:t>
            </a:r>
            <a:r>
              <a:rPr lang="en-US" altLang="en-US" sz="1600">
                <a:cs typeface="Arial" panose="020B0604020202020204" pitchFamily="34" charset="0"/>
              </a:rPr>
              <a:t>º</a:t>
            </a:r>
          </a:p>
        </p:txBody>
      </p:sp>
      <p:sp>
        <p:nvSpPr>
          <p:cNvPr id="2125" name="Text Box 77">
            <a:extLst>
              <a:ext uri="{FF2B5EF4-FFF2-40B4-BE49-F238E27FC236}">
                <a16:creationId xmlns:a16="http://schemas.microsoft.com/office/drawing/2014/main" id="{A2C775E0-CFAC-49F5-B9A6-003ED2612C28}"/>
              </a:ext>
            </a:extLst>
          </p:cNvPr>
          <p:cNvSpPr txBox="1">
            <a:spLocks noChangeArrowheads="1"/>
          </p:cNvSpPr>
          <p:nvPr/>
        </p:nvSpPr>
        <p:spPr bwMode="auto">
          <a:xfrm>
            <a:off x="6629400" y="3825875"/>
            <a:ext cx="2590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600"/>
              <a:t>β </a:t>
            </a:r>
            <a:r>
              <a:rPr lang="en-US" altLang="en-US" sz="1600"/>
              <a:t>: Inclination of TV of the line with VP/XY</a:t>
            </a:r>
          </a:p>
        </p:txBody>
      </p:sp>
      <p:sp>
        <p:nvSpPr>
          <p:cNvPr id="2127" name="Text Box 79">
            <a:extLst>
              <a:ext uri="{FF2B5EF4-FFF2-40B4-BE49-F238E27FC236}">
                <a16:creationId xmlns:a16="http://schemas.microsoft.com/office/drawing/2014/main" id="{125B9F54-866E-4A11-9FFB-69963B8D21F0}"/>
              </a:ext>
            </a:extLst>
          </p:cNvPr>
          <p:cNvSpPr txBox="1">
            <a:spLocks noChangeArrowheads="1"/>
          </p:cNvSpPr>
          <p:nvPr/>
        </p:nvSpPr>
        <p:spPr bwMode="auto">
          <a:xfrm>
            <a:off x="263525" y="6491288"/>
            <a:ext cx="8763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List of questions of type I : 10.13,10.7,5,11,12, 10.28,18,23,26,10.18,10.23</a:t>
            </a:r>
          </a:p>
        </p:txBody>
      </p:sp>
      <p:sp>
        <p:nvSpPr>
          <p:cNvPr id="2128" name="Line 80">
            <a:extLst>
              <a:ext uri="{FF2B5EF4-FFF2-40B4-BE49-F238E27FC236}">
                <a16:creationId xmlns:a16="http://schemas.microsoft.com/office/drawing/2014/main" id="{77474E00-0352-4056-8249-9654F409B5EE}"/>
              </a:ext>
            </a:extLst>
          </p:cNvPr>
          <p:cNvSpPr>
            <a:spLocks noChangeShapeType="1"/>
          </p:cNvSpPr>
          <p:nvPr/>
        </p:nvSpPr>
        <p:spPr bwMode="auto">
          <a:xfrm flipV="1">
            <a:off x="2514600" y="1643063"/>
            <a:ext cx="1792288" cy="1290637"/>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9" name="Arc 81">
            <a:extLst>
              <a:ext uri="{FF2B5EF4-FFF2-40B4-BE49-F238E27FC236}">
                <a16:creationId xmlns:a16="http://schemas.microsoft.com/office/drawing/2014/main" id="{6E735881-EC31-4DAF-AA91-8747C5F26AAB}"/>
              </a:ext>
            </a:extLst>
          </p:cNvPr>
          <p:cNvSpPr>
            <a:spLocks/>
          </p:cNvSpPr>
          <p:nvPr/>
        </p:nvSpPr>
        <p:spPr bwMode="auto">
          <a:xfrm flipV="1">
            <a:off x="2522538" y="4305300"/>
            <a:ext cx="2687637" cy="2003425"/>
          </a:xfrm>
          <a:custGeom>
            <a:avLst/>
            <a:gdLst>
              <a:gd name="G0" fmla="+- 0 0 0"/>
              <a:gd name="G1" fmla="+- 16099 0 0"/>
              <a:gd name="G2" fmla="+- 21600 0 0"/>
              <a:gd name="T0" fmla="*/ 14401 w 21600"/>
              <a:gd name="T1" fmla="*/ 0 h 16099"/>
              <a:gd name="T2" fmla="*/ 21600 w 21600"/>
              <a:gd name="T3" fmla="*/ 16099 h 16099"/>
              <a:gd name="T4" fmla="*/ 0 w 21600"/>
              <a:gd name="T5" fmla="*/ 16099 h 16099"/>
            </a:gdLst>
            <a:ahLst/>
            <a:cxnLst>
              <a:cxn ang="0">
                <a:pos x="T0" y="T1"/>
              </a:cxn>
              <a:cxn ang="0">
                <a:pos x="T2" y="T3"/>
              </a:cxn>
              <a:cxn ang="0">
                <a:pos x="T4" y="T5"/>
              </a:cxn>
            </a:cxnLst>
            <a:rect l="0" t="0" r="r" b="b"/>
            <a:pathLst>
              <a:path w="21600" h="16099" fill="none" extrusionOk="0">
                <a:moveTo>
                  <a:pt x="14400" y="0"/>
                </a:moveTo>
                <a:cubicBezTo>
                  <a:pt x="18981" y="4097"/>
                  <a:pt x="21600" y="9952"/>
                  <a:pt x="21600" y="16099"/>
                </a:cubicBezTo>
              </a:path>
              <a:path w="21600" h="16099" stroke="0" extrusionOk="0">
                <a:moveTo>
                  <a:pt x="14400" y="0"/>
                </a:moveTo>
                <a:cubicBezTo>
                  <a:pt x="18981" y="4097"/>
                  <a:pt x="21600" y="9952"/>
                  <a:pt x="21600" y="16099"/>
                </a:cubicBezTo>
                <a:lnTo>
                  <a:pt x="0" y="16099"/>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 name="Line 82">
            <a:extLst>
              <a:ext uri="{FF2B5EF4-FFF2-40B4-BE49-F238E27FC236}">
                <a16:creationId xmlns:a16="http://schemas.microsoft.com/office/drawing/2014/main" id="{939FBF80-09C6-4760-B69B-832517F6BA1D}"/>
              </a:ext>
            </a:extLst>
          </p:cNvPr>
          <p:cNvSpPr>
            <a:spLocks noChangeShapeType="1"/>
          </p:cNvSpPr>
          <p:nvPr/>
        </p:nvSpPr>
        <p:spPr bwMode="auto">
          <a:xfrm flipH="1">
            <a:off x="1562100" y="2932113"/>
            <a:ext cx="947738" cy="687387"/>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1" name="Line 83">
            <a:extLst>
              <a:ext uri="{FF2B5EF4-FFF2-40B4-BE49-F238E27FC236}">
                <a16:creationId xmlns:a16="http://schemas.microsoft.com/office/drawing/2014/main" id="{7A070AD7-5FA6-4268-8B00-8148B35A8243}"/>
              </a:ext>
            </a:extLst>
          </p:cNvPr>
          <p:cNvSpPr>
            <a:spLocks noChangeShapeType="1"/>
          </p:cNvSpPr>
          <p:nvPr/>
        </p:nvSpPr>
        <p:spPr bwMode="auto">
          <a:xfrm flipH="1" flipV="1">
            <a:off x="1333500" y="2986088"/>
            <a:ext cx="1176338" cy="131445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3" name="Arc 85">
            <a:extLst>
              <a:ext uri="{FF2B5EF4-FFF2-40B4-BE49-F238E27FC236}">
                <a16:creationId xmlns:a16="http://schemas.microsoft.com/office/drawing/2014/main" id="{537DA8CA-22F9-42C5-826E-BE44CD30C540}"/>
              </a:ext>
            </a:extLst>
          </p:cNvPr>
          <p:cNvSpPr>
            <a:spLocks/>
          </p:cNvSpPr>
          <p:nvPr/>
        </p:nvSpPr>
        <p:spPr bwMode="auto">
          <a:xfrm>
            <a:off x="2517775" y="1644650"/>
            <a:ext cx="2203450" cy="1289050"/>
          </a:xfrm>
          <a:custGeom>
            <a:avLst/>
            <a:gdLst>
              <a:gd name="G0" fmla="+- 0 0 0"/>
              <a:gd name="G1" fmla="+- 12631 0 0"/>
              <a:gd name="G2" fmla="+- 21600 0 0"/>
              <a:gd name="T0" fmla="*/ 17522 w 21600"/>
              <a:gd name="T1" fmla="*/ 0 h 12631"/>
              <a:gd name="T2" fmla="*/ 21600 w 21600"/>
              <a:gd name="T3" fmla="*/ 12631 h 12631"/>
              <a:gd name="T4" fmla="*/ 0 w 21600"/>
              <a:gd name="T5" fmla="*/ 12631 h 12631"/>
            </a:gdLst>
            <a:ahLst/>
            <a:cxnLst>
              <a:cxn ang="0">
                <a:pos x="T0" y="T1"/>
              </a:cxn>
              <a:cxn ang="0">
                <a:pos x="T2" y="T3"/>
              </a:cxn>
              <a:cxn ang="0">
                <a:pos x="T4" y="T5"/>
              </a:cxn>
            </a:cxnLst>
            <a:rect l="0" t="0" r="r" b="b"/>
            <a:pathLst>
              <a:path w="21600" h="12631" fill="none" extrusionOk="0">
                <a:moveTo>
                  <a:pt x="17521" y="0"/>
                </a:moveTo>
                <a:cubicBezTo>
                  <a:pt x="20173" y="3678"/>
                  <a:pt x="21600" y="8097"/>
                  <a:pt x="21600" y="12631"/>
                </a:cubicBezTo>
              </a:path>
              <a:path w="21600" h="12631" stroke="0" extrusionOk="0">
                <a:moveTo>
                  <a:pt x="17521" y="0"/>
                </a:moveTo>
                <a:cubicBezTo>
                  <a:pt x="20173" y="3678"/>
                  <a:pt x="21600" y="8097"/>
                  <a:pt x="21600" y="12631"/>
                </a:cubicBezTo>
                <a:lnTo>
                  <a:pt x="0" y="12631"/>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4" name="Line 86">
            <a:extLst>
              <a:ext uri="{FF2B5EF4-FFF2-40B4-BE49-F238E27FC236}">
                <a16:creationId xmlns:a16="http://schemas.microsoft.com/office/drawing/2014/main" id="{2F5F2FF2-E9C2-4C2D-BE12-64638648C547}"/>
              </a:ext>
            </a:extLst>
          </p:cNvPr>
          <p:cNvSpPr>
            <a:spLocks noChangeShapeType="1"/>
          </p:cNvSpPr>
          <p:nvPr/>
        </p:nvSpPr>
        <p:spPr bwMode="auto">
          <a:xfrm>
            <a:off x="2513013" y="4303713"/>
            <a:ext cx="2208212" cy="200660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5" name="Text Box 87">
            <a:extLst>
              <a:ext uri="{FF2B5EF4-FFF2-40B4-BE49-F238E27FC236}">
                <a16:creationId xmlns:a16="http://schemas.microsoft.com/office/drawing/2014/main" id="{9BE6F754-51E2-4E67-9D55-4A8B2D31F269}"/>
              </a:ext>
            </a:extLst>
          </p:cNvPr>
          <p:cNvSpPr txBox="1">
            <a:spLocks noChangeArrowheads="1"/>
          </p:cNvSpPr>
          <p:nvPr/>
        </p:nvSpPr>
        <p:spPr bwMode="auto">
          <a:xfrm>
            <a:off x="1373188" y="3557588"/>
            <a:ext cx="4429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h’</a:t>
            </a:r>
          </a:p>
        </p:txBody>
      </p:sp>
      <p:sp>
        <p:nvSpPr>
          <p:cNvPr id="2136" name="Line 88">
            <a:extLst>
              <a:ext uri="{FF2B5EF4-FFF2-40B4-BE49-F238E27FC236}">
                <a16:creationId xmlns:a16="http://schemas.microsoft.com/office/drawing/2014/main" id="{982ECE1C-8D59-4947-B524-2ED98C1854EA}"/>
              </a:ext>
            </a:extLst>
          </p:cNvPr>
          <p:cNvSpPr>
            <a:spLocks noChangeShapeType="1"/>
          </p:cNvSpPr>
          <p:nvPr/>
        </p:nvSpPr>
        <p:spPr bwMode="auto">
          <a:xfrm flipV="1">
            <a:off x="1562100" y="3240088"/>
            <a:ext cx="0" cy="3794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7" name="Text Box 89">
            <a:extLst>
              <a:ext uri="{FF2B5EF4-FFF2-40B4-BE49-F238E27FC236}">
                <a16:creationId xmlns:a16="http://schemas.microsoft.com/office/drawing/2014/main" id="{B3D51580-769C-4904-990C-B242FD680E46}"/>
              </a:ext>
            </a:extLst>
          </p:cNvPr>
          <p:cNvSpPr txBox="1">
            <a:spLocks noChangeArrowheads="1"/>
          </p:cNvSpPr>
          <p:nvPr/>
        </p:nvSpPr>
        <p:spPr bwMode="auto">
          <a:xfrm>
            <a:off x="1417638" y="2986088"/>
            <a:ext cx="4175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h</a:t>
            </a:r>
          </a:p>
        </p:txBody>
      </p:sp>
      <p:sp>
        <p:nvSpPr>
          <p:cNvPr id="2138" name="Text Box 90">
            <a:extLst>
              <a:ext uri="{FF2B5EF4-FFF2-40B4-BE49-F238E27FC236}">
                <a16:creationId xmlns:a16="http://schemas.microsoft.com/office/drawing/2014/main" id="{6E707DEC-59CB-4B17-A447-80AA157D53FA}"/>
              </a:ext>
            </a:extLst>
          </p:cNvPr>
          <p:cNvSpPr txBox="1">
            <a:spLocks noChangeArrowheads="1"/>
          </p:cNvSpPr>
          <p:nvPr/>
        </p:nvSpPr>
        <p:spPr bwMode="auto">
          <a:xfrm>
            <a:off x="1741488" y="3525838"/>
            <a:ext cx="4429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v</a:t>
            </a:r>
          </a:p>
        </p:txBody>
      </p:sp>
      <p:sp>
        <p:nvSpPr>
          <p:cNvPr id="2139" name="Text Box 91">
            <a:extLst>
              <a:ext uri="{FF2B5EF4-FFF2-40B4-BE49-F238E27FC236}">
                <a16:creationId xmlns:a16="http://schemas.microsoft.com/office/drawing/2014/main" id="{8D2E7030-D643-4D41-9FCA-4DC2FA542D75}"/>
              </a:ext>
            </a:extLst>
          </p:cNvPr>
          <p:cNvSpPr txBox="1">
            <a:spLocks noChangeArrowheads="1"/>
          </p:cNvSpPr>
          <p:nvPr/>
        </p:nvSpPr>
        <p:spPr bwMode="auto">
          <a:xfrm>
            <a:off x="1744663" y="3144838"/>
            <a:ext cx="41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v’</a:t>
            </a:r>
          </a:p>
        </p:txBody>
      </p:sp>
      <p:sp>
        <p:nvSpPr>
          <p:cNvPr id="2140" name="Line 92">
            <a:extLst>
              <a:ext uri="{FF2B5EF4-FFF2-40B4-BE49-F238E27FC236}">
                <a16:creationId xmlns:a16="http://schemas.microsoft.com/office/drawing/2014/main" id="{036E4A3E-5C7C-4F83-9DD8-6288D2897606}"/>
              </a:ext>
            </a:extLst>
          </p:cNvPr>
          <p:cNvSpPr>
            <a:spLocks noChangeShapeType="1"/>
          </p:cNvSpPr>
          <p:nvPr/>
        </p:nvSpPr>
        <p:spPr bwMode="auto">
          <a:xfrm flipV="1">
            <a:off x="1901825" y="3376613"/>
            <a:ext cx="0" cy="2381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42" name="Text Box 94">
            <a:extLst>
              <a:ext uri="{FF2B5EF4-FFF2-40B4-BE49-F238E27FC236}">
                <a16:creationId xmlns:a16="http://schemas.microsoft.com/office/drawing/2014/main" id="{45A77485-2E2F-447B-B9C7-E14DBFCA538C}"/>
              </a:ext>
            </a:extLst>
          </p:cNvPr>
          <p:cNvSpPr txBox="1">
            <a:spLocks noChangeArrowheads="1"/>
          </p:cNvSpPr>
          <p:nvPr/>
        </p:nvSpPr>
        <p:spPr bwMode="auto">
          <a:xfrm>
            <a:off x="88900" y="1470025"/>
            <a:ext cx="24257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t>A: 20mm </a:t>
            </a:r>
            <a:r>
              <a:rPr lang="en-US" altLang="en-US" sz="1400">
                <a:cs typeface="Arial" panose="020B0604020202020204" pitchFamily="34" charset="0"/>
              </a:rPr>
              <a:t>↑HP,20 mm →VP</a:t>
            </a:r>
            <a:endParaRPr lang="en-US" altLang="en-US" sz="1400"/>
          </a:p>
        </p:txBody>
      </p:sp>
      <p:sp>
        <p:nvSpPr>
          <p:cNvPr id="2143" name="Text Box 95">
            <a:extLst>
              <a:ext uri="{FF2B5EF4-FFF2-40B4-BE49-F238E27FC236}">
                <a16:creationId xmlns:a16="http://schemas.microsoft.com/office/drawing/2014/main" id="{535048E5-3B29-4B24-9E08-CC5167EBE097}"/>
              </a:ext>
            </a:extLst>
          </p:cNvPr>
          <p:cNvSpPr txBox="1">
            <a:spLocks noChangeArrowheads="1"/>
          </p:cNvSpPr>
          <p:nvPr/>
        </p:nvSpPr>
        <p:spPr bwMode="auto">
          <a:xfrm>
            <a:off x="77788" y="1706563"/>
            <a:ext cx="23669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t>B: 55mm </a:t>
            </a:r>
            <a:r>
              <a:rPr lang="en-US" altLang="en-US" sz="1400">
                <a:cs typeface="Arial" panose="020B0604020202020204" pitchFamily="34" charset="0"/>
              </a:rPr>
              <a:t>↑HP,75 mm →VP</a:t>
            </a:r>
            <a:endParaRPr lang="en-US" altLang="en-US" sz="1400"/>
          </a:p>
        </p:txBody>
      </p:sp>
      <p:sp>
        <p:nvSpPr>
          <p:cNvPr id="2144" name="Text Box 96">
            <a:extLst>
              <a:ext uri="{FF2B5EF4-FFF2-40B4-BE49-F238E27FC236}">
                <a16:creationId xmlns:a16="http://schemas.microsoft.com/office/drawing/2014/main" id="{25FB4B9C-4BF3-4444-AE0F-DE8761A918C0}"/>
              </a:ext>
            </a:extLst>
          </p:cNvPr>
          <p:cNvSpPr txBox="1">
            <a:spLocks noChangeArrowheads="1"/>
          </p:cNvSpPr>
          <p:nvPr/>
        </p:nvSpPr>
        <p:spPr bwMode="auto">
          <a:xfrm>
            <a:off x="0" y="522288"/>
            <a:ext cx="9144000" cy="7302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i="1"/>
              <a:t>End A of a line AB is 20mm above HP &amp; 20mm in front of VP while its end B is 55mm above HP and 75mm in front of VP. The distance between end projectors of the line is 50mm. Draw projections of the line and find its true length and true inclination with the principal planes. Also mark its traces</a:t>
            </a:r>
            <a:r>
              <a:rPr lang="en-US" altLang="en-US" sz="1400"/>
              <a:t>.</a:t>
            </a:r>
          </a:p>
        </p:txBody>
      </p:sp>
      <p:sp>
        <p:nvSpPr>
          <p:cNvPr id="2145" name="Text Box 97">
            <a:extLst>
              <a:ext uri="{FF2B5EF4-FFF2-40B4-BE49-F238E27FC236}">
                <a16:creationId xmlns:a16="http://schemas.microsoft.com/office/drawing/2014/main" id="{BD7035B6-C4E1-4DDA-8497-939AB3B77EAF}"/>
              </a:ext>
            </a:extLst>
          </p:cNvPr>
          <p:cNvSpPr txBox="1">
            <a:spLocks noChangeArrowheads="1"/>
          </p:cNvSpPr>
          <p:nvPr/>
        </p:nvSpPr>
        <p:spPr bwMode="auto">
          <a:xfrm>
            <a:off x="68263" y="1255713"/>
            <a:ext cx="75088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t>Given,</a:t>
            </a:r>
          </a:p>
        </p:txBody>
      </p:sp>
      <p:sp>
        <p:nvSpPr>
          <p:cNvPr id="2146" name="Text Box 98">
            <a:extLst>
              <a:ext uri="{FF2B5EF4-FFF2-40B4-BE49-F238E27FC236}">
                <a16:creationId xmlns:a16="http://schemas.microsoft.com/office/drawing/2014/main" id="{7B52CE60-53CC-4C5B-B4E0-B2FF9F85C8F9}"/>
              </a:ext>
            </a:extLst>
          </p:cNvPr>
          <p:cNvSpPr txBox="1">
            <a:spLocks noChangeArrowheads="1"/>
          </p:cNvSpPr>
          <p:nvPr/>
        </p:nvSpPr>
        <p:spPr bwMode="auto">
          <a:xfrm>
            <a:off x="69850" y="1930400"/>
            <a:ext cx="13033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solidFill>
                  <a:srgbClr val="000099"/>
                </a:solidFill>
              </a:rPr>
              <a:t>a</a:t>
            </a:r>
            <a:r>
              <a:rPr lang="en-US" altLang="en-US" sz="1400" baseline="-25000">
                <a:solidFill>
                  <a:srgbClr val="000099"/>
                </a:solidFill>
              </a:rPr>
              <a:t>0</a:t>
            </a:r>
            <a:r>
              <a:rPr lang="en-US" altLang="en-US" sz="1400">
                <a:solidFill>
                  <a:srgbClr val="000099"/>
                </a:solidFill>
              </a:rPr>
              <a:t> b</a:t>
            </a:r>
            <a:r>
              <a:rPr lang="en-US" altLang="en-US" sz="1400" baseline="-25000">
                <a:solidFill>
                  <a:srgbClr val="000099"/>
                </a:solidFill>
              </a:rPr>
              <a:t>0</a:t>
            </a:r>
            <a:r>
              <a:rPr lang="en-US" altLang="en-US" sz="1400">
                <a:solidFill>
                  <a:srgbClr val="000099"/>
                </a:solidFill>
              </a:rPr>
              <a:t> = 50 mm</a:t>
            </a:r>
          </a:p>
        </p:txBody>
      </p:sp>
      <p:sp>
        <p:nvSpPr>
          <p:cNvPr id="2147" name="Text Box 99">
            <a:extLst>
              <a:ext uri="{FF2B5EF4-FFF2-40B4-BE49-F238E27FC236}">
                <a16:creationId xmlns:a16="http://schemas.microsoft.com/office/drawing/2014/main" id="{EB80E9A0-6F4C-4792-8473-CD3563329619}"/>
              </a:ext>
            </a:extLst>
          </p:cNvPr>
          <p:cNvSpPr txBox="1">
            <a:spLocks noChangeArrowheads="1"/>
          </p:cNvSpPr>
          <p:nvPr/>
        </p:nvSpPr>
        <p:spPr bwMode="auto">
          <a:xfrm>
            <a:off x="2444750" y="3278188"/>
            <a:ext cx="59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a</a:t>
            </a:r>
            <a:r>
              <a:rPr lang="en-US" altLang="en-US" b="1" baseline="-25000">
                <a:latin typeface="Times New Roman" panose="02020603050405020304" pitchFamily="18" charset="0"/>
              </a:rPr>
              <a:t>0</a:t>
            </a:r>
          </a:p>
        </p:txBody>
      </p:sp>
      <p:sp>
        <p:nvSpPr>
          <p:cNvPr id="2148" name="Text Box 100">
            <a:extLst>
              <a:ext uri="{FF2B5EF4-FFF2-40B4-BE49-F238E27FC236}">
                <a16:creationId xmlns:a16="http://schemas.microsoft.com/office/drawing/2014/main" id="{FA06EE56-5FED-497B-BCD0-657047FA51C5}"/>
              </a:ext>
            </a:extLst>
          </p:cNvPr>
          <p:cNvSpPr txBox="1">
            <a:spLocks noChangeArrowheads="1"/>
          </p:cNvSpPr>
          <p:nvPr/>
        </p:nvSpPr>
        <p:spPr bwMode="auto">
          <a:xfrm>
            <a:off x="3992563" y="3271838"/>
            <a:ext cx="59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b</a:t>
            </a:r>
            <a:r>
              <a:rPr lang="en-US" altLang="en-US" b="1" baseline="-25000">
                <a:latin typeface="Times New Roman" panose="02020603050405020304" pitchFamily="18" charset="0"/>
              </a:rPr>
              <a:t>0</a:t>
            </a:r>
          </a:p>
        </p:txBody>
      </p:sp>
      <p:sp>
        <p:nvSpPr>
          <p:cNvPr id="2149" name="Text Box 101">
            <a:extLst>
              <a:ext uri="{FF2B5EF4-FFF2-40B4-BE49-F238E27FC236}">
                <a16:creationId xmlns:a16="http://schemas.microsoft.com/office/drawing/2014/main" id="{AFB683F9-80D1-4E1F-A57A-BEE81A93618B}"/>
              </a:ext>
            </a:extLst>
          </p:cNvPr>
          <p:cNvSpPr txBox="1">
            <a:spLocks noChangeArrowheads="1"/>
          </p:cNvSpPr>
          <p:nvPr/>
        </p:nvSpPr>
        <p:spPr bwMode="auto">
          <a:xfrm>
            <a:off x="-14288" y="2292350"/>
            <a:ext cx="1739901"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t>To draw  FV &amp; TV,</a:t>
            </a:r>
          </a:p>
        </p:txBody>
      </p:sp>
      <p:sp>
        <p:nvSpPr>
          <p:cNvPr id="2150" name="Text Box 102">
            <a:extLst>
              <a:ext uri="{FF2B5EF4-FFF2-40B4-BE49-F238E27FC236}">
                <a16:creationId xmlns:a16="http://schemas.microsoft.com/office/drawing/2014/main" id="{FAFB44F0-A99B-448D-B593-C34E7947D2DB}"/>
              </a:ext>
            </a:extLst>
          </p:cNvPr>
          <p:cNvSpPr txBox="1">
            <a:spLocks noChangeArrowheads="1"/>
          </p:cNvSpPr>
          <p:nvPr/>
        </p:nvSpPr>
        <p:spPr bwMode="auto">
          <a:xfrm>
            <a:off x="-3175" y="2533650"/>
            <a:ext cx="22606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t>To find TL, </a:t>
            </a:r>
            <a:r>
              <a:rPr lang="el-GR" altLang="en-US" sz="1400">
                <a:cs typeface="Arial" panose="020B0604020202020204" pitchFamily="34" charset="0"/>
              </a:rPr>
              <a:t>θ</a:t>
            </a:r>
            <a:r>
              <a:rPr lang="en-US" altLang="en-US" sz="1400"/>
              <a:t> ,</a:t>
            </a:r>
            <a:r>
              <a:rPr lang="en-US" altLang="en-US" sz="1400">
                <a:cs typeface="Arial" panose="020B0604020202020204" pitchFamily="34" charset="0"/>
              </a:rPr>
              <a:t>Ø</a:t>
            </a:r>
            <a:r>
              <a:rPr lang="en-US" altLang="en-US" sz="1400"/>
              <a:t>, HT &amp; VT</a:t>
            </a:r>
          </a:p>
        </p:txBody>
      </p:sp>
      <p:sp>
        <p:nvSpPr>
          <p:cNvPr id="2151" name="Text Box 103">
            <a:extLst>
              <a:ext uri="{FF2B5EF4-FFF2-40B4-BE49-F238E27FC236}">
                <a16:creationId xmlns:a16="http://schemas.microsoft.com/office/drawing/2014/main" id="{EA6B475C-6BD9-4CE2-AFB1-6FCB7C2B432C}"/>
              </a:ext>
            </a:extLst>
          </p:cNvPr>
          <p:cNvSpPr txBox="1">
            <a:spLocks noChangeArrowheads="1"/>
          </p:cNvSpPr>
          <p:nvPr/>
        </p:nvSpPr>
        <p:spPr bwMode="auto">
          <a:xfrm>
            <a:off x="0" y="0"/>
            <a:ext cx="9144000" cy="51752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i="1">
                <a:latin typeface="Tahoma" panose="020B0604030504040204" pitchFamily="34" charset="0"/>
                <a:cs typeface="Tahoma" panose="020B0604030504040204" pitchFamily="34" charset="0"/>
              </a:rPr>
              <a:t>Type-I:Given projections (FV &amp; TV) of the line. To find True length &amp; true inclination of the line with HP (</a:t>
            </a:r>
            <a:r>
              <a:rPr lang="el-GR" altLang="en-US" sz="1400" b="1" i="1">
                <a:latin typeface="Tahoma" panose="020B0604030504040204" pitchFamily="34" charset="0"/>
                <a:cs typeface="Tahoma" panose="020B0604030504040204" pitchFamily="34" charset="0"/>
              </a:rPr>
              <a:t>θ</a:t>
            </a:r>
            <a:r>
              <a:rPr lang="en-US" altLang="en-US" sz="1400" b="1" i="1">
                <a:latin typeface="Tahoma" panose="020B0604030504040204" pitchFamily="34" charset="0"/>
                <a:cs typeface="Tahoma" panose="020B0604030504040204" pitchFamily="34" charset="0"/>
              </a:rPr>
              <a:t>) and with VP(</a:t>
            </a:r>
            <a:r>
              <a:rPr lang="el-GR" altLang="en-US" sz="1400" b="1" i="1">
                <a:latin typeface="Tahoma" panose="020B0604030504040204" pitchFamily="34" charset="0"/>
                <a:cs typeface="Tahoma" panose="020B0604030504040204" pitchFamily="34" charset="0"/>
              </a:rPr>
              <a:t>Φ</a:t>
            </a:r>
            <a:r>
              <a:rPr lang="en-US" altLang="en-US" sz="1400" b="1" i="1">
                <a:latin typeface="Tahoma" panose="020B0604030504040204" pitchFamily="34" charset="0"/>
                <a:cs typeface="Tahoma" panose="020B0604030504040204" pitchFamily="34" charset="0"/>
              </a:rPr>
              <a:t>).</a:t>
            </a:r>
            <a:endParaRPr lang="el-GR" altLang="en-US" sz="1400" b="1" i="1">
              <a:latin typeface="Tahoma" panose="020B0604030504040204" pitchFamily="34" charset="0"/>
              <a:cs typeface="Tahoma" panose="020B0604030504040204" pitchFamily="34" charset="0"/>
            </a:endParaRPr>
          </a:p>
        </p:txBody>
      </p:sp>
      <p:sp>
        <p:nvSpPr>
          <p:cNvPr id="2152" name="Text Box 104">
            <a:extLst>
              <a:ext uri="{FF2B5EF4-FFF2-40B4-BE49-F238E27FC236}">
                <a16:creationId xmlns:a16="http://schemas.microsoft.com/office/drawing/2014/main" id="{7DDA8722-7B94-482E-A140-0E245A125D97}"/>
              </a:ext>
            </a:extLst>
          </p:cNvPr>
          <p:cNvSpPr txBox="1">
            <a:spLocks noChangeArrowheads="1"/>
          </p:cNvSpPr>
          <p:nvPr/>
        </p:nvSpPr>
        <p:spPr bwMode="auto">
          <a:xfrm>
            <a:off x="6005513" y="4457700"/>
            <a:ext cx="3021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h’v’a’b’ are always collinear.</a:t>
            </a:r>
            <a:endParaRPr lang="en-US" altLang="en-US" sz="1600">
              <a:cs typeface="Arial" panose="020B0604020202020204" pitchFamily="34" charset="0"/>
            </a:endParaRPr>
          </a:p>
        </p:txBody>
      </p:sp>
      <p:sp>
        <p:nvSpPr>
          <p:cNvPr id="2153" name="Text Box 105">
            <a:extLst>
              <a:ext uri="{FF2B5EF4-FFF2-40B4-BE49-F238E27FC236}">
                <a16:creationId xmlns:a16="http://schemas.microsoft.com/office/drawing/2014/main" id="{8CC8D376-1906-42E2-A29B-6C13A84DBB87}"/>
              </a:ext>
            </a:extLst>
          </p:cNvPr>
          <p:cNvSpPr txBox="1">
            <a:spLocks noChangeArrowheads="1"/>
          </p:cNvSpPr>
          <p:nvPr/>
        </p:nvSpPr>
        <p:spPr bwMode="auto">
          <a:xfrm>
            <a:off x="5997575" y="4830763"/>
            <a:ext cx="3021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 v a b  are always collinear.</a:t>
            </a:r>
            <a:endParaRPr lang="en-US" altLang="en-US" sz="160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144"/>
                                        </p:tgtEl>
                                        <p:attrNameLst>
                                          <p:attrName>style.visibility</p:attrName>
                                        </p:attrNameLst>
                                      </p:cBhvr>
                                      <p:to>
                                        <p:strVal val="visible"/>
                                      </p:to>
                                    </p:set>
                                    <p:animScale>
                                      <p:cBhvr>
                                        <p:cTn id="7" dur="2000" decel="50000" fill="hold">
                                          <p:stCondLst>
                                            <p:cond delay="0"/>
                                          </p:stCondLst>
                                        </p:cTn>
                                        <p:tgtEl>
                                          <p:spTgt spid="21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2144"/>
                                        </p:tgtEl>
                                        <p:attrNameLst>
                                          <p:attrName>ppt_x</p:attrName>
                                          <p:attrName>ppt_y</p:attrName>
                                        </p:attrNameLst>
                                      </p:cBhvr>
                                    </p:animMotion>
                                    <p:animEffect transition="in" filter="fade">
                                      <p:cBhvr>
                                        <p:cTn id="9" dur="2000"/>
                                        <p:tgtEl>
                                          <p:spTgt spid="214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145"/>
                                        </p:tgtEl>
                                        <p:attrNameLst>
                                          <p:attrName>style.visibility</p:attrName>
                                        </p:attrNameLst>
                                      </p:cBhvr>
                                      <p:to>
                                        <p:strVal val="visible"/>
                                      </p:to>
                                    </p:set>
                                    <p:animEffect transition="in" filter="wipe(left)">
                                      <p:cBhvr>
                                        <p:cTn id="14" dur="500"/>
                                        <p:tgtEl>
                                          <p:spTgt spid="2145"/>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2142"/>
                                        </p:tgtEl>
                                        <p:attrNameLst>
                                          <p:attrName>style.visibility</p:attrName>
                                        </p:attrNameLst>
                                      </p:cBhvr>
                                      <p:to>
                                        <p:strVal val="visible"/>
                                      </p:to>
                                    </p:set>
                                    <p:animEffect transition="in" filter="wipe(left)">
                                      <p:cBhvr>
                                        <p:cTn id="18" dur="500"/>
                                        <p:tgtEl>
                                          <p:spTgt spid="2142"/>
                                        </p:tgtEl>
                                      </p:cBhvr>
                                    </p:animEffect>
                                  </p:childTnLst>
                                </p:cTn>
                              </p:par>
                            </p:childTnLst>
                          </p:cTn>
                        </p:par>
                        <p:par>
                          <p:cTn id="19" fill="hold" nodeType="afterGroup">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2143"/>
                                        </p:tgtEl>
                                        <p:attrNameLst>
                                          <p:attrName>style.visibility</p:attrName>
                                        </p:attrNameLst>
                                      </p:cBhvr>
                                      <p:to>
                                        <p:strVal val="visible"/>
                                      </p:to>
                                    </p:set>
                                    <p:animEffect transition="in" filter="wipe(left)">
                                      <p:cBhvr>
                                        <p:cTn id="22" dur="500"/>
                                        <p:tgtEl>
                                          <p:spTgt spid="2143"/>
                                        </p:tgtEl>
                                      </p:cBhvr>
                                    </p:animEffect>
                                  </p:childTnLst>
                                </p:cTn>
                              </p:par>
                            </p:childTnLst>
                          </p:cTn>
                        </p:par>
                        <p:par>
                          <p:cTn id="23" fill="hold" nodeType="afterGroup">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146"/>
                                        </p:tgtEl>
                                        <p:attrNameLst>
                                          <p:attrName>style.visibility</p:attrName>
                                        </p:attrNameLst>
                                      </p:cBhvr>
                                      <p:to>
                                        <p:strVal val="visible"/>
                                      </p:to>
                                    </p:set>
                                    <p:animEffect transition="in" filter="wipe(left)">
                                      <p:cBhvr>
                                        <p:cTn id="26" dur="500"/>
                                        <p:tgtEl>
                                          <p:spTgt spid="21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49"/>
                                        </p:tgtEl>
                                        <p:attrNameLst>
                                          <p:attrName>style.visibility</p:attrName>
                                        </p:attrNameLst>
                                      </p:cBhvr>
                                      <p:to>
                                        <p:strVal val="visible"/>
                                      </p:to>
                                    </p:set>
                                    <p:animEffect transition="in" filter="wipe(left)">
                                      <p:cBhvr>
                                        <p:cTn id="31" dur="500"/>
                                        <p:tgtEl>
                                          <p:spTgt spid="2149"/>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150"/>
                                        </p:tgtEl>
                                        <p:attrNameLst>
                                          <p:attrName>style.visibility</p:attrName>
                                        </p:attrNameLst>
                                      </p:cBhvr>
                                      <p:to>
                                        <p:strVal val="visible"/>
                                      </p:to>
                                    </p:set>
                                    <p:animEffect transition="in" filter="wipe(left)">
                                      <p:cBhvr>
                                        <p:cTn id="35" dur="500"/>
                                        <p:tgtEl>
                                          <p:spTgt spid="215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052"/>
                                        </p:tgtEl>
                                        <p:attrNameLst>
                                          <p:attrName>style.visibility</p:attrName>
                                        </p:attrNameLst>
                                      </p:cBhvr>
                                      <p:to>
                                        <p:strVal val="visible"/>
                                      </p:to>
                                    </p:set>
                                    <p:animEffect transition="in" filter="wipe(down)">
                                      <p:cBhvr>
                                        <p:cTn id="40" dur="500"/>
                                        <p:tgtEl>
                                          <p:spTgt spid="205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055"/>
                                        </p:tgtEl>
                                        <p:attrNameLst>
                                          <p:attrName>style.visibility</p:attrName>
                                        </p:attrNameLst>
                                      </p:cBhvr>
                                      <p:to>
                                        <p:strVal val="visible"/>
                                      </p:to>
                                    </p:set>
                                    <p:animEffect transition="in" filter="wipe(down)">
                                      <p:cBhvr>
                                        <p:cTn id="45" dur="500"/>
                                        <p:tgtEl>
                                          <p:spTgt spid="205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056"/>
                                        </p:tgtEl>
                                        <p:attrNameLst>
                                          <p:attrName>style.visibility</p:attrName>
                                        </p:attrNameLst>
                                      </p:cBhvr>
                                      <p:to>
                                        <p:strVal val="visible"/>
                                      </p:to>
                                    </p:set>
                                    <p:animEffect transition="in" filter="wipe(down)">
                                      <p:cBhvr>
                                        <p:cTn id="50" dur="500"/>
                                        <p:tgtEl>
                                          <p:spTgt spid="205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2053"/>
                                        </p:tgtEl>
                                        <p:attrNameLst>
                                          <p:attrName>style.visibility</p:attrName>
                                        </p:attrNameLst>
                                      </p:cBhvr>
                                      <p:to>
                                        <p:strVal val="visible"/>
                                      </p:to>
                                    </p:set>
                                    <p:animEffect transition="in" filter="wipe(down)">
                                      <p:cBhvr>
                                        <p:cTn id="55" dur="500"/>
                                        <p:tgtEl>
                                          <p:spTgt spid="205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054"/>
                                        </p:tgtEl>
                                        <p:attrNameLst>
                                          <p:attrName>style.visibility</p:attrName>
                                        </p:attrNameLst>
                                      </p:cBhvr>
                                      <p:to>
                                        <p:strVal val="visible"/>
                                      </p:to>
                                    </p:set>
                                    <p:animEffect transition="in" filter="wipe(down)">
                                      <p:cBhvr>
                                        <p:cTn id="60" dur="500"/>
                                        <p:tgtEl>
                                          <p:spTgt spid="205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2058"/>
                                        </p:tgtEl>
                                        <p:attrNameLst>
                                          <p:attrName>style.visibility</p:attrName>
                                        </p:attrNameLst>
                                      </p:cBhvr>
                                      <p:to>
                                        <p:strVal val="visible"/>
                                      </p:to>
                                    </p:set>
                                    <p:animEffect transition="in" filter="wipe(down)">
                                      <p:cBhvr>
                                        <p:cTn id="65" dur="500"/>
                                        <p:tgtEl>
                                          <p:spTgt spid="205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2059"/>
                                        </p:tgtEl>
                                        <p:attrNameLst>
                                          <p:attrName>style.visibility</p:attrName>
                                        </p:attrNameLst>
                                      </p:cBhvr>
                                      <p:to>
                                        <p:strVal val="visible"/>
                                      </p:to>
                                    </p:set>
                                    <p:animEffect transition="in" filter="wipe(down)">
                                      <p:cBhvr>
                                        <p:cTn id="70" dur="500"/>
                                        <p:tgtEl>
                                          <p:spTgt spid="205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061"/>
                                        </p:tgtEl>
                                        <p:attrNameLst>
                                          <p:attrName>style.visibility</p:attrName>
                                        </p:attrNameLst>
                                      </p:cBhvr>
                                      <p:to>
                                        <p:strVal val="visible"/>
                                      </p:to>
                                    </p:set>
                                    <p:animEffect transition="in" filter="wipe(down)">
                                      <p:cBhvr>
                                        <p:cTn id="75" dur="500"/>
                                        <p:tgtEl>
                                          <p:spTgt spid="206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6" presetClass="entr" presetSubtype="42" fill="hold" nodeType="clickEffect">
                                  <p:stCondLst>
                                    <p:cond delay="0"/>
                                  </p:stCondLst>
                                  <p:childTnLst>
                                    <p:set>
                                      <p:cBhvr>
                                        <p:cTn id="79" dur="1" fill="hold">
                                          <p:stCondLst>
                                            <p:cond delay="0"/>
                                          </p:stCondLst>
                                        </p:cTn>
                                        <p:tgtEl>
                                          <p:spTgt spid="2065"/>
                                        </p:tgtEl>
                                        <p:attrNameLst>
                                          <p:attrName>style.visibility</p:attrName>
                                        </p:attrNameLst>
                                      </p:cBhvr>
                                      <p:to>
                                        <p:strVal val="visible"/>
                                      </p:to>
                                    </p:set>
                                    <p:animEffect transition="in" filter="barn(outHorizontal)">
                                      <p:cBhvr>
                                        <p:cTn id="80" dur="500"/>
                                        <p:tgtEl>
                                          <p:spTgt spid="206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2057"/>
                                        </p:tgtEl>
                                        <p:attrNameLst>
                                          <p:attrName>style.visibility</p:attrName>
                                        </p:attrNameLst>
                                      </p:cBhvr>
                                      <p:to>
                                        <p:strVal val="visible"/>
                                      </p:to>
                                    </p:set>
                                    <p:animEffect transition="in" filter="wipe(down)">
                                      <p:cBhvr>
                                        <p:cTn id="85" dur="500"/>
                                        <p:tgtEl>
                                          <p:spTgt spid="205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060"/>
                                        </p:tgtEl>
                                        <p:attrNameLst>
                                          <p:attrName>style.visibility</p:attrName>
                                        </p:attrNameLst>
                                      </p:cBhvr>
                                      <p:to>
                                        <p:strVal val="visible"/>
                                      </p:to>
                                    </p:set>
                                    <p:animEffect transition="in" filter="wipe(down)">
                                      <p:cBhvr>
                                        <p:cTn id="90" dur="500"/>
                                        <p:tgtEl>
                                          <p:spTgt spid="206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064"/>
                                        </p:tgtEl>
                                        <p:attrNameLst>
                                          <p:attrName>style.visibility</p:attrName>
                                        </p:attrNameLst>
                                      </p:cBhvr>
                                      <p:to>
                                        <p:strVal val="visible"/>
                                      </p:to>
                                    </p:set>
                                    <p:animEffect transition="in" filter="wipe(down)">
                                      <p:cBhvr>
                                        <p:cTn id="95" dur="500"/>
                                        <p:tgtEl>
                                          <p:spTgt spid="206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2062"/>
                                        </p:tgtEl>
                                        <p:attrNameLst>
                                          <p:attrName>style.visibility</p:attrName>
                                        </p:attrNameLst>
                                      </p:cBhvr>
                                      <p:to>
                                        <p:strVal val="visible"/>
                                      </p:to>
                                    </p:set>
                                    <p:animEffect transition="in" filter="wipe(down)">
                                      <p:cBhvr>
                                        <p:cTn id="100" dur="500"/>
                                        <p:tgtEl>
                                          <p:spTgt spid="206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nodeType="clickEffect">
                                  <p:stCondLst>
                                    <p:cond delay="0"/>
                                  </p:stCondLst>
                                  <p:childTnLst>
                                    <p:set>
                                      <p:cBhvr>
                                        <p:cTn id="104" dur="1" fill="hold">
                                          <p:stCondLst>
                                            <p:cond delay="0"/>
                                          </p:stCondLst>
                                        </p:cTn>
                                        <p:tgtEl>
                                          <p:spTgt spid="2063"/>
                                        </p:tgtEl>
                                        <p:attrNameLst>
                                          <p:attrName>style.visibility</p:attrName>
                                        </p:attrNameLst>
                                      </p:cBhvr>
                                      <p:to>
                                        <p:strVal val="visible"/>
                                      </p:to>
                                    </p:set>
                                    <p:animEffect transition="in" filter="wipe(down)">
                                      <p:cBhvr>
                                        <p:cTn id="105" dur="500"/>
                                        <p:tgtEl>
                                          <p:spTgt spid="206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147"/>
                                        </p:tgtEl>
                                        <p:attrNameLst>
                                          <p:attrName>style.visibility</p:attrName>
                                        </p:attrNameLst>
                                      </p:cBhvr>
                                      <p:to>
                                        <p:strVal val="visible"/>
                                      </p:to>
                                    </p:set>
                                    <p:animEffect transition="in" filter="wipe(down)">
                                      <p:cBhvr>
                                        <p:cTn id="110" dur="500"/>
                                        <p:tgtEl>
                                          <p:spTgt spid="214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2148"/>
                                        </p:tgtEl>
                                        <p:attrNameLst>
                                          <p:attrName>style.visibility</p:attrName>
                                        </p:attrNameLst>
                                      </p:cBhvr>
                                      <p:to>
                                        <p:strVal val="visible"/>
                                      </p:to>
                                    </p:set>
                                    <p:animEffect transition="in" filter="wipe(down)">
                                      <p:cBhvr>
                                        <p:cTn id="115" dur="500"/>
                                        <p:tgtEl>
                                          <p:spTgt spid="2148"/>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nodeType="clickEffect">
                                  <p:stCondLst>
                                    <p:cond delay="0"/>
                                  </p:stCondLst>
                                  <p:childTnLst>
                                    <p:set>
                                      <p:cBhvr>
                                        <p:cTn id="119" dur="1" fill="hold">
                                          <p:stCondLst>
                                            <p:cond delay="0"/>
                                          </p:stCondLst>
                                        </p:cTn>
                                        <p:tgtEl>
                                          <p:spTgt spid="2066"/>
                                        </p:tgtEl>
                                        <p:attrNameLst>
                                          <p:attrName>style.visibility</p:attrName>
                                        </p:attrNameLst>
                                      </p:cBhvr>
                                      <p:to>
                                        <p:strVal val="visible"/>
                                      </p:to>
                                    </p:set>
                                    <p:animEffect transition="in" filter="wipe(down)">
                                      <p:cBhvr>
                                        <p:cTn id="120" dur="500"/>
                                        <p:tgtEl>
                                          <p:spTgt spid="206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2067"/>
                                        </p:tgtEl>
                                        <p:attrNameLst>
                                          <p:attrName>style.visibility</p:attrName>
                                        </p:attrNameLst>
                                      </p:cBhvr>
                                      <p:to>
                                        <p:strVal val="visible"/>
                                      </p:to>
                                    </p:set>
                                    <p:animEffect transition="in" filter="wipe(down)">
                                      <p:cBhvr>
                                        <p:cTn id="125" dur="500"/>
                                        <p:tgtEl>
                                          <p:spTgt spid="2067"/>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6" presetClass="entr" presetSubtype="42" fill="hold" nodeType="clickEffect">
                                  <p:stCondLst>
                                    <p:cond delay="0"/>
                                  </p:stCondLst>
                                  <p:childTnLst>
                                    <p:set>
                                      <p:cBhvr>
                                        <p:cTn id="129" dur="1" fill="hold">
                                          <p:stCondLst>
                                            <p:cond delay="0"/>
                                          </p:stCondLst>
                                        </p:cTn>
                                        <p:tgtEl>
                                          <p:spTgt spid="2068"/>
                                        </p:tgtEl>
                                        <p:attrNameLst>
                                          <p:attrName>style.visibility</p:attrName>
                                        </p:attrNameLst>
                                      </p:cBhvr>
                                      <p:to>
                                        <p:strVal val="visible"/>
                                      </p:to>
                                    </p:set>
                                    <p:animEffect transition="in" filter="barn(outHorizontal)">
                                      <p:cBhvr>
                                        <p:cTn id="130" dur="500"/>
                                        <p:tgtEl>
                                          <p:spTgt spid="2068"/>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nodeType="clickEffect">
                                  <p:stCondLst>
                                    <p:cond delay="0"/>
                                  </p:stCondLst>
                                  <p:childTnLst>
                                    <p:set>
                                      <p:cBhvr>
                                        <p:cTn id="134" dur="1" fill="hold">
                                          <p:stCondLst>
                                            <p:cond delay="0"/>
                                          </p:stCondLst>
                                        </p:cTn>
                                        <p:tgtEl>
                                          <p:spTgt spid="2069"/>
                                        </p:tgtEl>
                                        <p:attrNameLst>
                                          <p:attrName>style.visibility</p:attrName>
                                        </p:attrNameLst>
                                      </p:cBhvr>
                                      <p:to>
                                        <p:strVal val="visible"/>
                                      </p:to>
                                    </p:set>
                                    <p:animEffect transition="in" filter="wipe(down)">
                                      <p:cBhvr>
                                        <p:cTn id="135" dur="500"/>
                                        <p:tgtEl>
                                          <p:spTgt spid="206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2074"/>
                                        </p:tgtEl>
                                        <p:attrNameLst>
                                          <p:attrName>style.visibility</p:attrName>
                                        </p:attrNameLst>
                                      </p:cBhvr>
                                      <p:to>
                                        <p:strVal val="visible"/>
                                      </p:to>
                                    </p:set>
                                    <p:animEffect transition="in" filter="wipe(down)">
                                      <p:cBhvr>
                                        <p:cTn id="140" dur="500"/>
                                        <p:tgtEl>
                                          <p:spTgt spid="2074"/>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2070"/>
                                        </p:tgtEl>
                                        <p:attrNameLst>
                                          <p:attrName>style.visibility</p:attrName>
                                        </p:attrNameLst>
                                      </p:cBhvr>
                                      <p:to>
                                        <p:strVal val="visible"/>
                                      </p:to>
                                    </p:set>
                                    <p:animEffect transition="in" filter="wipe(down)">
                                      <p:cBhvr>
                                        <p:cTn id="145" dur="500"/>
                                        <p:tgtEl>
                                          <p:spTgt spid="2070"/>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1" fill="hold" nodeType="clickEffect">
                                  <p:stCondLst>
                                    <p:cond delay="0"/>
                                  </p:stCondLst>
                                  <p:childTnLst>
                                    <p:set>
                                      <p:cBhvr>
                                        <p:cTn id="149" dur="1" fill="hold">
                                          <p:stCondLst>
                                            <p:cond delay="0"/>
                                          </p:stCondLst>
                                        </p:cTn>
                                        <p:tgtEl>
                                          <p:spTgt spid="2071"/>
                                        </p:tgtEl>
                                        <p:attrNameLst>
                                          <p:attrName>style.visibility</p:attrName>
                                        </p:attrNameLst>
                                      </p:cBhvr>
                                      <p:to>
                                        <p:strVal val="visible"/>
                                      </p:to>
                                    </p:set>
                                    <p:animEffect transition="in" filter="wipe(up)">
                                      <p:cBhvr>
                                        <p:cTn id="150" dur="500"/>
                                        <p:tgtEl>
                                          <p:spTgt spid="2071"/>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2072"/>
                                        </p:tgtEl>
                                        <p:attrNameLst>
                                          <p:attrName>style.visibility</p:attrName>
                                        </p:attrNameLst>
                                      </p:cBhvr>
                                      <p:to>
                                        <p:strVal val="visible"/>
                                      </p:to>
                                    </p:set>
                                    <p:animEffect transition="in" filter="wipe(down)">
                                      <p:cBhvr>
                                        <p:cTn id="155" dur="500"/>
                                        <p:tgtEl>
                                          <p:spTgt spid="207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nodeType="clickEffect">
                                  <p:stCondLst>
                                    <p:cond delay="0"/>
                                  </p:stCondLst>
                                  <p:childTnLst>
                                    <p:set>
                                      <p:cBhvr>
                                        <p:cTn id="159" dur="1" fill="hold">
                                          <p:stCondLst>
                                            <p:cond delay="0"/>
                                          </p:stCondLst>
                                        </p:cTn>
                                        <p:tgtEl>
                                          <p:spTgt spid="2073"/>
                                        </p:tgtEl>
                                        <p:attrNameLst>
                                          <p:attrName>style.visibility</p:attrName>
                                        </p:attrNameLst>
                                      </p:cBhvr>
                                      <p:to>
                                        <p:strVal val="visible"/>
                                      </p:to>
                                    </p:set>
                                    <p:animEffect transition="in" filter="wipe(down)">
                                      <p:cBhvr>
                                        <p:cTn id="160" dur="500"/>
                                        <p:tgtEl>
                                          <p:spTgt spid="2073"/>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2121"/>
                                        </p:tgtEl>
                                        <p:attrNameLst>
                                          <p:attrName>style.visibility</p:attrName>
                                        </p:attrNameLst>
                                      </p:cBhvr>
                                      <p:to>
                                        <p:strVal val="visible"/>
                                      </p:to>
                                    </p:set>
                                    <p:animEffect transition="in" filter="wipe(down)">
                                      <p:cBhvr>
                                        <p:cTn id="165" dur="500"/>
                                        <p:tgtEl>
                                          <p:spTgt spid="2121"/>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4" fill="hold" nodeType="clickEffect">
                                  <p:stCondLst>
                                    <p:cond delay="0"/>
                                  </p:stCondLst>
                                  <p:childTnLst>
                                    <p:set>
                                      <p:cBhvr>
                                        <p:cTn id="169" dur="1" fill="hold">
                                          <p:stCondLst>
                                            <p:cond delay="0"/>
                                          </p:stCondLst>
                                        </p:cTn>
                                        <p:tgtEl>
                                          <p:spTgt spid="2075"/>
                                        </p:tgtEl>
                                        <p:attrNameLst>
                                          <p:attrName>style.visibility</p:attrName>
                                        </p:attrNameLst>
                                      </p:cBhvr>
                                      <p:to>
                                        <p:strVal val="visible"/>
                                      </p:to>
                                    </p:set>
                                    <p:animEffect transition="in" filter="wipe(down)">
                                      <p:cBhvr>
                                        <p:cTn id="170" dur="500"/>
                                        <p:tgtEl>
                                          <p:spTgt spid="2075"/>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nodeType="clickEffect">
                                  <p:stCondLst>
                                    <p:cond delay="0"/>
                                  </p:stCondLst>
                                  <p:childTnLst>
                                    <p:set>
                                      <p:cBhvr>
                                        <p:cTn id="174" dur="1" fill="hold">
                                          <p:stCondLst>
                                            <p:cond delay="0"/>
                                          </p:stCondLst>
                                        </p:cTn>
                                        <p:tgtEl>
                                          <p:spTgt spid="2076"/>
                                        </p:tgtEl>
                                        <p:attrNameLst>
                                          <p:attrName>style.visibility</p:attrName>
                                        </p:attrNameLst>
                                      </p:cBhvr>
                                      <p:to>
                                        <p:strVal val="visible"/>
                                      </p:to>
                                    </p:set>
                                    <p:animEffect transition="in" filter="wipe(down)">
                                      <p:cBhvr>
                                        <p:cTn id="175" dur="500"/>
                                        <p:tgtEl>
                                          <p:spTgt spid="2076"/>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2077"/>
                                        </p:tgtEl>
                                        <p:attrNameLst>
                                          <p:attrName>style.visibility</p:attrName>
                                        </p:attrNameLst>
                                      </p:cBhvr>
                                      <p:to>
                                        <p:strVal val="visible"/>
                                      </p:to>
                                    </p:set>
                                    <p:animEffect transition="in" filter="wipe(down)">
                                      <p:cBhvr>
                                        <p:cTn id="180" dur="500"/>
                                        <p:tgtEl>
                                          <p:spTgt spid="2077"/>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4" fill="hold" nodeType="clickEffect">
                                  <p:stCondLst>
                                    <p:cond delay="0"/>
                                  </p:stCondLst>
                                  <p:childTnLst>
                                    <p:set>
                                      <p:cBhvr>
                                        <p:cTn id="184" dur="1" fill="hold">
                                          <p:stCondLst>
                                            <p:cond delay="0"/>
                                          </p:stCondLst>
                                        </p:cTn>
                                        <p:tgtEl>
                                          <p:spTgt spid="2128"/>
                                        </p:tgtEl>
                                        <p:attrNameLst>
                                          <p:attrName>style.visibility</p:attrName>
                                        </p:attrNameLst>
                                      </p:cBhvr>
                                      <p:to>
                                        <p:strVal val="visible"/>
                                      </p:to>
                                    </p:set>
                                    <p:animEffect transition="in" filter="wipe(down)">
                                      <p:cBhvr>
                                        <p:cTn id="185" dur="500"/>
                                        <p:tgtEl>
                                          <p:spTgt spid="2128"/>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nodeType="clickEffect">
                                  <p:stCondLst>
                                    <p:cond delay="0"/>
                                  </p:stCondLst>
                                  <p:childTnLst>
                                    <p:set>
                                      <p:cBhvr>
                                        <p:cTn id="189" dur="1" fill="hold">
                                          <p:stCondLst>
                                            <p:cond delay="0"/>
                                          </p:stCondLst>
                                        </p:cTn>
                                        <p:tgtEl>
                                          <p:spTgt spid="2079"/>
                                        </p:tgtEl>
                                        <p:attrNameLst>
                                          <p:attrName>style.visibility</p:attrName>
                                        </p:attrNameLst>
                                      </p:cBhvr>
                                      <p:to>
                                        <p:strVal val="visible"/>
                                      </p:to>
                                    </p:set>
                                    <p:animEffect transition="in" filter="wipe(left)">
                                      <p:cBhvr>
                                        <p:cTn id="190" dur="500"/>
                                        <p:tgtEl>
                                          <p:spTgt spid="2079"/>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nodeType="clickEffect">
                                  <p:stCondLst>
                                    <p:cond delay="0"/>
                                  </p:stCondLst>
                                  <p:childTnLst>
                                    <p:set>
                                      <p:cBhvr>
                                        <p:cTn id="194" dur="1" fill="hold">
                                          <p:stCondLst>
                                            <p:cond delay="0"/>
                                          </p:stCondLst>
                                        </p:cTn>
                                        <p:tgtEl>
                                          <p:spTgt spid="2080"/>
                                        </p:tgtEl>
                                        <p:attrNameLst>
                                          <p:attrName>style.visibility</p:attrName>
                                        </p:attrNameLst>
                                      </p:cBhvr>
                                      <p:to>
                                        <p:strVal val="visible"/>
                                      </p:to>
                                    </p:set>
                                    <p:animEffect transition="in" filter="wipe(down)">
                                      <p:cBhvr>
                                        <p:cTn id="195" dur="500"/>
                                        <p:tgtEl>
                                          <p:spTgt spid="2080"/>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4" fill="hold" nodeType="clickEffect">
                                  <p:stCondLst>
                                    <p:cond delay="0"/>
                                  </p:stCondLst>
                                  <p:childTnLst>
                                    <p:set>
                                      <p:cBhvr>
                                        <p:cTn id="199" dur="1" fill="hold">
                                          <p:stCondLst>
                                            <p:cond delay="0"/>
                                          </p:stCondLst>
                                        </p:cTn>
                                        <p:tgtEl>
                                          <p:spTgt spid="2129"/>
                                        </p:tgtEl>
                                        <p:attrNameLst>
                                          <p:attrName>style.visibility</p:attrName>
                                        </p:attrNameLst>
                                      </p:cBhvr>
                                      <p:to>
                                        <p:strVal val="visible"/>
                                      </p:to>
                                    </p:set>
                                    <p:animEffect transition="in" filter="wipe(down)">
                                      <p:cBhvr>
                                        <p:cTn id="200" dur="500"/>
                                        <p:tgtEl>
                                          <p:spTgt spid="2129"/>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4" fill="hold" grpId="0" nodeType="clickEffect">
                                  <p:stCondLst>
                                    <p:cond delay="0"/>
                                  </p:stCondLst>
                                  <p:childTnLst>
                                    <p:set>
                                      <p:cBhvr>
                                        <p:cTn id="204" dur="1" fill="hold">
                                          <p:stCondLst>
                                            <p:cond delay="0"/>
                                          </p:stCondLst>
                                        </p:cTn>
                                        <p:tgtEl>
                                          <p:spTgt spid="2084"/>
                                        </p:tgtEl>
                                        <p:attrNameLst>
                                          <p:attrName>style.visibility</p:attrName>
                                        </p:attrNameLst>
                                      </p:cBhvr>
                                      <p:to>
                                        <p:strVal val="visible"/>
                                      </p:to>
                                    </p:set>
                                    <p:animEffect transition="in" filter="wipe(down)">
                                      <p:cBhvr>
                                        <p:cTn id="205" dur="500"/>
                                        <p:tgtEl>
                                          <p:spTgt spid="2084"/>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4" fill="hold" nodeType="clickEffect">
                                  <p:stCondLst>
                                    <p:cond delay="0"/>
                                  </p:stCondLst>
                                  <p:childTnLst>
                                    <p:set>
                                      <p:cBhvr>
                                        <p:cTn id="209" dur="1" fill="hold">
                                          <p:stCondLst>
                                            <p:cond delay="0"/>
                                          </p:stCondLst>
                                        </p:cTn>
                                        <p:tgtEl>
                                          <p:spTgt spid="2086"/>
                                        </p:tgtEl>
                                        <p:attrNameLst>
                                          <p:attrName>style.visibility</p:attrName>
                                        </p:attrNameLst>
                                      </p:cBhvr>
                                      <p:to>
                                        <p:strVal val="visible"/>
                                      </p:to>
                                    </p:set>
                                    <p:animEffect transition="in" filter="wipe(down)">
                                      <p:cBhvr>
                                        <p:cTn id="210" dur="500"/>
                                        <p:tgtEl>
                                          <p:spTgt spid="2086"/>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4" fill="hold" nodeType="clickEffect">
                                  <p:stCondLst>
                                    <p:cond delay="0"/>
                                  </p:stCondLst>
                                  <p:childTnLst>
                                    <p:set>
                                      <p:cBhvr>
                                        <p:cTn id="214" dur="1" fill="hold">
                                          <p:stCondLst>
                                            <p:cond delay="0"/>
                                          </p:stCondLst>
                                        </p:cTn>
                                        <p:tgtEl>
                                          <p:spTgt spid="2090"/>
                                        </p:tgtEl>
                                        <p:attrNameLst>
                                          <p:attrName>style.visibility</p:attrName>
                                        </p:attrNameLst>
                                      </p:cBhvr>
                                      <p:to>
                                        <p:strVal val="visible"/>
                                      </p:to>
                                    </p:set>
                                    <p:animEffect transition="in" filter="wipe(down)">
                                      <p:cBhvr>
                                        <p:cTn id="215" dur="500"/>
                                        <p:tgtEl>
                                          <p:spTgt spid="2090"/>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4" fill="hold" grpId="0" nodeType="clickEffect">
                                  <p:stCondLst>
                                    <p:cond delay="0"/>
                                  </p:stCondLst>
                                  <p:childTnLst>
                                    <p:set>
                                      <p:cBhvr>
                                        <p:cTn id="219" dur="1" fill="hold">
                                          <p:stCondLst>
                                            <p:cond delay="0"/>
                                          </p:stCondLst>
                                        </p:cTn>
                                        <p:tgtEl>
                                          <p:spTgt spid="2088"/>
                                        </p:tgtEl>
                                        <p:attrNameLst>
                                          <p:attrName>style.visibility</p:attrName>
                                        </p:attrNameLst>
                                      </p:cBhvr>
                                      <p:to>
                                        <p:strVal val="visible"/>
                                      </p:to>
                                    </p:set>
                                    <p:animEffect transition="in" filter="wipe(down)">
                                      <p:cBhvr>
                                        <p:cTn id="220" dur="500"/>
                                        <p:tgtEl>
                                          <p:spTgt spid="2088"/>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8" fill="hold" nodeType="clickEffect">
                                  <p:stCondLst>
                                    <p:cond delay="0"/>
                                  </p:stCondLst>
                                  <p:childTnLst>
                                    <p:set>
                                      <p:cBhvr>
                                        <p:cTn id="224" dur="1" fill="hold">
                                          <p:stCondLst>
                                            <p:cond delay="0"/>
                                          </p:stCondLst>
                                        </p:cTn>
                                        <p:tgtEl>
                                          <p:spTgt spid="2089"/>
                                        </p:tgtEl>
                                        <p:attrNameLst>
                                          <p:attrName>style.visibility</p:attrName>
                                        </p:attrNameLst>
                                      </p:cBhvr>
                                      <p:to>
                                        <p:strVal val="visible"/>
                                      </p:to>
                                    </p:set>
                                    <p:animEffect transition="in" filter="wipe(left)">
                                      <p:cBhvr>
                                        <p:cTn id="225" dur="500"/>
                                        <p:tgtEl>
                                          <p:spTgt spid="2089"/>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4" fill="hold" grpId="0" nodeType="clickEffect">
                                  <p:stCondLst>
                                    <p:cond delay="0"/>
                                  </p:stCondLst>
                                  <p:childTnLst>
                                    <p:set>
                                      <p:cBhvr>
                                        <p:cTn id="229" dur="1" fill="hold">
                                          <p:stCondLst>
                                            <p:cond delay="0"/>
                                          </p:stCondLst>
                                        </p:cTn>
                                        <p:tgtEl>
                                          <p:spTgt spid="2108"/>
                                        </p:tgtEl>
                                        <p:attrNameLst>
                                          <p:attrName>style.visibility</p:attrName>
                                        </p:attrNameLst>
                                      </p:cBhvr>
                                      <p:to>
                                        <p:strVal val="visible"/>
                                      </p:to>
                                    </p:set>
                                    <p:animEffect transition="in" filter="wipe(down)">
                                      <p:cBhvr>
                                        <p:cTn id="230" dur="500"/>
                                        <p:tgtEl>
                                          <p:spTgt spid="2108"/>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4" fill="hold" nodeType="clickEffect">
                                  <p:stCondLst>
                                    <p:cond delay="0"/>
                                  </p:stCondLst>
                                  <p:childTnLst>
                                    <p:set>
                                      <p:cBhvr>
                                        <p:cTn id="234" dur="1" fill="hold">
                                          <p:stCondLst>
                                            <p:cond delay="0"/>
                                          </p:stCondLst>
                                        </p:cTn>
                                        <p:tgtEl>
                                          <p:spTgt spid="2091"/>
                                        </p:tgtEl>
                                        <p:attrNameLst>
                                          <p:attrName>style.visibility</p:attrName>
                                        </p:attrNameLst>
                                      </p:cBhvr>
                                      <p:to>
                                        <p:strVal val="visible"/>
                                      </p:to>
                                    </p:set>
                                    <p:animEffect transition="in" filter="wipe(down)">
                                      <p:cBhvr>
                                        <p:cTn id="235" dur="500"/>
                                        <p:tgtEl>
                                          <p:spTgt spid="2091"/>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4" fill="hold" nodeType="clickEffect">
                                  <p:stCondLst>
                                    <p:cond delay="0"/>
                                  </p:stCondLst>
                                  <p:childTnLst>
                                    <p:set>
                                      <p:cBhvr>
                                        <p:cTn id="239" dur="1" fill="hold">
                                          <p:stCondLst>
                                            <p:cond delay="0"/>
                                          </p:stCondLst>
                                        </p:cTn>
                                        <p:tgtEl>
                                          <p:spTgt spid="2099"/>
                                        </p:tgtEl>
                                        <p:attrNameLst>
                                          <p:attrName>style.visibility</p:attrName>
                                        </p:attrNameLst>
                                      </p:cBhvr>
                                      <p:to>
                                        <p:strVal val="visible"/>
                                      </p:to>
                                    </p:set>
                                    <p:animEffect transition="in" filter="wipe(down)">
                                      <p:cBhvr>
                                        <p:cTn id="240" dur="500"/>
                                        <p:tgtEl>
                                          <p:spTgt spid="2099"/>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4" fill="hold" grpId="0" nodeType="clickEffect">
                                  <p:stCondLst>
                                    <p:cond delay="0"/>
                                  </p:stCondLst>
                                  <p:childTnLst>
                                    <p:set>
                                      <p:cBhvr>
                                        <p:cTn id="244" dur="1" fill="hold">
                                          <p:stCondLst>
                                            <p:cond delay="0"/>
                                          </p:stCondLst>
                                        </p:cTn>
                                        <p:tgtEl>
                                          <p:spTgt spid="2100"/>
                                        </p:tgtEl>
                                        <p:attrNameLst>
                                          <p:attrName>style.visibility</p:attrName>
                                        </p:attrNameLst>
                                      </p:cBhvr>
                                      <p:to>
                                        <p:strVal val="visible"/>
                                      </p:to>
                                    </p:set>
                                    <p:animEffect transition="in" filter="wipe(down)">
                                      <p:cBhvr>
                                        <p:cTn id="245" dur="500"/>
                                        <p:tgtEl>
                                          <p:spTgt spid="2100"/>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2122"/>
                                        </p:tgtEl>
                                        <p:attrNameLst>
                                          <p:attrName>style.visibility</p:attrName>
                                        </p:attrNameLst>
                                      </p:cBhvr>
                                      <p:to>
                                        <p:strVal val="visible"/>
                                      </p:to>
                                    </p:set>
                                    <p:animEffect transition="in" filter="wipe(left)">
                                      <p:cBhvr>
                                        <p:cTn id="250" dur="500"/>
                                        <p:tgtEl>
                                          <p:spTgt spid="2122"/>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22" presetClass="entr" presetSubtype="4" fill="hold" nodeType="clickEffect">
                                  <p:stCondLst>
                                    <p:cond delay="0"/>
                                  </p:stCondLst>
                                  <p:childTnLst>
                                    <p:set>
                                      <p:cBhvr>
                                        <p:cTn id="254" dur="1" fill="hold">
                                          <p:stCondLst>
                                            <p:cond delay="0"/>
                                          </p:stCondLst>
                                        </p:cTn>
                                        <p:tgtEl>
                                          <p:spTgt spid="2101"/>
                                        </p:tgtEl>
                                        <p:attrNameLst>
                                          <p:attrName>style.visibility</p:attrName>
                                        </p:attrNameLst>
                                      </p:cBhvr>
                                      <p:to>
                                        <p:strVal val="visible"/>
                                      </p:to>
                                    </p:set>
                                    <p:animEffect transition="in" filter="wipe(down)">
                                      <p:cBhvr>
                                        <p:cTn id="255" dur="500"/>
                                        <p:tgtEl>
                                          <p:spTgt spid="2101"/>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ntr" presetSubtype="4" fill="hold" grpId="0" nodeType="clickEffect">
                                  <p:stCondLst>
                                    <p:cond delay="0"/>
                                  </p:stCondLst>
                                  <p:childTnLst>
                                    <p:set>
                                      <p:cBhvr>
                                        <p:cTn id="259" dur="1" fill="hold">
                                          <p:stCondLst>
                                            <p:cond delay="0"/>
                                          </p:stCondLst>
                                        </p:cTn>
                                        <p:tgtEl>
                                          <p:spTgt spid="2102"/>
                                        </p:tgtEl>
                                        <p:attrNameLst>
                                          <p:attrName>style.visibility</p:attrName>
                                        </p:attrNameLst>
                                      </p:cBhvr>
                                      <p:to>
                                        <p:strVal val="visible"/>
                                      </p:to>
                                    </p:set>
                                    <p:animEffect transition="in" filter="wipe(down)">
                                      <p:cBhvr>
                                        <p:cTn id="260" dur="500"/>
                                        <p:tgtEl>
                                          <p:spTgt spid="2102"/>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2123"/>
                                        </p:tgtEl>
                                        <p:attrNameLst>
                                          <p:attrName>style.visibility</p:attrName>
                                        </p:attrNameLst>
                                      </p:cBhvr>
                                      <p:to>
                                        <p:strVal val="visible"/>
                                      </p:to>
                                    </p:set>
                                    <p:animEffect transition="in" filter="wipe(left)">
                                      <p:cBhvr>
                                        <p:cTn id="265" dur="500"/>
                                        <p:tgtEl>
                                          <p:spTgt spid="2123"/>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1" fill="hold" nodeType="clickEffect">
                                  <p:stCondLst>
                                    <p:cond delay="0"/>
                                  </p:stCondLst>
                                  <p:childTnLst>
                                    <p:set>
                                      <p:cBhvr>
                                        <p:cTn id="269" dur="1" fill="hold">
                                          <p:stCondLst>
                                            <p:cond delay="0"/>
                                          </p:stCondLst>
                                        </p:cTn>
                                        <p:tgtEl>
                                          <p:spTgt spid="2133"/>
                                        </p:tgtEl>
                                        <p:attrNameLst>
                                          <p:attrName>style.visibility</p:attrName>
                                        </p:attrNameLst>
                                      </p:cBhvr>
                                      <p:to>
                                        <p:strVal val="visible"/>
                                      </p:to>
                                    </p:set>
                                    <p:animEffect transition="in" filter="wipe(up)">
                                      <p:cBhvr>
                                        <p:cTn id="270" dur="500"/>
                                        <p:tgtEl>
                                          <p:spTgt spid="2133"/>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2" presetClass="entr" presetSubtype="4" fill="hold" grpId="0" nodeType="clickEffect">
                                  <p:stCondLst>
                                    <p:cond delay="0"/>
                                  </p:stCondLst>
                                  <p:childTnLst>
                                    <p:set>
                                      <p:cBhvr>
                                        <p:cTn id="274" dur="1" fill="hold">
                                          <p:stCondLst>
                                            <p:cond delay="0"/>
                                          </p:stCondLst>
                                        </p:cTn>
                                        <p:tgtEl>
                                          <p:spTgt spid="2093"/>
                                        </p:tgtEl>
                                        <p:attrNameLst>
                                          <p:attrName>style.visibility</p:attrName>
                                        </p:attrNameLst>
                                      </p:cBhvr>
                                      <p:to>
                                        <p:strVal val="visible"/>
                                      </p:to>
                                    </p:set>
                                    <p:animEffect transition="in" filter="wipe(down)">
                                      <p:cBhvr>
                                        <p:cTn id="275" dur="500"/>
                                        <p:tgtEl>
                                          <p:spTgt spid="2093"/>
                                        </p:tgtEl>
                                      </p:cBhvr>
                                    </p:animEffect>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1" fill="hold" nodeType="clickEffect">
                                  <p:stCondLst>
                                    <p:cond delay="0"/>
                                  </p:stCondLst>
                                  <p:childTnLst>
                                    <p:set>
                                      <p:cBhvr>
                                        <p:cTn id="279" dur="1" fill="hold">
                                          <p:stCondLst>
                                            <p:cond delay="0"/>
                                          </p:stCondLst>
                                        </p:cTn>
                                        <p:tgtEl>
                                          <p:spTgt spid="2094"/>
                                        </p:tgtEl>
                                        <p:attrNameLst>
                                          <p:attrName>style.visibility</p:attrName>
                                        </p:attrNameLst>
                                      </p:cBhvr>
                                      <p:to>
                                        <p:strVal val="visible"/>
                                      </p:to>
                                    </p:set>
                                    <p:animEffect transition="in" filter="wipe(up)">
                                      <p:cBhvr>
                                        <p:cTn id="280" dur="500"/>
                                        <p:tgtEl>
                                          <p:spTgt spid="2094"/>
                                        </p:tgtEl>
                                      </p:cBhvr>
                                    </p:animEffec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2" presetClass="entr" presetSubtype="4" fill="hold" nodeType="clickEffect">
                                  <p:stCondLst>
                                    <p:cond delay="0"/>
                                  </p:stCondLst>
                                  <p:childTnLst>
                                    <p:set>
                                      <p:cBhvr>
                                        <p:cTn id="284" dur="1" fill="hold">
                                          <p:stCondLst>
                                            <p:cond delay="0"/>
                                          </p:stCondLst>
                                        </p:cTn>
                                        <p:tgtEl>
                                          <p:spTgt spid="2098"/>
                                        </p:tgtEl>
                                        <p:attrNameLst>
                                          <p:attrName>style.visibility</p:attrName>
                                        </p:attrNameLst>
                                      </p:cBhvr>
                                      <p:to>
                                        <p:strVal val="visible"/>
                                      </p:to>
                                    </p:set>
                                    <p:animEffect transition="in" filter="wipe(down)">
                                      <p:cBhvr>
                                        <p:cTn id="285" dur="500"/>
                                        <p:tgtEl>
                                          <p:spTgt spid="2098"/>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22" presetClass="entr" presetSubtype="4" fill="hold" nodeType="clickEffect">
                                  <p:stCondLst>
                                    <p:cond delay="0"/>
                                  </p:stCondLst>
                                  <p:childTnLst>
                                    <p:set>
                                      <p:cBhvr>
                                        <p:cTn id="289" dur="1" fill="hold">
                                          <p:stCondLst>
                                            <p:cond delay="0"/>
                                          </p:stCondLst>
                                        </p:cTn>
                                        <p:tgtEl>
                                          <p:spTgt spid="2096">
                                            <p:txEl>
                                              <p:pRg st="0" end="0"/>
                                            </p:txEl>
                                          </p:spTgt>
                                        </p:tgtEl>
                                        <p:attrNameLst>
                                          <p:attrName>style.visibility</p:attrName>
                                        </p:attrNameLst>
                                      </p:cBhvr>
                                      <p:to>
                                        <p:strVal val="visible"/>
                                      </p:to>
                                    </p:set>
                                    <p:animEffect transition="in" filter="wipe(down)">
                                      <p:cBhvr>
                                        <p:cTn id="290" dur="500"/>
                                        <p:tgtEl>
                                          <p:spTgt spid="2096">
                                            <p:txEl>
                                              <p:pRg st="0" end="0"/>
                                            </p:txEl>
                                          </p:spTgt>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22" presetClass="entr" presetSubtype="1" fill="hold" nodeType="clickEffect">
                                  <p:stCondLst>
                                    <p:cond delay="0"/>
                                  </p:stCondLst>
                                  <p:childTnLst>
                                    <p:set>
                                      <p:cBhvr>
                                        <p:cTn id="294" dur="1" fill="hold">
                                          <p:stCondLst>
                                            <p:cond delay="0"/>
                                          </p:stCondLst>
                                        </p:cTn>
                                        <p:tgtEl>
                                          <p:spTgt spid="2134"/>
                                        </p:tgtEl>
                                        <p:attrNameLst>
                                          <p:attrName>style.visibility</p:attrName>
                                        </p:attrNameLst>
                                      </p:cBhvr>
                                      <p:to>
                                        <p:strVal val="visible"/>
                                      </p:to>
                                    </p:set>
                                    <p:animEffect transition="in" filter="wipe(up)">
                                      <p:cBhvr>
                                        <p:cTn id="295" dur="500"/>
                                        <p:tgtEl>
                                          <p:spTgt spid="2134"/>
                                        </p:tgtEl>
                                      </p:cBhvr>
                                    </p:animEffec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22" presetClass="entr" presetSubtype="4" fill="hold" grpId="0" nodeType="clickEffect">
                                  <p:stCondLst>
                                    <p:cond delay="0"/>
                                  </p:stCondLst>
                                  <p:childTnLst>
                                    <p:set>
                                      <p:cBhvr>
                                        <p:cTn id="299" dur="1" fill="hold">
                                          <p:stCondLst>
                                            <p:cond delay="0"/>
                                          </p:stCondLst>
                                        </p:cTn>
                                        <p:tgtEl>
                                          <p:spTgt spid="2109"/>
                                        </p:tgtEl>
                                        <p:attrNameLst>
                                          <p:attrName>style.visibility</p:attrName>
                                        </p:attrNameLst>
                                      </p:cBhvr>
                                      <p:to>
                                        <p:strVal val="visible"/>
                                      </p:to>
                                    </p:set>
                                    <p:animEffect transition="in" filter="wipe(down)">
                                      <p:cBhvr>
                                        <p:cTn id="300" dur="500"/>
                                        <p:tgtEl>
                                          <p:spTgt spid="2109"/>
                                        </p:tgtEl>
                                      </p:cBhvr>
                                    </p:animEffect>
                                  </p:childTnLst>
                                </p:cTn>
                              </p:par>
                            </p:childTnLst>
                          </p:cTn>
                        </p:par>
                      </p:childTnLst>
                    </p:cTn>
                  </p:par>
                  <p:par>
                    <p:cTn id="301" fill="hold" nodeType="clickPar">
                      <p:stCondLst>
                        <p:cond delay="indefinite"/>
                      </p:stCondLst>
                      <p:childTnLst>
                        <p:par>
                          <p:cTn id="302" fill="hold" nodeType="withGroup">
                            <p:stCondLst>
                              <p:cond delay="0"/>
                            </p:stCondLst>
                            <p:childTnLst>
                              <p:par>
                                <p:cTn id="303" presetID="22" presetClass="entr" presetSubtype="4" fill="hold" nodeType="clickEffect">
                                  <p:stCondLst>
                                    <p:cond delay="0"/>
                                  </p:stCondLst>
                                  <p:childTnLst>
                                    <p:set>
                                      <p:cBhvr>
                                        <p:cTn id="304" dur="1" fill="hold">
                                          <p:stCondLst>
                                            <p:cond delay="0"/>
                                          </p:stCondLst>
                                        </p:cTn>
                                        <p:tgtEl>
                                          <p:spTgt spid="2103"/>
                                        </p:tgtEl>
                                        <p:attrNameLst>
                                          <p:attrName>style.visibility</p:attrName>
                                        </p:attrNameLst>
                                      </p:cBhvr>
                                      <p:to>
                                        <p:strVal val="visible"/>
                                      </p:to>
                                    </p:set>
                                    <p:animEffect transition="in" filter="wipe(down)">
                                      <p:cBhvr>
                                        <p:cTn id="305" dur="500"/>
                                        <p:tgtEl>
                                          <p:spTgt spid="2103"/>
                                        </p:tgtEl>
                                      </p:cBhvr>
                                    </p:animEffec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22" presetClass="entr" presetSubtype="4" fill="hold" grpId="0" nodeType="clickEffect">
                                  <p:stCondLst>
                                    <p:cond delay="0"/>
                                  </p:stCondLst>
                                  <p:childTnLst>
                                    <p:set>
                                      <p:cBhvr>
                                        <p:cTn id="309" dur="1" fill="hold">
                                          <p:stCondLst>
                                            <p:cond delay="0"/>
                                          </p:stCondLst>
                                        </p:cTn>
                                        <p:tgtEl>
                                          <p:spTgt spid="2104"/>
                                        </p:tgtEl>
                                        <p:attrNameLst>
                                          <p:attrName>style.visibility</p:attrName>
                                        </p:attrNameLst>
                                      </p:cBhvr>
                                      <p:to>
                                        <p:strVal val="visible"/>
                                      </p:to>
                                    </p:set>
                                    <p:animEffect transition="in" filter="wipe(down)">
                                      <p:cBhvr>
                                        <p:cTn id="310" dur="500"/>
                                        <p:tgtEl>
                                          <p:spTgt spid="2104"/>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2124"/>
                                        </p:tgtEl>
                                        <p:attrNameLst>
                                          <p:attrName>style.visibility</p:attrName>
                                        </p:attrNameLst>
                                      </p:cBhvr>
                                      <p:to>
                                        <p:strVal val="visible"/>
                                      </p:to>
                                    </p:set>
                                    <p:animEffect transition="in" filter="wipe(left)">
                                      <p:cBhvr>
                                        <p:cTn id="315" dur="500"/>
                                        <p:tgtEl>
                                          <p:spTgt spid="2124"/>
                                        </p:tgtEl>
                                      </p:cBhvr>
                                    </p:animEffect>
                                  </p:childTnLst>
                                </p:cTn>
                              </p:par>
                            </p:childTnLst>
                          </p:cTn>
                        </p:par>
                      </p:childTnLst>
                    </p:cTn>
                  </p:par>
                  <p:par>
                    <p:cTn id="316" fill="hold" nodeType="clickPar">
                      <p:stCondLst>
                        <p:cond delay="indefinite"/>
                      </p:stCondLst>
                      <p:childTnLst>
                        <p:par>
                          <p:cTn id="317" fill="hold" nodeType="withGroup">
                            <p:stCondLst>
                              <p:cond delay="0"/>
                            </p:stCondLst>
                            <p:childTnLst>
                              <p:par>
                                <p:cTn id="318" presetID="22" presetClass="entr" presetSubtype="4" fill="hold" nodeType="clickEffect">
                                  <p:stCondLst>
                                    <p:cond delay="0"/>
                                  </p:stCondLst>
                                  <p:childTnLst>
                                    <p:set>
                                      <p:cBhvr>
                                        <p:cTn id="319" dur="1" fill="hold">
                                          <p:stCondLst>
                                            <p:cond delay="0"/>
                                          </p:stCondLst>
                                        </p:cTn>
                                        <p:tgtEl>
                                          <p:spTgt spid="2106"/>
                                        </p:tgtEl>
                                        <p:attrNameLst>
                                          <p:attrName>style.visibility</p:attrName>
                                        </p:attrNameLst>
                                      </p:cBhvr>
                                      <p:to>
                                        <p:strVal val="visible"/>
                                      </p:to>
                                    </p:set>
                                    <p:animEffect transition="in" filter="wipe(down)">
                                      <p:cBhvr>
                                        <p:cTn id="320" dur="500"/>
                                        <p:tgtEl>
                                          <p:spTgt spid="2106"/>
                                        </p:tgtEl>
                                      </p:cBhvr>
                                    </p:animEffect>
                                  </p:childTnLst>
                                </p:cTn>
                              </p:par>
                            </p:childTnLst>
                          </p:cTn>
                        </p:par>
                      </p:childTnLst>
                    </p:cTn>
                  </p:par>
                  <p:par>
                    <p:cTn id="321" fill="hold" nodeType="clickPar">
                      <p:stCondLst>
                        <p:cond delay="indefinite"/>
                      </p:stCondLst>
                      <p:childTnLst>
                        <p:par>
                          <p:cTn id="322" fill="hold" nodeType="withGroup">
                            <p:stCondLst>
                              <p:cond delay="0"/>
                            </p:stCondLst>
                            <p:childTnLst>
                              <p:par>
                                <p:cTn id="323" presetID="22" presetClass="entr" presetSubtype="4" fill="hold" grpId="0" nodeType="clickEffect">
                                  <p:stCondLst>
                                    <p:cond delay="0"/>
                                  </p:stCondLst>
                                  <p:childTnLst>
                                    <p:set>
                                      <p:cBhvr>
                                        <p:cTn id="324" dur="1" fill="hold">
                                          <p:stCondLst>
                                            <p:cond delay="0"/>
                                          </p:stCondLst>
                                        </p:cTn>
                                        <p:tgtEl>
                                          <p:spTgt spid="2107"/>
                                        </p:tgtEl>
                                        <p:attrNameLst>
                                          <p:attrName>style.visibility</p:attrName>
                                        </p:attrNameLst>
                                      </p:cBhvr>
                                      <p:to>
                                        <p:strVal val="visible"/>
                                      </p:to>
                                    </p:set>
                                    <p:animEffect transition="in" filter="wipe(down)">
                                      <p:cBhvr>
                                        <p:cTn id="325" dur="500"/>
                                        <p:tgtEl>
                                          <p:spTgt spid="2107"/>
                                        </p:tgtEl>
                                      </p:cBhvr>
                                    </p:animEffect>
                                  </p:childTnLst>
                                </p:cTn>
                              </p:par>
                            </p:childTnLst>
                          </p:cTn>
                        </p:par>
                      </p:childTnLst>
                    </p:cTn>
                  </p:par>
                  <p:par>
                    <p:cTn id="326" fill="hold" nodeType="clickPar">
                      <p:stCondLst>
                        <p:cond delay="indefinite"/>
                      </p:stCondLst>
                      <p:childTnLst>
                        <p:par>
                          <p:cTn id="327" fill="hold" nodeType="withGroup">
                            <p:stCondLst>
                              <p:cond delay="0"/>
                            </p:stCondLst>
                            <p:childTnLst>
                              <p:par>
                                <p:cTn id="328" presetID="22" presetClass="entr" presetSubtype="8" fill="hold" grpId="0" nodeType="clickEffect">
                                  <p:stCondLst>
                                    <p:cond delay="0"/>
                                  </p:stCondLst>
                                  <p:childTnLst>
                                    <p:set>
                                      <p:cBhvr>
                                        <p:cTn id="329" dur="1" fill="hold">
                                          <p:stCondLst>
                                            <p:cond delay="0"/>
                                          </p:stCondLst>
                                        </p:cTn>
                                        <p:tgtEl>
                                          <p:spTgt spid="2125"/>
                                        </p:tgtEl>
                                        <p:attrNameLst>
                                          <p:attrName>style.visibility</p:attrName>
                                        </p:attrNameLst>
                                      </p:cBhvr>
                                      <p:to>
                                        <p:strVal val="visible"/>
                                      </p:to>
                                    </p:set>
                                    <p:animEffect transition="in" filter="wipe(left)">
                                      <p:cBhvr>
                                        <p:cTn id="330" dur="500"/>
                                        <p:tgtEl>
                                          <p:spTgt spid="2125"/>
                                        </p:tgtEl>
                                      </p:cBhvr>
                                    </p:animEffect>
                                  </p:childTnLst>
                                </p:cTn>
                              </p:par>
                            </p:childTnLst>
                          </p:cTn>
                        </p:par>
                      </p:childTnLst>
                    </p:cTn>
                  </p:par>
                  <p:par>
                    <p:cTn id="331" fill="hold" nodeType="clickPar">
                      <p:stCondLst>
                        <p:cond delay="indefinite"/>
                      </p:stCondLst>
                      <p:childTnLst>
                        <p:par>
                          <p:cTn id="332" fill="hold" nodeType="withGroup">
                            <p:stCondLst>
                              <p:cond delay="0"/>
                            </p:stCondLst>
                            <p:childTnLst>
                              <p:par>
                                <p:cTn id="333" presetID="22" presetClass="entr" presetSubtype="1" fill="hold" nodeType="clickEffect">
                                  <p:stCondLst>
                                    <p:cond delay="0"/>
                                  </p:stCondLst>
                                  <p:childTnLst>
                                    <p:set>
                                      <p:cBhvr>
                                        <p:cTn id="334" dur="1" fill="hold">
                                          <p:stCondLst>
                                            <p:cond delay="0"/>
                                          </p:stCondLst>
                                        </p:cTn>
                                        <p:tgtEl>
                                          <p:spTgt spid="2130"/>
                                        </p:tgtEl>
                                        <p:attrNameLst>
                                          <p:attrName>style.visibility</p:attrName>
                                        </p:attrNameLst>
                                      </p:cBhvr>
                                      <p:to>
                                        <p:strVal val="visible"/>
                                      </p:to>
                                    </p:set>
                                    <p:animEffect transition="in" filter="wipe(up)">
                                      <p:cBhvr>
                                        <p:cTn id="335" dur="500"/>
                                        <p:tgtEl>
                                          <p:spTgt spid="2130"/>
                                        </p:tgtEl>
                                      </p:cBhvr>
                                    </p:animEffect>
                                  </p:childTnLst>
                                </p:cTn>
                              </p:par>
                            </p:childTnLst>
                          </p:cTn>
                        </p:par>
                      </p:childTnLst>
                    </p:cTn>
                  </p:par>
                  <p:par>
                    <p:cTn id="336" fill="hold" nodeType="clickPar">
                      <p:stCondLst>
                        <p:cond delay="indefinite"/>
                      </p:stCondLst>
                      <p:childTnLst>
                        <p:par>
                          <p:cTn id="337" fill="hold" nodeType="withGroup">
                            <p:stCondLst>
                              <p:cond delay="0"/>
                            </p:stCondLst>
                            <p:childTnLst>
                              <p:par>
                                <p:cTn id="338" presetID="22" presetClass="entr" presetSubtype="4" fill="hold" nodeType="clickEffect">
                                  <p:stCondLst>
                                    <p:cond delay="0"/>
                                  </p:stCondLst>
                                  <p:childTnLst>
                                    <p:set>
                                      <p:cBhvr>
                                        <p:cTn id="339" dur="1" fill="hold">
                                          <p:stCondLst>
                                            <p:cond delay="0"/>
                                          </p:stCondLst>
                                        </p:cTn>
                                        <p:tgtEl>
                                          <p:spTgt spid="2131"/>
                                        </p:tgtEl>
                                        <p:attrNameLst>
                                          <p:attrName>style.visibility</p:attrName>
                                        </p:attrNameLst>
                                      </p:cBhvr>
                                      <p:to>
                                        <p:strVal val="visible"/>
                                      </p:to>
                                    </p:set>
                                    <p:animEffect transition="in" filter="wipe(down)">
                                      <p:cBhvr>
                                        <p:cTn id="340" dur="500"/>
                                        <p:tgtEl>
                                          <p:spTgt spid="2131"/>
                                        </p:tgtEl>
                                      </p:cBhvr>
                                    </p:animEffec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22" presetClass="entr" presetSubtype="4" fill="hold" grpId="0" nodeType="clickEffect">
                                  <p:stCondLst>
                                    <p:cond delay="0"/>
                                  </p:stCondLst>
                                  <p:childTnLst>
                                    <p:set>
                                      <p:cBhvr>
                                        <p:cTn id="344" dur="1" fill="hold">
                                          <p:stCondLst>
                                            <p:cond delay="0"/>
                                          </p:stCondLst>
                                        </p:cTn>
                                        <p:tgtEl>
                                          <p:spTgt spid="2135"/>
                                        </p:tgtEl>
                                        <p:attrNameLst>
                                          <p:attrName>style.visibility</p:attrName>
                                        </p:attrNameLst>
                                      </p:cBhvr>
                                      <p:to>
                                        <p:strVal val="visible"/>
                                      </p:to>
                                    </p:set>
                                    <p:animEffect transition="in" filter="wipe(down)">
                                      <p:cBhvr>
                                        <p:cTn id="345" dur="500"/>
                                        <p:tgtEl>
                                          <p:spTgt spid="2135"/>
                                        </p:tgtEl>
                                      </p:cBhvr>
                                    </p:animEffect>
                                  </p:childTnLst>
                                </p:cTn>
                              </p:par>
                            </p:childTnLst>
                          </p:cTn>
                        </p:par>
                      </p:childTnLst>
                    </p:cTn>
                  </p:par>
                  <p:par>
                    <p:cTn id="346" fill="hold" nodeType="clickPar">
                      <p:stCondLst>
                        <p:cond delay="indefinite"/>
                      </p:stCondLst>
                      <p:childTnLst>
                        <p:par>
                          <p:cTn id="347" fill="hold" nodeType="withGroup">
                            <p:stCondLst>
                              <p:cond delay="0"/>
                            </p:stCondLst>
                            <p:childTnLst>
                              <p:par>
                                <p:cTn id="348" presetID="22" presetClass="entr" presetSubtype="4" fill="hold" nodeType="clickEffect">
                                  <p:stCondLst>
                                    <p:cond delay="0"/>
                                  </p:stCondLst>
                                  <p:childTnLst>
                                    <p:set>
                                      <p:cBhvr>
                                        <p:cTn id="349" dur="1" fill="hold">
                                          <p:stCondLst>
                                            <p:cond delay="0"/>
                                          </p:stCondLst>
                                        </p:cTn>
                                        <p:tgtEl>
                                          <p:spTgt spid="2136"/>
                                        </p:tgtEl>
                                        <p:attrNameLst>
                                          <p:attrName>style.visibility</p:attrName>
                                        </p:attrNameLst>
                                      </p:cBhvr>
                                      <p:to>
                                        <p:strVal val="visible"/>
                                      </p:to>
                                    </p:set>
                                    <p:animEffect transition="in" filter="wipe(down)">
                                      <p:cBhvr>
                                        <p:cTn id="350" dur="500"/>
                                        <p:tgtEl>
                                          <p:spTgt spid="2136"/>
                                        </p:tgtEl>
                                      </p:cBhvr>
                                    </p:animEffect>
                                  </p:childTnLst>
                                </p:cTn>
                              </p:par>
                            </p:childTnLst>
                          </p:cTn>
                        </p:par>
                      </p:childTnLst>
                    </p:cTn>
                  </p:par>
                  <p:par>
                    <p:cTn id="351" fill="hold" nodeType="clickPar">
                      <p:stCondLst>
                        <p:cond delay="indefinite"/>
                      </p:stCondLst>
                      <p:childTnLst>
                        <p:par>
                          <p:cTn id="352" fill="hold" nodeType="withGroup">
                            <p:stCondLst>
                              <p:cond delay="0"/>
                            </p:stCondLst>
                            <p:childTnLst>
                              <p:par>
                                <p:cTn id="353" presetID="22" presetClass="entr" presetSubtype="4" fill="hold" grpId="0" nodeType="clickEffect">
                                  <p:stCondLst>
                                    <p:cond delay="0"/>
                                  </p:stCondLst>
                                  <p:childTnLst>
                                    <p:set>
                                      <p:cBhvr>
                                        <p:cTn id="354" dur="1" fill="hold">
                                          <p:stCondLst>
                                            <p:cond delay="0"/>
                                          </p:stCondLst>
                                        </p:cTn>
                                        <p:tgtEl>
                                          <p:spTgt spid="2137"/>
                                        </p:tgtEl>
                                        <p:attrNameLst>
                                          <p:attrName>style.visibility</p:attrName>
                                        </p:attrNameLst>
                                      </p:cBhvr>
                                      <p:to>
                                        <p:strVal val="visible"/>
                                      </p:to>
                                    </p:set>
                                    <p:animEffect transition="in" filter="wipe(down)">
                                      <p:cBhvr>
                                        <p:cTn id="355" dur="500"/>
                                        <p:tgtEl>
                                          <p:spTgt spid="2137"/>
                                        </p:tgtEl>
                                      </p:cBhvr>
                                    </p:animEffect>
                                  </p:childTnLst>
                                </p:cTn>
                              </p:par>
                            </p:childTnLst>
                          </p:cTn>
                        </p:par>
                      </p:childTnLst>
                    </p:cTn>
                  </p:par>
                  <p:par>
                    <p:cTn id="356" fill="hold" nodeType="clickPar">
                      <p:stCondLst>
                        <p:cond delay="indefinite"/>
                      </p:stCondLst>
                      <p:childTnLst>
                        <p:par>
                          <p:cTn id="357" fill="hold" nodeType="withGroup">
                            <p:stCondLst>
                              <p:cond delay="0"/>
                            </p:stCondLst>
                            <p:childTnLst>
                              <p:par>
                                <p:cTn id="358" presetID="22" presetClass="entr" presetSubtype="4" fill="hold" grpId="0" nodeType="clickEffect">
                                  <p:stCondLst>
                                    <p:cond delay="0"/>
                                  </p:stCondLst>
                                  <p:childTnLst>
                                    <p:set>
                                      <p:cBhvr>
                                        <p:cTn id="359" dur="1" fill="hold">
                                          <p:stCondLst>
                                            <p:cond delay="0"/>
                                          </p:stCondLst>
                                        </p:cTn>
                                        <p:tgtEl>
                                          <p:spTgt spid="2138"/>
                                        </p:tgtEl>
                                        <p:attrNameLst>
                                          <p:attrName>style.visibility</p:attrName>
                                        </p:attrNameLst>
                                      </p:cBhvr>
                                      <p:to>
                                        <p:strVal val="visible"/>
                                      </p:to>
                                    </p:set>
                                    <p:animEffect transition="in" filter="wipe(down)">
                                      <p:cBhvr>
                                        <p:cTn id="360" dur="500"/>
                                        <p:tgtEl>
                                          <p:spTgt spid="2138"/>
                                        </p:tgtEl>
                                      </p:cBhvr>
                                    </p:animEffect>
                                  </p:childTnLst>
                                </p:cTn>
                              </p:par>
                            </p:childTnLst>
                          </p:cTn>
                        </p:par>
                      </p:childTnLst>
                    </p:cTn>
                  </p:par>
                  <p:par>
                    <p:cTn id="361" fill="hold" nodeType="clickPar">
                      <p:stCondLst>
                        <p:cond delay="indefinite"/>
                      </p:stCondLst>
                      <p:childTnLst>
                        <p:par>
                          <p:cTn id="362" fill="hold" nodeType="withGroup">
                            <p:stCondLst>
                              <p:cond delay="0"/>
                            </p:stCondLst>
                            <p:childTnLst>
                              <p:par>
                                <p:cTn id="363" presetID="22" presetClass="entr" presetSubtype="4" fill="hold" nodeType="clickEffect">
                                  <p:stCondLst>
                                    <p:cond delay="0"/>
                                  </p:stCondLst>
                                  <p:childTnLst>
                                    <p:set>
                                      <p:cBhvr>
                                        <p:cTn id="364" dur="1" fill="hold">
                                          <p:stCondLst>
                                            <p:cond delay="0"/>
                                          </p:stCondLst>
                                        </p:cTn>
                                        <p:tgtEl>
                                          <p:spTgt spid="2140"/>
                                        </p:tgtEl>
                                        <p:attrNameLst>
                                          <p:attrName>style.visibility</p:attrName>
                                        </p:attrNameLst>
                                      </p:cBhvr>
                                      <p:to>
                                        <p:strVal val="visible"/>
                                      </p:to>
                                    </p:set>
                                    <p:animEffect transition="in" filter="wipe(down)">
                                      <p:cBhvr>
                                        <p:cTn id="365" dur="500"/>
                                        <p:tgtEl>
                                          <p:spTgt spid="2140"/>
                                        </p:tgtEl>
                                      </p:cBhvr>
                                    </p:animEffect>
                                  </p:childTnLst>
                                </p:cTn>
                              </p:par>
                            </p:childTnLst>
                          </p:cTn>
                        </p:par>
                      </p:childTnLst>
                    </p:cTn>
                  </p:par>
                  <p:par>
                    <p:cTn id="366" fill="hold" nodeType="clickPar">
                      <p:stCondLst>
                        <p:cond delay="indefinite"/>
                      </p:stCondLst>
                      <p:childTnLst>
                        <p:par>
                          <p:cTn id="367" fill="hold" nodeType="withGroup">
                            <p:stCondLst>
                              <p:cond delay="0"/>
                            </p:stCondLst>
                            <p:childTnLst>
                              <p:par>
                                <p:cTn id="368" presetID="22" presetClass="entr" presetSubtype="4" fill="hold" grpId="0" nodeType="clickEffect">
                                  <p:stCondLst>
                                    <p:cond delay="0"/>
                                  </p:stCondLst>
                                  <p:childTnLst>
                                    <p:set>
                                      <p:cBhvr>
                                        <p:cTn id="369" dur="1" fill="hold">
                                          <p:stCondLst>
                                            <p:cond delay="0"/>
                                          </p:stCondLst>
                                        </p:cTn>
                                        <p:tgtEl>
                                          <p:spTgt spid="2139"/>
                                        </p:tgtEl>
                                        <p:attrNameLst>
                                          <p:attrName>style.visibility</p:attrName>
                                        </p:attrNameLst>
                                      </p:cBhvr>
                                      <p:to>
                                        <p:strVal val="visible"/>
                                      </p:to>
                                    </p:set>
                                    <p:animEffect transition="in" filter="wipe(down)">
                                      <p:cBhvr>
                                        <p:cTn id="370" dur="500"/>
                                        <p:tgtEl>
                                          <p:spTgt spid="2139"/>
                                        </p:tgtEl>
                                      </p:cBhvr>
                                    </p:animEffect>
                                  </p:childTnLst>
                                </p:cTn>
                              </p:par>
                            </p:childTnLst>
                          </p:cTn>
                        </p:par>
                      </p:childTnLst>
                    </p:cTn>
                  </p:par>
                  <p:par>
                    <p:cTn id="371" fill="hold" nodeType="clickPar">
                      <p:stCondLst>
                        <p:cond delay="indefinite"/>
                      </p:stCondLst>
                      <p:childTnLst>
                        <p:par>
                          <p:cTn id="372" fill="hold" nodeType="withGroup">
                            <p:stCondLst>
                              <p:cond delay="0"/>
                            </p:stCondLst>
                            <p:childTnLst>
                              <p:par>
                                <p:cTn id="373" presetID="22" presetClass="entr" presetSubtype="8" fill="hold" grpId="0" nodeType="clickEffect">
                                  <p:stCondLst>
                                    <p:cond delay="0"/>
                                  </p:stCondLst>
                                  <p:childTnLst>
                                    <p:set>
                                      <p:cBhvr>
                                        <p:cTn id="374" dur="1" fill="hold">
                                          <p:stCondLst>
                                            <p:cond delay="0"/>
                                          </p:stCondLst>
                                        </p:cTn>
                                        <p:tgtEl>
                                          <p:spTgt spid="2152"/>
                                        </p:tgtEl>
                                        <p:attrNameLst>
                                          <p:attrName>style.visibility</p:attrName>
                                        </p:attrNameLst>
                                      </p:cBhvr>
                                      <p:to>
                                        <p:strVal val="visible"/>
                                      </p:to>
                                    </p:set>
                                    <p:animEffect transition="in" filter="wipe(left)">
                                      <p:cBhvr>
                                        <p:cTn id="375" dur="500"/>
                                        <p:tgtEl>
                                          <p:spTgt spid="2152"/>
                                        </p:tgtEl>
                                      </p:cBhvr>
                                    </p:animEffect>
                                  </p:childTnLst>
                                </p:cTn>
                              </p:par>
                            </p:childTnLst>
                          </p:cTn>
                        </p:par>
                      </p:childTnLst>
                    </p:cTn>
                  </p:par>
                  <p:par>
                    <p:cTn id="376" fill="hold" nodeType="clickPar">
                      <p:stCondLst>
                        <p:cond delay="indefinite"/>
                      </p:stCondLst>
                      <p:childTnLst>
                        <p:par>
                          <p:cTn id="377" fill="hold" nodeType="withGroup">
                            <p:stCondLst>
                              <p:cond delay="0"/>
                            </p:stCondLst>
                            <p:childTnLst>
                              <p:par>
                                <p:cTn id="378" presetID="22" presetClass="entr" presetSubtype="8" fill="hold" grpId="0" nodeType="clickEffect">
                                  <p:stCondLst>
                                    <p:cond delay="0"/>
                                  </p:stCondLst>
                                  <p:childTnLst>
                                    <p:set>
                                      <p:cBhvr>
                                        <p:cTn id="379" dur="1" fill="hold">
                                          <p:stCondLst>
                                            <p:cond delay="0"/>
                                          </p:stCondLst>
                                        </p:cTn>
                                        <p:tgtEl>
                                          <p:spTgt spid="2153"/>
                                        </p:tgtEl>
                                        <p:attrNameLst>
                                          <p:attrName>style.visibility</p:attrName>
                                        </p:attrNameLst>
                                      </p:cBhvr>
                                      <p:to>
                                        <p:strVal val="visible"/>
                                      </p:to>
                                    </p:set>
                                    <p:animEffect transition="in" filter="wipe(left)">
                                      <p:cBhvr>
                                        <p:cTn id="380" dur="500"/>
                                        <p:tgtEl>
                                          <p:spTgt spid="2153"/>
                                        </p:tgtEl>
                                      </p:cBhvr>
                                    </p:animEffect>
                                  </p:childTnLst>
                                </p:cTn>
                              </p:par>
                            </p:childTnLst>
                          </p:cTn>
                        </p:par>
                      </p:childTnLst>
                    </p:cTn>
                  </p:par>
                  <p:par>
                    <p:cTn id="381" fill="hold" nodeType="clickPar">
                      <p:stCondLst>
                        <p:cond delay="indefinite"/>
                      </p:stCondLst>
                      <p:childTnLst>
                        <p:par>
                          <p:cTn id="382" fill="hold" nodeType="withGroup">
                            <p:stCondLst>
                              <p:cond delay="0"/>
                            </p:stCondLst>
                            <p:childTnLst>
                              <p:par>
                                <p:cTn id="383" presetID="22" presetClass="entr" presetSubtype="8" fill="hold" grpId="0" nodeType="clickEffect">
                                  <p:stCondLst>
                                    <p:cond delay="0"/>
                                  </p:stCondLst>
                                  <p:childTnLst>
                                    <p:set>
                                      <p:cBhvr>
                                        <p:cTn id="384" dur="1" fill="hold">
                                          <p:stCondLst>
                                            <p:cond delay="0"/>
                                          </p:stCondLst>
                                        </p:cTn>
                                        <p:tgtEl>
                                          <p:spTgt spid="2127"/>
                                        </p:tgtEl>
                                        <p:attrNameLst>
                                          <p:attrName>style.visibility</p:attrName>
                                        </p:attrNameLst>
                                      </p:cBhvr>
                                      <p:to>
                                        <p:strVal val="visible"/>
                                      </p:to>
                                    </p:set>
                                    <p:animEffect transition="in" filter="wipe(left)">
                                      <p:cBhvr>
                                        <p:cTn id="385" dur="5000"/>
                                        <p:tgtEl>
                                          <p:spTgt spid="2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P spid="2055" grpId="0"/>
      <p:bldP spid="2056" grpId="0"/>
      <p:bldP spid="2060" grpId="0"/>
      <p:bldP spid="2061" grpId="0"/>
      <p:bldP spid="2064" grpId="0"/>
      <p:bldP spid="2067" grpId="0"/>
      <p:bldP spid="2072" grpId="0"/>
      <p:bldP spid="2074" grpId="0"/>
      <p:bldP spid="2077" grpId="0"/>
      <p:bldP spid="2084" grpId="0"/>
      <p:bldP spid="2088" grpId="0"/>
      <p:bldP spid="2093" grpId="0"/>
      <p:bldP spid="2100" grpId="0"/>
      <p:bldP spid="2102" grpId="0"/>
      <p:bldP spid="2104" grpId="0"/>
      <p:bldP spid="2107" grpId="0"/>
      <p:bldP spid="2108" grpId="0"/>
      <p:bldP spid="2109" grpId="0"/>
      <p:bldP spid="2121" grpId="0"/>
      <p:bldP spid="2122" grpId="0"/>
      <p:bldP spid="2123" grpId="0"/>
      <p:bldP spid="2124" grpId="0"/>
      <p:bldP spid="2125" grpId="0"/>
      <p:bldP spid="2127" grpId="0"/>
      <p:bldP spid="2135" grpId="0"/>
      <p:bldP spid="2137" grpId="0"/>
      <p:bldP spid="2138" grpId="0"/>
      <p:bldP spid="2139" grpId="0"/>
      <p:bldP spid="2142" grpId="0"/>
      <p:bldP spid="2143" grpId="0"/>
      <p:bldP spid="2144" grpId="0" animBg="1"/>
      <p:bldP spid="2145" grpId="0"/>
      <p:bldP spid="2146" grpId="0"/>
      <p:bldP spid="2147" grpId="0"/>
      <p:bldP spid="2148" grpId="0"/>
      <p:bldP spid="2149" grpId="0"/>
      <p:bldP spid="2150" grpId="0"/>
      <p:bldP spid="2152" grpId="0"/>
      <p:bldP spid="21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a:extLst>
              <a:ext uri="{FF2B5EF4-FFF2-40B4-BE49-F238E27FC236}">
                <a16:creationId xmlns:a16="http://schemas.microsoft.com/office/drawing/2014/main" id="{027954EA-8B31-4BDE-B489-F113B819ED34}"/>
              </a:ext>
            </a:extLst>
          </p:cNvPr>
          <p:cNvSpPr txBox="1">
            <a:spLocks noChangeArrowheads="1"/>
          </p:cNvSpPr>
          <p:nvPr/>
        </p:nvSpPr>
        <p:spPr bwMode="auto">
          <a:xfrm>
            <a:off x="254000" y="190500"/>
            <a:ext cx="8686800" cy="3667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Problems for finding TL, </a:t>
            </a:r>
            <a:r>
              <a:rPr lang="el-GR" altLang="en-US">
                <a:cs typeface="Arial" panose="020B0604020202020204" pitchFamily="34" charset="0"/>
              </a:rPr>
              <a:t>θ</a:t>
            </a:r>
            <a:r>
              <a:rPr lang="en-US" altLang="en-US">
                <a:cs typeface="Arial" panose="020B0604020202020204" pitchFamily="34" charset="0"/>
              </a:rPr>
              <a:t>,Ø, HT &amp; VT</a:t>
            </a:r>
          </a:p>
        </p:txBody>
      </p:sp>
      <p:sp>
        <p:nvSpPr>
          <p:cNvPr id="56325" name="Text Box 5">
            <a:extLst>
              <a:ext uri="{FF2B5EF4-FFF2-40B4-BE49-F238E27FC236}">
                <a16:creationId xmlns:a16="http://schemas.microsoft.com/office/drawing/2014/main" id="{C0C2765B-0DEC-43B1-9F1E-EBF5F744D8C0}"/>
              </a:ext>
            </a:extLst>
          </p:cNvPr>
          <p:cNvSpPr txBox="1">
            <a:spLocks noChangeArrowheads="1"/>
          </p:cNvSpPr>
          <p:nvPr/>
        </p:nvSpPr>
        <p:spPr bwMode="auto">
          <a:xfrm>
            <a:off x="228600" y="701675"/>
            <a:ext cx="8686800" cy="11906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Problem1: End A of a line AB is in the HP and 12 mm in front of VP, while its end B is 45mm above HP and 75mm in front of VP. The distance between their end projectors is 30 mm. Draw its projections and find its true length and true inclinations with the principle planes. Also mark its traces.</a:t>
            </a:r>
            <a:endParaRPr lang="en-US" altLang="en-US">
              <a:cs typeface="Arial" panose="020B0604020202020204" pitchFamily="34" charset="0"/>
            </a:endParaRPr>
          </a:p>
        </p:txBody>
      </p:sp>
      <p:sp>
        <p:nvSpPr>
          <p:cNvPr id="56326" name="Text Box 6">
            <a:extLst>
              <a:ext uri="{FF2B5EF4-FFF2-40B4-BE49-F238E27FC236}">
                <a16:creationId xmlns:a16="http://schemas.microsoft.com/office/drawing/2014/main" id="{F9D24E0C-CABE-418F-950D-70154131F58C}"/>
              </a:ext>
            </a:extLst>
          </p:cNvPr>
          <p:cNvSpPr txBox="1">
            <a:spLocks noChangeArrowheads="1"/>
          </p:cNvSpPr>
          <p:nvPr/>
        </p:nvSpPr>
        <p:spPr bwMode="auto">
          <a:xfrm>
            <a:off x="228600" y="1825625"/>
            <a:ext cx="8686800" cy="11906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Problem 2: End A of a line AB is 25mm below the HP and 20 mm behind  VP, while its end B is 45 mm below HP and 65mm behind VP. The distance between their end projectors is 45 mm. Draw its projections and find its true length and true inclinations with the principle planes. Also mark its traces.</a:t>
            </a:r>
          </a:p>
        </p:txBody>
      </p:sp>
      <p:sp>
        <p:nvSpPr>
          <p:cNvPr id="56327" name="Text Box 7">
            <a:extLst>
              <a:ext uri="{FF2B5EF4-FFF2-40B4-BE49-F238E27FC236}">
                <a16:creationId xmlns:a16="http://schemas.microsoft.com/office/drawing/2014/main" id="{224171E0-1B0C-4600-96DF-1273C0235F7F}"/>
              </a:ext>
            </a:extLst>
          </p:cNvPr>
          <p:cNvSpPr txBox="1">
            <a:spLocks noChangeArrowheads="1"/>
          </p:cNvSpPr>
          <p:nvPr/>
        </p:nvSpPr>
        <p:spPr bwMode="auto">
          <a:xfrm>
            <a:off x="228600" y="4206875"/>
            <a:ext cx="8686800" cy="11906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Problem 4: End A of a line AB is 25mm below the HP and 20 mm behind  VP, while its end B is 40mm below HP and 65mm behind VP. The distance between their end projectors is 45 mm. Draw its projections and find its true length and true inclinations with the principle planes. Also mark its traces.</a:t>
            </a:r>
          </a:p>
        </p:txBody>
      </p:sp>
      <p:sp>
        <p:nvSpPr>
          <p:cNvPr id="56328" name="Text Box 8">
            <a:extLst>
              <a:ext uri="{FF2B5EF4-FFF2-40B4-BE49-F238E27FC236}">
                <a16:creationId xmlns:a16="http://schemas.microsoft.com/office/drawing/2014/main" id="{971C989B-DD78-4B75-AD03-02F59D49762A}"/>
              </a:ext>
            </a:extLst>
          </p:cNvPr>
          <p:cNvSpPr txBox="1">
            <a:spLocks noChangeArrowheads="1"/>
          </p:cNvSpPr>
          <p:nvPr/>
        </p:nvSpPr>
        <p:spPr bwMode="auto">
          <a:xfrm>
            <a:off x="241300" y="3016250"/>
            <a:ext cx="8686800" cy="11906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Problem 3: End A of a line AB is 70 mm above HP and 20 mm in front of VP, while its end B is 20mm above HP and 50mm in front of VP. The distance between their end projectors is 60 mm. Draw its projections and find its true length and true inclinations with the principle planes. Also mark its traces.</a:t>
            </a:r>
            <a:endParaRPr lang="en-US" altLang="en-US">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Line 4">
            <a:extLst>
              <a:ext uri="{FF2B5EF4-FFF2-40B4-BE49-F238E27FC236}">
                <a16:creationId xmlns:a16="http://schemas.microsoft.com/office/drawing/2014/main" id="{751C9FF7-62AE-42EA-8F25-DA41DD5D20B0}"/>
              </a:ext>
            </a:extLst>
          </p:cNvPr>
          <p:cNvSpPr>
            <a:spLocks noChangeShapeType="1"/>
          </p:cNvSpPr>
          <p:nvPr/>
        </p:nvSpPr>
        <p:spPr bwMode="auto">
          <a:xfrm>
            <a:off x="268288" y="3911600"/>
            <a:ext cx="3792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Text Box 9">
            <a:extLst>
              <a:ext uri="{FF2B5EF4-FFF2-40B4-BE49-F238E27FC236}">
                <a16:creationId xmlns:a16="http://schemas.microsoft.com/office/drawing/2014/main" id="{1429B33A-69E8-4302-8737-ADC34F19E9F9}"/>
              </a:ext>
            </a:extLst>
          </p:cNvPr>
          <p:cNvSpPr txBox="1">
            <a:spLocks noChangeArrowheads="1"/>
          </p:cNvSpPr>
          <p:nvPr/>
        </p:nvSpPr>
        <p:spPr bwMode="auto">
          <a:xfrm>
            <a:off x="-68263" y="3719513"/>
            <a:ext cx="304801"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endParaRPr lang="en-SG" altLang="en-US"/>
          </a:p>
        </p:txBody>
      </p:sp>
      <p:sp>
        <p:nvSpPr>
          <p:cNvPr id="7178" name="Text Box 10">
            <a:extLst>
              <a:ext uri="{FF2B5EF4-FFF2-40B4-BE49-F238E27FC236}">
                <a16:creationId xmlns:a16="http://schemas.microsoft.com/office/drawing/2014/main" id="{C7CEA801-1ADB-4753-A371-84A7BB53B742}"/>
              </a:ext>
            </a:extLst>
          </p:cNvPr>
          <p:cNvSpPr txBox="1">
            <a:spLocks noChangeArrowheads="1"/>
          </p:cNvSpPr>
          <p:nvPr/>
        </p:nvSpPr>
        <p:spPr bwMode="auto">
          <a:xfrm>
            <a:off x="4010025" y="3733800"/>
            <a:ext cx="3016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endParaRPr lang="en-SG" altLang="en-US"/>
          </a:p>
        </p:txBody>
      </p:sp>
      <p:sp>
        <p:nvSpPr>
          <p:cNvPr id="7180" name="Oval 12">
            <a:extLst>
              <a:ext uri="{FF2B5EF4-FFF2-40B4-BE49-F238E27FC236}">
                <a16:creationId xmlns:a16="http://schemas.microsoft.com/office/drawing/2014/main" id="{714C410E-624D-4E1E-B491-35EA50AE33D0}"/>
              </a:ext>
            </a:extLst>
          </p:cNvPr>
          <p:cNvSpPr>
            <a:spLocks noChangeArrowheads="1"/>
          </p:cNvSpPr>
          <p:nvPr/>
        </p:nvSpPr>
        <p:spPr bwMode="auto">
          <a:xfrm>
            <a:off x="1443038" y="2981325"/>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Line 15">
            <a:extLst>
              <a:ext uri="{FF2B5EF4-FFF2-40B4-BE49-F238E27FC236}">
                <a16:creationId xmlns:a16="http://schemas.microsoft.com/office/drawing/2014/main" id="{C88F06FE-820A-4551-99C6-0C1BFE7723B6}"/>
              </a:ext>
            </a:extLst>
          </p:cNvPr>
          <p:cNvSpPr>
            <a:spLocks noChangeShapeType="1"/>
          </p:cNvSpPr>
          <p:nvPr/>
        </p:nvSpPr>
        <p:spPr bwMode="auto">
          <a:xfrm flipH="1">
            <a:off x="217488" y="3001963"/>
            <a:ext cx="119856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Line 16">
            <a:extLst>
              <a:ext uri="{FF2B5EF4-FFF2-40B4-BE49-F238E27FC236}">
                <a16:creationId xmlns:a16="http://schemas.microsoft.com/office/drawing/2014/main" id="{53AC3D6E-51B1-4E10-A4D7-9D95DFA50697}"/>
              </a:ext>
            </a:extLst>
          </p:cNvPr>
          <p:cNvSpPr>
            <a:spLocks noChangeShapeType="1"/>
          </p:cNvSpPr>
          <p:nvPr/>
        </p:nvSpPr>
        <p:spPr bwMode="auto">
          <a:xfrm>
            <a:off x="377825" y="3000375"/>
            <a:ext cx="0" cy="91440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5" name="Text Box 17">
            <a:extLst>
              <a:ext uri="{FF2B5EF4-FFF2-40B4-BE49-F238E27FC236}">
                <a16:creationId xmlns:a16="http://schemas.microsoft.com/office/drawing/2014/main" id="{4F43938F-C78C-470A-8E99-5F7CB0298E2D}"/>
              </a:ext>
            </a:extLst>
          </p:cNvPr>
          <p:cNvSpPr txBox="1">
            <a:spLocks noChangeArrowheads="1"/>
          </p:cNvSpPr>
          <p:nvPr/>
        </p:nvSpPr>
        <p:spPr bwMode="auto">
          <a:xfrm>
            <a:off x="77788" y="3276600"/>
            <a:ext cx="484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5F5F5F"/>
                </a:solidFill>
              </a:rPr>
              <a:t>25</a:t>
            </a:r>
            <a:endParaRPr lang="en-SG" altLang="en-US" sz="1200">
              <a:solidFill>
                <a:srgbClr val="5F5F5F"/>
              </a:solidFill>
            </a:endParaRPr>
          </a:p>
        </p:txBody>
      </p:sp>
      <p:sp>
        <p:nvSpPr>
          <p:cNvPr id="7186" name="Text Box 18">
            <a:extLst>
              <a:ext uri="{FF2B5EF4-FFF2-40B4-BE49-F238E27FC236}">
                <a16:creationId xmlns:a16="http://schemas.microsoft.com/office/drawing/2014/main" id="{A35C6DEF-0D5E-4E56-ADD7-E8748445642B}"/>
              </a:ext>
            </a:extLst>
          </p:cNvPr>
          <p:cNvSpPr txBox="1">
            <a:spLocks noChangeArrowheads="1"/>
          </p:cNvSpPr>
          <p:nvPr/>
        </p:nvSpPr>
        <p:spPr bwMode="auto">
          <a:xfrm>
            <a:off x="1271588" y="2736850"/>
            <a:ext cx="342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a’</a:t>
            </a:r>
            <a:endParaRPr lang="en-SG" altLang="en-US" sz="1200"/>
          </a:p>
        </p:txBody>
      </p:sp>
      <p:sp>
        <p:nvSpPr>
          <p:cNvPr id="7187" name="Line 19">
            <a:extLst>
              <a:ext uri="{FF2B5EF4-FFF2-40B4-BE49-F238E27FC236}">
                <a16:creationId xmlns:a16="http://schemas.microsoft.com/office/drawing/2014/main" id="{275BBF5F-A2B8-42B1-ACF1-5D69D63590D5}"/>
              </a:ext>
            </a:extLst>
          </p:cNvPr>
          <p:cNvSpPr>
            <a:spLocks noChangeShapeType="1"/>
          </p:cNvSpPr>
          <p:nvPr/>
        </p:nvSpPr>
        <p:spPr bwMode="auto">
          <a:xfrm flipH="1">
            <a:off x="125413" y="4835525"/>
            <a:ext cx="129063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8" name="Line 20">
            <a:extLst>
              <a:ext uri="{FF2B5EF4-FFF2-40B4-BE49-F238E27FC236}">
                <a16:creationId xmlns:a16="http://schemas.microsoft.com/office/drawing/2014/main" id="{A8E309AF-8EEA-4B56-B8CD-FCAE8514F553}"/>
              </a:ext>
            </a:extLst>
          </p:cNvPr>
          <p:cNvSpPr>
            <a:spLocks noChangeShapeType="1"/>
          </p:cNvSpPr>
          <p:nvPr/>
        </p:nvSpPr>
        <p:spPr bwMode="auto">
          <a:xfrm>
            <a:off x="376238" y="3916363"/>
            <a:ext cx="0" cy="91440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9" name="Text Box 21">
            <a:extLst>
              <a:ext uri="{FF2B5EF4-FFF2-40B4-BE49-F238E27FC236}">
                <a16:creationId xmlns:a16="http://schemas.microsoft.com/office/drawing/2014/main" id="{CA7B31C8-D186-4D89-ACD1-B06D417C9161}"/>
              </a:ext>
            </a:extLst>
          </p:cNvPr>
          <p:cNvSpPr txBox="1">
            <a:spLocks noChangeArrowheads="1"/>
          </p:cNvSpPr>
          <p:nvPr/>
        </p:nvSpPr>
        <p:spPr bwMode="auto">
          <a:xfrm>
            <a:off x="87313" y="4259263"/>
            <a:ext cx="4714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5F5F5F"/>
                </a:solidFill>
              </a:rPr>
              <a:t>25</a:t>
            </a:r>
            <a:endParaRPr lang="en-SG" altLang="en-US" sz="1200">
              <a:solidFill>
                <a:srgbClr val="5F5F5F"/>
              </a:solidFill>
            </a:endParaRPr>
          </a:p>
        </p:txBody>
      </p:sp>
      <p:sp>
        <p:nvSpPr>
          <p:cNvPr id="7190" name="Line 22">
            <a:extLst>
              <a:ext uri="{FF2B5EF4-FFF2-40B4-BE49-F238E27FC236}">
                <a16:creationId xmlns:a16="http://schemas.microsoft.com/office/drawing/2014/main" id="{8CF8F5A9-2948-4CA2-8598-D7401D4A71A7}"/>
              </a:ext>
            </a:extLst>
          </p:cNvPr>
          <p:cNvSpPr>
            <a:spLocks noChangeShapeType="1"/>
          </p:cNvSpPr>
          <p:nvPr/>
        </p:nvSpPr>
        <p:spPr bwMode="auto">
          <a:xfrm rot="19800000">
            <a:off x="1296988" y="2370138"/>
            <a:ext cx="251936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1" name="Text Box 23">
            <a:extLst>
              <a:ext uri="{FF2B5EF4-FFF2-40B4-BE49-F238E27FC236}">
                <a16:creationId xmlns:a16="http://schemas.microsoft.com/office/drawing/2014/main" id="{2C4F1FD0-3B12-49E7-AF43-E8A238AD2007}"/>
              </a:ext>
            </a:extLst>
          </p:cNvPr>
          <p:cNvSpPr txBox="1">
            <a:spLocks noChangeArrowheads="1"/>
          </p:cNvSpPr>
          <p:nvPr/>
        </p:nvSpPr>
        <p:spPr bwMode="auto">
          <a:xfrm rot="-1801036">
            <a:off x="2227263" y="2211388"/>
            <a:ext cx="4524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70</a:t>
            </a:r>
            <a:endParaRPr lang="en-SG" altLang="en-US" sz="1200"/>
          </a:p>
        </p:txBody>
      </p:sp>
      <p:sp>
        <p:nvSpPr>
          <p:cNvPr id="7194" name="Oval 26">
            <a:extLst>
              <a:ext uri="{FF2B5EF4-FFF2-40B4-BE49-F238E27FC236}">
                <a16:creationId xmlns:a16="http://schemas.microsoft.com/office/drawing/2014/main" id="{1BF74A7B-56E0-4505-802C-87D1F6206538}"/>
              </a:ext>
            </a:extLst>
          </p:cNvPr>
          <p:cNvSpPr>
            <a:spLocks noChangeArrowheads="1"/>
          </p:cNvSpPr>
          <p:nvPr/>
        </p:nvSpPr>
        <p:spPr bwMode="auto">
          <a:xfrm>
            <a:off x="3624263" y="1717675"/>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Text Box 27">
            <a:extLst>
              <a:ext uri="{FF2B5EF4-FFF2-40B4-BE49-F238E27FC236}">
                <a16:creationId xmlns:a16="http://schemas.microsoft.com/office/drawing/2014/main" id="{091AB62B-8898-45B9-9B72-A939528802FF}"/>
              </a:ext>
            </a:extLst>
          </p:cNvPr>
          <p:cNvSpPr txBox="1">
            <a:spLocks noChangeArrowheads="1"/>
          </p:cNvSpPr>
          <p:nvPr/>
        </p:nvSpPr>
        <p:spPr bwMode="auto">
          <a:xfrm>
            <a:off x="3421063" y="1468438"/>
            <a:ext cx="4968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r>
              <a:rPr lang="en-US" altLang="en-US" sz="1200" baseline="-25000"/>
              <a:t>1</a:t>
            </a:r>
            <a:r>
              <a:rPr lang="en-US" altLang="en-US" sz="1200"/>
              <a:t>’</a:t>
            </a:r>
            <a:endParaRPr lang="en-SG" altLang="en-US" sz="1200"/>
          </a:p>
        </p:txBody>
      </p:sp>
      <p:sp>
        <p:nvSpPr>
          <p:cNvPr id="7196" name="Text Box 28">
            <a:extLst>
              <a:ext uri="{FF2B5EF4-FFF2-40B4-BE49-F238E27FC236}">
                <a16:creationId xmlns:a16="http://schemas.microsoft.com/office/drawing/2014/main" id="{F57FE91E-571F-4857-8AD7-E846690E4276}"/>
              </a:ext>
            </a:extLst>
          </p:cNvPr>
          <p:cNvSpPr txBox="1">
            <a:spLocks noChangeArrowheads="1"/>
          </p:cNvSpPr>
          <p:nvPr/>
        </p:nvSpPr>
        <p:spPr bwMode="auto">
          <a:xfrm>
            <a:off x="1301750" y="4789488"/>
            <a:ext cx="406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a</a:t>
            </a:r>
            <a:endParaRPr lang="en-SG" altLang="en-US" sz="1200"/>
          </a:p>
        </p:txBody>
      </p:sp>
      <p:sp>
        <p:nvSpPr>
          <p:cNvPr id="7198" name="Oval 30">
            <a:extLst>
              <a:ext uri="{FF2B5EF4-FFF2-40B4-BE49-F238E27FC236}">
                <a16:creationId xmlns:a16="http://schemas.microsoft.com/office/drawing/2014/main" id="{14ACB66C-4530-46BF-A48A-95150A4E4C21}"/>
              </a:ext>
            </a:extLst>
          </p:cNvPr>
          <p:cNvSpPr>
            <a:spLocks noChangeArrowheads="1"/>
          </p:cNvSpPr>
          <p:nvPr/>
        </p:nvSpPr>
        <p:spPr bwMode="auto">
          <a:xfrm>
            <a:off x="1444625" y="48101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 name="Line 31">
            <a:extLst>
              <a:ext uri="{FF2B5EF4-FFF2-40B4-BE49-F238E27FC236}">
                <a16:creationId xmlns:a16="http://schemas.microsoft.com/office/drawing/2014/main" id="{728FC0E6-6954-4176-99B1-3C9DD1567E29}"/>
              </a:ext>
            </a:extLst>
          </p:cNvPr>
          <p:cNvSpPr>
            <a:spLocks noChangeShapeType="1"/>
          </p:cNvSpPr>
          <p:nvPr/>
        </p:nvSpPr>
        <p:spPr bwMode="auto">
          <a:xfrm rot="2700000">
            <a:off x="1101725" y="5719763"/>
            <a:ext cx="2514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0" name="Text Box 32">
            <a:extLst>
              <a:ext uri="{FF2B5EF4-FFF2-40B4-BE49-F238E27FC236}">
                <a16:creationId xmlns:a16="http://schemas.microsoft.com/office/drawing/2014/main" id="{12E8CBD1-0687-44EA-AD12-9D27579E49D7}"/>
              </a:ext>
            </a:extLst>
          </p:cNvPr>
          <p:cNvSpPr txBox="1">
            <a:spLocks noChangeArrowheads="1"/>
          </p:cNvSpPr>
          <p:nvPr/>
        </p:nvSpPr>
        <p:spPr bwMode="auto">
          <a:xfrm>
            <a:off x="3130550" y="6572250"/>
            <a:ext cx="496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r>
              <a:rPr lang="en-US" altLang="en-US" sz="1200" baseline="-25000"/>
              <a:t>2</a:t>
            </a:r>
            <a:endParaRPr lang="en-SG" altLang="en-US" sz="1200" baseline="-25000"/>
          </a:p>
        </p:txBody>
      </p:sp>
      <p:sp>
        <p:nvSpPr>
          <p:cNvPr id="7201" name="Text Box 33">
            <a:extLst>
              <a:ext uri="{FF2B5EF4-FFF2-40B4-BE49-F238E27FC236}">
                <a16:creationId xmlns:a16="http://schemas.microsoft.com/office/drawing/2014/main" id="{3D24B97A-0C69-44A0-90C8-AA91A55C3B54}"/>
              </a:ext>
            </a:extLst>
          </p:cNvPr>
          <p:cNvSpPr txBox="1">
            <a:spLocks noChangeArrowheads="1"/>
          </p:cNvSpPr>
          <p:nvPr/>
        </p:nvSpPr>
        <p:spPr bwMode="auto">
          <a:xfrm rot="2677479">
            <a:off x="2236788" y="5543550"/>
            <a:ext cx="461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70</a:t>
            </a:r>
            <a:endParaRPr lang="en-SG" altLang="en-US" sz="1200"/>
          </a:p>
        </p:txBody>
      </p:sp>
      <p:sp>
        <p:nvSpPr>
          <p:cNvPr id="7202" name="Line 34">
            <a:extLst>
              <a:ext uri="{FF2B5EF4-FFF2-40B4-BE49-F238E27FC236}">
                <a16:creationId xmlns:a16="http://schemas.microsoft.com/office/drawing/2014/main" id="{085C9DCB-501F-4A71-80AB-5EDAF47A384D}"/>
              </a:ext>
            </a:extLst>
          </p:cNvPr>
          <p:cNvSpPr>
            <a:spLocks noChangeShapeType="1"/>
          </p:cNvSpPr>
          <p:nvPr/>
        </p:nvSpPr>
        <p:spPr bwMode="auto">
          <a:xfrm>
            <a:off x="1466850" y="3001963"/>
            <a:ext cx="2519363"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5" name="Arc 37">
            <a:extLst>
              <a:ext uri="{FF2B5EF4-FFF2-40B4-BE49-F238E27FC236}">
                <a16:creationId xmlns:a16="http://schemas.microsoft.com/office/drawing/2014/main" id="{566771C8-037A-4D2B-B89C-67B57F9F3947}"/>
              </a:ext>
            </a:extLst>
          </p:cNvPr>
          <p:cNvSpPr>
            <a:spLocks/>
          </p:cNvSpPr>
          <p:nvPr/>
        </p:nvSpPr>
        <p:spPr bwMode="auto">
          <a:xfrm>
            <a:off x="1463675" y="2817813"/>
            <a:ext cx="365125" cy="184150"/>
          </a:xfrm>
          <a:custGeom>
            <a:avLst/>
            <a:gdLst>
              <a:gd name="G0" fmla="+- 0 0 0"/>
              <a:gd name="G1" fmla="+- 10865 0 0"/>
              <a:gd name="G2" fmla="+- 21600 0 0"/>
              <a:gd name="T0" fmla="*/ 18669 w 21600"/>
              <a:gd name="T1" fmla="*/ 0 h 10865"/>
              <a:gd name="T2" fmla="*/ 21600 w 21600"/>
              <a:gd name="T3" fmla="*/ 10865 h 10865"/>
              <a:gd name="T4" fmla="*/ 0 w 21600"/>
              <a:gd name="T5" fmla="*/ 10865 h 10865"/>
            </a:gdLst>
            <a:ahLst/>
            <a:cxnLst>
              <a:cxn ang="0">
                <a:pos x="T0" y="T1"/>
              </a:cxn>
              <a:cxn ang="0">
                <a:pos x="T2" y="T3"/>
              </a:cxn>
              <a:cxn ang="0">
                <a:pos x="T4" y="T5"/>
              </a:cxn>
            </a:cxnLst>
            <a:rect l="0" t="0" r="r" b="b"/>
            <a:pathLst>
              <a:path w="21600" h="10865" fill="none" extrusionOk="0">
                <a:moveTo>
                  <a:pt x="18668" y="0"/>
                </a:moveTo>
                <a:cubicBezTo>
                  <a:pt x="20588" y="3299"/>
                  <a:pt x="21600" y="7048"/>
                  <a:pt x="21600" y="10865"/>
                </a:cubicBezTo>
              </a:path>
              <a:path w="21600" h="10865" stroke="0" extrusionOk="0">
                <a:moveTo>
                  <a:pt x="18668" y="0"/>
                </a:moveTo>
                <a:cubicBezTo>
                  <a:pt x="20588" y="3299"/>
                  <a:pt x="21600" y="7048"/>
                  <a:pt x="21600" y="10865"/>
                </a:cubicBezTo>
                <a:lnTo>
                  <a:pt x="0" y="10865"/>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7" name="Rectangle 39">
            <a:extLst>
              <a:ext uri="{FF2B5EF4-FFF2-40B4-BE49-F238E27FC236}">
                <a16:creationId xmlns:a16="http://schemas.microsoft.com/office/drawing/2014/main" id="{CD43870C-916D-432B-8BE6-AC645EB5702A}"/>
              </a:ext>
            </a:extLst>
          </p:cNvPr>
          <p:cNvSpPr>
            <a:spLocks noChangeArrowheads="1"/>
          </p:cNvSpPr>
          <p:nvPr/>
        </p:nvSpPr>
        <p:spPr bwMode="auto">
          <a:xfrm>
            <a:off x="1638300" y="2941638"/>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30</a:t>
            </a:r>
            <a:r>
              <a:rPr lang="en-US" altLang="en-US" sz="1000">
                <a:cs typeface="Arial" panose="020B0604020202020204" pitchFamily="34" charset="0"/>
              </a:rPr>
              <a:t>°</a:t>
            </a:r>
          </a:p>
        </p:txBody>
      </p:sp>
      <p:sp>
        <p:nvSpPr>
          <p:cNvPr id="7208" name="Line 40">
            <a:extLst>
              <a:ext uri="{FF2B5EF4-FFF2-40B4-BE49-F238E27FC236}">
                <a16:creationId xmlns:a16="http://schemas.microsoft.com/office/drawing/2014/main" id="{A8A81798-8178-41CF-8634-87CECAF19182}"/>
              </a:ext>
            </a:extLst>
          </p:cNvPr>
          <p:cNvSpPr>
            <a:spLocks noChangeShapeType="1"/>
          </p:cNvSpPr>
          <p:nvPr/>
        </p:nvSpPr>
        <p:spPr bwMode="auto">
          <a:xfrm>
            <a:off x="1468438" y="4832350"/>
            <a:ext cx="251936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9" name="Arc 41">
            <a:extLst>
              <a:ext uri="{FF2B5EF4-FFF2-40B4-BE49-F238E27FC236}">
                <a16:creationId xmlns:a16="http://schemas.microsoft.com/office/drawing/2014/main" id="{52DDF51C-0DF6-4664-A030-3B3612772173}"/>
              </a:ext>
            </a:extLst>
          </p:cNvPr>
          <p:cNvSpPr>
            <a:spLocks/>
          </p:cNvSpPr>
          <p:nvPr/>
        </p:nvSpPr>
        <p:spPr bwMode="auto">
          <a:xfrm rot="5400000">
            <a:off x="1524001" y="4770437"/>
            <a:ext cx="247650" cy="365125"/>
          </a:xfrm>
          <a:custGeom>
            <a:avLst/>
            <a:gdLst>
              <a:gd name="G0" fmla="+- 0 0 0"/>
              <a:gd name="G1" fmla="+- 21600 0 0"/>
              <a:gd name="G2" fmla="+- 21600 0 0"/>
              <a:gd name="T0" fmla="*/ 0 w 14642"/>
              <a:gd name="T1" fmla="*/ 0 h 21600"/>
              <a:gd name="T2" fmla="*/ 14642 w 14642"/>
              <a:gd name="T3" fmla="*/ 5720 h 21600"/>
              <a:gd name="T4" fmla="*/ 0 w 14642"/>
              <a:gd name="T5" fmla="*/ 21600 h 21600"/>
            </a:gdLst>
            <a:ahLst/>
            <a:cxnLst>
              <a:cxn ang="0">
                <a:pos x="T0" y="T1"/>
              </a:cxn>
              <a:cxn ang="0">
                <a:pos x="T2" y="T3"/>
              </a:cxn>
              <a:cxn ang="0">
                <a:pos x="T4" y="T5"/>
              </a:cxn>
            </a:cxnLst>
            <a:rect l="0" t="0" r="r" b="b"/>
            <a:pathLst>
              <a:path w="14642" h="21600" fill="none" extrusionOk="0">
                <a:moveTo>
                  <a:pt x="0" y="0"/>
                </a:moveTo>
                <a:cubicBezTo>
                  <a:pt x="5425" y="0"/>
                  <a:pt x="10652" y="2042"/>
                  <a:pt x="14641" y="5720"/>
                </a:cubicBezTo>
              </a:path>
              <a:path w="14642" h="21600" stroke="0" extrusionOk="0">
                <a:moveTo>
                  <a:pt x="0" y="0"/>
                </a:moveTo>
                <a:cubicBezTo>
                  <a:pt x="5425" y="0"/>
                  <a:pt x="10652" y="2042"/>
                  <a:pt x="14641" y="5720"/>
                </a:cubicBezTo>
                <a:lnTo>
                  <a:pt x="0" y="21600"/>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0" name="Rectangle 42">
            <a:extLst>
              <a:ext uri="{FF2B5EF4-FFF2-40B4-BE49-F238E27FC236}">
                <a16:creationId xmlns:a16="http://schemas.microsoft.com/office/drawing/2014/main" id="{7594CF6B-60C3-48E0-AF5F-57843E774A9A}"/>
              </a:ext>
            </a:extLst>
          </p:cNvPr>
          <p:cNvSpPr>
            <a:spLocks noChangeArrowheads="1"/>
          </p:cNvSpPr>
          <p:nvPr/>
        </p:nvSpPr>
        <p:spPr bwMode="auto">
          <a:xfrm>
            <a:off x="1652588" y="4611688"/>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45</a:t>
            </a:r>
            <a:r>
              <a:rPr lang="en-US" altLang="en-US" sz="1000">
                <a:cs typeface="Arial" panose="020B0604020202020204" pitchFamily="34" charset="0"/>
              </a:rPr>
              <a:t>°</a:t>
            </a:r>
          </a:p>
        </p:txBody>
      </p:sp>
      <p:sp>
        <p:nvSpPr>
          <p:cNvPr id="7211" name="Line 43">
            <a:extLst>
              <a:ext uri="{FF2B5EF4-FFF2-40B4-BE49-F238E27FC236}">
                <a16:creationId xmlns:a16="http://schemas.microsoft.com/office/drawing/2014/main" id="{88654D5A-598D-4A05-A89B-9FA947EF43CB}"/>
              </a:ext>
            </a:extLst>
          </p:cNvPr>
          <p:cNvSpPr>
            <a:spLocks noChangeShapeType="1"/>
          </p:cNvSpPr>
          <p:nvPr/>
        </p:nvSpPr>
        <p:spPr bwMode="auto">
          <a:xfrm rot="5400000">
            <a:off x="2103437" y="3284538"/>
            <a:ext cx="30892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2" name="Text Box 44">
            <a:extLst>
              <a:ext uri="{FF2B5EF4-FFF2-40B4-BE49-F238E27FC236}">
                <a16:creationId xmlns:a16="http://schemas.microsoft.com/office/drawing/2014/main" id="{522246E0-2263-4528-B7E8-31C505CB805B}"/>
              </a:ext>
            </a:extLst>
          </p:cNvPr>
          <p:cNvSpPr txBox="1">
            <a:spLocks noChangeArrowheads="1"/>
          </p:cNvSpPr>
          <p:nvPr/>
        </p:nvSpPr>
        <p:spPr bwMode="auto">
          <a:xfrm>
            <a:off x="3563938" y="4573588"/>
            <a:ext cx="4968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r>
              <a:rPr lang="en-US" altLang="en-US" sz="1200" baseline="-25000"/>
              <a:t>1</a:t>
            </a:r>
            <a:endParaRPr lang="en-SG" altLang="en-US" sz="1200" baseline="-25000"/>
          </a:p>
        </p:txBody>
      </p:sp>
      <p:sp>
        <p:nvSpPr>
          <p:cNvPr id="7213" name="Line 45">
            <a:extLst>
              <a:ext uri="{FF2B5EF4-FFF2-40B4-BE49-F238E27FC236}">
                <a16:creationId xmlns:a16="http://schemas.microsoft.com/office/drawing/2014/main" id="{341BAE79-B527-4877-AA77-BC4F7FE3E295}"/>
              </a:ext>
            </a:extLst>
          </p:cNvPr>
          <p:cNvSpPr>
            <a:spLocks noChangeShapeType="1"/>
          </p:cNvSpPr>
          <p:nvPr/>
        </p:nvSpPr>
        <p:spPr bwMode="auto">
          <a:xfrm>
            <a:off x="2430463" y="6610350"/>
            <a:ext cx="1079500" cy="0"/>
          </a:xfrm>
          <a:prstGeom prst="line">
            <a:avLst/>
          </a:prstGeom>
          <a:noFill/>
          <a:ln w="6350">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6" name="Oval 48">
            <a:extLst>
              <a:ext uri="{FF2B5EF4-FFF2-40B4-BE49-F238E27FC236}">
                <a16:creationId xmlns:a16="http://schemas.microsoft.com/office/drawing/2014/main" id="{056A69A9-869E-4660-84EE-C225DC22F2CC}"/>
              </a:ext>
            </a:extLst>
          </p:cNvPr>
          <p:cNvSpPr>
            <a:spLocks noChangeArrowheads="1"/>
          </p:cNvSpPr>
          <p:nvPr/>
        </p:nvSpPr>
        <p:spPr bwMode="auto">
          <a:xfrm>
            <a:off x="3227388" y="6588125"/>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7" name="Oval 49">
            <a:extLst>
              <a:ext uri="{FF2B5EF4-FFF2-40B4-BE49-F238E27FC236}">
                <a16:creationId xmlns:a16="http://schemas.microsoft.com/office/drawing/2014/main" id="{C77CC593-E5F3-44E4-BA9D-9607C2B6075C}"/>
              </a:ext>
            </a:extLst>
          </p:cNvPr>
          <p:cNvSpPr>
            <a:spLocks noChangeArrowheads="1"/>
          </p:cNvSpPr>
          <p:nvPr/>
        </p:nvSpPr>
        <p:spPr bwMode="auto">
          <a:xfrm>
            <a:off x="2708275" y="6586538"/>
            <a:ext cx="46038"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8" name="Text Box 50">
            <a:extLst>
              <a:ext uri="{FF2B5EF4-FFF2-40B4-BE49-F238E27FC236}">
                <a16:creationId xmlns:a16="http://schemas.microsoft.com/office/drawing/2014/main" id="{CD17A789-0CA4-40F9-9A64-9DC606A08791}"/>
              </a:ext>
            </a:extLst>
          </p:cNvPr>
          <p:cNvSpPr txBox="1">
            <a:spLocks noChangeArrowheads="1"/>
          </p:cNvSpPr>
          <p:nvPr/>
        </p:nvSpPr>
        <p:spPr bwMode="auto">
          <a:xfrm>
            <a:off x="2633663" y="6586538"/>
            <a:ext cx="4968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endParaRPr lang="en-SG" altLang="en-US" sz="1200"/>
          </a:p>
        </p:txBody>
      </p:sp>
      <p:sp>
        <p:nvSpPr>
          <p:cNvPr id="7219" name="Line 51">
            <a:extLst>
              <a:ext uri="{FF2B5EF4-FFF2-40B4-BE49-F238E27FC236}">
                <a16:creationId xmlns:a16="http://schemas.microsoft.com/office/drawing/2014/main" id="{C3853C31-7BC8-4947-B77C-08E2E3DD86D5}"/>
              </a:ext>
            </a:extLst>
          </p:cNvPr>
          <p:cNvSpPr>
            <a:spLocks noChangeShapeType="1"/>
          </p:cNvSpPr>
          <p:nvPr/>
        </p:nvSpPr>
        <p:spPr bwMode="auto">
          <a:xfrm>
            <a:off x="1465263" y="4829175"/>
            <a:ext cx="1265237" cy="1781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0" name="Line 52">
            <a:extLst>
              <a:ext uri="{FF2B5EF4-FFF2-40B4-BE49-F238E27FC236}">
                <a16:creationId xmlns:a16="http://schemas.microsoft.com/office/drawing/2014/main" id="{63D262FD-B2BF-4043-961E-147E42ABA4E8}"/>
              </a:ext>
            </a:extLst>
          </p:cNvPr>
          <p:cNvSpPr>
            <a:spLocks noChangeShapeType="1"/>
          </p:cNvSpPr>
          <p:nvPr/>
        </p:nvSpPr>
        <p:spPr bwMode="auto">
          <a:xfrm rot="5400000">
            <a:off x="294481" y="4175919"/>
            <a:ext cx="4872038"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2" name="Line 54">
            <a:extLst>
              <a:ext uri="{FF2B5EF4-FFF2-40B4-BE49-F238E27FC236}">
                <a16:creationId xmlns:a16="http://schemas.microsoft.com/office/drawing/2014/main" id="{4FABC3A0-91FA-41E9-918A-40AFCF0AAD85}"/>
              </a:ext>
            </a:extLst>
          </p:cNvPr>
          <p:cNvSpPr>
            <a:spLocks noChangeShapeType="1"/>
          </p:cNvSpPr>
          <p:nvPr/>
        </p:nvSpPr>
        <p:spPr bwMode="auto">
          <a:xfrm>
            <a:off x="2027238" y="1739900"/>
            <a:ext cx="1617662" cy="0"/>
          </a:xfrm>
          <a:prstGeom prst="line">
            <a:avLst/>
          </a:prstGeom>
          <a:noFill/>
          <a:ln w="6350">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3" name="Oval 55">
            <a:extLst>
              <a:ext uri="{FF2B5EF4-FFF2-40B4-BE49-F238E27FC236}">
                <a16:creationId xmlns:a16="http://schemas.microsoft.com/office/drawing/2014/main" id="{9F02C332-1298-4674-A14C-DF45FF84BE63}"/>
              </a:ext>
            </a:extLst>
          </p:cNvPr>
          <p:cNvSpPr>
            <a:spLocks noChangeArrowheads="1"/>
          </p:cNvSpPr>
          <p:nvPr/>
        </p:nvSpPr>
        <p:spPr bwMode="auto">
          <a:xfrm>
            <a:off x="2705100" y="171767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4" name="Text Box 56">
            <a:extLst>
              <a:ext uri="{FF2B5EF4-FFF2-40B4-BE49-F238E27FC236}">
                <a16:creationId xmlns:a16="http://schemas.microsoft.com/office/drawing/2014/main" id="{24A36D36-62B5-419E-B5A5-E89DCCCBA31F}"/>
              </a:ext>
            </a:extLst>
          </p:cNvPr>
          <p:cNvSpPr txBox="1">
            <a:spLocks noChangeArrowheads="1"/>
          </p:cNvSpPr>
          <p:nvPr/>
        </p:nvSpPr>
        <p:spPr bwMode="auto">
          <a:xfrm>
            <a:off x="2633663" y="1489075"/>
            <a:ext cx="40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endParaRPr lang="en-SG" altLang="en-US" sz="1200"/>
          </a:p>
        </p:txBody>
      </p:sp>
      <p:sp>
        <p:nvSpPr>
          <p:cNvPr id="7225" name="Line 57">
            <a:extLst>
              <a:ext uri="{FF2B5EF4-FFF2-40B4-BE49-F238E27FC236}">
                <a16:creationId xmlns:a16="http://schemas.microsoft.com/office/drawing/2014/main" id="{B7BAFE05-A0EB-4D82-A794-932EB507E732}"/>
              </a:ext>
            </a:extLst>
          </p:cNvPr>
          <p:cNvSpPr>
            <a:spLocks noChangeShapeType="1"/>
          </p:cNvSpPr>
          <p:nvPr/>
        </p:nvSpPr>
        <p:spPr bwMode="auto">
          <a:xfrm flipV="1">
            <a:off x="1468438" y="1739900"/>
            <a:ext cx="1262062" cy="12588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6" name="Line 58">
            <a:extLst>
              <a:ext uri="{FF2B5EF4-FFF2-40B4-BE49-F238E27FC236}">
                <a16:creationId xmlns:a16="http://schemas.microsoft.com/office/drawing/2014/main" id="{D0F2C1AB-DE71-456F-847D-ACB66DBAE2DB}"/>
              </a:ext>
            </a:extLst>
          </p:cNvPr>
          <p:cNvSpPr>
            <a:spLocks noChangeShapeType="1"/>
          </p:cNvSpPr>
          <p:nvPr/>
        </p:nvSpPr>
        <p:spPr bwMode="auto">
          <a:xfrm rot="5400000">
            <a:off x="1443831" y="4806157"/>
            <a:ext cx="3611563"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7" name="Text Box 59">
            <a:extLst>
              <a:ext uri="{FF2B5EF4-FFF2-40B4-BE49-F238E27FC236}">
                <a16:creationId xmlns:a16="http://schemas.microsoft.com/office/drawing/2014/main" id="{2501A020-ECF6-409C-8F8E-8F3C9BB783B9}"/>
              </a:ext>
            </a:extLst>
          </p:cNvPr>
          <p:cNvSpPr txBox="1">
            <a:spLocks noChangeArrowheads="1"/>
          </p:cNvSpPr>
          <p:nvPr/>
        </p:nvSpPr>
        <p:spPr bwMode="auto">
          <a:xfrm>
            <a:off x="3173413" y="2752725"/>
            <a:ext cx="4968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r>
              <a:rPr lang="en-US" altLang="en-US" sz="1200" baseline="-25000"/>
              <a:t>2</a:t>
            </a:r>
            <a:r>
              <a:rPr lang="en-US" altLang="en-US" sz="1200"/>
              <a:t>’</a:t>
            </a:r>
            <a:endParaRPr lang="en-SG" altLang="en-US" sz="1200"/>
          </a:p>
        </p:txBody>
      </p:sp>
      <p:sp>
        <p:nvSpPr>
          <p:cNvPr id="7229" name="Line 61">
            <a:extLst>
              <a:ext uri="{FF2B5EF4-FFF2-40B4-BE49-F238E27FC236}">
                <a16:creationId xmlns:a16="http://schemas.microsoft.com/office/drawing/2014/main" id="{3029728D-F06F-4100-87DE-284D66C58B8B}"/>
              </a:ext>
            </a:extLst>
          </p:cNvPr>
          <p:cNvSpPr>
            <a:spLocks noChangeShapeType="1"/>
          </p:cNvSpPr>
          <p:nvPr/>
        </p:nvSpPr>
        <p:spPr bwMode="auto">
          <a:xfrm>
            <a:off x="1466850" y="2998788"/>
            <a:ext cx="0" cy="1830387"/>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30" name="Line 62">
            <a:extLst>
              <a:ext uri="{FF2B5EF4-FFF2-40B4-BE49-F238E27FC236}">
                <a16:creationId xmlns:a16="http://schemas.microsoft.com/office/drawing/2014/main" id="{EF8B5F74-6920-4616-891D-05DC430DF7F3}"/>
              </a:ext>
            </a:extLst>
          </p:cNvPr>
          <p:cNvSpPr>
            <a:spLocks noChangeShapeType="1"/>
          </p:cNvSpPr>
          <p:nvPr/>
        </p:nvSpPr>
        <p:spPr bwMode="auto">
          <a:xfrm flipH="1">
            <a:off x="558800" y="3003550"/>
            <a:ext cx="904875" cy="903288"/>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31" name="Text Box 63">
            <a:extLst>
              <a:ext uri="{FF2B5EF4-FFF2-40B4-BE49-F238E27FC236}">
                <a16:creationId xmlns:a16="http://schemas.microsoft.com/office/drawing/2014/main" id="{E7C73865-6DBC-4AA6-9CAD-CF93BE899016}"/>
              </a:ext>
            </a:extLst>
          </p:cNvPr>
          <p:cNvSpPr txBox="1">
            <a:spLocks noChangeArrowheads="1"/>
          </p:cNvSpPr>
          <p:nvPr/>
        </p:nvSpPr>
        <p:spPr bwMode="auto">
          <a:xfrm>
            <a:off x="388938" y="3846513"/>
            <a:ext cx="385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hlink"/>
                </a:solidFill>
              </a:rPr>
              <a:t>h’</a:t>
            </a:r>
            <a:endParaRPr lang="en-SG" altLang="en-US" sz="1400">
              <a:solidFill>
                <a:schemeClr val="hlink"/>
              </a:solidFill>
            </a:endParaRPr>
          </a:p>
        </p:txBody>
      </p:sp>
      <p:sp>
        <p:nvSpPr>
          <p:cNvPr id="7232" name="Line 64">
            <a:extLst>
              <a:ext uri="{FF2B5EF4-FFF2-40B4-BE49-F238E27FC236}">
                <a16:creationId xmlns:a16="http://schemas.microsoft.com/office/drawing/2014/main" id="{28DC4679-9D06-4A47-8A5E-62C431D2434C}"/>
              </a:ext>
            </a:extLst>
          </p:cNvPr>
          <p:cNvSpPr>
            <a:spLocks noChangeShapeType="1"/>
          </p:cNvSpPr>
          <p:nvPr/>
        </p:nvSpPr>
        <p:spPr bwMode="auto">
          <a:xfrm flipH="1" flipV="1">
            <a:off x="549275" y="3551238"/>
            <a:ext cx="912813" cy="1277937"/>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34" name="Line 66">
            <a:extLst>
              <a:ext uri="{FF2B5EF4-FFF2-40B4-BE49-F238E27FC236}">
                <a16:creationId xmlns:a16="http://schemas.microsoft.com/office/drawing/2014/main" id="{64303086-E61A-42B9-97CD-91923E8A171E}"/>
              </a:ext>
            </a:extLst>
          </p:cNvPr>
          <p:cNvSpPr>
            <a:spLocks noChangeShapeType="1"/>
          </p:cNvSpPr>
          <p:nvPr/>
        </p:nvSpPr>
        <p:spPr bwMode="auto">
          <a:xfrm flipV="1">
            <a:off x="558800" y="3479800"/>
            <a:ext cx="0" cy="427038"/>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35" name="Text Box 67">
            <a:extLst>
              <a:ext uri="{FF2B5EF4-FFF2-40B4-BE49-F238E27FC236}">
                <a16:creationId xmlns:a16="http://schemas.microsoft.com/office/drawing/2014/main" id="{24B4D217-13F3-441A-9432-2D5F0246A192}"/>
              </a:ext>
            </a:extLst>
          </p:cNvPr>
          <p:cNvSpPr txBox="1">
            <a:spLocks noChangeArrowheads="1"/>
          </p:cNvSpPr>
          <p:nvPr/>
        </p:nvSpPr>
        <p:spPr bwMode="auto">
          <a:xfrm>
            <a:off x="382588" y="3368675"/>
            <a:ext cx="2809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hlink"/>
                </a:solidFill>
              </a:rPr>
              <a:t>h</a:t>
            </a:r>
            <a:endParaRPr lang="en-SG" altLang="en-US" sz="1200">
              <a:solidFill>
                <a:schemeClr val="hlink"/>
              </a:solidFill>
            </a:endParaRPr>
          </a:p>
        </p:txBody>
      </p:sp>
      <p:sp>
        <p:nvSpPr>
          <p:cNvPr id="7236" name="Text Box 68">
            <a:extLst>
              <a:ext uri="{FF2B5EF4-FFF2-40B4-BE49-F238E27FC236}">
                <a16:creationId xmlns:a16="http://schemas.microsoft.com/office/drawing/2014/main" id="{3C025FF1-4B51-4D62-B7D5-0C612432EEEA}"/>
              </a:ext>
            </a:extLst>
          </p:cNvPr>
          <p:cNvSpPr txBox="1">
            <a:spLocks noChangeArrowheads="1"/>
          </p:cNvSpPr>
          <p:nvPr/>
        </p:nvSpPr>
        <p:spPr bwMode="auto">
          <a:xfrm>
            <a:off x="663575" y="3846513"/>
            <a:ext cx="293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9900"/>
                </a:solidFill>
              </a:rPr>
              <a:t>v</a:t>
            </a:r>
            <a:endParaRPr lang="en-SG" altLang="en-US" sz="1400">
              <a:solidFill>
                <a:srgbClr val="009900"/>
              </a:solidFill>
            </a:endParaRPr>
          </a:p>
        </p:txBody>
      </p:sp>
      <p:sp>
        <p:nvSpPr>
          <p:cNvPr id="7237" name="Line 69">
            <a:extLst>
              <a:ext uri="{FF2B5EF4-FFF2-40B4-BE49-F238E27FC236}">
                <a16:creationId xmlns:a16="http://schemas.microsoft.com/office/drawing/2014/main" id="{84AA9D8A-FF28-4F96-97BA-84E2ACB3EC00}"/>
              </a:ext>
            </a:extLst>
          </p:cNvPr>
          <p:cNvSpPr>
            <a:spLocks noChangeShapeType="1"/>
          </p:cNvSpPr>
          <p:nvPr/>
        </p:nvSpPr>
        <p:spPr bwMode="auto">
          <a:xfrm flipV="1">
            <a:off x="804863" y="3600450"/>
            <a:ext cx="0" cy="31115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38" name="Text Box 70">
            <a:extLst>
              <a:ext uri="{FF2B5EF4-FFF2-40B4-BE49-F238E27FC236}">
                <a16:creationId xmlns:a16="http://schemas.microsoft.com/office/drawing/2014/main" id="{B5C8F5E2-F7E9-4C98-9D4D-E85FDF50826B}"/>
              </a:ext>
            </a:extLst>
          </p:cNvPr>
          <p:cNvSpPr txBox="1">
            <a:spLocks noChangeArrowheads="1"/>
          </p:cNvSpPr>
          <p:nvPr/>
        </p:nvSpPr>
        <p:spPr bwMode="auto">
          <a:xfrm>
            <a:off x="601663" y="3419475"/>
            <a:ext cx="517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009900"/>
                </a:solidFill>
              </a:rPr>
              <a:t>v’</a:t>
            </a:r>
            <a:endParaRPr lang="en-SG" altLang="en-US" sz="1200">
              <a:solidFill>
                <a:srgbClr val="009900"/>
              </a:solidFill>
            </a:endParaRPr>
          </a:p>
        </p:txBody>
      </p:sp>
      <p:sp>
        <p:nvSpPr>
          <p:cNvPr id="7241" name="Arc 73">
            <a:extLst>
              <a:ext uri="{FF2B5EF4-FFF2-40B4-BE49-F238E27FC236}">
                <a16:creationId xmlns:a16="http://schemas.microsoft.com/office/drawing/2014/main" id="{73E499A3-8E96-4BA9-8CD3-D40D50ACD43A}"/>
              </a:ext>
            </a:extLst>
          </p:cNvPr>
          <p:cNvSpPr>
            <a:spLocks/>
          </p:cNvSpPr>
          <p:nvPr/>
        </p:nvSpPr>
        <p:spPr bwMode="auto">
          <a:xfrm flipV="1">
            <a:off x="1465263" y="4829175"/>
            <a:ext cx="2184400" cy="1781175"/>
          </a:xfrm>
          <a:custGeom>
            <a:avLst/>
            <a:gdLst>
              <a:gd name="G0" fmla="+- 0 0 0"/>
              <a:gd name="G1" fmla="+- 17616 0 0"/>
              <a:gd name="G2" fmla="+- 21600 0 0"/>
              <a:gd name="T0" fmla="*/ 12499 w 21600"/>
              <a:gd name="T1" fmla="*/ 0 h 17616"/>
              <a:gd name="T2" fmla="*/ 21600 w 21600"/>
              <a:gd name="T3" fmla="*/ 17616 h 17616"/>
              <a:gd name="T4" fmla="*/ 0 w 21600"/>
              <a:gd name="T5" fmla="*/ 17616 h 17616"/>
            </a:gdLst>
            <a:ahLst/>
            <a:cxnLst>
              <a:cxn ang="0">
                <a:pos x="T0" y="T1"/>
              </a:cxn>
              <a:cxn ang="0">
                <a:pos x="T2" y="T3"/>
              </a:cxn>
              <a:cxn ang="0">
                <a:pos x="T4" y="T5"/>
              </a:cxn>
            </a:cxnLst>
            <a:rect l="0" t="0" r="r" b="b"/>
            <a:pathLst>
              <a:path w="21600" h="17616" fill="none" extrusionOk="0">
                <a:moveTo>
                  <a:pt x="12499" y="-1"/>
                </a:moveTo>
                <a:cubicBezTo>
                  <a:pt x="18207" y="4050"/>
                  <a:pt x="21600" y="10616"/>
                  <a:pt x="21600" y="17616"/>
                </a:cubicBezTo>
              </a:path>
              <a:path w="21600" h="17616" stroke="0" extrusionOk="0">
                <a:moveTo>
                  <a:pt x="12499" y="-1"/>
                </a:moveTo>
                <a:cubicBezTo>
                  <a:pt x="18207" y="4050"/>
                  <a:pt x="21600" y="10616"/>
                  <a:pt x="21600" y="17616"/>
                </a:cubicBezTo>
                <a:lnTo>
                  <a:pt x="0" y="17616"/>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2" name="Arc 74">
            <a:extLst>
              <a:ext uri="{FF2B5EF4-FFF2-40B4-BE49-F238E27FC236}">
                <a16:creationId xmlns:a16="http://schemas.microsoft.com/office/drawing/2014/main" id="{A9DD7C59-8899-4A2F-A92A-60E287921F0F}"/>
              </a:ext>
            </a:extLst>
          </p:cNvPr>
          <p:cNvSpPr>
            <a:spLocks/>
          </p:cNvSpPr>
          <p:nvPr/>
        </p:nvSpPr>
        <p:spPr bwMode="auto">
          <a:xfrm>
            <a:off x="1465263" y="1743075"/>
            <a:ext cx="1782762" cy="1262063"/>
          </a:xfrm>
          <a:custGeom>
            <a:avLst/>
            <a:gdLst>
              <a:gd name="G0" fmla="+- 0 0 0"/>
              <a:gd name="G1" fmla="+- 15283 0 0"/>
              <a:gd name="G2" fmla="+- 21600 0 0"/>
              <a:gd name="T0" fmla="*/ 15264 w 21600"/>
              <a:gd name="T1" fmla="*/ 0 h 15283"/>
              <a:gd name="T2" fmla="*/ 21600 w 21600"/>
              <a:gd name="T3" fmla="*/ 15283 h 15283"/>
              <a:gd name="T4" fmla="*/ 0 w 21600"/>
              <a:gd name="T5" fmla="*/ 15283 h 15283"/>
            </a:gdLst>
            <a:ahLst/>
            <a:cxnLst>
              <a:cxn ang="0">
                <a:pos x="T0" y="T1"/>
              </a:cxn>
              <a:cxn ang="0">
                <a:pos x="T2" y="T3"/>
              </a:cxn>
              <a:cxn ang="0">
                <a:pos x="T4" y="T5"/>
              </a:cxn>
            </a:cxnLst>
            <a:rect l="0" t="0" r="r" b="b"/>
            <a:pathLst>
              <a:path w="21600" h="15283" fill="none" extrusionOk="0">
                <a:moveTo>
                  <a:pt x="15264" y="-1"/>
                </a:moveTo>
                <a:cubicBezTo>
                  <a:pt x="19320" y="4051"/>
                  <a:pt x="21600" y="9549"/>
                  <a:pt x="21600" y="15283"/>
                </a:cubicBezTo>
              </a:path>
              <a:path w="21600" h="15283" stroke="0" extrusionOk="0">
                <a:moveTo>
                  <a:pt x="15264" y="-1"/>
                </a:moveTo>
                <a:cubicBezTo>
                  <a:pt x="19320" y="4051"/>
                  <a:pt x="21600" y="9549"/>
                  <a:pt x="21600" y="15283"/>
                </a:cubicBezTo>
                <a:lnTo>
                  <a:pt x="0" y="15283"/>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5" name="Text Box 77">
            <a:extLst>
              <a:ext uri="{FF2B5EF4-FFF2-40B4-BE49-F238E27FC236}">
                <a16:creationId xmlns:a16="http://schemas.microsoft.com/office/drawing/2014/main" id="{DCCD3738-2A6E-425F-ACAE-7B405A126CF6}"/>
              </a:ext>
            </a:extLst>
          </p:cNvPr>
          <p:cNvSpPr txBox="1">
            <a:spLocks noChangeArrowheads="1"/>
          </p:cNvSpPr>
          <p:nvPr/>
        </p:nvSpPr>
        <p:spPr bwMode="auto">
          <a:xfrm>
            <a:off x="5149850" y="4160838"/>
            <a:ext cx="3422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List of questions of type II : 10.8,10.11,10.12,10.14,10.17, 10.10,1,4,6,8,</a:t>
            </a:r>
          </a:p>
        </p:txBody>
      </p:sp>
      <p:sp>
        <p:nvSpPr>
          <p:cNvPr id="7246" name="Text Box 78">
            <a:extLst>
              <a:ext uri="{FF2B5EF4-FFF2-40B4-BE49-F238E27FC236}">
                <a16:creationId xmlns:a16="http://schemas.microsoft.com/office/drawing/2014/main" id="{BA19F6DD-1737-4B3A-973D-768E7C34D9A3}"/>
              </a:ext>
            </a:extLst>
          </p:cNvPr>
          <p:cNvSpPr txBox="1">
            <a:spLocks noChangeArrowheads="1"/>
          </p:cNvSpPr>
          <p:nvPr/>
        </p:nvSpPr>
        <p:spPr bwMode="auto">
          <a:xfrm>
            <a:off x="1588" y="0"/>
            <a:ext cx="3922712" cy="3667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Line inclined to both HP &amp; VP</a:t>
            </a:r>
          </a:p>
        </p:txBody>
      </p:sp>
      <p:sp>
        <p:nvSpPr>
          <p:cNvPr id="7247" name="Text Box 79">
            <a:extLst>
              <a:ext uri="{FF2B5EF4-FFF2-40B4-BE49-F238E27FC236}">
                <a16:creationId xmlns:a16="http://schemas.microsoft.com/office/drawing/2014/main" id="{0465E254-1E99-4D43-9579-7C427A539E82}"/>
              </a:ext>
            </a:extLst>
          </p:cNvPr>
          <p:cNvSpPr txBox="1">
            <a:spLocks noChangeArrowheads="1"/>
          </p:cNvSpPr>
          <p:nvPr/>
        </p:nvSpPr>
        <p:spPr bwMode="auto">
          <a:xfrm>
            <a:off x="11113" y="373063"/>
            <a:ext cx="4224337" cy="855662"/>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t>Type –II		 Given (i) T.L</a:t>
            </a:r>
            <a:r>
              <a:rPr lang="en-US" altLang="en-US" sz="1400"/>
              <a:t>., </a:t>
            </a:r>
            <a:r>
              <a:rPr lang="el-GR" altLang="en-US" sz="1400" b="1"/>
              <a:t>θ</a:t>
            </a:r>
            <a:r>
              <a:rPr lang="en-US" altLang="en-US" sz="1400" b="1"/>
              <a:t> and Ø, </a:t>
            </a:r>
          </a:p>
          <a:p>
            <a:r>
              <a:rPr lang="en-US" altLang="en-US" sz="1400" b="1"/>
              <a:t>          		            (ii) T.L., F.V., T.V.</a:t>
            </a:r>
            <a:r>
              <a:rPr lang="en-US" altLang="en-US"/>
              <a:t> </a:t>
            </a:r>
            <a:endParaRPr lang="en-US" altLang="en-US" sz="1400" b="1"/>
          </a:p>
          <a:p>
            <a:pPr>
              <a:lnSpc>
                <a:spcPct val="80000"/>
              </a:lnSpc>
              <a:spcBef>
                <a:spcPct val="50000"/>
              </a:spcBef>
            </a:pPr>
            <a:r>
              <a:rPr lang="en-US" altLang="en-US" sz="1400" b="1">
                <a:cs typeface="Arial" panose="020B0604020202020204" pitchFamily="34" charset="0"/>
              </a:rPr>
              <a:t>to draw projections, find </a:t>
            </a:r>
            <a:r>
              <a:rPr lang="el-GR" altLang="en-US" sz="1400" b="1"/>
              <a:t>α</a:t>
            </a:r>
            <a:r>
              <a:rPr lang="en-US" altLang="en-US" sz="1400" b="1"/>
              <a:t>, </a:t>
            </a:r>
            <a:r>
              <a:rPr lang="el-GR" altLang="en-US" sz="1400" b="1"/>
              <a:t>β</a:t>
            </a:r>
            <a:r>
              <a:rPr lang="en-US" altLang="en-US" sz="1400" b="1"/>
              <a:t>,H.T. and V.T.</a:t>
            </a:r>
          </a:p>
        </p:txBody>
      </p:sp>
      <p:sp>
        <p:nvSpPr>
          <p:cNvPr id="7248" name="Text Box 80">
            <a:extLst>
              <a:ext uri="{FF2B5EF4-FFF2-40B4-BE49-F238E27FC236}">
                <a16:creationId xmlns:a16="http://schemas.microsoft.com/office/drawing/2014/main" id="{A901E7DF-555E-49D5-9F1E-5BD4A8919D19}"/>
              </a:ext>
            </a:extLst>
          </p:cNvPr>
          <p:cNvSpPr txBox="1">
            <a:spLocks noChangeArrowheads="1"/>
          </p:cNvSpPr>
          <p:nvPr/>
        </p:nvSpPr>
        <p:spPr bwMode="auto">
          <a:xfrm>
            <a:off x="5541963" y="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PROBLEM</a:t>
            </a:r>
          </a:p>
        </p:txBody>
      </p:sp>
      <p:sp>
        <p:nvSpPr>
          <p:cNvPr id="7249" name="Text Box 81">
            <a:extLst>
              <a:ext uri="{FF2B5EF4-FFF2-40B4-BE49-F238E27FC236}">
                <a16:creationId xmlns:a16="http://schemas.microsoft.com/office/drawing/2014/main" id="{F0712B77-1448-4A79-A397-69B671628D24}"/>
              </a:ext>
            </a:extLst>
          </p:cNvPr>
          <p:cNvSpPr txBox="1">
            <a:spLocks noChangeArrowheads="1"/>
          </p:cNvSpPr>
          <p:nvPr/>
        </p:nvSpPr>
        <p:spPr bwMode="auto">
          <a:xfrm>
            <a:off x="4311650" y="385763"/>
            <a:ext cx="4832350" cy="119062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line AB, 70mm long, has its end A 25 mm above HP and 25mm in front of VP. It is inclined at 30</a:t>
            </a:r>
            <a:r>
              <a:rPr lang="en-US" altLang="en-US">
                <a:cs typeface="Arial" panose="020B0604020202020204" pitchFamily="34" charset="0"/>
              </a:rPr>
              <a:t>° to HP and 45°to VP. Draw its projections and mark its traces.</a:t>
            </a:r>
          </a:p>
        </p:txBody>
      </p:sp>
      <p:sp>
        <p:nvSpPr>
          <p:cNvPr id="7250" name="Text Box 82">
            <a:extLst>
              <a:ext uri="{FF2B5EF4-FFF2-40B4-BE49-F238E27FC236}">
                <a16:creationId xmlns:a16="http://schemas.microsoft.com/office/drawing/2014/main" id="{00209D0F-37C8-40D5-BA00-E864A8DDDD6C}"/>
              </a:ext>
            </a:extLst>
          </p:cNvPr>
          <p:cNvSpPr txBox="1">
            <a:spLocks noChangeArrowheads="1"/>
          </p:cNvSpPr>
          <p:nvPr/>
        </p:nvSpPr>
        <p:spPr bwMode="auto">
          <a:xfrm>
            <a:off x="4899025" y="1633538"/>
            <a:ext cx="13938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b="1" i="1"/>
              <a:t>Given,</a:t>
            </a:r>
          </a:p>
        </p:txBody>
      </p:sp>
      <p:sp>
        <p:nvSpPr>
          <p:cNvPr id="7252" name="Text Box 84">
            <a:extLst>
              <a:ext uri="{FF2B5EF4-FFF2-40B4-BE49-F238E27FC236}">
                <a16:creationId xmlns:a16="http://schemas.microsoft.com/office/drawing/2014/main" id="{79914249-58E0-433C-BA38-771C4D69703D}"/>
              </a:ext>
            </a:extLst>
          </p:cNvPr>
          <p:cNvSpPr txBox="1">
            <a:spLocks noChangeArrowheads="1"/>
          </p:cNvSpPr>
          <p:nvPr/>
        </p:nvSpPr>
        <p:spPr bwMode="auto">
          <a:xfrm>
            <a:off x="4919663" y="1847850"/>
            <a:ext cx="23590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t>A: 25mm </a:t>
            </a:r>
            <a:r>
              <a:rPr lang="en-US" altLang="en-US" sz="1400">
                <a:cs typeface="Arial" panose="020B0604020202020204" pitchFamily="34" charset="0"/>
              </a:rPr>
              <a:t>↑HP,25 mm →VP</a:t>
            </a:r>
            <a:endParaRPr lang="en-US" altLang="en-US" sz="1400"/>
          </a:p>
        </p:txBody>
      </p:sp>
      <p:sp>
        <p:nvSpPr>
          <p:cNvPr id="7253" name="Text Box 85">
            <a:extLst>
              <a:ext uri="{FF2B5EF4-FFF2-40B4-BE49-F238E27FC236}">
                <a16:creationId xmlns:a16="http://schemas.microsoft.com/office/drawing/2014/main" id="{FC45F3A6-61D2-468B-9C14-7E05D82FAAAE}"/>
              </a:ext>
            </a:extLst>
          </p:cNvPr>
          <p:cNvSpPr txBox="1">
            <a:spLocks noChangeArrowheads="1"/>
          </p:cNvSpPr>
          <p:nvPr/>
        </p:nvSpPr>
        <p:spPr bwMode="auto">
          <a:xfrm>
            <a:off x="4919663" y="2098675"/>
            <a:ext cx="23590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t>TL=70mm, </a:t>
            </a:r>
            <a:endParaRPr lang="el-GR" altLang="en-US" sz="1400">
              <a:cs typeface="Arial" panose="020B0604020202020204" pitchFamily="34" charset="0"/>
            </a:endParaRPr>
          </a:p>
        </p:txBody>
      </p:sp>
      <p:sp>
        <p:nvSpPr>
          <p:cNvPr id="7254" name="Text Box 86">
            <a:extLst>
              <a:ext uri="{FF2B5EF4-FFF2-40B4-BE49-F238E27FC236}">
                <a16:creationId xmlns:a16="http://schemas.microsoft.com/office/drawing/2014/main" id="{2D6FD5E7-4728-49E7-BCE7-EC9384A9ED1E}"/>
              </a:ext>
            </a:extLst>
          </p:cNvPr>
          <p:cNvSpPr txBox="1">
            <a:spLocks noChangeArrowheads="1"/>
          </p:cNvSpPr>
          <p:nvPr/>
        </p:nvSpPr>
        <p:spPr bwMode="auto">
          <a:xfrm>
            <a:off x="4911725" y="2311400"/>
            <a:ext cx="23590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l-GR" altLang="en-US" sz="1400">
                <a:cs typeface="Arial" panose="020B0604020202020204" pitchFamily="34" charset="0"/>
              </a:rPr>
              <a:t>θ</a:t>
            </a:r>
            <a:r>
              <a:rPr lang="en-US" altLang="en-US" sz="1400"/>
              <a:t>=30</a:t>
            </a:r>
            <a:r>
              <a:rPr lang="en-US" altLang="en-US" sz="1400">
                <a:latin typeface="Times New Roman" panose="02020603050405020304" pitchFamily="18" charset="0"/>
                <a:cs typeface="Times New Roman" panose="02020603050405020304" pitchFamily="18" charset="0"/>
              </a:rPr>
              <a:t>º</a:t>
            </a:r>
            <a:r>
              <a:rPr lang="en-US" altLang="en-US" sz="1400"/>
              <a:t>, </a:t>
            </a:r>
            <a:endParaRPr lang="el-GR" altLang="en-US" sz="1400">
              <a:cs typeface="Arial" panose="020B0604020202020204" pitchFamily="34" charset="0"/>
            </a:endParaRPr>
          </a:p>
        </p:txBody>
      </p:sp>
      <p:sp>
        <p:nvSpPr>
          <p:cNvPr id="7255" name="Text Box 87">
            <a:extLst>
              <a:ext uri="{FF2B5EF4-FFF2-40B4-BE49-F238E27FC236}">
                <a16:creationId xmlns:a16="http://schemas.microsoft.com/office/drawing/2014/main" id="{13FD967D-DF19-437C-B152-4AF2282FA5B2}"/>
              </a:ext>
            </a:extLst>
          </p:cNvPr>
          <p:cNvSpPr txBox="1">
            <a:spLocks noChangeArrowheads="1"/>
          </p:cNvSpPr>
          <p:nvPr/>
        </p:nvSpPr>
        <p:spPr bwMode="auto">
          <a:xfrm>
            <a:off x="4899025" y="2535238"/>
            <a:ext cx="23590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cs typeface="Arial" panose="020B0604020202020204" pitchFamily="34" charset="0"/>
              </a:rPr>
              <a:t>Ø</a:t>
            </a:r>
            <a:r>
              <a:rPr lang="en-US" altLang="en-US" sz="1400"/>
              <a:t>=45</a:t>
            </a:r>
            <a:r>
              <a:rPr lang="en-US" altLang="en-US" sz="1400">
                <a:latin typeface="Times New Roman" panose="02020603050405020304" pitchFamily="18" charset="0"/>
                <a:cs typeface="Times New Roman" panose="02020603050405020304" pitchFamily="18" charset="0"/>
              </a:rPr>
              <a:t>º</a:t>
            </a:r>
            <a:r>
              <a:rPr lang="en-US" altLang="en-US" sz="1400"/>
              <a:t> </a:t>
            </a:r>
            <a:endParaRPr lang="el-GR" altLang="en-US" sz="1400">
              <a:cs typeface="Arial" panose="020B0604020202020204" pitchFamily="34" charset="0"/>
            </a:endParaRPr>
          </a:p>
        </p:txBody>
      </p:sp>
      <p:sp>
        <p:nvSpPr>
          <p:cNvPr id="7256" name="Text Box 88">
            <a:extLst>
              <a:ext uri="{FF2B5EF4-FFF2-40B4-BE49-F238E27FC236}">
                <a16:creationId xmlns:a16="http://schemas.microsoft.com/office/drawing/2014/main" id="{2C4210C8-08F2-4901-9342-7664232269D6}"/>
              </a:ext>
            </a:extLst>
          </p:cNvPr>
          <p:cNvSpPr txBox="1">
            <a:spLocks noChangeArrowheads="1"/>
          </p:cNvSpPr>
          <p:nvPr/>
        </p:nvSpPr>
        <p:spPr bwMode="auto">
          <a:xfrm>
            <a:off x="4919663" y="2808288"/>
            <a:ext cx="13938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b="1" i="1"/>
              <a:t>To draw/find,</a:t>
            </a:r>
          </a:p>
        </p:txBody>
      </p:sp>
      <p:sp>
        <p:nvSpPr>
          <p:cNvPr id="7257" name="Text Box 89">
            <a:extLst>
              <a:ext uri="{FF2B5EF4-FFF2-40B4-BE49-F238E27FC236}">
                <a16:creationId xmlns:a16="http://schemas.microsoft.com/office/drawing/2014/main" id="{CECDC3C8-CF54-4F41-8A3A-0F859E962615}"/>
              </a:ext>
            </a:extLst>
          </p:cNvPr>
          <p:cNvSpPr txBox="1">
            <a:spLocks noChangeArrowheads="1"/>
          </p:cNvSpPr>
          <p:nvPr/>
        </p:nvSpPr>
        <p:spPr bwMode="auto">
          <a:xfrm>
            <a:off x="4919663" y="3048000"/>
            <a:ext cx="23590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a:t>FV, TV, HT &amp; VT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7247"/>
                                        </p:tgtEl>
                                        <p:attrNameLst>
                                          <p:attrName>style.visibility</p:attrName>
                                        </p:attrNameLst>
                                      </p:cBhvr>
                                      <p:to>
                                        <p:strVal val="visible"/>
                                      </p:to>
                                    </p:set>
                                    <p:anim calcmode="lin" valueType="num">
                                      <p:cBhvr additive="base">
                                        <p:cTn id="7" dur="1000" fill="hold"/>
                                        <p:tgtEl>
                                          <p:spTgt spid="7247"/>
                                        </p:tgtEl>
                                        <p:attrNameLst>
                                          <p:attrName>ppt_x</p:attrName>
                                        </p:attrNameLst>
                                      </p:cBhvr>
                                      <p:tavLst>
                                        <p:tav tm="0">
                                          <p:val>
                                            <p:strVal val="#ppt_x"/>
                                          </p:val>
                                        </p:tav>
                                        <p:tav tm="100000">
                                          <p:val>
                                            <p:strVal val="#ppt_x"/>
                                          </p:val>
                                        </p:tav>
                                      </p:tavLst>
                                    </p:anim>
                                    <p:anim calcmode="lin" valueType="num">
                                      <p:cBhvr additive="base">
                                        <p:cTn id="8" dur="1000" fill="hold"/>
                                        <p:tgtEl>
                                          <p:spTgt spid="72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48"/>
                                        </p:tgtEl>
                                        <p:attrNameLst>
                                          <p:attrName>style.visibility</p:attrName>
                                        </p:attrNameLst>
                                      </p:cBhvr>
                                      <p:to>
                                        <p:strVal val="visible"/>
                                      </p:to>
                                    </p:set>
                                    <p:anim calcmode="lin" valueType="num">
                                      <p:cBhvr additive="base">
                                        <p:cTn id="13" dur="500" fill="hold"/>
                                        <p:tgtEl>
                                          <p:spTgt spid="7248"/>
                                        </p:tgtEl>
                                        <p:attrNameLst>
                                          <p:attrName>ppt_x</p:attrName>
                                        </p:attrNameLst>
                                      </p:cBhvr>
                                      <p:tavLst>
                                        <p:tav tm="0">
                                          <p:val>
                                            <p:strVal val="#ppt_x"/>
                                          </p:val>
                                        </p:tav>
                                        <p:tav tm="100000">
                                          <p:val>
                                            <p:strVal val="#ppt_x"/>
                                          </p:val>
                                        </p:tav>
                                      </p:tavLst>
                                    </p:anim>
                                    <p:anim calcmode="lin" valueType="num">
                                      <p:cBhvr additive="base">
                                        <p:cTn id="14" dur="500" fill="hold"/>
                                        <p:tgtEl>
                                          <p:spTgt spid="724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7249"/>
                                        </p:tgtEl>
                                        <p:attrNameLst>
                                          <p:attrName>style.visibility</p:attrName>
                                        </p:attrNameLst>
                                      </p:cBhvr>
                                      <p:to>
                                        <p:strVal val="visible"/>
                                      </p:to>
                                    </p:set>
                                    <p:animScale>
                                      <p:cBhvr>
                                        <p:cTn id="19" dur="2000" decel="50000" fill="hold">
                                          <p:stCondLst>
                                            <p:cond delay="0"/>
                                          </p:stCondLst>
                                        </p:cTn>
                                        <p:tgtEl>
                                          <p:spTgt spid="72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2000" decel="50000" fill="hold">
                                          <p:stCondLst>
                                            <p:cond delay="0"/>
                                          </p:stCondLst>
                                        </p:cTn>
                                        <p:tgtEl>
                                          <p:spTgt spid="7249"/>
                                        </p:tgtEl>
                                        <p:attrNameLst>
                                          <p:attrName>ppt_x</p:attrName>
                                          <p:attrName>ppt_y</p:attrName>
                                        </p:attrNameLst>
                                      </p:cBhvr>
                                    </p:animMotion>
                                    <p:animEffect transition="in" filter="fade">
                                      <p:cBhvr>
                                        <p:cTn id="21" dur="2000"/>
                                        <p:tgtEl>
                                          <p:spTgt spid="72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250"/>
                                        </p:tgtEl>
                                        <p:attrNameLst>
                                          <p:attrName>style.visibility</p:attrName>
                                        </p:attrNameLst>
                                      </p:cBhvr>
                                      <p:to>
                                        <p:strVal val="visible"/>
                                      </p:to>
                                    </p:set>
                                    <p:animEffect transition="in" filter="wipe(left)">
                                      <p:cBhvr>
                                        <p:cTn id="26" dur="500"/>
                                        <p:tgtEl>
                                          <p:spTgt spid="7250"/>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252"/>
                                        </p:tgtEl>
                                        <p:attrNameLst>
                                          <p:attrName>style.visibility</p:attrName>
                                        </p:attrNameLst>
                                      </p:cBhvr>
                                      <p:to>
                                        <p:strVal val="visible"/>
                                      </p:to>
                                    </p:set>
                                    <p:animEffect transition="in" filter="wipe(left)">
                                      <p:cBhvr>
                                        <p:cTn id="30" dur="500"/>
                                        <p:tgtEl>
                                          <p:spTgt spid="7252"/>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7253"/>
                                        </p:tgtEl>
                                        <p:attrNameLst>
                                          <p:attrName>style.visibility</p:attrName>
                                        </p:attrNameLst>
                                      </p:cBhvr>
                                      <p:to>
                                        <p:strVal val="visible"/>
                                      </p:to>
                                    </p:set>
                                    <p:animEffect transition="in" filter="wipe(left)">
                                      <p:cBhvr>
                                        <p:cTn id="34" dur="500"/>
                                        <p:tgtEl>
                                          <p:spTgt spid="7253"/>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7254"/>
                                        </p:tgtEl>
                                        <p:attrNameLst>
                                          <p:attrName>style.visibility</p:attrName>
                                        </p:attrNameLst>
                                      </p:cBhvr>
                                      <p:to>
                                        <p:strVal val="visible"/>
                                      </p:to>
                                    </p:set>
                                    <p:animEffect transition="in" filter="wipe(left)">
                                      <p:cBhvr>
                                        <p:cTn id="38" dur="500"/>
                                        <p:tgtEl>
                                          <p:spTgt spid="7254"/>
                                        </p:tgtEl>
                                      </p:cBhvr>
                                    </p:animEffect>
                                  </p:childTnLst>
                                </p:cTn>
                              </p:par>
                            </p:childTnLst>
                          </p:cTn>
                        </p:par>
                        <p:par>
                          <p:cTn id="39" fill="hold" nodeType="afterGroup">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7255"/>
                                        </p:tgtEl>
                                        <p:attrNameLst>
                                          <p:attrName>style.visibility</p:attrName>
                                        </p:attrNameLst>
                                      </p:cBhvr>
                                      <p:to>
                                        <p:strVal val="visible"/>
                                      </p:to>
                                    </p:set>
                                    <p:animEffect transition="in" filter="wipe(left)">
                                      <p:cBhvr>
                                        <p:cTn id="42" dur="500"/>
                                        <p:tgtEl>
                                          <p:spTgt spid="72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256"/>
                                        </p:tgtEl>
                                        <p:attrNameLst>
                                          <p:attrName>style.visibility</p:attrName>
                                        </p:attrNameLst>
                                      </p:cBhvr>
                                      <p:to>
                                        <p:strVal val="visible"/>
                                      </p:to>
                                    </p:set>
                                    <p:animEffect transition="in" filter="wipe(left)">
                                      <p:cBhvr>
                                        <p:cTn id="47" dur="500"/>
                                        <p:tgtEl>
                                          <p:spTgt spid="7256"/>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7257"/>
                                        </p:tgtEl>
                                        <p:attrNameLst>
                                          <p:attrName>style.visibility</p:attrName>
                                        </p:attrNameLst>
                                      </p:cBhvr>
                                      <p:to>
                                        <p:strVal val="visible"/>
                                      </p:to>
                                    </p:set>
                                    <p:animEffect transition="in" filter="wipe(left)">
                                      <p:cBhvr>
                                        <p:cTn id="51" dur="500"/>
                                        <p:tgtEl>
                                          <p:spTgt spid="725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7172"/>
                                        </p:tgtEl>
                                        <p:attrNameLst>
                                          <p:attrName>style.visibility</p:attrName>
                                        </p:attrNameLst>
                                      </p:cBhvr>
                                      <p:to>
                                        <p:strVal val="visible"/>
                                      </p:to>
                                    </p:set>
                                    <p:animEffect transition="in" filter="wipe(down)">
                                      <p:cBhvr>
                                        <p:cTn id="56" dur="500"/>
                                        <p:tgtEl>
                                          <p:spTgt spid="7172"/>
                                        </p:tgtEl>
                                      </p:cBhvr>
                                    </p:animEffect>
                                  </p:childTnLst>
                                </p:cTn>
                              </p:par>
                              <p:par>
                                <p:cTn id="57" presetID="7" presetClass="entr" presetSubtype="4" fill="hold" grpId="0" nodeType="withEffect">
                                  <p:stCondLst>
                                    <p:cond delay="0"/>
                                  </p:stCondLst>
                                  <p:childTnLst>
                                    <p:set>
                                      <p:cBhvr>
                                        <p:cTn id="58" dur="1" fill="hold">
                                          <p:stCondLst>
                                            <p:cond delay="0"/>
                                          </p:stCondLst>
                                        </p:cTn>
                                        <p:tgtEl>
                                          <p:spTgt spid="7177"/>
                                        </p:tgtEl>
                                        <p:attrNameLst>
                                          <p:attrName>style.visibility</p:attrName>
                                        </p:attrNameLst>
                                      </p:cBhvr>
                                      <p:to>
                                        <p:strVal val="visible"/>
                                      </p:to>
                                    </p:set>
                                    <p:anim calcmode="lin" valueType="num">
                                      <p:cBhvr additive="base">
                                        <p:cTn id="59" dur="500" fill="hold"/>
                                        <p:tgtEl>
                                          <p:spTgt spid="7177"/>
                                        </p:tgtEl>
                                        <p:attrNameLst>
                                          <p:attrName>ppt_x</p:attrName>
                                        </p:attrNameLst>
                                      </p:cBhvr>
                                      <p:tavLst>
                                        <p:tav tm="0">
                                          <p:val>
                                            <p:strVal val="#ppt_x"/>
                                          </p:val>
                                        </p:tav>
                                        <p:tav tm="100000">
                                          <p:val>
                                            <p:strVal val="#ppt_x"/>
                                          </p:val>
                                        </p:tav>
                                      </p:tavLst>
                                    </p:anim>
                                    <p:anim calcmode="lin" valueType="num">
                                      <p:cBhvr additive="base">
                                        <p:cTn id="60" dur="500" fill="hold"/>
                                        <p:tgtEl>
                                          <p:spTgt spid="7177"/>
                                        </p:tgtEl>
                                        <p:attrNameLst>
                                          <p:attrName>ppt_y</p:attrName>
                                        </p:attrNameLst>
                                      </p:cBhvr>
                                      <p:tavLst>
                                        <p:tav tm="0">
                                          <p:val>
                                            <p:strVal val="1+#ppt_h/2"/>
                                          </p:val>
                                        </p:tav>
                                        <p:tav tm="100000">
                                          <p:val>
                                            <p:strVal val="#ppt_y"/>
                                          </p:val>
                                        </p:tav>
                                      </p:tavLst>
                                    </p:anim>
                                  </p:childTnLst>
                                </p:cTn>
                              </p:par>
                              <p:par>
                                <p:cTn id="61" presetID="7" presetClass="entr" presetSubtype="4" fill="hold" grpId="0" nodeType="withEffect">
                                  <p:stCondLst>
                                    <p:cond delay="0"/>
                                  </p:stCondLst>
                                  <p:childTnLst>
                                    <p:set>
                                      <p:cBhvr>
                                        <p:cTn id="62" dur="1" fill="hold">
                                          <p:stCondLst>
                                            <p:cond delay="0"/>
                                          </p:stCondLst>
                                        </p:cTn>
                                        <p:tgtEl>
                                          <p:spTgt spid="7178"/>
                                        </p:tgtEl>
                                        <p:attrNameLst>
                                          <p:attrName>style.visibility</p:attrName>
                                        </p:attrNameLst>
                                      </p:cBhvr>
                                      <p:to>
                                        <p:strVal val="visible"/>
                                      </p:to>
                                    </p:set>
                                    <p:anim calcmode="lin" valueType="num">
                                      <p:cBhvr additive="base">
                                        <p:cTn id="63" dur="500" fill="hold"/>
                                        <p:tgtEl>
                                          <p:spTgt spid="7178"/>
                                        </p:tgtEl>
                                        <p:attrNameLst>
                                          <p:attrName>ppt_x</p:attrName>
                                        </p:attrNameLst>
                                      </p:cBhvr>
                                      <p:tavLst>
                                        <p:tav tm="0">
                                          <p:val>
                                            <p:strVal val="#ppt_x"/>
                                          </p:val>
                                        </p:tav>
                                        <p:tav tm="100000">
                                          <p:val>
                                            <p:strVal val="#ppt_x"/>
                                          </p:val>
                                        </p:tav>
                                      </p:tavLst>
                                    </p:anim>
                                    <p:anim calcmode="lin" valueType="num">
                                      <p:cBhvr additive="base">
                                        <p:cTn id="64"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7229"/>
                                        </p:tgtEl>
                                        <p:attrNameLst>
                                          <p:attrName>style.visibility</p:attrName>
                                        </p:attrNameLst>
                                      </p:cBhvr>
                                      <p:to>
                                        <p:strVal val="visible"/>
                                      </p:to>
                                    </p:set>
                                    <p:animEffect transition="in" filter="wipe(up)">
                                      <p:cBhvr>
                                        <p:cTn id="69" dur="500"/>
                                        <p:tgtEl>
                                          <p:spTgt spid="722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7" presetClass="entr" presetSubtype="8" fill="hold" nodeType="clickEffect">
                                  <p:stCondLst>
                                    <p:cond delay="0"/>
                                  </p:stCondLst>
                                  <p:childTnLst>
                                    <p:set>
                                      <p:cBhvr>
                                        <p:cTn id="73" dur="1" fill="hold">
                                          <p:stCondLst>
                                            <p:cond delay="0"/>
                                          </p:stCondLst>
                                        </p:cTn>
                                        <p:tgtEl>
                                          <p:spTgt spid="7183"/>
                                        </p:tgtEl>
                                        <p:attrNameLst>
                                          <p:attrName>style.visibility</p:attrName>
                                        </p:attrNameLst>
                                      </p:cBhvr>
                                      <p:to>
                                        <p:strVal val="visible"/>
                                      </p:to>
                                    </p:set>
                                    <p:anim calcmode="lin" valueType="num">
                                      <p:cBhvr additive="base">
                                        <p:cTn id="74" dur="500" fill="hold"/>
                                        <p:tgtEl>
                                          <p:spTgt spid="7183"/>
                                        </p:tgtEl>
                                        <p:attrNameLst>
                                          <p:attrName>ppt_x</p:attrName>
                                        </p:attrNameLst>
                                      </p:cBhvr>
                                      <p:tavLst>
                                        <p:tav tm="0">
                                          <p:val>
                                            <p:strVal val="0-#ppt_w/2"/>
                                          </p:val>
                                        </p:tav>
                                        <p:tav tm="100000">
                                          <p:val>
                                            <p:strVal val="#ppt_x"/>
                                          </p:val>
                                        </p:tav>
                                      </p:tavLst>
                                    </p:anim>
                                    <p:anim calcmode="lin" valueType="num">
                                      <p:cBhvr additive="base">
                                        <p:cTn id="75" dur="500" fill="hold"/>
                                        <p:tgtEl>
                                          <p:spTgt spid="7183"/>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7184"/>
                                        </p:tgtEl>
                                        <p:attrNameLst>
                                          <p:attrName>style.visibility</p:attrName>
                                        </p:attrNameLst>
                                      </p:cBhvr>
                                      <p:to>
                                        <p:strVal val="visible"/>
                                      </p:to>
                                    </p:set>
                                    <p:animEffect transition="in" filter="wipe(down)">
                                      <p:cBhvr>
                                        <p:cTn id="80" dur="500"/>
                                        <p:tgtEl>
                                          <p:spTgt spid="7184"/>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7185"/>
                                        </p:tgtEl>
                                        <p:attrNameLst>
                                          <p:attrName>style.visibility</p:attrName>
                                        </p:attrNameLst>
                                      </p:cBhvr>
                                      <p:to>
                                        <p:strVal val="visible"/>
                                      </p:to>
                                    </p:set>
                                    <p:animEffect transition="in" filter="wipe(down)">
                                      <p:cBhvr>
                                        <p:cTn id="83" dur="500"/>
                                        <p:tgtEl>
                                          <p:spTgt spid="718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nodeType="click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additive="base">
                                        <p:cTn id="88" dur="500" fill="hold"/>
                                        <p:tgtEl>
                                          <p:spTgt spid="7180"/>
                                        </p:tgtEl>
                                        <p:attrNameLst>
                                          <p:attrName>ppt_x</p:attrName>
                                        </p:attrNameLst>
                                      </p:cBhvr>
                                      <p:tavLst>
                                        <p:tav tm="0">
                                          <p:val>
                                            <p:strVal val="#ppt_x"/>
                                          </p:val>
                                        </p:tav>
                                        <p:tav tm="100000">
                                          <p:val>
                                            <p:strVal val="#ppt_x"/>
                                          </p:val>
                                        </p:tav>
                                      </p:tavLst>
                                    </p:anim>
                                    <p:anim calcmode="lin" valueType="num">
                                      <p:cBhvr additive="base">
                                        <p:cTn id="89" dur="500" fill="hold"/>
                                        <p:tgtEl>
                                          <p:spTgt spid="7180"/>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7186"/>
                                        </p:tgtEl>
                                        <p:attrNameLst>
                                          <p:attrName>style.visibility</p:attrName>
                                        </p:attrNameLst>
                                      </p:cBhvr>
                                      <p:to>
                                        <p:strVal val="visible"/>
                                      </p:to>
                                    </p:set>
                                    <p:anim calcmode="lin" valueType="num">
                                      <p:cBhvr additive="base">
                                        <p:cTn id="92" dur="500" fill="hold"/>
                                        <p:tgtEl>
                                          <p:spTgt spid="7186"/>
                                        </p:tgtEl>
                                        <p:attrNameLst>
                                          <p:attrName>ppt_x</p:attrName>
                                        </p:attrNameLst>
                                      </p:cBhvr>
                                      <p:tavLst>
                                        <p:tav tm="0">
                                          <p:val>
                                            <p:strVal val="#ppt_x"/>
                                          </p:val>
                                        </p:tav>
                                        <p:tav tm="100000">
                                          <p:val>
                                            <p:strVal val="#ppt_x"/>
                                          </p:val>
                                        </p:tav>
                                      </p:tavLst>
                                    </p:anim>
                                    <p:anim calcmode="lin" valueType="num">
                                      <p:cBhvr additive="base">
                                        <p:cTn id="93" dur="500" fill="hold"/>
                                        <p:tgtEl>
                                          <p:spTgt spid="7186"/>
                                        </p:tgtEl>
                                        <p:attrNameLst>
                                          <p:attrName>ppt_y</p:attrName>
                                        </p:attrNameLst>
                                      </p:cBhvr>
                                      <p:tavLst>
                                        <p:tav tm="0">
                                          <p:val>
                                            <p:strVal val="1+#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nodeType="clickEffect">
                                  <p:stCondLst>
                                    <p:cond delay="0"/>
                                  </p:stCondLst>
                                  <p:childTnLst>
                                    <p:set>
                                      <p:cBhvr>
                                        <p:cTn id="97" dur="1" fill="hold">
                                          <p:stCondLst>
                                            <p:cond delay="0"/>
                                          </p:stCondLst>
                                        </p:cTn>
                                        <p:tgtEl>
                                          <p:spTgt spid="7187"/>
                                        </p:tgtEl>
                                        <p:attrNameLst>
                                          <p:attrName>style.visibility</p:attrName>
                                        </p:attrNameLst>
                                      </p:cBhvr>
                                      <p:to>
                                        <p:strVal val="visible"/>
                                      </p:to>
                                    </p:set>
                                    <p:anim calcmode="lin" valueType="num">
                                      <p:cBhvr additive="base">
                                        <p:cTn id="98" dur="500" fill="hold"/>
                                        <p:tgtEl>
                                          <p:spTgt spid="7187"/>
                                        </p:tgtEl>
                                        <p:attrNameLst>
                                          <p:attrName>ppt_x</p:attrName>
                                        </p:attrNameLst>
                                      </p:cBhvr>
                                      <p:tavLst>
                                        <p:tav tm="0">
                                          <p:val>
                                            <p:strVal val="0-#ppt_w/2"/>
                                          </p:val>
                                        </p:tav>
                                        <p:tav tm="100000">
                                          <p:val>
                                            <p:strVal val="#ppt_x"/>
                                          </p:val>
                                        </p:tav>
                                      </p:tavLst>
                                    </p:anim>
                                    <p:anim calcmode="lin" valueType="num">
                                      <p:cBhvr additive="base">
                                        <p:cTn id="99" dur="500" fill="hold"/>
                                        <p:tgtEl>
                                          <p:spTgt spid="7187"/>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nodeType="clickEffect">
                                  <p:stCondLst>
                                    <p:cond delay="0"/>
                                  </p:stCondLst>
                                  <p:childTnLst>
                                    <p:set>
                                      <p:cBhvr>
                                        <p:cTn id="103" dur="1" fill="hold">
                                          <p:stCondLst>
                                            <p:cond delay="0"/>
                                          </p:stCondLst>
                                        </p:cTn>
                                        <p:tgtEl>
                                          <p:spTgt spid="7198"/>
                                        </p:tgtEl>
                                        <p:attrNameLst>
                                          <p:attrName>style.visibility</p:attrName>
                                        </p:attrNameLst>
                                      </p:cBhvr>
                                      <p:to>
                                        <p:strVal val="visible"/>
                                      </p:to>
                                    </p:set>
                                    <p:anim calcmode="lin" valueType="num">
                                      <p:cBhvr additive="base">
                                        <p:cTn id="104" dur="500" fill="hold"/>
                                        <p:tgtEl>
                                          <p:spTgt spid="7198"/>
                                        </p:tgtEl>
                                        <p:attrNameLst>
                                          <p:attrName>ppt_x</p:attrName>
                                        </p:attrNameLst>
                                      </p:cBhvr>
                                      <p:tavLst>
                                        <p:tav tm="0">
                                          <p:val>
                                            <p:strVal val="#ppt_x"/>
                                          </p:val>
                                        </p:tav>
                                        <p:tav tm="100000">
                                          <p:val>
                                            <p:strVal val="#ppt_x"/>
                                          </p:val>
                                        </p:tav>
                                      </p:tavLst>
                                    </p:anim>
                                    <p:anim calcmode="lin" valueType="num">
                                      <p:cBhvr additive="base">
                                        <p:cTn id="105" dur="500" fill="hold"/>
                                        <p:tgtEl>
                                          <p:spTgt spid="7198"/>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7196"/>
                                        </p:tgtEl>
                                        <p:attrNameLst>
                                          <p:attrName>style.visibility</p:attrName>
                                        </p:attrNameLst>
                                      </p:cBhvr>
                                      <p:to>
                                        <p:strVal val="visible"/>
                                      </p:to>
                                    </p:set>
                                    <p:anim calcmode="lin" valueType="num">
                                      <p:cBhvr additive="base">
                                        <p:cTn id="108" dur="500" fill="hold"/>
                                        <p:tgtEl>
                                          <p:spTgt spid="7196"/>
                                        </p:tgtEl>
                                        <p:attrNameLst>
                                          <p:attrName>ppt_x</p:attrName>
                                        </p:attrNameLst>
                                      </p:cBhvr>
                                      <p:tavLst>
                                        <p:tav tm="0">
                                          <p:val>
                                            <p:strVal val="#ppt_x"/>
                                          </p:val>
                                        </p:tav>
                                        <p:tav tm="100000">
                                          <p:val>
                                            <p:strVal val="#ppt_x"/>
                                          </p:val>
                                        </p:tav>
                                      </p:tavLst>
                                    </p:anim>
                                    <p:anim calcmode="lin" valueType="num">
                                      <p:cBhvr additive="base">
                                        <p:cTn id="109" dur="500" fill="hold"/>
                                        <p:tgtEl>
                                          <p:spTgt spid="7196"/>
                                        </p:tgtEl>
                                        <p:attrNameLst>
                                          <p:attrName>ppt_y</p:attrName>
                                        </p:attrNameLst>
                                      </p:cBhvr>
                                      <p:tavLst>
                                        <p:tav tm="0">
                                          <p:val>
                                            <p:strVal val="1+#ppt_h/2"/>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1" fill="hold" nodeType="clickEffect">
                                  <p:stCondLst>
                                    <p:cond delay="0"/>
                                  </p:stCondLst>
                                  <p:childTnLst>
                                    <p:set>
                                      <p:cBhvr>
                                        <p:cTn id="113" dur="1" fill="hold">
                                          <p:stCondLst>
                                            <p:cond delay="0"/>
                                          </p:stCondLst>
                                        </p:cTn>
                                        <p:tgtEl>
                                          <p:spTgt spid="7188"/>
                                        </p:tgtEl>
                                        <p:attrNameLst>
                                          <p:attrName>style.visibility</p:attrName>
                                        </p:attrNameLst>
                                      </p:cBhvr>
                                      <p:to>
                                        <p:strVal val="visible"/>
                                      </p:to>
                                    </p:set>
                                    <p:animEffect transition="in" filter="wipe(up)">
                                      <p:cBhvr>
                                        <p:cTn id="114" dur="500"/>
                                        <p:tgtEl>
                                          <p:spTgt spid="7188"/>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7189"/>
                                        </p:tgtEl>
                                        <p:attrNameLst>
                                          <p:attrName>style.visibility</p:attrName>
                                        </p:attrNameLst>
                                      </p:cBhvr>
                                      <p:to>
                                        <p:strVal val="visible"/>
                                      </p:to>
                                    </p:set>
                                    <p:animEffect transition="in" filter="wipe(down)">
                                      <p:cBhvr>
                                        <p:cTn id="117" dur="500"/>
                                        <p:tgtEl>
                                          <p:spTgt spid="718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7202"/>
                                        </p:tgtEl>
                                        <p:attrNameLst>
                                          <p:attrName>style.visibility</p:attrName>
                                        </p:attrNameLst>
                                      </p:cBhvr>
                                      <p:to>
                                        <p:strVal val="visible"/>
                                      </p:to>
                                    </p:set>
                                    <p:animEffect transition="in" filter="wipe(left)">
                                      <p:cBhvr>
                                        <p:cTn id="122" dur="500"/>
                                        <p:tgtEl>
                                          <p:spTgt spid="720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nodeType="clickEffect">
                                  <p:stCondLst>
                                    <p:cond delay="0"/>
                                  </p:stCondLst>
                                  <p:childTnLst>
                                    <p:set>
                                      <p:cBhvr>
                                        <p:cTn id="126" dur="1" fill="hold">
                                          <p:stCondLst>
                                            <p:cond delay="0"/>
                                          </p:stCondLst>
                                        </p:cTn>
                                        <p:tgtEl>
                                          <p:spTgt spid="7205"/>
                                        </p:tgtEl>
                                        <p:attrNameLst>
                                          <p:attrName>style.visibility</p:attrName>
                                        </p:attrNameLst>
                                      </p:cBhvr>
                                      <p:to>
                                        <p:strVal val="visible"/>
                                      </p:to>
                                    </p:set>
                                    <p:animEffect transition="in" filter="wipe(down)">
                                      <p:cBhvr>
                                        <p:cTn id="127" dur="500"/>
                                        <p:tgtEl>
                                          <p:spTgt spid="7205"/>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7207"/>
                                        </p:tgtEl>
                                        <p:attrNameLst>
                                          <p:attrName>style.visibility</p:attrName>
                                        </p:attrNameLst>
                                      </p:cBhvr>
                                      <p:to>
                                        <p:strVal val="visible"/>
                                      </p:to>
                                    </p:set>
                                    <p:animEffect transition="in" filter="wipe(down)">
                                      <p:cBhvr>
                                        <p:cTn id="130" dur="500"/>
                                        <p:tgtEl>
                                          <p:spTgt spid="720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nodeType="clickEffect">
                                  <p:stCondLst>
                                    <p:cond delay="0"/>
                                  </p:stCondLst>
                                  <p:childTnLst>
                                    <p:set>
                                      <p:cBhvr>
                                        <p:cTn id="134" dur="1" fill="hold">
                                          <p:stCondLst>
                                            <p:cond delay="0"/>
                                          </p:stCondLst>
                                        </p:cTn>
                                        <p:tgtEl>
                                          <p:spTgt spid="7190"/>
                                        </p:tgtEl>
                                        <p:attrNameLst>
                                          <p:attrName>style.visibility</p:attrName>
                                        </p:attrNameLst>
                                      </p:cBhvr>
                                      <p:to>
                                        <p:strVal val="visible"/>
                                      </p:to>
                                    </p:set>
                                    <p:animEffect transition="in" filter="wipe(down)">
                                      <p:cBhvr>
                                        <p:cTn id="135" dur="500"/>
                                        <p:tgtEl>
                                          <p:spTgt spid="7190"/>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nodeType="clickEffect">
                                  <p:stCondLst>
                                    <p:cond delay="0"/>
                                  </p:stCondLst>
                                  <p:childTnLst>
                                    <p:set>
                                      <p:cBhvr>
                                        <p:cTn id="139" dur="1" fill="hold">
                                          <p:stCondLst>
                                            <p:cond delay="0"/>
                                          </p:stCondLst>
                                        </p:cTn>
                                        <p:tgtEl>
                                          <p:spTgt spid="7191"/>
                                        </p:tgtEl>
                                        <p:attrNameLst>
                                          <p:attrName>style.visibility</p:attrName>
                                        </p:attrNameLst>
                                      </p:cBhvr>
                                      <p:to>
                                        <p:strVal val="visible"/>
                                      </p:to>
                                    </p:set>
                                    <p:animEffect transition="in" filter="wipe(down)">
                                      <p:cBhvr>
                                        <p:cTn id="140" dur="500"/>
                                        <p:tgtEl>
                                          <p:spTgt spid="7191"/>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nodeType="clickEffect">
                                  <p:stCondLst>
                                    <p:cond delay="0"/>
                                  </p:stCondLst>
                                  <p:childTnLst>
                                    <p:set>
                                      <p:cBhvr>
                                        <p:cTn id="144" dur="1" fill="hold">
                                          <p:stCondLst>
                                            <p:cond delay="0"/>
                                          </p:stCondLst>
                                        </p:cTn>
                                        <p:tgtEl>
                                          <p:spTgt spid="7194"/>
                                        </p:tgtEl>
                                        <p:attrNameLst>
                                          <p:attrName>style.visibility</p:attrName>
                                        </p:attrNameLst>
                                      </p:cBhvr>
                                      <p:to>
                                        <p:strVal val="visible"/>
                                      </p:to>
                                    </p:set>
                                    <p:anim calcmode="lin" valueType="num">
                                      <p:cBhvr additive="base">
                                        <p:cTn id="145" dur="500" fill="hold"/>
                                        <p:tgtEl>
                                          <p:spTgt spid="7194"/>
                                        </p:tgtEl>
                                        <p:attrNameLst>
                                          <p:attrName>ppt_x</p:attrName>
                                        </p:attrNameLst>
                                      </p:cBhvr>
                                      <p:tavLst>
                                        <p:tav tm="0">
                                          <p:val>
                                            <p:strVal val="1+#ppt_w/2"/>
                                          </p:val>
                                        </p:tav>
                                        <p:tav tm="100000">
                                          <p:val>
                                            <p:strVal val="#ppt_x"/>
                                          </p:val>
                                        </p:tav>
                                      </p:tavLst>
                                    </p:anim>
                                    <p:anim calcmode="lin" valueType="num">
                                      <p:cBhvr additive="base">
                                        <p:cTn id="146" dur="500" fill="hold"/>
                                        <p:tgtEl>
                                          <p:spTgt spid="7194"/>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7195"/>
                                        </p:tgtEl>
                                        <p:attrNameLst>
                                          <p:attrName>style.visibility</p:attrName>
                                        </p:attrNameLst>
                                      </p:cBhvr>
                                      <p:to>
                                        <p:strVal val="visible"/>
                                      </p:to>
                                    </p:set>
                                    <p:animEffect transition="in" filter="wipe(down)">
                                      <p:cBhvr>
                                        <p:cTn id="151" dur="500"/>
                                        <p:tgtEl>
                                          <p:spTgt spid="7195"/>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nodeType="clickEffect">
                                  <p:stCondLst>
                                    <p:cond delay="0"/>
                                  </p:stCondLst>
                                  <p:childTnLst>
                                    <p:set>
                                      <p:cBhvr>
                                        <p:cTn id="155" dur="1" fill="hold">
                                          <p:stCondLst>
                                            <p:cond delay="0"/>
                                          </p:stCondLst>
                                        </p:cTn>
                                        <p:tgtEl>
                                          <p:spTgt spid="7208"/>
                                        </p:tgtEl>
                                        <p:attrNameLst>
                                          <p:attrName>style.visibility</p:attrName>
                                        </p:attrNameLst>
                                      </p:cBhvr>
                                      <p:to>
                                        <p:strVal val="visible"/>
                                      </p:to>
                                    </p:set>
                                    <p:animEffect transition="in" filter="wipe(left)">
                                      <p:cBhvr>
                                        <p:cTn id="156" dur="500"/>
                                        <p:tgtEl>
                                          <p:spTgt spid="720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4" fill="hold" nodeType="clickEffect">
                                  <p:stCondLst>
                                    <p:cond delay="0"/>
                                  </p:stCondLst>
                                  <p:childTnLst>
                                    <p:set>
                                      <p:cBhvr>
                                        <p:cTn id="160" dur="1" fill="hold">
                                          <p:stCondLst>
                                            <p:cond delay="0"/>
                                          </p:stCondLst>
                                        </p:cTn>
                                        <p:tgtEl>
                                          <p:spTgt spid="7209"/>
                                        </p:tgtEl>
                                        <p:attrNameLst>
                                          <p:attrName>style.visibility</p:attrName>
                                        </p:attrNameLst>
                                      </p:cBhvr>
                                      <p:to>
                                        <p:strVal val="visible"/>
                                      </p:to>
                                    </p:set>
                                    <p:animEffect transition="in" filter="wipe(down)">
                                      <p:cBhvr>
                                        <p:cTn id="161" dur="500"/>
                                        <p:tgtEl>
                                          <p:spTgt spid="7209"/>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7210"/>
                                        </p:tgtEl>
                                        <p:attrNameLst>
                                          <p:attrName>style.visibility</p:attrName>
                                        </p:attrNameLst>
                                      </p:cBhvr>
                                      <p:to>
                                        <p:strVal val="visible"/>
                                      </p:to>
                                    </p:set>
                                    <p:animEffect transition="in" filter="wipe(down)">
                                      <p:cBhvr>
                                        <p:cTn id="164" dur="500"/>
                                        <p:tgtEl>
                                          <p:spTgt spid="7210"/>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1" fill="hold" nodeType="clickEffect">
                                  <p:stCondLst>
                                    <p:cond delay="0"/>
                                  </p:stCondLst>
                                  <p:childTnLst>
                                    <p:set>
                                      <p:cBhvr>
                                        <p:cTn id="168" dur="1" fill="hold">
                                          <p:stCondLst>
                                            <p:cond delay="0"/>
                                          </p:stCondLst>
                                        </p:cTn>
                                        <p:tgtEl>
                                          <p:spTgt spid="7199"/>
                                        </p:tgtEl>
                                        <p:attrNameLst>
                                          <p:attrName>style.visibility</p:attrName>
                                        </p:attrNameLst>
                                      </p:cBhvr>
                                      <p:to>
                                        <p:strVal val="visible"/>
                                      </p:to>
                                    </p:set>
                                    <p:animEffect transition="in" filter="wipe(up)">
                                      <p:cBhvr>
                                        <p:cTn id="169" dur="500"/>
                                        <p:tgtEl>
                                          <p:spTgt spid="719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7201"/>
                                        </p:tgtEl>
                                        <p:attrNameLst>
                                          <p:attrName>style.visibility</p:attrName>
                                        </p:attrNameLst>
                                      </p:cBhvr>
                                      <p:to>
                                        <p:strVal val="visible"/>
                                      </p:to>
                                    </p:set>
                                    <p:animEffect transition="in" filter="wipe(down)">
                                      <p:cBhvr>
                                        <p:cTn id="172" dur="500"/>
                                        <p:tgtEl>
                                          <p:spTgt spid="720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2" fill="hold" nodeType="clickEffect">
                                  <p:stCondLst>
                                    <p:cond delay="0"/>
                                  </p:stCondLst>
                                  <p:childTnLst>
                                    <p:set>
                                      <p:cBhvr>
                                        <p:cTn id="176" dur="1" fill="hold">
                                          <p:stCondLst>
                                            <p:cond delay="0"/>
                                          </p:stCondLst>
                                        </p:cTn>
                                        <p:tgtEl>
                                          <p:spTgt spid="7216"/>
                                        </p:tgtEl>
                                        <p:attrNameLst>
                                          <p:attrName>style.visibility</p:attrName>
                                        </p:attrNameLst>
                                      </p:cBhvr>
                                      <p:to>
                                        <p:strVal val="visible"/>
                                      </p:to>
                                    </p:set>
                                    <p:anim calcmode="lin" valueType="num">
                                      <p:cBhvr additive="base">
                                        <p:cTn id="177" dur="500" fill="hold"/>
                                        <p:tgtEl>
                                          <p:spTgt spid="7216"/>
                                        </p:tgtEl>
                                        <p:attrNameLst>
                                          <p:attrName>ppt_x</p:attrName>
                                        </p:attrNameLst>
                                      </p:cBhvr>
                                      <p:tavLst>
                                        <p:tav tm="0">
                                          <p:val>
                                            <p:strVal val="1+#ppt_w/2"/>
                                          </p:val>
                                        </p:tav>
                                        <p:tav tm="100000">
                                          <p:val>
                                            <p:strVal val="#ppt_x"/>
                                          </p:val>
                                        </p:tav>
                                      </p:tavLst>
                                    </p:anim>
                                    <p:anim calcmode="lin" valueType="num">
                                      <p:cBhvr additive="base">
                                        <p:cTn id="178" dur="500" fill="hold"/>
                                        <p:tgtEl>
                                          <p:spTgt spid="7216"/>
                                        </p:tgtEl>
                                        <p:attrNameLst>
                                          <p:attrName>ppt_y</p:attrName>
                                        </p:attrNameLst>
                                      </p:cBhvr>
                                      <p:tavLst>
                                        <p:tav tm="0">
                                          <p:val>
                                            <p:strVal val="#ppt_y"/>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7200"/>
                                        </p:tgtEl>
                                        <p:attrNameLst>
                                          <p:attrName>style.visibility</p:attrName>
                                        </p:attrNameLst>
                                      </p:cBhvr>
                                      <p:to>
                                        <p:strVal val="visible"/>
                                      </p:to>
                                    </p:set>
                                    <p:animEffect transition="in" filter="wipe(down)">
                                      <p:cBhvr>
                                        <p:cTn id="183" dur="500"/>
                                        <p:tgtEl>
                                          <p:spTgt spid="7200"/>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1" fill="hold" nodeType="clickEffect">
                                  <p:stCondLst>
                                    <p:cond delay="0"/>
                                  </p:stCondLst>
                                  <p:childTnLst>
                                    <p:set>
                                      <p:cBhvr>
                                        <p:cTn id="187" dur="1" fill="hold">
                                          <p:stCondLst>
                                            <p:cond delay="0"/>
                                          </p:stCondLst>
                                        </p:cTn>
                                        <p:tgtEl>
                                          <p:spTgt spid="7211"/>
                                        </p:tgtEl>
                                        <p:attrNameLst>
                                          <p:attrName>style.visibility</p:attrName>
                                        </p:attrNameLst>
                                      </p:cBhvr>
                                      <p:to>
                                        <p:strVal val="visible"/>
                                      </p:to>
                                    </p:set>
                                    <p:animEffect transition="in" filter="wipe(up)">
                                      <p:cBhvr>
                                        <p:cTn id="188" dur="2000"/>
                                        <p:tgtEl>
                                          <p:spTgt spid="7211"/>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7212"/>
                                        </p:tgtEl>
                                        <p:attrNameLst>
                                          <p:attrName>style.visibility</p:attrName>
                                        </p:attrNameLst>
                                      </p:cBhvr>
                                      <p:to>
                                        <p:strVal val="visible"/>
                                      </p:to>
                                    </p:set>
                                    <p:animEffect transition="in" filter="wipe(down)">
                                      <p:cBhvr>
                                        <p:cTn id="193" dur="500"/>
                                        <p:tgtEl>
                                          <p:spTgt spid="7212"/>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2" fill="hold" nodeType="clickEffect">
                                  <p:stCondLst>
                                    <p:cond delay="0"/>
                                  </p:stCondLst>
                                  <p:childTnLst>
                                    <p:set>
                                      <p:cBhvr>
                                        <p:cTn id="197" dur="1" fill="hold">
                                          <p:stCondLst>
                                            <p:cond delay="0"/>
                                          </p:stCondLst>
                                        </p:cTn>
                                        <p:tgtEl>
                                          <p:spTgt spid="7213"/>
                                        </p:tgtEl>
                                        <p:attrNameLst>
                                          <p:attrName>style.visibility</p:attrName>
                                        </p:attrNameLst>
                                      </p:cBhvr>
                                      <p:to>
                                        <p:strVal val="visible"/>
                                      </p:to>
                                    </p:set>
                                    <p:animEffect transition="in" filter="wipe(right)">
                                      <p:cBhvr>
                                        <p:cTn id="198" dur="1000"/>
                                        <p:tgtEl>
                                          <p:spTgt spid="7213"/>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2" fill="hold" nodeType="clickEffect">
                                  <p:stCondLst>
                                    <p:cond delay="0"/>
                                  </p:stCondLst>
                                  <p:childTnLst>
                                    <p:set>
                                      <p:cBhvr>
                                        <p:cTn id="202" dur="1" fill="hold">
                                          <p:stCondLst>
                                            <p:cond delay="0"/>
                                          </p:stCondLst>
                                        </p:cTn>
                                        <p:tgtEl>
                                          <p:spTgt spid="7241"/>
                                        </p:tgtEl>
                                        <p:attrNameLst>
                                          <p:attrName>style.visibility</p:attrName>
                                        </p:attrNameLst>
                                      </p:cBhvr>
                                      <p:to>
                                        <p:strVal val="visible"/>
                                      </p:to>
                                    </p:set>
                                    <p:animEffect transition="in" filter="wipe(right)">
                                      <p:cBhvr>
                                        <p:cTn id="203" dur="500"/>
                                        <p:tgtEl>
                                          <p:spTgt spid="7241"/>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2" fill="hold" nodeType="clickEffect">
                                  <p:stCondLst>
                                    <p:cond delay="0"/>
                                  </p:stCondLst>
                                  <p:childTnLst>
                                    <p:set>
                                      <p:cBhvr>
                                        <p:cTn id="207" dur="1" fill="hold">
                                          <p:stCondLst>
                                            <p:cond delay="0"/>
                                          </p:stCondLst>
                                        </p:cTn>
                                        <p:tgtEl>
                                          <p:spTgt spid="7217"/>
                                        </p:tgtEl>
                                        <p:attrNameLst>
                                          <p:attrName>style.visibility</p:attrName>
                                        </p:attrNameLst>
                                      </p:cBhvr>
                                      <p:to>
                                        <p:strVal val="visible"/>
                                      </p:to>
                                    </p:set>
                                    <p:anim calcmode="lin" valueType="num">
                                      <p:cBhvr additive="base">
                                        <p:cTn id="208" dur="500" fill="hold"/>
                                        <p:tgtEl>
                                          <p:spTgt spid="7217"/>
                                        </p:tgtEl>
                                        <p:attrNameLst>
                                          <p:attrName>ppt_x</p:attrName>
                                        </p:attrNameLst>
                                      </p:cBhvr>
                                      <p:tavLst>
                                        <p:tav tm="0">
                                          <p:val>
                                            <p:strVal val="1+#ppt_w/2"/>
                                          </p:val>
                                        </p:tav>
                                        <p:tav tm="100000">
                                          <p:val>
                                            <p:strVal val="#ppt_x"/>
                                          </p:val>
                                        </p:tav>
                                      </p:tavLst>
                                    </p:anim>
                                    <p:anim calcmode="lin" valueType="num">
                                      <p:cBhvr additive="base">
                                        <p:cTn id="209" dur="500" fill="hold"/>
                                        <p:tgtEl>
                                          <p:spTgt spid="7217"/>
                                        </p:tgtEl>
                                        <p:attrNameLst>
                                          <p:attrName>ppt_y</p:attrName>
                                        </p:attrNameLst>
                                      </p:cBhvr>
                                      <p:tavLst>
                                        <p:tav tm="0">
                                          <p:val>
                                            <p:strVal val="#ppt_y"/>
                                          </p:val>
                                        </p:tav>
                                        <p:tav tm="100000">
                                          <p:val>
                                            <p:strVal val="#ppt_y"/>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4" fill="hold" grpId="0" nodeType="clickEffect">
                                  <p:stCondLst>
                                    <p:cond delay="0"/>
                                  </p:stCondLst>
                                  <p:childTnLst>
                                    <p:set>
                                      <p:cBhvr>
                                        <p:cTn id="213" dur="1" fill="hold">
                                          <p:stCondLst>
                                            <p:cond delay="0"/>
                                          </p:stCondLst>
                                        </p:cTn>
                                        <p:tgtEl>
                                          <p:spTgt spid="7218"/>
                                        </p:tgtEl>
                                        <p:attrNameLst>
                                          <p:attrName>style.visibility</p:attrName>
                                        </p:attrNameLst>
                                      </p:cBhvr>
                                      <p:to>
                                        <p:strVal val="visible"/>
                                      </p:to>
                                    </p:set>
                                    <p:animEffect transition="in" filter="wipe(down)">
                                      <p:cBhvr>
                                        <p:cTn id="214" dur="500"/>
                                        <p:tgtEl>
                                          <p:spTgt spid="7218"/>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2" presetClass="entr" presetSubtype="8" fill="hold" nodeType="clickEffect">
                                  <p:stCondLst>
                                    <p:cond delay="0"/>
                                  </p:stCondLst>
                                  <p:childTnLst>
                                    <p:set>
                                      <p:cBhvr>
                                        <p:cTn id="218" dur="1" fill="hold">
                                          <p:stCondLst>
                                            <p:cond delay="0"/>
                                          </p:stCondLst>
                                        </p:cTn>
                                        <p:tgtEl>
                                          <p:spTgt spid="7219"/>
                                        </p:tgtEl>
                                        <p:attrNameLst>
                                          <p:attrName>style.visibility</p:attrName>
                                        </p:attrNameLst>
                                      </p:cBhvr>
                                      <p:to>
                                        <p:strVal val="visible"/>
                                      </p:to>
                                    </p:set>
                                    <p:animEffect transition="in" filter="wipe(left)">
                                      <p:cBhvr>
                                        <p:cTn id="219" dur="500"/>
                                        <p:tgtEl>
                                          <p:spTgt spid="7219"/>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4" fill="hold" nodeType="clickEffect">
                                  <p:stCondLst>
                                    <p:cond delay="0"/>
                                  </p:stCondLst>
                                  <p:childTnLst>
                                    <p:set>
                                      <p:cBhvr>
                                        <p:cTn id="223" dur="1" fill="hold">
                                          <p:stCondLst>
                                            <p:cond delay="0"/>
                                          </p:stCondLst>
                                        </p:cTn>
                                        <p:tgtEl>
                                          <p:spTgt spid="7220"/>
                                        </p:tgtEl>
                                        <p:attrNameLst>
                                          <p:attrName>style.visibility</p:attrName>
                                        </p:attrNameLst>
                                      </p:cBhvr>
                                      <p:to>
                                        <p:strVal val="visible"/>
                                      </p:to>
                                    </p:set>
                                    <p:animEffect transition="in" filter="wipe(down)">
                                      <p:cBhvr>
                                        <p:cTn id="224" dur="2000"/>
                                        <p:tgtEl>
                                          <p:spTgt spid="7220"/>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2" fill="hold" nodeType="clickEffect">
                                  <p:stCondLst>
                                    <p:cond delay="0"/>
                                  </p:stCondLst>
                                  <p:childTnLst>
                                    <p:set>
                                      <p:cBhvr>
                                        <p:cTn id="228" dur="1" fill="hold">
                                          <p:stCondLst>
                                            <p:cond delay="0"/>
                                          </p:stCondLst>
                                        </p:cTn>
                                        <p:tgtEl>
                                          <p:spTgt spid="7222"/>
                                        </p:tgtEl>
                                        <p:attrNameLst>
                                          <p:attrName>style.visibility</p:attrName>
                                        </p:attrNameLst>
                                      </p:cBhvr>
                                      <p:to>
                                        <p:strVal val="visible"/>
                                      </p:to>
                                    </p:set>
                                    <p:animEffect transition="in" filter="wipe(right)">
                                      <p:cBhvr>
                                        <p:cTn id="229" dur="2000"/>
                                        <p:tgtEl>
                                          <p:spTgt spid="7222"/>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 presetClass="entr" presetSubtype="2" fill="hold" nodeType="clickEffect">
                                  <p:stCondLst>
                                    <p:cond delay="0"/>
                                  </p:stCondLst>
                                  <p:childTnLst>
                                    <p:set>
                                      <p:cBhvr>
                                        <p:cTn id="233" dur="1" fill="hold">
                                          <p:stCondLst>
                                            <p:cond delay="0"/>
                                          </p:stCondLst>
                                        </p:cTn>
                                        <p:tgtEl>
                                          <p:spTgt spid="7223"/>
                                        </p:tgtEl>
                                        <p:attrNameLst>
                                          <p:attrName>style.visibility</p:attrName>
                                        </p:attrNameLst>
                                      </p:cBhvr>
                                      <p:to>
                                        <p:strVal val="visible"/>
                                      </p:to>
                                    </p:set>
                                    <p:anim calcmode="lin" valueType="num">
                                      <p:cBhvr additive="base">
                                        <p:cTn id="234" dur="500" fill="hold"/>
                                        <p:tgtEl>
                                          <p:spTgt spid="7223"/>
                                        </p:tgtEl>
                                        <p:attrNameLst>
                                          <p:attrName>ppt_x</p:attrName>
                                        </p:attrNameLst>
                                      </p:cBhvr>
                                      <p:tavLst>
                                        <p:tav tm="0">
                                          <p:val>
                                            <p:strVal val="1+#ppt_w/2"/>
                                          </p:val>
                                        </p:tav>
                                        <p:tav tm="100000">
                                          <p:val>
                                            <p:strVal val="#ppt_x"/>
                                          </p:val>
                                        </p:tav>
                                      </p:tavLst>
                                    </p:anim>
                                    <p:anim calcmode="lin" valueType="num">
                                      <p:cBhvr additive="base">
                                        <p:cTn id="235" dur="500" fill="hold"/>
                                        <p:tgtEl>
                                          <p:spTgt spid="7223"/>
                                        </p:tgtEl>
                                        <p:attrNameLst>
                                          <p:attrName>ppt_y</p:attrName>
                                        </p:attrNameLst>
                                      </p:cBhvr>
                                      <p:tavLst>
                                        <p:tav tm="0">
                                          <p:val>
                                            <p:strVal val="#ppt_y"/>
                                          </p:val>
                                        </p:tav>
                                        <p:tav tm="100000">
                                          <p:val>
                                            <p:strVal val="#ppt_y"/>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 presetClass="entr" presetSubtype="4" fill="hold" grpId="0" nodeType="clickEffect">
                                  <p:stCondLst>
                                    <p:cond delay="0"/>
                                  </p:stCondLst>
                                  <p:childTnLst>
                                    <p:set>
                                      <p:cBhvr>
                                        <p:cTn id="239" dur="1" fill="hold">
                                          <p:stCondLst>
                                            <p:cond delay="0"/>
                                          </p:stCondLst>
                                        </p:cTn>
                                        <p:tgtEl>
                                          <p:spTgt spid="7224"/>
                                        </p:tgtEl>
                                        <p:attrNameLst>
                                          <p:attrName>style.visibility</p:attrName>
                                        </p:attrNameLst>
                                      </p:cBhvr>
                                      <p:to>
                                        <p:strVal val="visible"/>
                                      </p:to>
                                    </p:set>
                                    <p:anim calcmode="lin" valueType="num">
                                      <p:cBhvr additive="base">
                                        <p:cTn id="240" dur="500" fill="hold"/>
                                        <p:tgtEl>
                                          <p:spTgt spid="7224"/>
                                        </p:tgtEl>
                                        <p:attrNameLst>
                                          <p:attrName>ppt_x</p:attrName>
                                        </p:attrNameLst>
                                      </p:cBhvr>
                                      <p:tavLst>
                                        <p:tav tm="0">
                                          <p:val>
                                            <p:strVal val="#ppt_x"/>
                                          </p:val>
                                        </p:tav>
                                        <p:tav tm="100000">
                                          <p:val>
                                            <p:strVal val="#ppt_x"/>
                                          </p:val>
                                        </p:tav>
                                      </p:tavLst>
                                    </p:anim>
                                    <p:anim calcmode="lin" valueType="num">
                                      <p:cBhvr additive="base">
                                        <p:cTn id="241" dur="500" fill="hold"/>
                                        <p:tgtEl>
                                          <p:spTgt spid="7224"/>
                                        </p:tgtEl>
                                        <p:attrNameLst>
                                          <p:attrName>ppt_y</p:attrName>
                                        </p:attrNameLst>
                                      </p:cBhvr>
                                      <p:tavLst>
                                        <p:tav tm="0">
                                          <p:val>
                                            <p:strVal val="1+#ppt_h/2"/>
                                          </p:val>
                                        </p:tav>
                                        <p:tav tm="100000">
                                          <p:val>
                                            <p:strVal val="#ppt_y"/>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4" fill="hold" nodeType="clickEffect">
                                  <p:stCondLst>
                                    <p:cond delay="0"/>
                                  </p:stCondLst>
                                  <p:childTnLst>
                                    <p:set>
                                      <p:cBhvr>
                                        <p:cTn id="245" dur="1" fill="hold">
                                          <p:stCondLst>
                                            <p:cond delay="0"/>
                                          </p:stCondLst>
                                        </p:cTn>
                                        <p:tgtEl>
                                          <p:spTgt spid="7225"/>
                                        </p:tgtEl>
                                        <p:attrNameLst>
                                          <p:attrName>style.visibility</p:attrName>
                                        </p:attrNameLst>
                                      </p:cBhvr>
                                      <p:to>
                                        <p:strVal val="visible"/>
                                      </p:to>
                                    </p:set>
                                    <p:animEffect transition="in" filter="wipe(down)">
                                      <p:cBhvr>
                                        <p:cTn id="246" dur="500"/>
                                        <p:tgtEl>
                                          <p:spTgt spid="7225"/>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4" fill="hold" nodeType="clickEffect">
                                  <p:stCondLst>
                                    <p:cond delay="0"/>
                                  </p:stCondLst>
                                  <p:childTnLst>
                                    <p:set>
                                      <p:cBhvr>
                                        <p:cTn id="250" dur="1" fill="hold">
                                          <p:stCondLst>
                                            <p:cond delay="0"/>
                                          </p:stCondLst>
                                        </p:cTn>
                                        <p:tgtEl>
                                          <p:spTgt spid="7226"/>
                                        </p:tgtEl>
                                        <p:attrNameLst>
                                          <p:attrName>style.visibility</p:attrName>
                                        </p:attrNameLst>
                                      </p:cBhvr>
                                      <p:to>
                                        <p:strVal val="visible"/>
                                      </p:to>
                                    </p:set>
                                    <p:animEffect transition="in" filter="wipe(down)">
                                      <p:cBhvr>
                                        <p:cTn id="251" dur="2000"/>
                                        <p:tgtEl>
                                          <p:spTgt spid="7226"/>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22" presetClass="entr" presetSubtype="4" fill="hold" grpId="0" nodeType="clickEffect">
                                  <p:stCondLst>
                                    <p:cond delay="0"/>
                                  </p:stCondLst>
                                  <p:childTnLst>
                                    <p:set>
                                      <p:cBhvr>
                                        <p:cTn id="255" dur="1" fill="hold">
                                          <p:stCondLst>
                                            <p:cond delay="0"/>
                                          </p:stCondLst>
                                        </p:cTn>
                                        <p:tgtEl>
                                          <p:spTgt spid="7227"/>
                                        </p:tgtEl>
                                        <p:attrNameLst>
                                          <p:attrName>style.visibility</p:attrName>
                                        </p:attrNameLst>
                                      </p:cBhvr>
                                      <p:to>
                                        <p:strVal val="visible"/>
                                      </p:to>
                                    </p:set>
                                    <p:animEffect transition="in" filter="wipe(down)">
                                      <p:cBhvr>
                                        <p:cTn id="256" dur="500"/>
                                        <p:tgtEl>
                                          <p:spTgt spid="7227"/>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2" presetClass="entr" presetSubtype="4" fill="hold" nodeType="clickEffect">
                                  <p:stCondLst>
                                    <p:cond delay="0"/>
                                  </p:stCondLst>
                                  <p:childTnLst>
                                    <p:set>
                                      <p:cBhvr>
                                        <p:cTn id="260" dur="1" fill="hold">
                                          <p:stCondLst>
                                            <p:cond delay="0"/>
                                          </p:stCondLst>
                                        </p:cTn>
                                        <p:tgtEl>
                                          <p:spTgt spid="7242"/>
                                        </p:tgtEl>
                                        <p:attrNameLst>
                                          <p:attrName>style.visibility</p:attrName>
                                        </p:attrNameLst>
                                      </p:cBhvr>
                                      <p:to>
                                        <p:strVal val="visible"/>
                                      </p:to>
                                    </p:set>
                                    <p:animEffect transition="in" filter="wipe(down)">
                                      <p:cBhvr>
                                        <p:cTn id="261" dur="500"/>
                                        <p:tgtEl>
                                          <p:spTgt spid="7242"/>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2" presetClass="entr" presetSubtype="1" fill="hold" nodeType="clickEffect">
                                  <p:stCondLst>
                                    <p:cond delay="0"/>
                                  </p:stCondLst>
                                  <p:childTnLst>
                                    <p:set>
                                      <p:cBhvr>
                                        <p:cTn id="265" dur="1" fill="hold">
                                          <p:stCondLst>
                                            <p:cond delay="0"/>
                                          </p:stCondLst>
                                        </p:cTn>
                                        <p:tgtEl>
                                          <p:spTgt spid="7230"/>
                                        </p:tgtEl>
                                        <p:attrNameLst>
                                          <p:attrName>style.visibility</p:attrName>
                                        </p:attrNameLst>
                                      </p:cBhvr>
                                      <p:to>
                                        <p:strVal val="visible"/>
                                      </p:to>
                                    </p:set>
                                    <p:animEffect transition="in" filter="wipe(up)">
                                      <p:cBhvr>
                                        <p:cTn id="266" dur="500"/>
                                        <p:tgtEl>
                                          <p:spTgt spid="7230"/>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7" presetClass="entr" presetSubtype="8" fill="hold" grpId="0" nodeType="clickEffect">
                                  <p:stCondLst>
                                    <p:cond delay="0"/>
                                  </p:stCondLst>
                                  <p:childTnLst>
                                    <p:set>
                                      <p:cBhvr>
                                        <p:cTn id="270" dur="1" fill="hold">
                                          <p:stCondLst>
                                            <p:cond delay="0"/>
                                          </p:stCondLst>
                                        </p:cTn>
                                        <p:tgtEl>
                                          <p:spTgt spid="7231"/>
                                        </p:tgtEl>
                                        <p:attrNameLst>
                                          <p:attrName>style.visibility</p:attrName>
                                        </p:attrNameLst>
                                      </p:cBhvr>
                                      <p:to>
                                        <p:strVal val="visible"/>
                                      </p:to>
                                    </p:set>
                                    <p:anim calcmode="lin" valueType="num">
                                      <p:cBhvr additive="base">
                                        <p:cTn id="271" dur="1000" fill="hold"/>
                                        <p:tgtEl>
                                          <p:spTgt spid="7231"/>
                                        </p:tgtEl>
                                        <p:attrNameLst>
                                          <p:attrName>ppt_x</p:attrName>
                                        </p:attrNameLst>
                                      </p:cBhvr>
                                      <p:tavLst>
                                        <p:tav tm="0">
                                          <p:val>
                                            <p:strVal val="0-#ppt_w/2"/>
                                          </p:val>
                                        </p:tav>
                                        <p:tav tm="100000">
                                          <p:val>
                                            <p:strVal val="#ppt_x"/>
                                          </p:val>
                                        </p:tav>
                                      </p:tavLst>
                                    </p:anim>
                                    <p:anim calcmode="lin" valueType="num">
                                      <p:cBhvr additive="base">
                                        <p:cTn id="272" dur="1000" fill="hold"/>
                                        <p:tgtEl>
                                          <p:spTgt spid="7231"/>
                                        </p:tgtEl>
                                        <p:attrNameLst>
                                          <p:attrName>ppt_y</p:attrName>
                                        </p:attrNameLst>
                                      </p:cBhvr>
                                      <p:tavLst>
                                        <p:tav tm="0">
                                          <p:val>
                                            <p:strVal val="#ppt_y"/>
                                          </p:val>
                                        </p:tav>
                                        <p:tav tm="100000">
                                          <p:val>
                                            <p:strVal val="#ppt_y"/>
                                          </p:val>
                                        </p:tav>
                                      </p:tavLst>
                                    </p:anim>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2" presetClass="entr" presetSubtype="4" fill="hold" nodeType="clickEffect">
                                  <p:stCondLst>
                                    <p:cond delay="0"/>
                                  </p:stCondLst>
                                  <p:childTnLst>
                                    <p:set>
                                      <p:cBhvr>
                                        <p:cTn id="276" dur="1" fill="hold">
                                          <p:stCondLst>
                                            <p:cond delay="0"/>
                                          </p:stCondLst>
                                        </p:cTn>
                                        <p:tgtEl>
                                          <p:spTgt spid="7234"/>
                                        </p:tgtEl>
                                        <p:attrNameLst>
                                          <p:attrName>style.visibility</p:attrName>
                                        </p:attrNameLst>
                                      </p:cBhvr>
                                      <p:to>
                                        <p:strVal val="visible"/>
                                      </p:to>
                                    </p:set>
                                    <p:animEffect transition="in" filter="wipe(down)">
                                      <p:cBhvr>
                                        <p:cTn id="277" dur="500"/>
                                        <p:tgtEl>
                                          <p:spTgt spid="7234"/>
                                        </p:tgtEl>
                                      </p:cBhvr>
                                    </p:animEffec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22" presetClass="entr" presetSubtype="4" fill="hold" nodeType="clickEffect">
                                  <p:stCondLst>
                                    <p:cond delay="0"/>
                                  </p:stCondLst>
                                  <p:childTnLst>
                                    <p:set>
                                      <p:cBhvr>
                                        <p:cTn id="281" dur="1" fill="hold">
                                          <p:stCondLst>
                                            <p:cond delay="0"/>
                                          </p:stCondLst>
                                        </p:cTn>
                                        <p:tgtEl>
                                          <p:spTgt spid="7232"/>
                                        </p:tgtEl>
                                        <p:attrNameLst>
                                          <p:attrName>style.visibility</p:attrName>
                                        </p:attrNameLst>
                                      </p:cBhvr>
                                      <p:to>
                                        <p:strVal val="visible"/>
                                      </p:to>
                                    </p:set>
                                    <p:animEffect transition="in" filter="wipe(down)">
                                      <p:cBhvr>
                                        <p:cTn id="282" dur="1000"/>
                                        <p:tgtEl>
                                          <p:spTgt spid="7232"/>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22" presetClass="entr" presetSubtype="4" fill="hold" grpId="0" nodeType="clickEffect">
                                  <p:stCondLst>
                                    <p:cond delay="0"/>
                                  </p:stCondLst>
                                  <p:childTnLst>
                                    <p:set>
                                      <p:cBhvr>
                                        <p:cTn id="286" dur="1" fill="hold">
                                          <p:stCondLst>
                                            <p:cond delay="0"/>
                                          </p:stCondLst>
                                        </p:cTn>
                                        <p:tgtEl>
                                          <p:spTgt spid="7235"/>
                                        </p:tgtEl>
                                        <p:attrNameLst>
                                          <p:attrName>style.visibility</p:attrName>
                                        </p:attrNameLst>
                                      </p:cBhvr>
                                      <p:to>
                                        <p:strVal val="visible"/>
                                      </p:to>
                                    </p:set>
                                    <p:animEffect transition="in" filter="wipe(down)">
                                      <p:cBhvr>
                                        <p:cTn id="287" dur="500"/>
                                        <p:tgtEl>
                                          <p:spTgt spid="7235"/>
                                        </p:tgtEl>
                                      </p:cBhvr>
                                    </p:animEffec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7" presetClass="entr" presetSubtype="8" fill="hold" grpId="0" nodeType="clickEffect">
                                  <p:stCondLst>
                                    <p:cond delay="0"/>
                                  </p:stCondLst>
                                  <p:childTnLst>
                                    <p:set>
                                      <p:cBhvr>
                                        <p:cTn id="291" dur="1" fill="hold">
                                          <p:stCondLst>
                                            <p:cond delay="0"/>
                                          </p:stCondLst>
                                        </p:cTn>
                                        <p:tgtEl>
                                          <p:spTgt spid="7236"/>
                                        </p:tgtEl>
                                        <p:attrNameLst>
                                          <p:attrName>style.visibility</p:attrName>
                                        </p:attrNameLst>
                                      </p:cBhvr>
                                      <p:to>
                                        <p:strVal val="visible"/>
                                      </p:to>
                                    </p:set>
                                    <p:anim calcmode="lin" valueType="num">
                                      <p:cBhvr additive="base">
                                        <p:cTn id="292" dur="1000" fill="hold"/>
                                        <p:tgtEl>
                                          <p:spTgt spid="7236"/>
                                        </p:tgtEl>
                                        <p:attrNameLst>
                                          <p:attrName>ppt_x</p:attrName>
                                        </p:attrNameLst>
                                      </p:cBhvr>
                                      <p:tavLst>
                                        <p:tav tm="0">
                                          <p:val>
                                            <p:strVal val="0-#ppt_w/2"/>
                                          </p:val>
                                        </p:tav>
                                        <p:tav tm="100000">
                                          <p:val>
                                            <p:strVal val="#ppt_x"/>
                                          </p:val>
                                        </p:tav>
                                      </p:tavLst>
                                    </p:anim>
                                    <p:anim calcmode="lin" valueType="num">
                                      <p:cBhvr additive="base">
                                        <p:cTn id="293" dur="1000" fill="hold"/>
                                        <p:tgtEl>
                                          <p:spTgt spid="7236"/>
                                        </p:tgtEl>
                                        <p:attrNameLst>
                                          <p:attrName>ppt_y</p:attrName>
                                        </p:attrNameLst>
                                      </p:cBhvr>
                                      <p:tavLst>
                                        <p:tav tm="0">
                                          <p:val>
                                            <p:strVal val="#ppt_y"/>
                                          </p:val>
                                        </p:tav>
                                        <p:tav tm="100000">
                                          <p:val>
                                            <p:strVal val="#ppt_y"/>
                                          </p:val>
                                        </p:tav>
                                      </p:tavLst>
                                    </p:anim>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2" presetClass="entr" presetSubtype="4" fill="hold" nodeType="clickEffect">
                                  <p:stCondLst>
                                    <p:cond delay="0"/>
                                  </p:stCondLst>
                                  <p:childTnLst>
                                    <p:set>
                                      <p:cBhvr>
                                        <p:cTn id="297" dur="1" fill="hold">
                                          <p:stCondLst>
                                            <p:cond delay="0"/>
                                          </p:stCondLst>
                                        </p:cTn>
                                        <p:tgtEl>
                                          <p:spTgt spid="7237"/>
                                        </p:tgtEl>
                                        <p:attrNameLst>
                                          <p:attrName>style.visibility</p:attrName>
                                        </p:attrNameLst>
                                      </p:cBhvr>
                                      <p:to>
                                        <p:strVal val="visible"/>
                                      </p:to>
                                    </p:set>
                                    <p:animEffect transition="in" filter="wipe(down)">
                                      <p:cBhvr>
                                        <p:cTn id="298" dur="500"/>
                                        <p:tgtEl>
                                          <p:spTgt spid="7237"/>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7" presetClass="entr" presetSubtype="8" fill="hold" grpId="0" nodeType="clickEffect">
                                  <p:stCondLst>
                                    <p:cond delay="0"/>
                                  </p:stCondLst>
                                  <p:childTnLst>
                                    <p:set>
                                      <p:cBhvr>
                                        <p:cTn id="302" dur="1" fill="hold">
                                          <p:stCondLst>
                                            <p:cond delay="0"/>
                                          </p:stCondLst>
                                        </p:cTn>
                                        <p:tgtEl>
                                          <p:spTgt spid="7238"/>
                                        </p:tgtEl>
                                        <p:attrNameLst>
                                          <p:attrName>style.visibility</p:attrName>
                                        </p:attrNameLst>
                                      </p:cBhvr>
                                      <p:to>
                                        <p:strVal val="visible"/>
                                      </p:to>
                                    </p:set>
                                    <p:anim calcmode="lin" valueType="num">
                                      <p:cBhvr additive="base">
                                        <p:cTn id="303" dur="1000" fill="hold"/>
                                        <p:tgtEl>
                                          <p:spTgt spid="7238"/>
                                        </p:tgtEl>
                                        <p:attrNameLst>
                                          <p:attrName>ppt_x</p:attrName>
                                        </p:attrNameLst>
                                      </p:cBhvr>
                                      <p:tavLst>
                                        <p:tav tm="0">
                                          <p:val>
                                            <p:strVal val="0-#ppt_w/2"/>
                                          </p:val>
                                        </p:tav>
                                        <p:tav tm="100000">
                                          <p:val>
                                            <p:strVal val="#ppt_x"/>
                                          </p:val>
                                        </p:tav>
                                      </p:tavLst>
                                    </p:anim>
                                    <p:anim calcmode="lin" valueType="num">
                                      <p:cBhvr additive="base">
                                        <p:cTn id="304" dur="1000" fill="hold"/>
                                        <p:tgtEl>
                                          <p:spTgt spid="7238"/>
                                        </p:tgtEl>
                                        <p:attrNameLst>
                                          <p:attrName>ppt_y</p:attrName>
                                        </p:attrNameLst>
                                      </p:cBhvr>
                                      <p:tavLst>
                                        <p:tav tm="0">
                                          <p:val>
                                            <p:strVal val="#ppt_y"/>
                                          </p:val>
                                        </p:tav>
                                        <p:tav tm="100000">
                                          <p:val>
                                            <p:strVal val="#ppt_y"/>
                                          </p:val>
                                        </p:tav>
                                      </p:tavLst>
                                    </p:anim>
                                  </p:childTnLst>
                                </p:cTn>
                              </p:par>
                            </p:childTnLst>
                          </p:cTn>
                        </p:par>
                      </p:childTnLst>
                    </p:cTn>
                  </p:par>
                  <p:par>
                    <p:cTn id="305" fill="hold" nodeType="clickPar">
                      <p:stCondLst>
                        <p:cond delay="indefinite"/>
                      </p:stCondLst>
                      <p:childTnLst>
                        <p:par>
                          <p:cTn id="306" fill="hold" nodeType="withGroup">
                            <p:stCondLst>
                              <p:cond delay="0"/>
                            </p:stCondLst>
                            <p:childTnLst>
                              <p:par>
                                <p:cTn id="307" presetID="22" presetClass="entr" presetSubtype="8" fill="hold" grpId="0" nodeType="clickEffect">
                                  <p:stCondLst>
                                    <p:cond delay="0"/>
                                  </p:stCondLst>
                                  <p:childTnLst>
                                    <p:set>
                                      <p:cBhvr>
                                        <p:cTn id="308" dur="1" fill="hold">
                                          <p:stCondLst>
                                            <p:cond delay="0"/>
                                          </p:stCondLst>
                                        </p:cTn>
                                        <p:tgtEl>
                                          <p:spTgt spid="7245"/>
                                        </p:tgtEl>
                                        <p:attrNameLst>
                                          <p:attrName>style.visibility</p:attrName>
                                        </p:attrNameLst>
                                      </p:cBhvr>
                                      <p:to>
                                        <p:strVal val="visible"/>
                                      </p:to>
                                    </p:set>
                                    <p:animEffect transition="in" filter="wipe(left)">
                                      <p:cBhvr>
                                        <p:cTn id="309" dur="5000"/>
                                        <p:tgtEl>
                                          <p:spTgt spid="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p:bldP spid="7185" grpId="0"/>
      <p:bldP spid="7186" grpId="0"/>
      <p:bldP spid="7189" grpId="0"/>
      <p:bldP spid="7195" grpId="0"/>
      <p:bldP spid="7196" grpId="0"/>
      <p:bldP spid="7200" grpId="0"/>
      <p:bldP spid="7201" grpId="0"/>
      <p:bldP spid="7207" grpId="0"/>
      <p:bldP spid="7210" grpId="0"/>
      <p:bldP spid="7212" grpId="0"/>
      <p:bldP spid="7218" grpId="0"/>
      <p:bldP spid="7224" grpId="0"/>
      <p:bldP spid="7227" grpId="0"/>
      <p:bldP spid="7231" grpId="0"/>
      <p:bldP spid="7235" grpId="0"/>
      <p:bldP spid="7236" grpId="0"/>
      <p:bldP spid="7238" grpId="0"/>
      <p:bldP spid="7245" grpId="0"/>
      <p:bldP spid="7247" grpId="0" animBg="1"/>
      <p:bldP spid="7248" grpId="0"/>
      <p:bldP spid="7249" grpId="0" animBg="1"/>
      <p:bldP spid="7250" grpId="0"/>
      <p:bldP spid="7252" grpId="0"/>
      <p:bldP spid="7253" grpId="0"/>
      <p:bldP spid="7254" grpId="0"/>
      <p:bldP spid="7255" grpId="0"/>
      <p:bldP spid="7256" grpId="0"/>
      <p:bldP spid="72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a:extLst>
              <a:ext uri="{FF2B5EF4-FFF2-40B4-BE49-F238E27FC236}">
                <a16:creationId xmlns:a16="http://schemas.microsoft.com/office/drawing/2014/main" id="{1A579075-C977-4C2D-8102-F586D9EADA13}"/>
              </a:ext>
            </a:extLst>
          </p:cNvPr>
          <p:cNvSpPr txBox="1">
            <a:spLocks noChangeArrowheads="1"/>
          </p:cNvSpPr>
          <p:nvPr/>
        </p:nvSpPr>
        <p:spPr bwMode="auto">
          <a:xfrm>
            <a:off x="292100" y="165100"/>
            <a:ext cx="32258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Gungsuh" panose="02030600000101010101" pitchFamily="18" charset="-127"/>
              </a:rPr>
              <a:t>Trapezoidal Method</a:t>
            </a:r>
          </a:p>
        </p:txBody>
      </p:sp>
      <p:sp>
        <p:nvSpPr>
          <p:cNvPr id="47109" name="Text Box 5">
            <a:extLst>
              <a:ext uri="{FF2B5EF4-FFF2-40B4-BE49-F238E27FC236}">
                <a16:creationId xmlns:a16="http://schemas.microsoft.com/office/drawing/2014/main" id="{7F1F7BFC-3CCF-475D-909C-E26C4DA167B5}"/>
              </a:ext>
            </a:extLst>
          </p:cNvPr>
          <p:cNvSpPr txBox="1">
            <a:spLocks noChangeArrowheads="1"/>
          </p:cNvSpPr>
          <p:nvPr/>
        </p:nvSpPr>
        <p:spPr bwMode="auto">
          <a:xfrm>
            <a:off x="292100" y="531813"/>
            <a:ext cx="8597900" cy="64135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This method is used to determine true length, true inclination, </a:t>
            </a:r>
            <a:r>
              <a:rPr lang="el-GR" altLang="en-US">
                <a:cs typeface="Arial" panose="020B0604020202020204" pitchFamily="34" charset="0"/>
              </a:rPr>
              <a:t>θ</a:t>
            </a:r>
            <a:r>
              <a:rPr lang="en-US" altLang="en-US">
                <a:cs typeface="Arial" panose="020B0604020202020204" pitchFamily="34" charset="0"/>
              </a:rPr>
              <a:t> and Ø when projections of the line (FV &amp; TV) are already given.</a:t>
            </a:r>
          </a:p>
        </p:txBody>
      </p:sp>
      <p:sp>
        <p:nvSpPr>
          <p:cNvPr id="47110" name="Text Box 6">
            <a:extLst>
              <a:ext uri="{FF2B5EF4-FFF2-40B4-BE49-F238E27FC236}">
                <a16:creationId xmlns:a16="http://schemas.microsoft.com/office/drawing/2014/main" id="{DC47CE9F-954D-4593-BBB7-F14B6E43F820}"/>
              </a:ext>
            </a:extLst>
          </p:cNvPr>
          <p:cNvSpPr txBox="1">
            <a:spLocks noChangeArrowheads="1"/>
          </p:cNvSpPr>
          <p:nvPr/>
        </p:nvSpPr>
        <p:spPr bwMode="auto">
          <a:xfrm>
            <a:off x="4902200" y="1333500"/>
            <a:ext cx="398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Let </a:t>
            </a:r>
            <a:r>
              <a:rPr lang="en-US" altLang="en-US" b="1">
                <a:latin typeface="Times New Roman" panose="02020603050405020304" pitchFamily="18" charset="0"/>
              </a:rPr>
              <a:t>a’b’</a:t>
            </a:r>
            <a:r>
              <a:rPr lang="en-US" altLang="en-US">
                <a:latin typeface="Times New Roman" panose="02020603050405020304" pitchFamily="18" charset="0"/>
              </a:rPr>
              <a:t> and </a:t>
            </a:r>
            <a:r>
              <a:rPr lang="en-US" altLang="en-US" b="1">
                <a:latin typeface="Times New Roman" panose="02020603050405020304" pitchFamily="18" charset="0"/>
              </a:rPr>
              <a:t>ab</a:t>
            </a:r>
            <a:r>
              <a:rPr lang="en-US" altLang="en-US">
                <a:latin typeface="Times New Roman" panose="02020603050405020304" pitchFamily="18" charset="0"/>
              </a:rPr>
              <a:t> are FV &amp; TV of a line.</a:t>
            </a:r>
          </a:p>
        </p:txBody>
      </p:sp>
      <p:sp>
        <p:nvSpPr>
          <p:cNvPr id="47111" name="Text Box 7">
            <a:extLst>
              <a:ext uri="{FF2B5EF4-FFF2-40B4-BE49-F238E27FC236}">
                <a16:creationId xmlns:a16="http://schemas.microsoft.com/office/drawing/2014/main" id="{943E3B15-7247-4140-9539-903A10E037DA}"/>
              </a:ext>
            </a:extLst>
          </p:cNvPr>
          <p:cNvSpPr txBox="1">
            <a:spLocks noChangeArrowheads="1"/>
          </p:cNvSpPr>
          <p:nvPr/>
        </p:nvSpPr>
        <p:spPr bwMode="auto">
          <a:xfrm>
            <a:off x="520700" y="3975100"/>
            <a:ext cx="495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47112" name="Text Box 8">
            <a:extLst>
              <a:ext uri="{FF2B5EF4-FFF2-40B4-BE49-F238E27FC236}">
                <a16:creationId xmlns:a16="http://schemas.microsoft.com/office/drawing/2014/main" id="{95992EAC-8E43-459A-9D2E-4004291B9BB1}"/>
              </a:ext>
            </a:extLst>
          </p:cNvPr>
          <p:cNvSpPr txBox="1">
            <a:spLocks noChangeArrowheads="1"/>
          </p:cNvSpPr>
          <p:nvPr/>
        </p:nvSpPr>
        <p:spPr bwMode="auto">
          <a:xfrm>
            <a:off x="4749800" y="4005263"/>
            <a:ext cx="495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47113" name="Line 9">
            <a:extLst>
              <a:ext uri="{FF2B5EF4-FFF2-40B4-BE49-F238E27FC236}">
                <a16:creationId xmlns:a16="http://schemas.microsoft.com/office/drawing/2014/main" id="{C9D23C61-6C2A-4B61-A8A3-9CFE2513D1F0}"/>
              </a:ext>
            </a:extLst>
          </p:cNvPr>
          <p:cNvSpPr>
            <a:spLocks noChangeShapeType="1"/>
          </p:cNvSpPr>
          <p:nvPr/>
        </p:nvSpPr>
        <p:spPr bwMode="auto">
          <a:xfrm>
            <a:off x="1016000" y="4157663"/>
            <a:ext cx="355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Line 10">
            <a:extLst>
              <a:ext uri="{FF2B5EF4-FFF2-40B4-BE49-F238E27FC236}">
                <a16:creationId xmlns:a16="http://schemas.microsoft.com/office/drawing/2014/main" id="{8335BA3A-BCD1-4069-A7FA-9D8F9EAA5EC5}"/>
              </a:ext>
            </a:extLst>
          </p:cNvPr>
          <p:cNvSpPr>
            <a:spLocks noChangeShapeType="1"/>
          </p:cNvSpPr>
          <p:nvPr/>
        </p:nvSpPr>
        <p:spPr bwMode="auto">
          <a:xfrm flipV="1">
            <a:off x="1295400" y="3956050"/>
            <a:ext cx="1019175" cy="663575"/>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Line 11">
            <a:extLst>
              <a:ext uri="{FF2B5EF4-FFF2-40B4-BE49-F238E27FC236}">
                <a16:creationId xmlns:a16="http://schemas.microsoft.com/office/drawing/2014/main" id="{6D10C017-EE39-468E-B058-99F06CE101E9}"/>
              </a:ext>
            </a:extLst>
          </p:cNvPr>
          <p:cNvSpPr>
            <a:spLocks noChangeShapeType="1"/>
          </p:cNvSpPr>
          <p:nvPr/>
        </p:nvSpPr>
        <p:spPr bwMode="auto">
          <a:xfrm>
            <a:off x="1938338" y="4341813"/>
            <a:ext cx="615950" cy="41910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6" name="Line 12">
            <a:extLst>
              <a:ext uri="{FF2B5EF4-FFF2-40B4-BE49-F238E27FC236}">
                <a16:creationId xmlns:a16="http://schemas.microsoft.com/office/drawing/2014/main" id="{1A8D93C7-9E44-42DF-88FF-7E31DE4546DB}"/>
              </a:ext>
            </a:extLst>
          </p:cNvPr>
          <p:cNvSpPr>
            <a:spLocks noChangeShapeType="1"/>
          </p:cNvSpPr>
          <p:nvPr/>
        </p:nvSpPr>
        <p:spPr bwMode="auto">
          <a:xfrm>
            <a:off x="2324100" y="3965575"/>
            <a:ext cx="0" cy="654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Line 13">
            <a:extLst>
              <a:ext uri="{FF2B5EF4-FFF2-40B4-BE49-F238E27FC236}">
                <a16:creationId xmlns:a16="http://schemas.microsoft.com/office/drawing/2014/main" id="{595722A2-5DCE-48AF-8F5B-1BE0BF809C9E}"/>
              </a:ext>
            </a:extLst>
          </p:cNvPr>
          <p:cNvSpPr>
            <a:spLocks noChangeShapeType="1"/>
          </p:cNvSpPr>
          <p:nvPr/>
        </p:nvSpPr>
        <p:spPr bwMode="auto">
          <a:xfrm>
            <a:off x="3822700" y="2971800"/>
            <a:ext cx="0" cy="2619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8" name="Oval 14">
            <a:extLst>
              <a:ext uri="{FF2B5EF4-FFF2-40B4-BE49-F238E27FC236}">
                <a16:creationId xmlns:a16="http://schemas.microsoft.com/office/drawing/2014/main" id="{4922085A-0304-4578-AA55-66A46CA709BC}"/>
              </a:ext>
            </a:extLst>
          </p:cNvPr>
          <p:cNvSpPr>
            <a:spLocks noChangeArrowheads="1"/>
          </p:cNvSpPr>
          <p:nvPr/>
        </p:nvSpPr>
        <p:spPr bwMode="auto">
          <a:xfrm>
            <a:off x="2300288" y="3937000"/>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Oval 15">
            <a:extLst>
              <a:ext uri="{FF2B5EF4-FFF2-40B4-BE49-F238E27FC236}">
                <a16:creationId xmlns:a16="http://schemas.microsoft.com/office/drawing/2014/main" id="{2A7D6BB5-F6C4-442B-BDC7-B3DE388686C3}"/>
              </a:ext>
            </a:extLst>
          </p:cNvPr>
          <p:cNvSpPr>
            <a:spLocks noChangeArrowheads="1"/>
          </p:cNvSpPr>
          <p:nvPr/>
        </p:nvSpPr>
        <p:spPr bwMode="auto">
          <a:xfrm>
            <a:off x="2301875" y="458787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Oval 16">
            <a:extLst>
              <a:ext uri="{FF2B5EF4-FFF2-40B4-BE49-F238E27FC236}">
                <a16:creationId xmlns:a16="http://schemas.microsoft.com/office/drawing/2014/main" id="{C3B85155-4CB3-4B81-908A-E2EE8A4F5965}"/>
              </a:ext>
            </a:extLst>
          </p:cNvPr>
          <p:cNvSpPr>
            <a:spLocks noChangeArrowheads="1"/>
          </p:cNvSpPr>
          <p:nvPr/>
        </p:nvSpPr>
        <p:spPr bwMode="auto">
          <a:xfrm>
            <a:off x="3798888" y="2947988"/>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Oval 17">
            <a:extLst>
              <a:ext uri="{FF2B5EF4-FFF2-40B4-BE49-F238E27FC236}">
                <a16:creationId xmlns:a16="http://schemas.microsoft.com/office/drawing/2014/main" id="{EF3706A9-A531-4373-96EE-0D804BB2F6D2}"/>
              </a:ext>
            </a:extLst>
          </p:cNvPr>
          <p:cNvSpPr>
            <a:spLocks noChangeArrowheads="1"/>
          </p:cNvSpPr>
          <p:nvPr/>
        </p:nvSpPr>
        <p:spPr bwMode="auto">
          <a:xfrm>
            <a:off x="3798888" y="5562600"/>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Line 19">
            <a:extLst>
              <a:ext uri="{FF2B5EF4-FFF2-40B4-BE49-F238E27FC236}">
                <a16:creationId xmlns:a16="http://schemas.microsoft.com/office/drawing/2014/main" id="{EB1D297F-BBB8-4EA4-BEC0-5939E3EAB089}"/>
              </a:ext>
            </a:extLst>
          </p:cNvPr>
          <p:cNvSpPr>
            <a:spLocks noChangeShapeType="1"/>
          </p:cNvSpPr>
          <p:nvPr/>
        </p:nvSpPr>
        <p:spPr bwMode="auto">
          <a:xfrm flipV="1">
            <a:off x="2324100" y="2971800"/>
            <a:ext cx="1498600" cy="993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4" name="Line 20">
            <a:extLst>
              <a:ext uri="{FF2B5EF4-FFF2-40B4-BE49-F238E27FC236}">
                <a16:creationId xmlns:a16="http://schemas.microsoft.com/office/drawing/2014/main" id="{F43EBB09-31F6-4454-8E17-A2EB81DE15E0}"/>
              </a:ext>
            </a:extLst>
          </p:cNvPr>
          <p:cNvSpPr>
            <a:spLocks noChangeShapeType="1"/>
          </p:cNvSpPr>
          <p:nvPr/>
        </p:nvSpPr>
        <p:spPr bwMode="auto">
          <a:xfrm>
            <a:off x="2324100" y="4619625"/>
            <a:ext cx="1498600" cy="9715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5" name="Text Box 21">
            <a:extLst>
              <a:ext uri="{FF2B5EF4-FFF2-40B4-BE49-F238E27FC236}">
                <a16:creationId xmlns:a16="http://schemas.microsoft.com/office/drawing/2014/main" id="{F17734C3-E239-41FD-8FC3-71200925ED19}"/>
              </a:ext>
            </a:extLst>
          </p:cNvPr>
          <p:cNvSpPr txBox="1">
            <a:spLocks noChangeArrowheads="1"/>
          </p:cNvSpPr>
          <p:nvPr/>
        </p:nvSpPr>
        <p:spPr bwMode="auto">
          <a:xfrm>
            <a:off x="2019300" y="3827463"/>
            <a:ext cx="361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a’</a:t>
            </a:r>
          </a:p>
        </p:txBody>
      </p:sp>
      <p:sp>
        <p:nvSpPr>
          <p:cNvPr id="47126" name="Text Box 22">
            <a:extLst>
              <a:ext uri="{FF2B5EF4-FFF2-40B4-BE49-F238E27FC236}">
                <a16:creationId xmlns:a16="http://schemas.microsoft.com/office/drawing/2014/main" id="{ED49C5AF-6327-41C0-8394-33F54720A367}"/>
              </a:ext>
            </a:extLst>
          </p:cNvPr>
          <p:cNvSpPr txBox="1">
            <a:spLocks noChangeArrowheads="1"/>
          </p:cNvSpPr>
          <p:nvPr/>
        </p:nvSpPr>
        <p:spPr bwMode="auto">
          <a:xfrm>
            <a:off x="2266950" y="4411663"/>
            <a:ext cx="361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a</a:t>
            </a:r>
          </a:p>
        </p:txBody>
      </p:sp>
      <p:sp>
        <p:nvSpPr>
          <p:cNvPr id="47127" name="Text Box 23">
            <a:extLst>
              <a:ext uri="{FF2B5EF4-FFF2-40B4-BE49-F238E27FC236}">
                <a16:creationId xmlns:a16="http://schemas.microsoft.com/office/drawing/2014/main" id="{2DDFAE89-9AFD-4DAA-8A6B-3F8DE2D7BC5B}"/>
              </a:ext>
            </a:extLst>
          </p:cNvPr>
          <p:cNvSpPr txBox="1">
            <a:spLocks noChangeArrowheads="1"/>
          </p:cNvSpPr>
          <p:nvPr/>
        </p:nvSpPr>
        <p:spPr bwMode="auto">
          <a:xfrm>
            <a:off x="3741738" y="2706688"/>
            <a:ext cx="361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p>
        </p:txBody>
      </p:sp>
      <p:sp>
        <p:nvSpPr>
          <p:cNvPr id="47128" name="Text Box 24">
            <a:extLst>
              <a:ext uri="{FF2B5EF4-FFF2-40B4-BE49-F238E27FC236}">
                <a16:creationId xmlns:a16="http://schemas.microsoft.com/office/drawing/2014/main" id="{78A3DCE1-A622-4504-964E-12C0469FAF92}"/>
              </a:ext>
            </a:extLst>
          </p:cNvPr>
          <p:cNvSpPr txBox="1">
            <a:spLocks noChangeArrowheads="1"/>
          </p:cNvSpPr>
          <p:nvPr/>
        </p:nvSpPr>
        <p:spPr bwMode="auto">
          <a:xfrm>
            <a:off x="3775075" y="5470525"/>
            <a:ext cx="361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p>
        </p:txBody>
      </p:sp>
      <p:sp>
        <p:nvSpPr>
          <p:cNvPr id="47129" name="Text Box 25">
            <a:extLst>
              <a:ext uri="{FF2B5EF4-FFF2-40B4-BE49-F238E27FC236}">
                <a16:creationId xmlns:a16="http://schemas.microsoft.com/office/drawing/2014/main" id="{D048B13E-A38D-448D-9610-477F2CBC4BA1}"/>
              </a:ext>
            </a:extLst>
          </p:cNvPr>
          <p:cNvSpPr txBox="1">
            <a:spLocks noChangeArrowheads="1"/>
          </p:cNvSpPr>
          <p:nvPr/>
        </p:nvSpPr>
        <p:spPr bwMode="auto">
          <a:xfrm>
            <a:off x="4902200" y="1660525"/>
            <a:ext cx="398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For solving the problem by trapezoidal method draw perpendiculars at </a:t>
            </a:r>
            <a:r>
              <a:rPr lang="en-US" altLang="en-US" b="1">
                <a:latin typeface="Times New Roman" panose="02020603050405020304" pitchFamily="18" charset="0"/>
              </a:rPr>
              <a:t>a</a:t>
            </a:r>
            <a:r>
              <a:rPr lang="en-US" altLang="en-US">
                <a:latin typeface="Times New Roman" panose="02020603050405020304" pitchFamily="18" charset="0"/>
              </a:rPr>
              <a:t> and </a:t>
            </a:r>
            <a:r>
              <a:rPr lang="en-US" altLang="en-US" b="1">
                <a:latin typeface="Times New Roman" panose="02020603050405020304" pitchFamily="18" charset="0"/>
              </a:rPr>
              <a:t>b</a:t>
            </a:r>
          </a:p>
        </p:txBody>
      </p:sp>
      <p:sp>
        <p:nvSpPr>
          <p:cNvPr id="47130" name="Line 26">
            <a:extLst>
              <a:ext uri="{FF2B5EF4-FFF2-40B4-BE49-F238E27FC236}">
                <a16:creationId xmlns:a16="http://schemas.microsoft.com/office/drawing/2014/main" id="{3B7659F9-520C-4CD1-9B07-F001CB448F25}"/>
              </a:ext>
            </a:extLst>
          </p:cNvPr>
          <p:cNvSpPr>
            <a:spLocks noChangeShapeType="1"/>
          </p:cNvSpPr>
          <p:nvPr/>
        </p:nvSpPr>
        <p:spPr bwMode="auto">
          <a:xfrm rot="18180000">
            <a:off x="1654175" y="4972051"/>
            <a:ext cx="8667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1" name="Line 27">
            <a:extLst>
              <a:ext uri="{FF2B5EF4-FFF2-40B4-BE49-F238E27FC236}">
                <a16:creationId xmlns:a16="http://schemas.microsoft.com/office/drawing/2014/main" id="{D42B4C40-4E97-470E-95E2-DD41A932738F}"/>
              </a:ext>
            </a:extLst>
          </p:cNvPr>
          <p:cNvSpPr>
            <a:spLocks noChangeShapeType="1"/>
          </p:cNvSpPr>
          <p:nvPr/>
        </p:nvSpPr>
        <p:spPr bwMode="auto">
          <a:xfrm rot="18180000">
            <a:off x="2723356" y="6179344"/>
            <a:ext cx="14176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2" name="Rectangle 28">
            <a:extLst>
              <a:ext uri="{FF2B5EF4-FFF2-40B4-BE49-F238E27FC236}">
                <a16:creationId xmlns:a16="http://schemas.microsoft.com/office/drawing/2014/main" id="{20B4CF10-6558-415F-9AF7-917CFDCDAD42}"/>
              </a:ext>
            </a:extLst>
          </p:cNvPr>
          <p:cNvSpPr>
            <a:spLocks noChangeArrowheads="1"/>
          </p:cNvSpPr>
          <p:nvPr/>
        </p:nvSpPr>
        <p:spPr bwMode="auto">
          <a:xfrm rot="18180000">
            <a:off x="2286000" y="4635500"/>
            <a:ext cx="88900" cy="88900"/>
          </a:xfrm>
          <a:prstGeom prst="rect">
            <a:avLst/>
          </a:prstGeom>
          <a:solidFill>
            <a:schemeClr val="accent1">
              <a:alpha val="0"/>
            </a:scheme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Rectangle 29">
            <a:extLst>
              <a:ext uri="{FF2B5EF4-FFF2-40B4-BE49-F238E27FC236}">
                <a16:creationId xmlns:a16="http://schemas.microsoft.com/office/drawing/2014/main" id="{D723378E-619A-4DD4-BEE4-54F08315FE65}"/>
              </a:ext>
            </a:extLst>
          </p:cNvPr>
          <p:cNvSpPr>
            <a:spLocks noChangeArrowheads="1"/>
          </p:cNvSpPr>
          <p:nvPr/>
        </p:nvSpPr>
        <p:spPr bwMode="auto">
          <a:xfrm rot="18180000">
            <a:off x="3709988" y="5564188"/>
            <a:ext cx="88900" cy="88900"/>
          </a:xfrm>
          <a:prstGeom prst="rect">
            <a:avLst/>
          </a:prstGeom>
          <a:solidFill>
            <a:schemeClr val="accent1">
              <a:alpha val="0"/>
            </a:scheme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Line 30">
            <a:extLst>
              <a:ext uri="{FF2B5EF4-FFF2-40B4-BE49-F238E27FC236}">
                <a16:creationId xmlns:a16="http://schemas.microsoft.com/office/drawing/2014/main" id="{FC7CE200-F94C-40EF-B5BF-7BC4C17C6E5E}"/>
              </a:ext>
            </a:extLst>
          </p:cNvPr>
          <p:cNvSpPr>
            <a:spLocks noChangeShapeType="1"/>
          </p:cNvSpPr>
          <p:nvPr/>
        </p:nvSpPr>
        <p:spPr bwMode="auto">
          <a:xfrm flipV="1">
            <a:off x="2324100" y="3965575"/>
            <a:ext cx="0" cy="1920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5" name="Line 31">
            <a:extLst>
              <a:ext uri="{FF2B5EF4-FFF2-40B4-BE49-F238E27FC236}">
                <a16:creationId xmlns:a16="http://schemas.microsoft.com/office/drawing/2014/main" id="{0B9E8A8F-309E-4E37-A351-8B9AC378CC2D}"/>
              </a:ext>
            </a:extLst>
          </p:cNvPr>
          <p:cNvSpPr>
            <a:spLocks noChangeShapeType="1"/>
          </p:cNvSpPr>
          <p:nvPr/>
        </p:nvSpPr>
        <p:spPr bwMode="auto">
          <a:xfrm rot="1980000" flipV="1">
            <a:off x="2266950" y="4597400"/>
            <a:ext cx="0" cy="1920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6" name="Text Box 32">
            <a:extLst>
              <a:ext uri="{FF2B5EF4-FFF2-40B4-BE49-F238E27FC236}">
                <a16:creationId xmlns:a16="http://schemas.microsoft.com/office/drawing/2014/main" id="{91C08056-63D1-492F-9216-E1CC46A753F7}"/>
              </a:ext>
            </a:extLst>
          </p:cNvPr>
          <p:cNvSpPr txBox="1">
            <a:spLocks noChangeArrowheads="1"/>
          </p:cNvSpPr>
          <p:nvPr/>
        </p:nvSpPr>
        <p:spPr bwMode="auto">
          <a:xfrm>
            <a:off x="4876800" y="2176463"/>
            <a:ext cx="3987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Measure distance of </a:t>
            </a:r>
            <a:r>
              <a:rPr lang="en-US" altLang="en-US" b="1">
                <a:latin typeface="Times New Roman" panose="02020603050405020304" pitchFamily="18" charset="0"/>
              </a:rPr>
              <a:t>a’</a:t>
            </a:r>
            <a:r>
              <a:rPr lang="en-US" altLang="en-US">
                <a:latin typeface="Times New Roman" panose="02020603050405020304" pitchFamily="18" charset="0"/>
              </a:rPr>
              <a:t> from the </a:t>
            </a:r>
            <a:r>
              <a:rPr lang="en-US" altLang="en-US" b="1">
                <a:latin typeface="Times New Roman" panose="02020603050405020304" pitchFamily="18" charset="0"/>
              </a:rPr>
              <a:t>XY</a:t>
            </a:r>
            <a:r>
              <a:rPr lang="en-US" altLang="en-US">
                <a:latin typeface="Times New Roman" panose="02020603050405020304" pitchFamily="18" charset="0"/>
              </a:rPr>
              <a:t> line and mark it on the perpendicular drawn from</a:t>
            </a:r>
            <a:r>
              <a:rPr lang="en-US" altLang="en-US" b="1">
                <a:latin typeface="Times New Roman" panose="02020603050405020304" pitchFamily="18" charset="0"/>
              </a:rPr>
              <a:t> a</a:t>
            </a:r>
            <a:r>
              <a:rPr lang="en-US" altLang="en-US">
                <a:latin typeface="Times New Roman" panose="02020603050405020304" pitchFamily="18" charset="0"/>
              </a:rPr>
              <a:t>.</a:t>
            </a:r>
            <a:endParaRPr lang="en-US" altLang="en-US" b="1">
              <a:latin typeface="Times New Roman" panose="02020603050405020304" pitchFamily="18" charset="0"/>
            </a:endParaRPr>
          </a:p>
        </p:txBody>
      </p:sp>
      <p:sp>
        <p:nvSpPr>
          <p:cNvPr id="47137" name="Text Box 33">
            <a:extLst>
              <a:ext uri="{FF2B5EF4-FFF2-40B4-BE49-F238E27FC236}">
                <a16:creationId xmlns:a16="http://schemas.microsoft.com/office/drawing/2014/main" id="{093D5C00-E9DB-404E-B70E-EBE84040B550}"/>
              </a:ext>
            </a:extLst>
          </p:cNvPr>
          <p:cNvSpPr txBox="1">
            <a:spLocks noChangeArrowheads="1"/>
          </p:cNvSpPr>
          <p:nvPr/>
        </p:nvSpPr>
        <p:spPr bwMode="auto">
          <a:xfrm>
            <a:off x="4892675" y="2957513"/>
            <a:ext cx="3987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Similarly measure the distance of </a:t>
            </a:r>
            <a:r>
              <a:rPr lang="en-US" altLang="en-US" b="1">
                <a:latin typeface="Times New Roman" panose="02020603050405020304" pitchFamily="18" charset="0"/>
              </a:rPr>
              <a:t>b’</a:t>
            </a:r>
            <a:r>
              <a:rPr lang="en-US" altLang="en-US">
                <a:latin typeface="Times New Roman" panose="02020603050405020304" pitchFamily="18" charset="0"/>
              </a:rPr>
              <a:t> from the </a:t>
            </a:r>
            <a:r>
              <a:rPr lang="en-US" altLang="en-US" b="1">
                <a:latin typeface="Times New Roman" panose="02020603050405020304" pitchFamily="18" charset="0"/>
              </a:rPr>
              <a:t>XY</a:t>
            </a:r>
            <a:r>
              <a:rPr lang="en-US" altLang="en-US">
                <a:latin typeface="Times New Roman" panose="02020603050405020304" pitchFamily="18" charset="0"/>
              </a:rPr>
              <a:t> line and mark it on the perpendicular drawn from </a:t>
            </a:r>
            <a:r>
              <a:rPr lang="en-US" altLang="en-US" b="1">
                <a:latin typeface="Times New Roman" panose="02020603050405020304" pitchFamily="18" charset="0"/>
              </a:rPr>
              <a:t>b.</a:t>
            </a:r>
          </a:p>
        </p:txBody>
      </p:sp>
      <p:sp>
        <p:nvSpPr>
          <p:cNvPr id="47138" name="Line 34">
            <a:extLst>
              <a:ext uri="{FF2B5EF4-FFF2-40B4-BE49-F238E27FC236}">
                <a16:creationId xmlns:a16="http://schemas.microsoft.com/office/drawing/2014/main" id="{93EDCCA7-85AE-4373-BC70-FD1050A18647}"/>
              </a:ext>
            </a:extLst>
          </p:cNvPr>
          <p:cNvSpPr>
            <a:spLocks noChangeShapeType="1"/>
          </p:cNvSpPr>
          <p:nvPr/>
        </p:nvSpPr>
        <p:spPr bwMode="auto">
          <a:xfrm flipV="1">
            <a:off x="3822700" y="2971800"/>
            <a:ext cx="0" cy="1185863"/>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9" name="Line 35">
            <a:extLst>
              <a:ext uri="{FF2B5EF4-FFF2-40B4-BE49-F238E27FC236}">
                <a16:creationId xmlns:a16="http://schemas.microsoft.com/office/drawing/2014/main" id="{AC2C1E2A-7B48-4BB9-8B3D-425CED78EEB3}"/>
              </a:ext>
            </a:extLst>
          </p:cNvPr>
          <p:cNvSpPr>
            <a:spLocks noChangeShapeType="1"/>
          </p:cNvSpPr>
          <p:nvPr/>
        </p:nvSpPr>
        <p:spPr bwMode="auto">
          <a:xfrm rot="1980000" flipV="1">
            <a:off x="3503613" y="5489575"/>
            <a:ext cx="0" cy="1185863"/>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0" name="Line 36">
            <a:extLst>
              <a:ext uri="{FF2B5EF4-FFF2-40B4-BE49-F238E27FC236}">
                <a16:creationId xmlns:a16="http://schemas.microsoft.com/office/drawing/2014/main" id="{14634174-4625-4BD6-8F90-7C4A2895FD69}"/>
              </a:ext>
            </a:extLst>
          </p:cNvPr>
          <p:cNvSpPr>
            <a:spLocks noChangeShapeType="1"/>
          </p:cNvSpPr>
          <p:nvPr/>
        </p:nvSpPr>
        <p:spPr bwMode="auto">
          <a:xfrm flipH="1" flipV="1">
            <a:off x="1952625" y="4271963"/>
            <a:ext cx="1223963" cy="23145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1" name="Line 37">
            <a:extLst>
              <a:ext uri="{FF2B5EF4-FFF2-40B4-BE49-F238E27FC236}">
                <a16:creationId xmlns:a16="http://schemas.microsoft.com/office/drawing/2014/main" id="{3A427A88-EDD9-45CE-A16A-C0A404C8FA22}"/>
              </a:ext>
            </a:extLst>
          </p:cNvPr>
          <p:cNvSpPr>
            <a:spLocks noChangeShapeType="1"/>
          </p:cNvSpPr>
          <p:nvPr/>
        </p:nvSpPr>
        <p:spPr bwMode="auto">
          <a:xfrm flipH="1" flipV="1">
            <a:off x="2195513" y="4727575"/>
            <a:ext cx="981075" cy="1858963"/>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3" name="Text Box 39">
            <a:extLst>
              <a:ext uri="{FF2B5EF4-FFF2-40B4-BE49-F238E27FC236}">
                <a16:creationId xmlns:a16="http://schemas.microsoft.com/office/drawing/2014/main" id="{CC0B0A25-90EA-49C8-A147-5E72F15F33C6}"/>
              </a:ext>
            </a:extLst>
          </p:cNvPr>
          <p:cNvSpPr txBox="1">
            <a:spLocks noChangeArrowheads="1"/>
          </p:cNvSpPr>
          <p:nvPr/>
        </p:nvSpPr>
        <p:spPr bwMode="auto">
          <a:xfrm>
            <a:off x="4902200" y="3813175"/>
            <a:ext cx="4241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Mark the points as </a:t>
            </a:r>
            <a:r>
              <a:rPr lang="en-US" altLang="en-US" b="1">
                <a:latin typeface="Times New Roman" panose="02020603050405020304" pitchFamily="18" charset="0"/>
              </a:rPr>
              <a:t>A</a:t>
            </a:r>
            <a:r>
              <a:rPr lang="en-US" altLang="en-US" b="1" baseline="-25000">
                <a:latin typeface="Times New Roman" panose="02020603050405020304" pitchFamily="18" charset="0"/>
              </a:rPr>
              <a:t>1</a:t>
            </a:r>
            <a:r>
              <a:rPr lang="en-US" altLang="en-US">
                <a:latin typeface="Times New Roman" panose="02020603050405020304" pitchFamily="18" charset="0"/>
              </a:rPr>
              <a:t>and </a:t>
            </a:r>
            <a:r>
              <a:rPr lang="en-US" altLang="en-US" b="1">
                <a:latin typeface="Times New Roman" panose="02020603050405020304" pitchFamily="18" charset="0"/>
              </a:rPr>
              <a:t>B</a:t>
            </a:r>
            <a:r>
              <a:rPr lang="en-US" altLang="en-US" b="1" baseline="-25000">
                <a:latin typeface="Times New Roman" panose="02020603050405020304" pitchFamily="18" charset="0"/>
              </a:rPr>
              <a:t>1</a:t>
            </a:r>
            <a:r>
              <a:rPr lang="en-US" altLang="en-US">
                <a:latin typeface="Times New Roman" panose="02020603050405020304" pitchFamily="18" charset="0"/>
              </a:rPr>
              <a:t> respectively and join them. This will give True length of the line.</a:t>
            </a:r>
            <a:endParaRPr lang="en-US" altLang="en-US" b="1">
              <a:latin typeface="Times New Roman" panose="02020603050405020304" pitchFamily="18" charset="0"/>
            </a:endParaRPr>
          </a:p>
        </p:txBody>
      </p:sp>
      <p:sp>
        <p:nvSpPr>
          <p:cNvPr id="47144" name="Text Box 40">
            <a:extLst>
              <a:ext uri="{FF2B5EF4-FFF2-40B4-BE49-F238E27FC236}">
                <a16:creationId xmlns:a16="http://schemas.microsoft.com/office/drawing/2014/main" id="{EA1B5307-7E61-474B-98F2-6E58EA567FBB}"/>
              </a:ext>
            </a:extLst>
          </p:cNvPr>
          <p:cNvSpPr txBox="1">
            <a:spLocks noChangeArrowheads="1"/>
          </p:cNvSpPr>
          <p:nvPr/>
        </p:nvSpPr>
        <p:spPr bwMode="auto">
          <a:xfrm>
            <a:off x="4876800" y="4597400"/>
            <a:ext cx="4241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Extend this line to intersect the top view. The point of intersection gives </a:t>
            </a:r>
            <a:r>
              <a:rPr lang="en-US" altLang="en-US" b="1">
                <a:latin typeface="Times New Roman" panose="02020603050405020304" pitchFamily="18" charset="0"/>
              </a:rPr>
              <a:t>HT</a:t>
            </a:r>
            <a:r>
              <a:rPr lang="en-US" altLang="en-US">
                <a:latin typeface="Times New Roman" panose="02020603050405020304" pitchFamily="18" charset="0"/>
              </a:rPr>
              <a:t> and the angle between </a:t>
            </a:r>
            <a:r>
              <a:rPr lang="en-US" altLang="en-US" b="1">
                <a:latin typeface="Times New Roman" panose="02020603050405020304" pitchFamily="18" charset="0"/>
              </a:rPr>
              <a:t>TL</a:t>
            </a:r>
            <a:r>
              <a:rPr lang="en-US" altLang="en-US">
                <a:latin typeface="Times New Roman" panose="02020603050405020304" pitchFamily="18" charset="0"/>
              </a:rPr>
              <a:t> and </a:t>
            </a:r>
            <a:r>
              <a:rPr lang="en-US" altLang="en-US" b="1">
                <a:latin typeface="Times New Roman" panose="02020603050405020304" pitchFamily="18" charset="0"/>
              </a:rPr>
              <a:t>TV</a:t>
            </a:r>
            <a:r>
              <a:rPr lang="en-US" altLang="en-US">
                <a:latin typeface="Times New Roman" panose="02020603050405020304" pitchFamily="18" charset="0"/>
              </a:rPr>
              <a:t> will be </a:t>
            </a:r>
            <a:r>
              <a:rPr lang="el-GR" altLang="en-US" b="1">
                <a:latin typeface="Times New Roman" panose="02020603050405020304" pitchFamily="18" charset="0"/>
                <a:cs typeface="Times New Roman" panose="02020603050405020304" pitchFamily="18" charset="0"/>
              </a:rPr>
              <a:t>θ</a:t>
            </a:r>
            <a:r>
              <a:rPr lang="en-US" altLang="en-US">
                <a:latin typeface="Times New Roman" panose="02020603050405020304" pitchFamily="18" charset="0"/>
                <a:cs typeface="Times New Roman" panose="02020603050405020304" pitchFamily="18" charset="0"/>
              </a:rPr>
              <a:t>.</a:t>
            </a:r>
            <a:endParaRPr lang="el-GR" altLang="en-US" b="1">
              <a:latin typeface="Times New Roman" panose="02020603050405020304" pitchFamily="18" charset="0"/>
              <a:cs typeface="Times New Roman" panose="02020603050405020304" pitchFamily="18" charset="0"/>
            </a:endParaRPr>
          </a:p>
        </p:txBody>
      </p:sp>
      <p:sp>
        <p:nvSpPr>
          <p:cNvPr id="47145" name="Text Box 41">
            <a:extLst>
              <a:ext uri="{FF2B5EF4-FFF2-40B4-BE49-F238E27FC236}">
                <a16:creationId xmlns:a16="http://schemas.microsoft.com/office/drawing/2014/main" id="{85C7D078-C248-4387-B483-84B17EF07DE9}"/>
              </a:ext>
            </a:extLst>
          </p:cNvPr>
          <p:cNvSpPr txBox="1">
            <a:spLocks noChangeArrowheads="1"/>
          </p:cNvSpPr>
          <p:nvPr/>
        </p:nvSpPr>
        <p:spPr bwMode="auto">
          <a:xfrm>
            <a:off x="1938338" y="4687888"/>
            <a:ext cx="4238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A</a:t>
            </a:r>
            <a:r>
              <a:rPr lang="en-US" altLang="en-US" sz="1200" baseline="-25000"/>
              <a:t>1</a:t>
            </a:r>
          </a:p>
        </p:txBody>
      </p:sp>
      <p:sp>
        <p:nvSpPr>
          <p:cNvPr id="47146" name="Text Box 42">
            <a:extLst>
              <a:ext uri="{FF2B5EF4-FFF2-40B4-BE49-F238E27FC236}">
                <a16:creationId xmlns:a16="http://schemas.microsoft.com/office/drawing/2014/main" id="{E47AC73B-1B67-418F-9ABD-79C5E7AC4DEE}"/>
              </a:ext>
            </a:extLst>
          </p:cNvPr>
          <p:cNvSpPr txBox="1">
            <a:spLocks noChangeArrowheads="1"/>
          </p:cNvSpPr>
          <p:nvPr/>
        </p:nvSpPr>
        <p:spPr bwMode="auto">
          <a:xfrm>
            <a:off x="3114675" y="6500813"/>
            <a:ext cx="4238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r>
              <a:rPr lang="en-US" altLang="en-US" sz="1200" baseline="-25000"/>
              <a:t>1</a:t>
            </a:r>
          </a:p>
        </p:txBody>
      </p:sp>
      <p:sp>
        <p:nvSpPr>
          <p:cNvPr id="47147" name="Oval 43">
            <a:extLst>
              <a:ext uri="{FF2B5EF4-FFF2-40B4-BE49-F238E27FC236}">
                <a16:creationId xmlns:a16="http://schemas.microsoft.com/office/drawing/2014/main" id="{627E3060-1979-44C4-BAE5-6A9212AED758}"/>
              </a:ext>
            </a:extLst>
          </p:cNvPr>
          <p:cNvSpPr>
            <a:spLocks noChangeArrowheads="1"/>
          </p:cNvSpPr>
          <p:nvPr/>
        </p:nvSpPr>
        <p:spPr bwMode="auto">
          <a:xfrm>
            <a:off x="1998663" y="4376738"/>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8" name="Arc 44">
            <a:extLst>
              <a:ext uri="{FF2B5EF4-FFF2-40B4-BE49-F238E27FC236}">
                <a16:creationId xmlns:a16="http://schemas.microsoft.com/office/drawing/2014/main" id="{184AF564-0445-449A-86BF-C821ED4D2A96}"/>
              </a:ext>
            </a:extLst>
          </p:cNvPr>
          <p:cNvSpPr>
            <a:spLocks/>
          </p:cNvSpPr>
          <p:nvPr/>
        </p:nvSpPr>
        <p:spPr bwMode="auto">
          <a:xfrm flipV="1">
            <a:off x="2033588" y="4435475"/>
            <a:ext cx="520700" cy="530225"/>
          </a:xfrm>
          <a:custGeom>
            <a:avLst/>
            <a:gdLst>
              <a:gd name="G0" fmla="+- 0 0 0"/>
              <a:gd name="G1" fmla="+- 19053 0 0"/>
              <a:gd name="G2" fmla="+- 21600 0 0"/>
              <a:gd name="T0" fmla="*/ 10176 w 18309"/>
              <a:gd name="T1" fmla="*/ 0 h 19053"/>
              <a:gd name="T2" fmla="*/ 18309 w 18309"/>
              <a:gd name="T3" fmla="*/ 7592 h 19053"/>
              <a:gd name="T4" fmla="*/ 0 w 18309"/>
              <a:gd name="T5" fmla="*/ 19053 h 19053"/>
            </a:gdLst>
            <a:ahLst/>
            <a:cxnLst>
              <a:cxn ang="0">
                <a:pos x="T0" y="T1"/>
              </a:cxn>
              <a:cxn ang="0">
                <a:pos x="T2" y="T3"/>
              </a:cxn>
              <a:cxn ang="0">
                <a:pos x="T4" y="T5"/>
              </a:cxn>
            </a:cxnLst>
            <a:rect l="0" t="0" r="r" b="b"/>
            <a:pathLst>
              <a:path w="18309" h="19053" fill="none" extrusionOk="0">
                <a:moveTo>
                  <a:pt x="10175" y="0"/>
                </a:moveTo>
                <a:cubicBezTo>
                  <a:pt x="13503" y="1777"/>
                  <a:pt x="16307" y="4394"/>
                  <a:pt x="18308" y="7592"/>
                </a:cubicBezTo>
              </a:path>
              <a:path w="18309" h="19053" stroke="0" extrusionOk="0">
                <a:moveTo>
                  <a:pt x="10175" y="0"/>
                </a:moveTo>
                <a:cubicBezTo>
                  <a:pt x="13503" y="1777"/>
                  <a:pt x="16307" y="4394"/>
                  <a:pt x="18308" y="7592"/>
                </a:cubicBezTo>
                <a:lnTo>
                  <a:pt x="0" y="19053"/>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Text Box 45">
            <a:extLst>
              <a:ext uri="{FF2B5EF4-FFF2-40B4-BE49-F238E27FC236}">
                <a16:creationId xmlns:a16="http://schemas.microsoft.com/office/drawing/2014/main" id="{E924BCFC-4DF3-496B-B468-430B8E76DCEC}"/>
              </a:ext>
            </a:extLst>
          </p:cNvPr>
          <p:cNvSpPr txBox="1">
            <a:spLocks noChangeArrowheads="1"/>
          </p:cNvSpPr>
          <p:nvPr/>
        </p:nvSpPr>
        <p:spPr bwMode="auto">
          <a:xfrm>
            <a:off x="2381250" y="4827588"/>
            <a:ext cx="3095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200">
                <a:cs typeface="Arial" panose="020B0604020202020204" pitchFamily="34" charset="0"/>
              </a:rPr>
              <a:t>θ</a:t>
            </a:r>
          </a:p>
        </p:txBody>
      </p:sp>
      <p:sp>
        <p:nvSpPr>
          <p:cNvPr id="47150" name="Text Box 46">
            <a:extLst>
              <a:ext uri="{FF2B5EF4-FFF2-40B4-BE49-F238E27FC236}">
                <a16:creationId xmlns:a16="http://schemas.microsoft.com/office/drawing/2014/main" id="{2460706D-AFD9-46BF-9150-3754E4FE43AA}"/>
              </a:ext>
            </a:extLst>
          </p:cNvPr>
          <p:cNvSpPr txBox="1">
            <a:spLocks noChangeArrowheads="1"/>
          </p:cNvSpPr>
          <p:nvPr/>
        </p:nvSpPr>
        <p:spPr bwMode="auto">
          <a:xfrm>
            <a:off x="1806575" y="4341813"/>
            <a:ext cx="4667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h</a:t>
            </a:r>
          </a:p>
        </p:txBody>
      </p:sp>
      <p:sp>
        <p:nvSpPr>
          <p:cNvPr id="47151" name="Line 47">
            <a:extLst>
              <a:ext uri="{FF2B5EF4-FFF2-40B4-BE49-F238E27FC236}">
                <a16:creationId xmlns:a16="http://schemas.microsoft.com/office/drawing/2014/main" id="{6EDC3557-10A5-4092-8A8D-11073C3EE33A}"/>
              </a:ext>
            </a:extLst>
          </p:cNvPr>
          <p:cNvSpPr>
            <a:spLocks noChangeShapeType="1"/>
          </p:cNvSpPr>
          <p:nvPr/>
        </p:nvSpPr>
        <p:spPr bwMode="auto">
          <a:xfrm rot="3360000">
            <a:off x="1620837" y="3589338"/>
            <a:ext cx="8921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2" name="Line 48">
            <a:extLst>
              <a:ext uri="{FF2B5EF4-FFF2-40B4-BE49-F238E27FC236}">
                <a16:creationId xmlns:a16="http://schemas.microsoft.com/office/drawing/2014/main" id="{82F252B9-E94E-4E04-9FE6-7A6964C8B75E}"/>
              </a:ext>
            </a:extLst>
          </p:cNvPr>
          <p:cNvSpPr>
            <a:spLocks noChangeShapeType="1"/>
          </p:cNvSpPr>
          <p:nvPr/>
        </p:nvSpPr>
        <p:spPr bwMode="auto">
          <a:xfrm rot="3360000">
            <a:off x="2409825" y="2224088"/>
            <a:ext cx="18097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3" name="Text Box 49">
            <a:extLst>
              <a:ext uri="{FF2B5EF4-FFF2-40B4-BE49-F238E27FC236}">
                <a16:creationId xmlns:a16="http://schemas.microsoft.com/office/drawing/2014/main" id="{D057A449-CFBF-42A9-B58B-57EB11635F7D}"/>
              </a:ext>
            </a:extLst>
          </p:cNvPr>
          <p:cNvSpPr txBox="1">
            <a:spLocks noChangeArrowheads="1"/>
          </p:cNvSpPr>
          <p:nvPr/>
        </p:nvSpPr>
        <p:spPr bwMode="auto">
          <a:xfrm>
            <a:off x="4902200" y="1660525"/>
            <a:ext cx="398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Now draw perpendiculars at </a:t>
            </a:r>
            <a:r>
              <a:rPr lang="en-US" altLang="en-US" b="1">
                <a:latin typeface="Times New Roman" panose="02020603050405020304" pitchFamily="18" charset="0"/>
              </a:rPr>
              <a:t>a’</a:t>
            </a:r>
            <a:r>
              <a:rPr lang="en-US" altLang="en-US">
                <a:latin typeface="Times New Roman" panose="02020603050405020304" pitchFamily="18" charset="0"/>
              </a:rPr>
              <a:t> and </a:t>
            </a:r>
            <a:r>
              <a:rPr lang="en-US" altLang="en-US" b="1">
                <a:latin typeface="Times New Roman" panose="02020603050405020304" pitchFamily="18" charset="0"/>
              </a:rPr>
              <a:t>b’</a:t>
            </a:r>
          </a:p>
        </p:txBody>
      </p:sp>
      <p:sp>
        <p:nvSpPr>
          <p:cNvPr id="47154" name="Text Box 50">
            <a:extLst>
              <a:ext uri="{FF2B5EF4-FFF2-40B4-BE49-F238E27FC236}">
                <a16:creationId xmlns:a16="http://schemas.microsoft.com/office/drawing/2014/main" id="{50B2CD97-0D34-439D-A3B6-A664B1242E26}"/>
              </a:ext>
            </a:extLst>
          </p:cNvPr>
          <p:cNvSpPr txBox="1">
            <a:spLocks noChangeArrowheads="1"/>
          </p:cNvSpPr>
          <p:nvPr/>
        </p:nvSpPr>
        <p:spPr bwMode="auto">
          <a:xfrm>
            <a:off x="4876800" y="2176463"/>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Measure distance of </a:t>
            </a:r>
            <a:r>
              <a:rPr lang="en-US" altLang="en-US" b="1">
                <a:latin typeface="Times New Roman" panose="02020603050405020304" pitchFamily="18" charset="0"/>
              </a:rPr>
              <a:t>a</a:t>
            </a:r>
            <a:r>
              <a:rPr lang="en-US" altLang="en-US">
                <a:latin typeface="Times New Roman" panose="02020603050405020304" pitchFamily="18" charset="0"/>
              </a:rPr>
              <a:t> from the </a:t>
            </a:r>
            <a:r>
              <a:rPr lang="en-US" altLang="en-US" b="1">
                <a:latin typeface="Times New Roman" panose="02020603050405020304" pitchFamily="18" charset="0"/>
              </a:rPr>
              <a:t>XY</a:t>
            </a:r>
            <a:r>
              <a:rPr lang="en-US" altLang="en-US">
                <a:latin typeface="Times New Roman" panose="02020603050405020304" pitchFamily="18" charset="0"/>
              </a:rPr>
              <a:t> line and mark it on the perpendicular drawn from</a:t>
            </a:r>
            <a:r>
              <a:rPr lang="en-US" altLang="en-US" b="1">
                <a:latin typeface="Times New Roman" panose="02020603050405020304" pitchFamily="18" charset="0"/>
              </a:rPr>
              <a:t> a’</a:t>
            </a:r>
            <a:r>
              <a:rPr lang="en-US" altLang="en-US">
                <a:latin typeface="Times New Roman" panose="02020603050405020304" pitchFamily="18" charset="0"/>
              </a:rPr>
              <a:t>.</a:t>
            </a:r>
            <a:endParaRPr lang="en-US" altLang="en-US" b="1">
              <a:latin typeface="Times New Roman" panose="02020603050405020304" pitchFamily="18" charset="0"/>
            </a:endParaRPr>
          </a:p>
        </p:txBody>
      </p:sp>
      <p:sp>
        <p:nvSpPr>
          <p:cNvPr id="47155" name="Line 51">
            <a:extLst>
              <a:ext uri="{FF2B5EF4-FFF2-40B4-BE49-F238E27FC236}">
                <a16:creationId xmlns:a16="http://schemas.microsoft.com/office/drawing/2014/main" id="{FDCEB492-C87A-45CD-BA4E-EDEC48347658}"/>
              </a:ext>
            </a:extLst>
          </p:cNvPr>
          <p:cNvSpPr>
            <a:spLocks noChangeShapeType="1"/>
          </p:cNvSpPr>
          <p:nvPr/>
        </p:nvSpPr>
        <p:spPr bwMode="auto">
          <a:xfrm>
            <a:off x="2324100" y="4157663"/>
            <a:ext cx="0" cy="452437"/>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6" name="Line 52">
            <a:extLst>
              <a:ext uri="{FF2B5EF4-FFF2-40B4-BE49-F238E27FC236}">
                <a16:creationId xmlns:a16="http://schemas.microsoft.com/office/drawing/2014/main" id="{9D95B2F5-3BAA-4B1D-9207-D0CA5B58839B}"/>
              </a:ext>
            </a:extLst>
          </p:cNvPr>
          <p:cNvSpPr>
            <a:spLocks noChangeShapeType="1"/>
          </p:cNvSpPr>
          <p:nvPr/>
        </p:nvSpPr>
        <p:spPr bwMode="auto">
          <a:xfrm rot="19560000">
            <a:off x="2195513" y="3536950"/>
            <a:ext cx="0" cy="452438"/>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7" name="Line 53">
            <a:extLst>
              <a:ext uri="{FF2B5EF4-FFF2-40B4-BE49-F238E27FC236}">
                <a16:creationId xmlns:a16="http://schemas.microsoft.com/office/drawing/2014/main" id="{12037F79-4A23-4D4F-AE4B-B45708924E98}"/>
              </a:ext>
            </a:extLst>
          </p:cNvPr>
          <p:cNvSpPr>
            <a:spLocks noChangeShapeType="1"/>
          </p:cNvSpPr>
          <p:nvPr/>
        </p:nvSpPr>
        <p:spPr bwMode="auto">
          <a:xfrm>
            <a:off x="3822700" y="4157663"/>
            <a:ext cx="0" cy="1433512"/>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8" name="Line 54">
            <a:extLst>
              <a:ext uri="{FF2B5EF4-FFF2-40B4-BE49-F238E27FC236}">
                <a16:creationId xmlns:a16="http://schemas.microsoft.com/office/drawing/2014/main" id="{E9EE534A-8EA6-43A0-BEA7-55EBB438207C}"/>
              </a:ext>
            </a:extLst>
          </p:cNvPr>
          <p:cNvSpPr>
            <a:spLocks noChangeShapeType="1"/>
          </p:cNvSpPr>
          <p:nvPr/>
        </p:nvSpPr>
        <p:spPr bwMode="auto">
          <a:xfrm rot="19560000">
            <a:off x="3429000" y="1651000"/>
            <a:ext cx="0" cy="1433513"/>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9" name="Text Box 55">
            <a:extLst>
              <a:ext uri="{FF2B5EF4-FFF2-40B4-BE49-F238E27FC236}">
                <a16:creationId xmlns:a16="http://schemas.microsoft.com/office/drawing/2014/main" id="{407388C7-9415-46E2-9B9E-DA0834912589}"/>
              </a:ext>
            </a:extLst>
          </p:cNvPr>
          <p:cNvSpPr txBox="1">
            <a:spLocks noChangeArrowheads="1"/>
          </p:cNvSpPr>
          <p:nvPr/>
        </p:nvSpPr>
        <p:spPr bwMode="auto">
          <a:xfrm>
            <a:off x="4892675" y="2957513"/>
            <a:ext cx="425132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Similarly measure the distance of </a:t>
            </a:r>
            <a:r>
              <a:rPr lang="en-US" altLang="en-US" b="1">
                <a:latin typeface="Times New Roman" panose="02020603050405020304" pitchFamily="18" charset="0"/>
              </a:rPr>
              <a:t>b</a:t>
            </a:r>
            <a:r>
              <a:rPr lang="en-US" altLang="en-US">
                <a:latin typeface="Times New Roman" panose="02020603050405020304" pitchFamily="18" charset="0"/>
              </a:rPr>
              <a:t> from the </a:t>
            </a:r>
            <a:r>
              <a:rPr lang="en-US" altLang="en-US" b="1">
                <a:latin typeface="Times New Roman" panose="02020603050405020304" pitchFamily="18" charset="0"/>
              </a:rPr>
              <a:t>XY</a:t>
            </a:r>
            <a:r>
              <a:rPr lang="en-US" altLang="en-US">
                <a:latin typeface="Times New Roman" panose="02020603050405020304" pitchFamily="18" charset="0"/>
              </a:rPr>
              <a:t> line and mark it on the perpendicular drawn from </a:t>
            </a:r>
            <a:r>
              <a:rPr lang="en-US" altLang="en-US" b="1">
                <a:latin typeface="Times New Roman" panose="02020603050405020304" pitchFamily="18" charset="0"/>
              </a:rPr>
              <a:t>b’.</a:t>
            </a:r>
          </a:p>
        </p:txBody>
      </p:sp>
      <p:sp>
        <p:nvSpPr>
          <p:cNvPr id="47160" name="Text Box 56">
            <a:extLst>
              <a:ext uri="{FF2B5EF4-FFF2-40B4-BE49-F238E27FC236}">
                <a16:creationId xmlns:a16="http://schemas.microsoft.com/office/drawing/2014/main" id="{5A7E29E5-4B19-4018-B132-ED028454D213}"/>
              </a:ext>
            </a:extLst>
          </p:cNvPr>
          <p:cNvSpPr txBox="1">
            <a:spLocks noChangeArrowheads="1"/>
          </p:cNvSpPr>
          <p:nvPr/>
        </p:nvSpPr>
        <p:spPr bwMode="auto">
          <a:xfrm>
            <a:off x="4906963" y="3957638"/>
            <a:ext cx="4241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Mark the points as </a:t>
            </a:r>
            <a:r>
              <a:rPr lang="en-US" altLang="en-US" b="1">
                <a:latin typeface="Times New Roman" panose="02020603050405020304" pitchFamily="18" charset="0"/>
              </a:rPr>
              <a:t>A</a:t>
            </a:r>
            <a:r>
              <a:rPr lang="en-US" altLang="en-US" b="1" baseline="-25000">
                <a:latin typeface="Times New Roman" panose="02020603050405020304" pitchFamily="18" charset="0"/>
              </a:rPr>
              <a:t>2</a:t>
            </a:r>
            <a:r>
              <a:rPr lang="en-US" altLang="en-US">
                <a:latin typeface="Times New Roman" panose="02020603050405020304" pitchFamily="18" charset="0"/>
              </a:rPr>
              <a:t>and </a:t>
            </a:r>
            <a:r>
              <a:rPr lang="en-US" altLang="en-US" b="1">
                <a:latin typeface="Times New Roman" panose="02020603050405020304" pitchFamily="18" charset="0"/>
              </a:rPr>
              <a:t>B</a:t>
            </a:r>
            <a:r>
              <a:rPr lang="en-US" altLang="en-US" b="1" baseline="-25000">
                <a:latin typeface="Times New Roman" panose="02020603050405020304" pitchFamily="18" charset="0"/>
              </a:rPr>
              <a:t>2</a:t>
            </a:r>
            <a:r>
              <a:rPr lang="en-US" altLang="en-US">
                <a:latin typeface="Times New Roman" panose="02020603050405020304" pitchFamily="18" charset="0"/>
              </a:rPr>
              <a:t> respectively and join them. This will give True length of the line.</a:t>
            </a:r>
            <a:endParaRPr lang="en-US" altLang="en-US" b="1">
              <a:latin typeface="Times New Roman" panose="02020603050405020304" pitchFamily="18" charset="0"/>
            </a:endParaRPr>
          </a:p>
        </p:txBody>
      </p:sp>
      <p:sp>
        <p:nvSpPr>
          <p:cNvPr id="47161" name="Text Box 57">
            <a:extLst>
              <a:ext uri="{FF2B5EF4-FFF2-40B4-BE49-F238E27FC236}">
                <a16:creationId xmlns:a16="http://schemas.microsoft.com/office/drawing/2014/main" id="{499F61EF-93F0-4C98-BB95-F111DD1FF445}"/>
              </a:ext>
            </a:extLst>
          </p:cNvPr>
          <p:cNvSpPr txBox="1">
            <a:spLocks noChangeArrowheads="1"/>
          </p:cNvSpPr>
          <p:nvPr/>
        </p:nvSpPr>
        <p:spPr bwMode="auto">
          <a:xfrm>
            <a:off x="1704975" y="3290888"/>
            <a:ext cx="4238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A</a:t>
            </a:r>
            <a:r>
              <a:rPr lang="en-US" altLang="en-US" sz="1200" baseline="-25000"/>
              <a:t>2</a:t>
            </a:r>
          </a:p>
        </p:txBody>
      </p:sp>
      <p:sp>
        <p:nvSpPr>
          <p:cNvPr id="47162" name="Text Box 58">
            <a:extLst>
              <a:ext uri="{FF2B5EF4-FFF2-40B4-BE49-F238E27FC236}">
                <a16:creationId xmlns:a16="http://schemas.microsoft.com/office/drawing/2014/main" id="{3EE9B46B-9056-4067-AC19-F356836BCC62}"/>
              </a:ext>
            </a:extLst>
          </p:cNvPr>
          <p:cNvSpPr txBox="1">
            <a:spLocks noChangeArrowheads="1"/>
          </p:cNvSpPr>
          <p:nvPr/>
        </p:nvSpPr>
        <p:spPr bwMode="auto">
          <a:xfrm>
            <a:off x="2963863" y="1512888"/>
            <a:ext cx="4238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r>
              <a:rPr lang="en-US" altLang="en-US" sz="1200" baseline="-25000"/>
              <a:t>2</a:t>
            </a:r>
          </a:p>
        </p:txBody>
      </p:sp>
      <p:sp>
        <p:nvSpPr>
          <p:cNvPr id="47163" name="Line 59">
            <a:extLst>
              <a:ext uri="{FF2B5EF4-FFF2-40B4-BE49-F238E27FC236}">
                <a16:creationId xmlns:a16="http://schemas.microsoft.com/office/drawing/2014/main" id="{C0482ECF-E7D0-4B64-B25A-E84EA809A38F}"/>
              </a:ext>
            </a:extLst>
          </p:cNvPr>
          <p:cNvSpPr>
            <a:spLocks noChangeShapeType="1"/>
          </p:cNvSpPr>
          <p:nvPr/>
        </p:nvSpPr>
        <p:spPr bwMode="auto">
          <a:xfrm flipH="1">
            <a:off x="2066925" y="1787525"/>
            <a:ext cx="966788" cy="1778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4" name="Line 60">
            <a:extLst>
              <a:ext uri="{FF2B5EF4-FFF2-40B4-BE49-F238E27FC236}">
                <a16:creationId xmlns:a16="http://schemas.microsoft.com/office/drawing/2014/main" id="{F5E88D82-CF48-4469-9D35-8CF6D3EA2B18}"/>
              </a:ext>
            </a:extLst>
          </p:cNvPr>
          <p:cNvSpPr>
            <a:spLocks noChangeShapeType="1"/>
          </p:cNvSpPr>
          <p:nvPr/>
        </p:nvSpPr>
        <p:spPr bwMode="auto">
          <a:xfrm flipH="1">
            <a:off x="1557338" y="3565525"/>
            <a:ext cx="503237" cy="9731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5" name="Oval 61">
            <a:extLst>
              <a:ext uri="{FF2B5EF4-FFF2-40B4-BE49-F238E27FC236}">
                <a16:creationId xmlns:a16="http://schemas.microsoft.com/office/drawing/2014/main" id="{CB496783-1085-4EE2-909F-B9A3D936D8E0}"/>
              </a:ext>
            </a:extLst>
          </p:cNvPr>
          <p:cNvSpPr>
            <a:spLocks noChangeArrowheads="1"/>
          </p:cNvSpPr>
          <p:nvPr/>
        </p:nvSpPr>
        <p:spPr bwMode="auto">
          <a:xfrm>
            <a:off x="1600200" y="4386263"/>
            <a:ext cx="46038"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6" name="Text Box 62">
            <a:extLst>
              <a:ext uri="{FF2B5EF4-FFF2-40B4-BE49-F238E27FC236}">
                <a16:creationId xmlns:a16="http://schemas.microsoft.com/office/drawing/2014/main" id="{E6FA3F27-1F8A-4191-ABC3-1B39DA24AF25}"/>
              </a:ext>
            </a:extLst>
          </p:cNvPr>
          <p:cNvSpPr txBox="1">
            <a:spLocks noChangeArrowheads="1"/>
          </p:cNvSpPr>
          <p:nvPr/>
        </p:nvSpPr>
        <p:spPr bwMode="auto">
          <a:xfrm>
            <a:off x="1338263" y="4297363"/>
            <a:ext cx="4667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v’</a:t>
            </a:r>
          </a:p>
        </p:txBody>
      </p:sp>
      <p:sp>
        <p:nvSpPr>
          <p:cNvPr id="47167" name="Text Box 63">
            <a:extLst>
              <a:ext uri="{FF2B5EF4-FFF2-40B4-BE49-F238E27FC236}">
                <a16:creationId xmlns:a16="http://schemas.microsoft.com/office/drawing/2014/main" id="{6ADA5084-1351-49A5-81E3-A7F0342E5E18}"/>
              </a:ext>
            </a:extLst>
          </p:cNvPr>
          <p:cNvSpPr txBox="1">
            <a:spLocks noChangeArrowheads="1"/>
          </p:cNvSpPr>
          <p:nvPr/>
        </p:nvSpPr>
        <p:spPr bwMode="auto">
          <a:xfrm>
            <a:off x="4881563" y="4802188"/>
            <a:ext cx="42672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Extend this line to intersect the front view. The point of intersection gives </a:t>
            </a:r>
            <a:r>
              <a:rPr lang="en-US" altLang="en-US" b="1">
                <a:latin typeface="Times New Roman" panose="02020603050405020304" pitchFamily="18" charset="0"/>
              </a:rPr>
              <a:t>VT</a:t>
            </a:r>
            <a:r>
              <a:rPr lang="en-US" altLang="en-US">
                <a:latin typeface="Times New Roman" panose="02020603050405020304" pitchFamily="18" charset="0"/>
              </a:rPr>
              <a:t> and the angle between </a:t>
            </a:r>
            <a:r>
              <a:rPr lang="en-US" altLang="en-US" b="1">
                <a:latin typeface="Times New Roman" panose="02020603050405020304" pitchFamily="18" charset="0"/>
              </a:rPr>
              <a:t>TL</a:t>
            </a:r>
            <a:r>
              <a:rPr lang="en-US" altLang="en-US">
                <a:latin typeface="Times New Roman" panose="02020603050405020304" pitchFamily="18" charset="0"/>
              </a:rPr>
              <a:t> and </a:t>
            </a:r>
            <a:r>
              <a:rPr lang="en-US" altLang="en-US" b="1">
                <a:latin typeface="Times New Roman" panose="02020603050405020304" pitchFamily="18" charset="0"/>
              </a:rPr>
              <a:t>FV</a:t>
            </a:r>
            <a:r>
              <a:rPr lang="en-US" altLang="en-US">
                <a:latin typeface="Times New Roman" panose="02020603050405020304" pitchFamily="18" charset="0"/>
              </a:rPr>
              <a:t> will be </a:t>
            </a:r>
            <a:r>
              <a:rPr lang="en-US" altLang="en-US" b="1">
                <a:cs typeface="Arial" panose="020B0604020202020204" pitchFamily="34" charset="0"/>
              </a:rPr>
              <a:t>Ø</a:t>
            </a:r>
            <a:r>
              <a:rPr lang="en-US" altLang="en-US">
                <a:latin typeface="Times New Roman" panose="02020603050405020304" pitchFamily="18" charset="0"/>
                <a:cs typeface="Times New Roman" panose="02020603050405020304" pitchFamily="18" charset="0"/>
              </a:rPr>
              <a:t>.</a:t>
            </a:r>
            <a:endParaRPr lang="el-GR" altLang="en-US" b="1">
              <a:latin typeface="Times New Roman" panose="02020603050405020304" pitchFamily="18" charset="0"/>
              <a:cs typeface="Times New Roman" panose="02020603050405020304" pitchFamily="18" charset="0"/>
            </a:endParaRPr>
          </a:p>
        </p:txBody>
      </p:sp>
      <p:sp>
        <p:nvSpPr>
          <p:cNvPr id="47168" name="Arc 64">
            <a:extLst>
              <a:ext uri="{FF2B5EF4-FFF2-40B4-BE49-F238E27FC236}">
                <a16:creationId xmlns:a16="http://schemas.microsoft.com/office/drawing/2014/main" id="{3057A295-9316-4DD5-8566-A50025E91083}"/>
              </a:ext>
            </a:extLst>
          </p:cNvPr>
          <p:cNvSpPr>
            <a:spLocks/>
          </p:cNvSpPr>
          <p:nvPr/>
        </p:nvSpPr>
        <p:spPr bwMode="auto">
          <a:xfrm>
            <a:off x="1614488" y="3908425"/>
            <a:ext cx="488950" cy="522288"/>
          </a:xfrm>
          <a:custGeom>
            <a:avLst/>
            <a:gdLst>
              <a:gd name="G0" fmla="+- 0 0 0"/>
              <a:gd name="G1" fmla="+- 19247 0 0"/>
              <a:gd name="G2" fmla="+- 21600 0 0"/>
              <a:gd name="T0" fmla="*/ 9805 w 18028"/>
              <a:gd name="T1" fmla="*/ 0 h 19247"/>
              <a:gd name="T2" fmla="*/ 18028 w 18028"/>
              <a:gd name="T3" fmla="*/ 7349 h 19247"/>
              <a:gd name="T4" fmla="*/ 0 w 18028"/>
              <a:gd name="T5" fmla="*/ 19247 h 19247"/>
            </a:gdLst>
            <a:ahLst/>
            <a:cxnLst>
              <a:cxn ang="0">
                <a:pos x="T0" y="T1"/>
              </a:cxn>
              <a:cxn ang="0">
                <a:pos x="T2" y="T3"/>
              </a:cxn>
              <a:cxn ang="0">
                <a:pos x="T4" y="T5"/>
              </a:cxn>
            </a:cxnLst>
            <a:rect l="0" t="0" r="r" b="b"/>
            <a:pathLst>
              <a:path w="18028" h="19247" fill="none" extrusionOk="0">
                <a:moveTo>
                  <a:pt x="9804" y="0"/>
                </a:moveTo>
                <a:cubicBezTo>
                  <a:pt x="13135" y="1697"/>
                  <a:pt x="15968" y="4229"/>
                  <a:pt x="18027" y="7349"/>
                </a:cubicBezTo>
              </a:path>
              <a:path w="18028" h="19247" stroke="0" extrusionOk="0">
                <a:moveTo>
                  <a:pt x="9804" y="0"/>
                </a:moveTo>
                <a:cubicBezTo>
                  <a:pt x="13135" y="1697"/>
                  <a:pt x="15968" y="4229"/>
                  <a:pt x="18027" y="7349"/>
                </a:cubicBezTo>
                <a:lnTo>
                  <a:pt x="0" y="19247"/>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9" name="Text Box 65">
            <a:extLst>
              <a:ext uri="{FF2B5EF4-FFF2-40B4-BE49-F238E27FC236}">
                <a16:creationId xmlns:a16="http://schemas.microsoft.com/office/drawing/2014/main" id="{D3D793D4-8B7D-461B-A4C9-9888C8CA94F3}"/>
              </a:ext>
            </a:extLst>
          </p:cNvPr>
          <p:cNvSpPr txBox="1">
            <a:spLocks noChangeArrowheads="1"/>
          </p:cNvSpPr>
          <p:nvPr/>
        </p:nvSpPr>
        <p:spPr bwMode="auto">
          <a:xfrm>
            <a:off x="1782763" y="3937000"/>
            <a:ext cx="3095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cs typeface="Arial" panose="020B0604020202020204" pitchFamily="34" charset="0"/>
              </a:rPr>
              <a:t>Ø</a:t>
            </a:r>
          </a:p>
        </p:txBody>
      </p:sp>
      <p:sp>
        <p:nvSpPr>
          <p:cNvPr id="47170" name="Text Box 66">
            <a:extLst>
              <a:ext uri="{FF2B5EF4-FFF2-40B4-BE49-F238E27FC236}">
                <a16:creationId xmlns:a16="http://schemas.microsoft.com/office/drawing/2014/main" id="{D80F9142-3109-4667-9B1F-255FF6BAA49A}"/>
              </a:ext>
            </a:extLst>
          </p:cNvPr>
          <p:cNvSpPr txBox="1">
            <a:spLocks noChangeArrowheads="1"/>
          </p:cNvSpPr>
          <p:nvPr/>
        </p:nvSpPr>
        <p:spPr bwMode="auto">
          <a:xfrm>
            <a:off x="4332288" y="5741988"/>
            <a:ext cx="4786312" cy="1069975"/>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imes New Roman" panose="02020603050405020304" pitchFamily="18" charset="0"/>
              </a:rPr>
              <a:t>Note: If the distances of the points are measured on the opposite sides of XY line, then perpendiculars are drawn on opposite sides and, points are also marked on opposite sides.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7109"/>
                                        </p:tgtEl>
                                        <p:attrNameLst>
                                          <p:attrName>style.visibility</p:attrName>
                                        </p:attrNameLst>
                                      </p:cBhvr>
                                      <p:to>
                                        <p:strVal val="visible"/>
                                      </p:to>
                                    </p:set>
                                    <p:anim calcmode="lin" valueType="num">
                                      <p:cBhvr>
                                        <p:cTn id="7" dur="500" fill="hold"/>
                                        <p:tgtEl>
                                          <p:spTgt spid="4710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7109"/>
                                        </p:tgtEl>
                                        <p:attrNameLst>
                                          <p:attrName>ppt_y</p:attrName>
                                        </p:attrNameLst>
                                      </p:cBhvr>
                                      <p:tavLst>
                                        <p:tav tm="0">
                                          <p:val>
                                            <p:strVal val="#ppt_y"/>
                                          </p:val>
                                        </p:tav>
                                        <p:tav tm="100000">
                                          <p:val>
                                            <p:strVal val="#ppt_y"/>
                                          </p:val>
                                        </p:tav>
                                      </p:tavLst>
                                    </p:anim>
                                    <p:anim calcmode="lin" valueType="num">
                                      <p:cBhvr>
                                        <p:cTn id="9" dur="500" fill="hold"/>
                                        <p:tgtEl>
                                          <p:spTgt spid="4710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710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71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110"/>
                                        </p:tgtEl>
                                        <p:attrNameLst>
                                          <p:attrName>style.visibility</p:attrName>
                                        </p:attrNameLst>
                                      </p:cBhvr>
                                      <p:to>
                                        <p:strVal val="visible"/>
                                      </p:to>
                                    </p:set>
                                    <p:animEffect transition="in" filter="wipe(left)">
                                      <p:cBhvr>
                                        <p:cTn id="16" dur="500"/>
                                        <p:tgtEl>
                                          <p:spTgt spid="471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111"/>
                                        </p:tgtEl>
                                        <p:attrNameLst>
                                          <p:attrName>style.visibility</p:attrName>
                                        </p:attrNameLst>
                                      </p:cBhvr>
                                      <p:to>
                                        <p:strVal val="visible"/>
                                      </p:to>
                                    </p:set>
                                    <p:animEffect transition="in" filter="wipe(left)">
                                      <p:cBhvr>
                                        <p:cTn id="21" dur="500"/>
                                        <p:tgtEl>
                                          <p:spTgt spid="47111"/>
                                        </p:tgtEl>
                                      </p:cBhvr>
                                    </p:animEffect>
                                  </p:childTnLst>
                                </p:cTn>
                              </p:par>
                              <p:par>
                                <p:cTn id="22" presetID="22" presetClass="entr" presetSubtype="8" fill="hold" nodeType="withEffect">
                                  <p:stCondLst>
                                    <p:cond delay="0"/>
                                  </p:stCondLst>
                                  <p:childTnLst>
                                    <p:set>
                                      <p:cBhvr>
                                        <p:cTn id="23" dur="1" fill="hold">
                                          <p:stCondLst>
                                            <p:cond delay="0"/>
                                          </p:stCondLst>
                                        </p:cTn>
                                        <p:tgtEl>
                                          <p:spTgt spid="47113"/>
                                        </p:tgtEl>
                                        <p:attrNameLst>
                                          <p:attrName>style.visibility</p:attrName>
                                        </p:attrNameLst>
                                      </p:cBhvr>
                                      <p:to>
                                        <p:strVal val="visible"/>
                                      </p:to>
                                    </p:set>
                                    <p:animEffect transition="in" filter="wipe(left)">
                                      <p:cBhvr>
                                        <p:cTn id="24" dur="500"/>
                                        <p:tgtEl>
                                          <p:spTgt spid="4711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7125"/>
                                        </p:tgtEl>
                                        <p:attrNameLst>
                                          <p:attrName>style.visibility</p:attrName>
                                        </p:attrNameLst>
                                      </p:cBhvr>
                                      <p:to>
                                        <p:strVal val="visible"/>
                                      </p:to>
                                    </p:set>
                                    <p:animEffect transition="in" filter="wipe(left)">
                                      <p:cBhvr>
                                        <p:cTn id="27" dur="500"/>
                                        <p:tgtEl>
                                          <p:spTgt spid="47125"/>
                                        </p:tgtEl>
                                      </p:cBhvr>
                                    </p:animEffect>
                                  </p:childTnLst>
                                </p:cTn>
                              </p:par>
                              <p:par>
                                <p:cTn id="28" presetID="22" presetClass="entr" presetSubtype="8" fill="hold" nodeType="withEffect">
                                  <p:stCondLst>
                                    <p:cond delay="0"/>
                                  </p:stCondLst>
                                  <p:childTnLst>
                                    <p:set>
                                      <p:cBhvr>
                                        <p:cTn id="29" dur="1" fill="hold">
                                          <p:stCondLst>
                                            <p:cond delay="0"/>
                                          </p:stCondLst>
                                        </p:cTn>
                                        <p:tgtEl>
                                          <p:spTgt spid="47123"/>
                                        </p:tgtEl>
                                        <p:attrNameLst>
                                          <p:attrName>style.visibility</p:attrName>
                                        </p:attrNameLst>
                                      </p:cBhvr>
                                      <p:to>
                                        <p:strVal val="visible"/>
                                      </p:to>
                                    </p:set>
                                    <p:animEffect transition="in" filter="wipe(left)">
                                      <p:cBhvr>
                                        <p:cTn id="30" dur="500"/>
                                        <p:tgtEl>
                                          <p:spTgt spid="47123"/>
                                        </p:tgtEl>
                                      </p:cBhvr>
                                    </p:animEffect>
                                  </p:childTnLst>
                                </p:cTn>
                              </p:par>
                              <p:par>
                                <p:cTn id="31" presetID="22" presetClass="entr" presetSubtype="8" fill="hold" nodeType="withEffect">
                                  <p:stCondLst>
                                    <p:cond delay="0"/>
                                  </p:stCondLst>
                                  <p:childTnLst>
                                    <p:set>
                                      <p:cBhvr>
                                        <p:cTn id="32" dur="1" fill="hold">
                                          <p:stCondLst>
                                            <p:cond delay="0"/>
                                          </p:stCondLst>
                                        </p:cTn>
                                        <p:tgtEl>
                                          <p:spTgt spid="47116"/>
                                        </p:tgtEl>
                                        <p:attrNameLst>
                                          <p:attrName>style.visibility</p:attrName>
                                        </p:attrNameLst>
                                      </p:cBhvr>
                                      <p:to>
                                        <p:strVal val="visible"/>
                                      </p:to>
                                    </p:set>
                                    <p:animEffect transition="in" filter="wipe(left)">
                                      <p:cBhvr>
                                        <p:cTn id="33" dur="500"/>
                                        <p:tgtEl>
                                          <p:spTgt spid="4711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7126"/>
                                        </p:tgtEl>
                                        <p:attrNameLst>
                                          <p:attrName>style.visibility</p:attrName>
                                        </p:attrNameLst>
                                      </p:cBhvr>
                                      <p:to>
                                        <p:strVal val="visible"/>
                                      </p:to>
                                    </p:set>
                                    <p:animEffect transition="in" filter="wipe(left)">
                                      <p:cBhvr>
                                        <p:cTn id="36" dur="500"/>
                                        <p:tgtEl>
                                          <p:spTgt spid="47126"/>
                                        </p:tgtEl>
                                      </p:cBhvr>
                                    </p:animEffect>
                                  </p:childTnLst>
                                </p:cTn>
                              </p:par>
                              <p:par>
                                <p:cTn id="37" presetID="22" presetClass="entr" presetSubtype="8" fill="hold" nodeType="withEffect">
                                  <p:stCondLst>
                                    <p:cond delay="0"/>
                                  </p:stCondLst>
                                  <p:childTnLst>
                                    <p:set>
                                      <p:cBhvr>
                                        <p:cTn id="38" dur="1" fill="hold">
                                          <p:stCondLst>
                                            <p:cond delay="0"/>
                                          </p:stCondLst>
                                        </p:cTn>
                                        <p:tgtEl>
                                          <p:spTgt spid="47124"/>
                                        </p:tgtEl>
                                        <p:attrNameLst>
                                          <p:attrName>style.visibility</p:attrName>
                                        </p:attrNameLst>
                                      </p:cBhvr>
                                      <p:to>
                                        <p:strVal val="visible"/>
                                      </p:to>
                                    </p:set>
                                    <p:animEffect transition="in" filter="wipe(left)">
                                      <p:cBhvr>
                                        <p:cTn id="39" dur="500"/>
                                        <p:tgtEl>
                                          <p:spTgt spid="4712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7128"/>
                                        </p:tgtEl>
                                        <p:attrNameLst>
                                          <p:attrName>style.visibility</p:attrName>
                                        </p:attrNameLst>
                                      </p:cBhvr>
                                      <p:to>
                                        <p:strVal val="visible"/>
                                      </p:to>
                                    </p:set>
                                    <p:animEffect transition="in" filter="wipe(left)">
                                      <p:cBhvr>
                                        <p:cTn id="42" dur="500"/>
                                        <p:tgtEl>
                                          <p:spTgt spid="47128"/>
                                        </p:tgtEl>
                                      </p:cBhvr>
                                    </p:animEffect>
                                  </p:childTnLst>
                                </p:cTn>
                              </p:par>
                              <p:par>
                                <p:cTn id="43" presetID="22" presetClass="entr" presetSubtype="8" fill="hold" nodeType="withEffect">
                                  <p:stCondLst>
                                    <p:cond delay="0"/>
                                  </p:stCondLst>
                                  <p:childTnLst>
                                    <p:set>
                                      <p:cBhvr>
                                        <p:cTn id="44" dur="1" fill="hold">
                                          <p:stCondLst>
                                            <p:cond delay="0"/>
                                          </p:stCondLst>
                                        </p:cTn>
                                        <p:tgtEl>
                                          <p:spTgt spid="47117"/>
                                        </p:tgtEl>
                                        <p:attrNameLst>
                                          <p:attrName>style.visibility</p:attrName>
                                        </p:attrNameLst>
                                      </p:cBhvr>
                                      <p:to>
                                        <p:strVal val="visible"/>
                                      </p:to>
                                    </p:set>
                                    <p:animEffect transition="in" filter="wipe(left)">
                                      <p:cBhvr>
                                        <p:cTn id="45" dur="500"/>
                                        <p:tgtEl>
                                          <p:spTgt spid="4711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7127"/>
                                        </p:tgtEl>
                                        <p:attrNameLst>
                                          <p:attrName>style.visibility</p:attrName>
                                        </p:attrNameLst>
                                      </p:cBhvr>
                                      <p:to>
                                        <p:strVal val="visible"/>
                                      </p:to>
                                    </p:set>
                                    <p:animEffect transition="in" filter="wipe(left)">
                                      <p:cBhvr>
                                        <p:cTn id="48" dur="500"/>
                                        <p:tgtEl>
                                          <p:spTgt spid="4712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112"/>
                                        </p:tgtEl>
                                        <p:attrNameLst>
                                          <p:attrName>style.visibility</p:attrName>
                                        </p:attrNameLst>
                                      </p:cBhvr>
                                      <p:to>
                                        <p:strVal val="visible"/>
                                      </p:to>
                                    </p:set>
                                    <p:animEffect transition="in" filter="wipe(left)">
                                      <p:cBhvr>
                                        <p:cTn id="51" dur="500"/>
                                        <p:tgtEl>
                                          <p:spTgt spid="47112"/>
                                        </p:tgtEl>
                                      </p:cBhvr>
                                    </p:animEffect>
                                  </p:childTnLst>
                                </p:cTn>
                              </p:par>
                              <p:par>
                                <p:cTn id="52" presetID="22" presetClass="entr" presetSubtype="8" fill="hold" nodeType="withEffect">
                                  <p:stCondLst>
                                    <p:cond delay="0"/>
                                  </p:stCondLst>
                                  <p:childTnLst>
                                    <p:set>
                                      <p:cBhvr>
                                        <p:cTn id="53" dur="1" fill="hold">
                                          <p:stCondLst>
                                            <p:cond delay="0"/>
                                          </p:stCondLst>
                                        </p:cTn>
                                        <p:tgtEl>
                                          <p:spTgt spid="47118"/>
                                        </p:tgtEl>
                                        <p:attrNameLst>
                                          <p:attrName>style.visibility</p:attrName>
                                        </p:attrNameLst>
                                      </p:cBhvr>
                                      <p:to>
                                        <p:strVal val="visible"/>
                                      </p:to>
                                    </p:set>
                                    <p:animEffect transition="in" filter="wipe(left)">
                                      <p:cBhvr>
                                        <p:cTn id="54" dur="500"/>
                                        <p:tgtEl>
                                          <p:spTgt spid="47118"/>
                                        </p:tgtEl>
                                      </p:cBhvr>
                                    </p:animEffect>
                                  </p:childTnLst>
                                </p:cTn>
                              </p:par>
                              <p:par>
                                <p:cTn id="55" presetID="22" presetClass="entr" presetSubtype="8" fill="hold" nodeType="withEffect">
                                  <p:stCondLst>
                                    <p:cond delay="0"/>
                                  </p:stCondLst>
                                  <p:childTnLst>
                                    <p:set>
                                      <p:cBhvr>
                                        <p:cTn id="56" dur="1" fill="hold">
                                          <p:stCondLst>
                                            <p:cond delay="0"/>
                                          </p:stCondLst>
                                        </p:cTn>
                                        <p:tgtEl>
                                          <p:spTgt spid="47119"/>
                                        </p:tgtEl>
                                        <p:attrNameLst>
                                          <p:attrName>style.visibility</p:attrName>
                                        </p:attrNameLst>
                                      </p:cBhvr>
                                      <p:to>
                                        <p:strVal val="visible"/>
                                      </p:to>
                                    </p:set>
                                    <p:animEffect transition="in" filter="wipe(left)">
                                      <p:cBhvr>
                                        <p:cTn id="57" dur="500"/>
                                        <p:tgtEl>
                                          <p:spTgt spid="47119"/>
                                        </p:tgtEl>
                                      </p:cBhvr>
                                    </p:animEffect>
                                  </p:childTnLst>
                                </p:cTn>
                              </p:par>
                              <p:par>
                                <p:cTn id="58" presetID="22" presetClass="entr" presetSubtype="8" fill="hold" nodeType="withEffect">
                                  <p:stCondLst>
                                    <p:cond delay="0"/>
                                  </p:stCondLst>
                                  <p:childTnLst>
                                    <p:set>
                                      <p:cBhvr>
                                        <p:cTn id="59" dur="1" fill="hold">
                                          <p:stCondLst>
                                            <p:cond delay="0"/>
                                          </p:stCondLst>
                                        </p:cTn>
                                        <p:tgtEl>
                                          <p:spTgt spid="47120"/>
                                        </p:tgtEl>
                                        <p:attrNameLst>
                                          <p:attrName>style.visibility</p:attrName>
                                        </p:attrNameLst>
                                      </p:cBhvr>
                                      <p:to>
                                        <p:strVal val="visible"/>
                                      </p:to>
                                    </p:set>
                                    <p:animEffect transition="in" filter="wipe(left)">
                                      <p:cBhvr>
                                        <p:cTn id="60" dur="500"/>
                                        <p:tgtEl>
                                          <p:spTgt spid="47120"/>
                                        </p:tgtEl>
                                      </p:cBhvr>
                                    </p:animEffect>
                                  </p:childTnLst>
                                </p:cTn>
                              </p:par>
                              <p:par>
                                <p:cTn id="61" presetID="22" presetClass="entr" presetSubtype="8" fill="hold" nodeType="withEffect">
                                  <p:stCondLst>
                                    <p:cond delay="0"/>
                                  </p:stCondLst>
                                  <p:childTnLst>
                                    <p:set>
                                      <p:cBhvr>
                                        <p:cTn id="62" dur="1" fill="hold">
                                          <p:stCondLst>
                                            <p:cond delay="0"/>
                                          </p:stCondLst>
                                        </p:cTn>
                                        <p:tgtEl>
                                          <p:spTgt spid="47121"/>
                                        </p:tgtEl>
                                        <p:attrNameLst>
                                          <p:attrName>style.visibility</p:attrName>
                                        </p:attrNameLst>
                                      </p:cBhvr>
                                      <p:to>
                                        <p:strVal val="visible"/>
                                      </p:to>
                                    </p:set>
                                    <p:animEffect transition="in" filter="wipe(left)">
                                      <p:cBhvr>
                                        <p:cTn id="63" dur="500"/>
                                        <p:tgtEl>
                                          <p:spTgt spid="4712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7129"/>
                                        </p:tgtEl>
                                        <p:attrNameLst>
                                          <p:attrName>style.visibility</p:attrName>
                                        </p:attrNameLst>
                                      </p:cBhvr>
                                      <p:to>
                                        <p:strVal val="visible"/>
                                      </p:to>
                                    </p:set>
                                    <p:animEffect transition="in" filter="wipe(left)">
                                      <p:cBhvr>
                                        <p:cTn id="68" dur="500"/>
                                        <p:tgtEl>
                                          <p:spTgt spid="4712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47130"/>
                                        </p:tgtEl>
                                        <p:attrNameLst>
                                          <p:attrName>style.visibility</p:attrName>
                                        </p:attrNameLst>
                                      </p:cBhvr>
                                      <p:to>
                                        <p:strVal val="visible"/>
                                      </p:to>
                                    </p:set>
                                    <p:animEffect transition="in" filter="wipe(up)">
                                      <p:cBhvr>
                                        <p:cTn id="73" dur="500"/>
                                        <p:tgtEl>
                                          <p:spTgt spid="47130"/>
                                        </p:tgtEl>
                                      </p:cBhvr>
                                    </p:animEffect>
                                  </p:childTnLst>
                                </p:cTn>
                              </p:par>
                              <p:par>
                                <p:cTn id="74" presetID="22" presetClass="entr" presetSubtype="1" fill="hold" nodeType="withEffect">
                                  <p:stCondLst>
                                    <p:cond delay="0"/>
                                  </p:stCondLst>
                                  <p:childTnLst>
                                    <p:set>
                                      <p:cBhvr>
                                        <p:cTn id="75" dur="1" fill="hold">
                                          <p:stCondLst>
                                            <p:cond delay="0"/>
                                          </p:stCondLst>
                                        </p:cTn>
                                        <p:tgtEl>
                                          <p:spTgt spid="47131"/>
                                        </p:tgtEl>
                                        <p:attrNameLst>
                                          <p:attrName>style.visibility</p:attrName>
                                        </p:attrNameLst>
                                      </p:cBhvr>
                                      <p:to>
                                        <p:strVal val="visible"/>
                                      </p:to>
                                    </p:set>
                                    <p:animEffect transition="in" filter="wipe(up)">
                                      <p:cBhvr>
                                        <p:cTn id="76" dur="500"/>
                                        <p:tgtEl>
                                          <p:spTgt spid="47131"/>
                                        </p:tgtEl>
                                      </p:cBhvr>
                                    </p:animEffect>
                                  </p:childTnLst>
                                </p:cTn>
                              </p:par>
                              <p:par>
                                <p:cTn id="77" presetID="22" presetClass="entr" presetSubtype="1" fill="hold" nodeType="withEffect">
                                  <p:stCondLst>
                                    <p:cond delay="0"/>
                                  </p:stCondLst>
                                  <p:childTnLst>
                                    <p:set>
                                      <p:cBhvr>
                                        <p:cTn id="78" dur="1" fill="hold">
                                          <p:stCondLst>
                                            <p:cond delay="0"/>
                                          </p:stCondLst>
                                        </p:cTn>
                                        <p:tgtEl>
                                          <p:spTgt spid="47132"/>
                                        </p:tgtEl>
                                        <p:attrNameLst>
                                          <p:attrName>style.visibility</p:attrName>
                                        </p:attrNameLst>
                                      </p:cBhvr>
                                      <p:to>
                                        <p:strVal val="visible"/>
                                      </p:to>
                                    </p:set>
                                    <p:animEffect transition="in" filter="wipe(up)">
                                      <p:cBhvr>
                                        <p:cTn id="79" dur="500"/>
                                        <p:tgtEl>
                                          <p:spTgt spid="47132"/>
                                        </p:tgtEl>
                                      </p:cBhvr>
                                    </p:animEffect>
                                  </p:childTnLst>
                                </p:cTn>
                              </p:par>
                              <p:par>
                                <p:cTn id="80" presetID="22" presetClass="entr" presetSubtype="1" fill="hold" nodeType="withEffect">
                                  <p:stCondLst>
                                    <p:cond delay="0"/>
                                  </p:stCondLst>
                                  <p:childTnLst>
                                    <p:set>
                                      <p:cBhvr>
                                        <p:cTn id="81" dur="1" fill="hold">
                                          <p:stCondLst>
                                            <p:cond delay="0"/>
                                          </p:stCondLst>
                                        </p:cTn>
                                        <p:tgtEl>
                                          <p:spTgt spid="47133"/>
                                        </p:tgtEl>
                                        <p:attrNameLst>
                                          <p:attrName>style.visibility</p:attrName>
                                        </p:attrNameLst>
                                      </p:cBhvr>
                                      <p:to>
                                        <p:strVal val="visible"/>
                                      </p:to>
                                    </p:set>
                                    <p:animEffect transition="in" filter="wipe(up)">
                                      <p:cBhvr>
                                        <p:cTn id="82" dur="500"/>
                                        <p:tgtEl>
                                          <p:spTgt spid="4713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7136"/>
                                        </p:tgtEl>
                                        <p:attrNameLst>
                                          <p:attrName>style.visibility</p:attrName>
                                        </p:attrNameLst>
                                      </p:cBhvr>
                                      <p:to>
                                        <p:strVal val="visible"/>
                                      </p:to>
                                    </p:set>
                                    <p:animEffect transition="in" filter="wipe(left)">
                                      <p:cBhvr>
                                        <p:cTn id="87" dur="500"/>
                                        <p:tgtEl>
                                          <p:spTgt spid="4713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47134"/>
                                        </p:tgtEl>
                                        <p:attrNameLst>
                                          <p:attrName>style.visibility</p:attrName>
                                        </p:attrNameLst>
                                      </p:cBhvr>
                                      <p:to>
                                        <p:strVal val="visible"/>
                                      </p:to>
                                    </p:set>
                                    <p:animEffect transition="in" filter="wipe(down)">
                                      <p:cBhvr>
                                        <p:cTn id="92" dur="500"/>
                                        <p:tgtEl>
                                          <p:spTgt spid="47134"/>
                                        </p:tgtEl>
                                      </p:cBhvr>
                                    </p:animEffect>
                                  </p:childTnLst>
                                </p:cTn>
                              </p:par>
                            </p:childTnLst>
                          </p:cTn>
                        </p:par>
                        <p:par>
                          <p:cTn id="93" fill="hold" nodeType="afterGroup">
                            <p:stCondLst>
                              <p:cond delay="500"/>
                            </p:stCondLst>
                            <p:childTnLst>
                              <p:par>
                                <p:cTn id="94" presetID="22" presetClass="entr" presetSubtype="1" fill="hold" nodeType="afterEffect">
                                  <p:stCondLst>
                                    <p:cond delay="0"/>
                                  </p:stCondLst>
                                  <p:childTnLst>
                                    <p:set>
                                      <p:cBhvr>
                                        <p:cTn id="95" dur="1" fill="hold">
                                          <p:stCondLst>
                                            <p:cond delay="0"/>
                                          </p:stCondLst>
                                        </p:cTn>
                                        <p:tgtEl>
                                          <p:spTgt spid="47135"/>
                                        </p:tgtEl>
                                        <p:attrNameLst>
                                          <p:attrName>style.visibility</p:attrName>
                                        </p:attrNameLst>
                                      </p:cBhvr>
                                      <p:to>
                                        <p:strVal val="visible"/>
                                      </p:to>
                                    </p:set>
                                    <p:animEffect transition="in" filter="wipe(up)">
                                      <p:cBhvr>
                                        <p:cTn id="96" dur="500"/>
                                        <p:tgtEl>
                                          <p:spTgt spid="4713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7137"/>
                                        </p:tgtEl>
                                        <p:attrNameLst>
                                          <p:attrName>style.visibility</p:attrName>
                                        </p:attrNameLst>
                                      </p:cBhvr>
                                      <p:to>
                                        <p:strVal val="visible"/>
                                      </p:to>
                                    </p:set>
                                    <p:animEffect transition="in" filter="wipe(left)">
                                      <p:cBhvr>
                                        <p:cTn id="101" dur="500"/>
                                        <p:tgtEl>
                                          <p:spTgt spid="4713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nodeType="clickEffect">
                                  <p:stCondLst>
                                    <p:cond delay="0"/>
                                  </p:stCondLst>
                                  <p:childTnLst>
                                    <p:set>
                                      <p:cBhvr>
                                        <p:cTn id="105" dur="1" fill="hold">
                                          <p:stCondLst>
                                            <p:cond delay="0"/>
                                          </p:stCondLst>
                                        </p:cTn>
                                        <p:tgtEl>
                                          <p:spTgt spid="47138"/>
                                        </p:tgtEl>
                                        <p:attrNameLst>
                                          <p:attrName>style.visibility</p:attrName>
                                        </p:attrNameLst>
                                      </p:cBhvr>
                                      <p:to>
                                        <p:strVal val="visible"/>
                                      </p:to>
                                    </p:set>
                                    <p:animEffect transition="in" filter="wipe(down)">
                                      <p:cBhvr>
                                        <p:cTn id="106" dur="500"/>
                                        <p:tgtEl>
                                          <p:spTgt spid="47138"/>
                                        </p:tgtEl>
                                      </p:cBhvr>
                                    </p:animEffect>
                                  </p:childTnLst>
                                </p:cTn>
                              </p:par>
                            </p:childTnLst>
                          </p:cTn>
                        </p:par>
                        <p:par>
                          <p:cTn id="107" fill="hold" nodeType="afterGroup">
                            <p:stCondLst>
                              <p:cond delay="500"/>
                            </p:stCondLst>
                            <p:childTnLst>
                              <p:par>
                                <p:cTn id="108" presetID="22" presetClass="entr" presetSubtype="1" fill="hold" nodeType="afterEffect">
                                  <p:stCondLst>
                                    <p:cond delay="0"/>
                                  </p:stCondLst>
                                  <p:childTnLst>
                                    <p:set>
                                      <p:cBhvr>
                                        <p:cTn id="109" dur="1" fill="hold">
                                          <p:stCondLst>
                                            <p:cond delay="0"/>
                                          </p:stCondLst>
                                        </p:cTn>
                                        <p:tgtEl>
                                          <p:spTgt spid="47139"/>
                                        </p:tgtEl>
                                        <p:attrNameLst>
                                          <p:attrName>style.visibility</p:attrName>
                                        </p:attrNameLst>
                                      </p:cBhvr>
                                      <p:to>
                                        <p:strVal val="visible"/>
                                      </p:to>
                                    </p:set>
                                    <p:animEffect transition="in" filter="wipe(up)">
                                      <p:cBhvr>
                                        <p:cTn id="110" dur="500"/>
                                        <p:tgtEl>
                                          <p:spTgt spid="4713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7143"/>
                                        </p:tgtEl>
                                        <p:attrNameLst>
                                          <p:attrName>style.visibility</p:attrName>
                                        </p:attrNameLst>
                                      </p:cBhvr>
                                      <p:to>
                                        <p:strVal val="visible"/>
                                      </p:to>
                                    </p:set>
                                    <p:animEffect transition="in" filter="wipe(left)">
                                      <p:cBhvr>
                                        <p:cTn id="115" dur="500"/>
                                        <p:tgtEl>
                                          <p:spTgt spid="47143"/>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47146"/>
                                        </p:tgtEl>
                                        <p:attrNameLst>
                                          <p:attrName>style.visibility</p:attrName>
                                        </p:attrNameLst>
                                      </p:cBhvr>
                                      <p:to>
                                        <p:strVal val="visible"/>
                                      </p:to>
                                    </p:set>
                                    <p:animEffect transition="in" filter="wipe(down)">
                                      <p:cBhvr>
                                        <p:cTn id="120" dur="500"/>
                                        <p:tgtEl>
                                          <p:spTgt spid="47146"/>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47145"/>
                                        </p:tgtEl>
                                        <p:attrNameLst>
                                          <p:attrName>style.visibility</p:attrName>
                                        </p:attrNameLst>
                                      </p:cBhvr>
                                      <p:to>
                                        <p:strVal val="visible"/>
                                      </p:to>
                                    </p:set>
                                    <p:animEffect transition="in" filter="wipe(down)">
                                      <p:cBhvr>
                                        <p:cTn id="123" dur="500"/>
                                        <p:tgtEl>
                                          <p:spTgt spid="4714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4" fill="hold" nodeType="clickEffect">
                                  <p:stCondLst>
                                    <p:cond delay="0"/>
                                  </p:stCondLst>
                                  <p:childTnLst>
                                    <p:set>
                                      <p:cBhvr>
                                        <p:cTn id="127" dur="1" fill="hold">
                                          <p:stCondLst>
                                            <p:cond delay="0"/>
                                          </p:stCondLst>
                                        </p:cTn>
                                        <p:tgtEl>
                                          <p:spTgt spid="47141"/>
                                        </p:tgtEl>
                                        <p:attrNameLst>
                                          <p:attrName>style.visibility</p:attrName>
                                        </p:attrNameLst>
                                      </p:cBhvr>
                                      <p:to>
                                        <p:strVal val="visible"/>
                                      </p:to>
                                    </p:set>
                                    <p:animEffect transition="in" filter="wipe(down)">
                                      <p:cBhvr>
                                        <p:cTn id="128" dur="500"/>
                                        <p:tgtEl>
                                          <p:spTgt spid="47141"/>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47144"/>
                                        </p:tgtEl>
                                        <p:attrNameLst>
                                          <p:attrName>style.visibility</p:attrName>
                                        </p:attrNameLst>
                                      </p:cBhvr>
                                      <p:to>
                                        <p:strVal val="visible"/>
                                      </p:to>
                                    </p:set>
                                    <p:animEffect transition="in" filter="wipe(left)">
                                      <p:cBhvr>
                                        <p:cTn id="133" dur="500"/>
                                        <p:tgtEl>
                                          <p:spTgt spid="47144"/>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4" fill="hold" nodeType="clickEffect">
                                  <p:stCondLst>
                                    <p:cond delay="0"/>
                                  </p:stCondLst>
                                  <p:childTnLst>
                                    <p:set>
                                      <p:cBhvr>
                                        <p:cTn id="137" dur="1" fill="hold">
                                          <p:stCondLst>
                                            <p:cond delay="0"/>
                                          </p:stCondLst>
                                        </p:cTn>
                                        <p:tgtEl>
                                          <p:spTgt spid="47140"/>
                                        </p:tgtEl>
                                        <p:attrNameLst>
                                          <p:attrName>style.visibility</p:attrName>
                                        </p:attrNameLst>
                                      </p:cBhvr>
                                      <p:to>
                                        <p:strVal val="visible"/>
                                      </p:to>
                                    </p:set>
                                    <p:animEffect transition="in" filter="wipe(down)">
                                      <p:cBhvr>
                                        <p:cTn id="138" dur="500"/>
                                        <p:tgtEl>
                                          <p:spTgt spid="47140"/>
                                        </p:tgtEl>
                                      </p:cBhvr>
                                    </p:animEffect>
                                  </p:childTnLst>
                                </p:cTn>
                              </p:par>
                            </p:childTnLst>
                          </p:cTn>
                        </p:par>
                        <p:par>
                          <p:cTn id="139" fill="hold" nodeType="afterGroup">
                            <p:stCondLst>
                              <p:cond delay="500"/>
                            </p:stCondLst>
                            <p:childTnLst>
                              <p:par>
                                <p:cTn id="140" presetID="22" presetClass="entr" presetSubtype="2" fill="hold" nodeType="afterEffect">
                                  <p:stCondLst>
                                    <p:cond delay="0"/>
                                  </p:stCondLst>
                                  <p:childTnLst>
                                    <p:set>
                                      <p:cBhvr>
                                        <p:cTn id="141" dur="1" fill="hold">
                                          <p:stCondLst>
                                            <p:cond delay="0"/>
                                          </p:stCondLst>
                                        </p:cTn>
                                        <p:tgtEl>
                                          <p:spTgt spid="47115"/>
                                        </p:tgtEl>
                                        <p:attrNameLst>
                                          <p:attrName>style.visibility</p:attrName>
                                        </p:attrNameLst>
                                      </p:cBhvr>
                                      <p:to>
                                        <p:strVal val="visible"/>
                                      </p:to>
                                    </p:set>
                                    <p:animEffect transition="in" filter="wipe(right)">
                                      <p:cBhvr>
                                        <p:cTn id="142" dur="500"/>
                                        <p:tgtEl>
                                          <p:spTgt spid="47115"/>
                                        </p:tgtEl>
                                      </p:cBhvr>
                                    </p:animEffect>
                                  </p:childTnLst>
                                </p:cTn>
                              </p:par>
                            </p:childTnLst>
                          </p:cTn>
                        </p:par>
                        <p:par>
                          <p:cTn id="143" fill="hold" nodeType="afterGroup">
                            <p:stCondLst>
                              <p:cond delay="1000"/>
                            </p:stCondLst>
                            <p:childTnLst>
                              <p:par>
                                <p:cTn id="144" presetID="2" presetClass="entr" presetSubtype="4" fill="hold" nodeType="afterEffect">
                                  <p:stCondLst>
                                    <p:cond delay="0"/>
                                  </p:stCondLst>
                                  <p:childTnLst>
                                    <p:set>
                                      <p:cBhvr>
                                        <p:cTn id="145" dur="1" fill="hold">
                                          <p:stCondLst>
                                            <p:cond delay="0"/>
                                          </p:stCondLst>
                                        </p:cTn>
                                        <p:tgtEl>
                                          <p:spTgt spid="47147"/>
                                        </p:tgtEl>
                                        <p:attrNameLst>
                                          <p:attrName>style.visibility</p:attrName>
                                        </p:attrNameLst>
                                      </p:cBhvr>
                                      <p:to>
                                        <p:strVal val="visible"/>
                                      </p:to>
                                    </p:set>
                                    <p:anim calcmode="lin" valueType="num">
                                      <p:cBhvr additive="base">
                                        <p:cTn id="146" dur="500" fill="hold"/>
                                        <p:tgtEl>
                                          <p:spTgt spid="47147"/>
                                        </p:tgtEl>
                                        <p:attrNameLst>
                                          <p:attrName>ppt_x</p:attrName>
                                        </p:attrNameLst>
                                      </p:cBhvr>
                                      <p:tavLst>
                                        <p:tav tm="0">
                                          <p:val>
                                            <p:strVal val="#ppt_x"/>
                                          </p:val>
                                        </p:tav>
                                        <p:tav tm="100000">
                                          <p:val>
                                            <p:strVal val="#ppt_x"/>
                                          </p:val>
                                        </p:tav>
                                      </p:tavLst>
                                    </p:anim>
                                    <p:anim calcmode="lin" valueType="num">
                                      <p:cBhvr additive="base">
                                        <p:cTn id="147" dur="500" fill="hold"/>
                                        <p:tgtEl>
                                          <p:spTgt spid="47147"/>
                                        </p:tgtEl>
                                        <p:attrNameLst>
                                          <p:attrName>ppt_y</p:attrName>
                                        </p:attrNameLst>
                                      </p:cBhvr>
                                      <p:tavLst>
                                        <p:tav tm="0">
                                          <p:val>
                                            <p:strVal val="1+#ppt_h/2"/>
                                          </p:val>
                                        </p:tav>
                                        <p:tav tm="100000">
                                          <p:val>
                                            <p:strVal val="#ppt_y"/>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nodeType="clickEffect">
                                  <p:stCondLst>
                                    <p:cond delay="0"/>
                                  </p:stCondLst>
                                  <p:childTnLst>
                                    <p:set>
                                      <p:cBhvr>
                                        <p:cTn id="151" dur="1" fill="hold">
                                          <p:stCondLst>
                                            <p:cond delay="0"/>
                                          </p:stCondLst>
                                        </p:cTn>
                                        <p:tgtEl>
                                          <p:spTgt spid="47148"/>
                                        </p:tgtEl>
                                        <p:attrNameLst>
                                          <p:attrName>style.visibility</p:attrName>
                                        </p:attrNameLst>
                                      </p:cBhvr>
                                      <p:to>
                                        <p:strVal val="visible"/>
                                      </p:to>
                                    </p:set>
                                    <p:animEffect transition="in" filter="wipe(down)">
                                      <p:cBhvr>
                                        <p:cTn id="152" dur="500"/>
                                        <p:tgtEl>
                                          <p:spTgt spid="47148"/>
                                        </p:tgtEl>
                                      </p:cBhvr>
                                    </p:animEffect>
                                  </p:childTnLst>
                                </p:cTn>
                              </p:par>
                            </p:childTnLst>
                          </p:cTn>
                        </p:par>
                        <p:par>
                          <p:cTn id="153" fill="hold" nodeType="afterGroup">
                            <p:stCondLst>
                              <p:cond delay="500"/>
                            </p:stCondLst>
                            <p:childTnLst>
                              <p:par>
                                <p:cTn id="154" presetID="22" presetClass="entr" presetSubtype="4" fill="hold" grpId="0" nodeType="afterEffect">
                                  <p:stCondLst>
                                    <p:cond delay="0"/>
                                  </p:stCondLst>
                                  <p:childTnLst>
                                    <p:set>
                                      <p:cBhvr>
                                        <p:cTn id="155" dur="1" fill="hold">
                                          <p:stCondLst>
                                            <p:cond delay="0"/>
                                          </p:stCondLst>
                                        </p:cTn>
                                        <p:tgtEl>
                                          <p:spTgt spid="47149"/>
                                        </p:tgtEl>
                                        <p:attrNameLst>
                                          <p:attrName>style.visibility</p:attrName>
                                        </p:attrNameLst>
                                      </p:cBhvr>
                                      <p:to>
                                        <p:strVal val="visible"/>
                                      </p:to>
                                    </p:set>
                                    <p:animEffect transition="in" filter="wipe(down)">
                                      <p:cBhvr>
                                        <p:cTn id="156" dur="500"/>
                                        <p:tgtEl>
                                          <p:spTgt spid="47149"/>
                                        </p:tgtEl>
                                      </p:cBhvr>
                                    </p:animEffect>
                                  </p:childTnLst>
                                </p:cTn>
                              </p:par>
                            </p:childTnLst>
                          </p:cTn>
                        </p:par>
                        <p:par>
                          <p:cTn id="157" fill="hold" nodeType="afterGroup">
                            <p:stCondLst>
                              <p:cond delay="1000"/>
                            </p:stCondLst>
                            <p:childTnLst>
                              <p:par>
                                <p:cTn id="158" presetID="22" presetClass="entr" presetSubtype="4" fill="hold" grpId="0" nodeType="afterEffect">
                                  <p:stCondLst>
                                    <p:cond delay="0"/>
                                  </p:stCondLst>
                                  <p:childTnLst>
                                    <p:set>
                                      <p:cBhvr>
                                        <p:cTn id="159" dur="1" fill="hold">
                                          <p:stCondLst>
                                            <p:cond delay="0"/>
                                          </p:stCondLst>
                                        </p:cTn>
                                        <p:tgtEl>
                                          <p:spTgt spid="47150"/>
                                        </p:tgtEl>
                                        <p:attrNameLst>
                                          <p:attrName>style.visibility</p:attrName>
                                        </p:attrNameLst>
                                      </p:cBhvr>
                                      <p:to>
                                        <p:strVal val="visible"/>
                                      </p:to>
                                    </p:set>
                                    <p:animEffect transition="in" filter="wipe(down)">
                                      <p:cBhvr>
                                        <p:cTn id="160" dur="500"/>
                                        <p:tgtEl>
                                          <p:spTgt spid="4715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xit" presetSubtype="4" fill="hold" grpId="1" nodeType="clickEffect">
                                  <p:stCondLst>
                                    <p:cond delay="0"/>
                                  </p:stCondLst>
                                  <p:childTnLst>
                                    <p:animEffect transition="out" filter="wipe(down)">
                                      <p:cBhvr>
                                        <p:cTn id="164" dur="500"/>
                                        <p:tgtEl>
                                          <p:spTgt spid="47112"/>
                                        </p:tgtEl>
                                      </p:cBhvr>
                                    </p:animEffect>
                                    <p:set>
                                      <p:cBhvr>
                                        <p:cTn id="165" dur="1" fill="hold">
                                          <p:stCondLst>
                                            <p:cond delay="499"/>
                                          </p:stCondLst>
                                        </p:cTn>
                                        <p:tgtEl>
                                          <p:spTgt spid="47112"/>
                                        </p:tgtEl>
                                        <p:attrNameLst>
                                          <p:attrName>style.visibility</p:attrName>
                                        </p:attrNameLst>
                                      </p:cBhvr>
                                      <p:to>
                                        <p:strVal val="hidden"/>
                                      </p:to>
                                    </p:set>
                                  </p:childTnLst>
                                </p:cTn>
                              </p:par>
                              <p:par>
                                <p:cTn id="166" presetID="22" presetClass="exit" presetSubtype="4" fill="hold" grpId="1" nodeType="withEffect">
                                  <p:stCondLst>
                                    <p:cond delay="0"/>
                                  </p:stCondLst>
                                  <p:childTnLst>
                                    <p:animEffect transition="out" filter="wipe(down)">
                                      <p:cBhvr>
                                        <p:cTn id="167" dur="500"/>
                                        <p:tgtEl>
                                          <p:spTgt spid="47129"/>
                                        </p:tgtEl>
                                      </p:cBhvr>
                                    </p:animEffect>
                                    <p:set>
                                      <p:cBhvr>
                                        <p:cTn id="168" dur="1" fill="hold">
                                          <p:stCondLst>
                                            <p:cond delay="499"/>
                                          </p:stCondLst>
                                        </p:cTn>
                                        <p:tgtEl>
                                          <p:spTgt spid="47129"/>
                                        </p:tgtEl>
                                        <p:attrNameLst>
                                          <p:attrName>style.visibility</p:attrName>
                                        </p:attrNameLst>
                                      </p:cBhvr>
                                      <p:to>
                                        <p:strVal val="hidden"/>
                                      </p:to>
                                    </p:set>
                                  </p:childTnLst>
                                </p:cTn>
                              </p:par>
                              <p:par>
                                <p:cTn id="169" presetID="22" presetClass="exit" presetSubtype="4" fill="hold" grpId="1" nodeType="withEffect">
                                  <p:stCondLst>
                                    <p:cond delay="0"/>
                                  </p:stCondLst>
                                  <p:childTnLst>
                                    <p:animEffect transition="out" filter="wipe(down)">
                                      <p:cBhvr>
                                        <p:cTn id="170" dur="500"/>
                                        <p:tgtEl>
                                          <p:spTgt spid="47136"/>
                                        </p:tgtEl>
                                      </p:cBhvr>
                                    </p:animEffect>
                                    <p:set>
                                      <p:cBhvr>
                                        <p:cTn id="171" dur="1" fill="hold">
                                          <p:stCondLst>
                                            <p:cond delay="499"/>
                                          </p:stCondLst>
                                        </p:cTn>
                                        <p:tgtEl>
                                          <p:spTgt spid="47136"/>
                                        </p:tgtEl>
                                        <p:attrNameLst>
                                          <p:attrName>style.visibility</p:attrName>
                                        </p:attrNameLst>
                                      </p:cBhvr>
                                      <p:to>
                                        <p:strVal val="hidden"/>
                                      </p:to>
                                    </p:set>
                                  </p:childTnLst>
                                </p:cTn>
                              </p:par>
                              <p:par>
                                <p:cTn id="172" presetID="22" presetClass="exit" presetSubtype="4" fill="hold" grpId="1" nodeType="withEffect">
                                  <p:stCondLst>
                                    <p:cond delay="0"/>
                                  </p:stCondLst>
                                  <p:childTnLst>
                                    <p:animEffect transition="out" filter="wipe(down)">
                                      <p:cBhvr>
                                        <p:cTn id="173" dur="500"/>
                                        <p:tgtEl>
                                          <p:spTgt spid="47137"/>
                                        </p:tgtEl>
                                      </p:cBhvr>
                                    </p:animEffect>
                                    <p:set>
                                      <p:cBhvr>
                                        <p:cTn id="174" dur="1" fill="hold">
                                          <p:stCondLst>
                                            <p:cond delay="499"/>
                                          </p:stCondLst>
                                        </p:cTn>
                                        <p:tgtEl>
                                          <p:spTgt spid="47137"/>
                                        </p:tgtEl>
                                        <p:attrNameLst>
                                          <p:attrName>style.visibility</p:attrName>
                                        </p:attrNameLst>
                                      </p:cBhvr>
                                      <p:to>
                                        <p:strVal val="hidden"/>
                                      </p:to>
                                    </p:set>
                                  </p:childTnLst>
                                </p:cTn>
                              </p:par>
                              <p:par>
                                <p:cTn id="175" presetID="22" presetClass="exit" presetSubtype="4" fill="hold" grpId="1" nodeType="withEffect">
                                  <p:stCondLst>
                                    <p:cond delay="0"/>
                                  </p:stCondLst>
                                  <p:childTnLst>
                                    <p:animEffect transition="out" filter="wipe(down)">
                                      <p:cBhvr>
                                        <p:cTn id="176" dur="500"/>
                                        <p:tgtEl>
                                          <p:spTgt spid="47143"/>
                                        </p:tgtEl>
                                      </p:cBhvr>
                                    </p:animEffect>
                                    <p:set>
                                      <p:cBhvr>
                                        <p:cTn id="177" dur="1" fill="hold">
                                          <p:stCondLst>
                                            <p:cond delay="499"/>
                                          </p:stCondLst>
                                        </p:cTn>
                                        <p:tgtEl>
                                          <p:spTgt spid="47143"/>
                                        </p:tgtEl>
                                        <p:attrNameLst>
                                          <p:attrName>style.visibility</p:attrName>
                                        </p:attrNameLst>
                                      </p:cBhvr>
                                      <p:to>
                                        <p:strVal val="hidden"/>
                                      </p:to>
                                    </p:set>
                                  </p:childTnLst>
                                </p:cTn>
                              </p:par>
                              <p:par>
                                <p:cTn id="178" presetID="22" presetClass="exit" presetSubtype="4" fill="hold" grpId="1" nodeType="withEffect">
                                  <p:stCondLst>
                                    <p:cond delay="0"/>
                                  </p:stCondLst>
                                  <p:childTnLst>
                                    <p:animEffect transition="out" filter="wipe(down)">
                                      <p:cBhvr>
                                        <p:cTn id="179" dur="500"/>
                                        <p:tgtEl>
                                          <p:spTgt spid="47144"/>
                                        </p:tgtEl>
                                      </p:cBhvr>
                                    </p:animEffect>
                                    <p:set>
                                      <p:cBhvr>
                                        <p:cTn id="180" dur="1" fill="hold">
                                          <p:stCondLst>
                                            <p:cond delay="499"/>
                                          </p:stCondLst>
                                        </p:cTn>
                                        <p:tgtEl>
                                          <p:spTgt spid="47144"/>
                                        </p:tgtEl>
                                        <p:attrNameLst>
                                          <p:attrName>style.visibility</p:attrName>
                                        </p:attrNameLst>
                                      </p:cBhvr>
                                      <p:to>
                                        <p:strVal val="hidden"/>
                                      </p:to>
                                    </p:set>
                                  </p:childTnLst>
                                </p:cTn>
                              </p:par>
                              <p:par>
                                <p:cTn id="181" presetID="22" presetClass="exit" presetSubtype="4" fill="hold" grpId="1" nodeType="withEffect">
                                  <p:stCondLst>
                                    <p:cond delay="0"/>
                                  </p:stCondLst>
                                  <p:childTnLst>
                                    <p:animEffect transition="out" filter="wipe(down)">
                                      <p:cBhvr>
                                        <p:cTn id="182" dur="500"/>
                                        <p:tgtEl>
                                          <p:spTgt spid="47110"/>
                                        </p:tgtEl>
                                      </p:cBhvr>
                                    </p:animEffect>
                                    <p:set>
                                      <p:cBhvr>
                                        <p:cTn id="183" dur="1" fill="hold">
                                          <p:stCondLst>
                                            <p:cond delay="499"/>
                                          </p:stCondLst>
                                        </p:cTn>
                                        <p:tgtEl>
                                          <p:spTgt spid="47110"/>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47153"/>
                                        </p:tgtEl>
                                        <p:attrNameLst>
                                          <p:attrName>style.visibility</p:attrName>
                                        </p:attrNameLst>
                                      </p:cBhvr>
                                      <p:to>
                                        <p:strVal val="visible"/>
                                      </p:to>
                                    </p:set>
                                    <p:animEffect transition="in" filter="wipe(left)">
                                      <p:cBhvr>
                                        <p:cTn id="188" dur="500"/>
                                        <p:tgtEl>
                                          <p:spTgt spid="47153"/>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4" fill="hold" nodeType="clickEffect">
                                  <p:stCondLst>
                                    <p:cond delay="0"/>
                                  </p:stCondLst>
                                  <p:childTnLst>
                                    <p:set>
                                      <p:cBhvr>
                                        <p:cTn id="192" dur="1" fill="hold">
                                          <p:stCondLst>
                                            <p:cond delay="0"/>
                                          </p:stCondLst>
                                        </p:cTn>
                                        <p:tgtEl>
                                          <p:spTgt spid="47151"/>
                                        </p:tgtEl>
                                        <p:attrNameLst>
                                          <p:attrName>style.visibility</p:attrName>
                                        </p:attrNameLst>
                                      </p:cBhvr>
                                      <p:to>
                                        <p:strVal val="visible"/>
                                      </p:to>
                                    </p:set>
                                    <p:animEffect transition="in" filter="wipe(down)">
                                      <p:cBhvr>
                                        <p:cTn id="193" dur="500"/>
                                        <p:tgtEl>
                                          <p:spTgt spid="47151"/>
                                        </p:tgtEl>
                                      </p:cBhvr>
                                    </p:animEffect>
                                  </p:childTnLst>
                                </p:cTn>
                              </p:par>
                              <p:par>
                                <p:cTn id="194" presetID="22" presetClass="entr" presetSubtype="4" fill="hold" nodeType="withEffect">
                                  <p:stCondLst>
                                    <p:cond delay="0"/>
                                  </p:stCondLst>
                                  <p:childTnLst>
                                    <p:set>
                                      <p:cBhvr>
                                        <p:cTn id="195" dur="1" fill="hold">
                                          <p:stCondLst>
                                            <p:cond delay="0"/>
                                          </p:stCondLst>
                                        </p:cTn>
                                        <p:tgtEl>
                                          <p:spTgt spid="47152"/>
                                        </p:tgtEl>
                                        <p:attrNameLst>
                                          <p:attrName>style.visibility</p:attrName>
                                        </p:attrNameLst>
                                      </p:cBhvr>
                                      <p:to>
                                        <p:strVal val="visible"/>
                                      </p:to>
                                    </p:set>
                                    <p:animEffect transition="in" filter="wipe(down)">
                                      <p:cBhvr>
                                        <p:cTn id="196" dur="500"/>
                                        <p:tgtEl>
                                          <p:spTgt spid="47152"/>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47154"/>
                                        </p:tgtEl>
                                        <p:attrNameLst>
                                          <p:attrName>style.visibility</p:attrName>
                                        </p:attrNameLst>
                                      </p:cBhvr>
                                      <p:to>
                                        <p:strVal val="visible"/>
                                      </p:to>
                                    </p:set>
                                    <p:animEffect transition="in" filter="wipe(left)">
                                      <p:cBhvr>
                                        <p:cTn id="201" dur="500"/>
                                        <p:tgtEl>
                                          <p:spTgt spid="47154"/>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1" fill="hold" nodeType="clickEffect">
                                  <p:stCondLst>
                                    <p:cond delay="0"/>
                                  </p:stCondLst>
                                  <p:childTnLst>
                                    <p:set>
                                      <p:cBhvr>
                                        <p:cTn id="205" dur="1" fill="hold">
                                          <p:stCondLst>
                                            <p:cond delay="0"/>
                                          </p:stCondLst>
                                        </p:cTn>
                                        <p:tgtEl>
                                          <p:spTgt spid="47155"/>
                                        </p:tgtEl>
                                        <p:attrNameLst>
                                          <p:attrName>style.visibility</p:attrName>
                                        </p:attrNameLst>
                                      </p:cBhvr>
                                      <p:to>
                                        <p:strVal val="visible"/>
                                      </p:to>
                                    </p:set>
                                    <p:animEffect transition="in" filter="wipe(up)">
                                      <p:cBhvr>
                                        <p:cTn id="206" dur="500"/>
                                        <p:tgtEl>
                                          <p:spTgt spid="47155"/>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4" fill="hold" nodeType="clickEffect">
                                  <p:stCondLst>
                                    <p:cond delay="0"/>
                                  </p:stCondLst>
                                  <p:childTnLst>
                                    <p:set>
                                      <p:cBhvr>
                                        <p:cTn id="210" dur="1" fill="hold">
                                          <p:stCondLst>
                                            <p:cond delay="0"/>
                                          </p:stCondLst>
                                        </p:cTn>
                                        <p:tgtEl>
                                          <p:spTgt spid="47156"/>
                                        </p:tgtEl>
                                        <p:attrNameLst>
                                          <p:attrName>style.visibility</p:attrName>
                                        </p:attrNameLst>
                                      </p:cBhvr>
                                      <p:to>
                                        <p:strVal val="visible"/>
                                      </p:to>
                                    </p:set>
                                    <p:animEffect transition="in" filter="wipe(down)">
                                      <p:cBhvr>
                                        <p:cTn id="211" dur="500"/>
                                        <p:tgtEl>
                                          <p:spTgt spid="47156"/>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47159"/>
                                        </p:tgtEl>
                                        <p:attrNameLst>
                                          <p:attrName>style.visibility</p:attrName>
                                        </p:attrNameLst>
                                      </p:cBhvr>
                                      <p:to>
                                        <p:strVal val="visible"/>
                                      </p:to>
                                    </p:set>
                                    <p:animEffect transition="in" filter="wipe(left)">
                                      <p:cBhvr>
                                        <p:cTn id="216" dur="500"/>
                                        <p:tgtEl>
                                          <p:spTgt spid="47159"/>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2" presetClass="entr" presetSubtype="1" fill="hold" nodeType="clickEffect">
                                  <p:stCondLst>
                                    <p:cond delay="0"/>
                                  </p:stCondLst>
                                  <p:childTnLst>
                                    <p:set>
                                      <p:cBhvr>
                                        <p:cTn id="220" dur="1" fill="hold">
                                          <p:stCondLst>
                                            <p:cond delay="0"/>
                                          </p:stCondLst>
                                        </p:cTn>
                                        <p:tgtEl>
                                          <p:spTgt spid="47157"/>
                                        </p:tgtEl>
                                        <p:attrNameLst>
                                          <p:attrName>style.visibility</p:attrName>
                                        </p:attrNameLst>
                                      </p:cBhvr>
                                      <p:to>
                                        <p:strVal val="visible"/>
                                      </p:to>
                                    </p:set>
                                    <p:animEffect transition="in" filter="wipe(up)">
                                      <p:cBhvr>
                                        <p:cTn id="221" dur="500"/>
                                        <p:tgtEl>
                                          <p:spTgt spid="47157"/>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2" presetClass="entr" presetSubtype="4" fill="hold" nodeType="clickEffect">
                                  <p:stCondLst>
                                    <p:cond delay="0"/>
                                  </p:stCondLst>
                                  <p:childTnLst>
                                    <p:set>
                                      <p:cBhvr>
                                        <p:cTn id="225" dur="1" fill="hold">
                                          <p:stCondLst>
                                            <p:cond delay="0"/>
                                          </p:stCondLst>
                                        </p:cTn>
                                        <p:tgtEl>
                                          <p:spTgt spid="47158"/>
                                        </p:tgtEl>
                                        <p:attrNameLst>
                                          <p:attrName>style.visibility</p:attrName>
                                        </p:attrNameLst>
                                      </p:cBhvr>
                                      <p:to>
                                        <p:strVal val="visible"/>
                                      </p:to>
                                    </p:set>
                                    <p:animEffect transition="in" filter="wipe(down)">
                                      <p:cBhvr>
                                        <p:cTn id="226" dur="500"/>
                                        <p:tgtEl>
                                          <p:spTgt spid="47158"/>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47160"/>
                                        </p:tgtEl>
                                        <p:attrNameLst>
                                          <p:attrName>style.visibility</p:attrName>
                                        </p:attrNameLst>
                                      </p:cBhvr>
                                      <p:to>
                                        <p:strVal val="visible"/>
                                      </p:to>
                                    </p:set>
                                    <p:animEffect transition="in" filter="wipe(left)">
                                      <p:cBhvr>
                                        <p:cTn id="231" dur="500"/>
                                        <p:tgtEl>
                                          <p:spTgt spid="47160"/>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4" fill="hold" grpId="0" nodeType="clickEffect">
                                  <p:stCondLst>
                                    <p:cond delay="0"/>
                                  </p:stCondLst>
                                  <p:childTnLst>
                                    <p:set>
                                      <p:cBhvr>
                                        <p:cTn id="235" dur="1" fill="hold">
                                          <p:stCondLst>
                                            <p:cond delay="0"/>
                                          </p:stCondLst>
                                        </p:cTn>
                                        <p:tgtEl>
                                          <p:spTgt spid="47162"/>
                                        </p:tgtEl>
                                        <p:attrNameLst>
                                          <p:attrName>style.visibility</p:attrName>
                                        </p:attrNameLst>
                                      </p:cBhvr>
                                      <p:to>
                                        <p:strVal val="visible"/>
                                      </p:to>
                                    </p:set>
                                    <p:animEffect transition="in" filter="wipe(down)">
                                      <p:cBhvr>
                                        <p:cTn id="236" dur="500"/>
                                        <p:tgtEl>
                                          <p:spTgt spid="47162"/>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47161"/>
                                        </p:tgtEl>
                                        <p:attrNameLst>
                                          <p:attrName>style.visibility</p:attrName>
                                        </p:attrNameLst>
                                      </p:cBhvr>
                                      <p:to>
                                        <p:strVal val="visible"/>
                                      </p:to>
                                    </p:set>
                                    <p:animEffect transition="in" filter="wipe(down)">
                                      <p:cBhvr>
                                        <p:cTn id="239" dur="500"/>
                                        <p:tgtEl>
                                          <p:spTgt spid="47161"/>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2" presetClass="entr" presetSubtype="4" fill="hold" nodeType="clickEffect">
                                  <p:stCondLst>
                                    <p:cond delay="0"/>
                                  </p:stCondLst>
                                  <p:childTnLst>
                                    <p:set>
                                      <p:cBhvr>
                                        <p:cTn id="243" dur="1" fill="hold">
                                          <p:stCondLst>
                                            <p:cond delay="0"/>
                                          </p:stCondLst>
                                        </p:cTn>
                                        <p:tgtEl>
                                          <p:spTgt spid="47163"/>
                                        </p:tgtEl>
                                        <p:attrNameLst>
                                          <p:attrName>style.visibility</p:attrName>
                                        </p:attrNameLst>
                                      </p:cBhvr>
                                      <p:to>
                                        <p:strVal val="visible"/>
                                      </p:to>
                                    </p:set>
                                    <p:animEffect transition="in" filter="wipe(down)">
                                      <p:cBhvr>
                                        <p:cTn id="244" dur="500"/>
                                        <p:tgtEl>
                                          <p:spTgt spid="47163"/>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2" presetClass="entr" presetSubtype="8" fill="hold" grpId="0" nodeType="clickEffect">
                                  <p:stCondLst>
                                    <p:cond delay="0"/>
                                  </p:stCondLst>
                                  <p:childTnLst>
                                    <p:set>
                                      <p:cBhvr>
                                        <p:cTn id="248" dur="1" fill="hold">
                                          <p:stCondLst>
                                            <p:cond delay="0"/>
                                          </p:stCondLst>
                                        </p:cTn>
                                        <p:tgtEl>
                                          <p:spTgt spid="47167"/>
                                        </p:tgtEl>
                                        <p:attrNameLst>
                                          <p:attrName>style.visibility</p:attrName>
                                        </p:attrNameLst>
                                      </p:cBhvr>
                                      <p:to>
                                        <p:strVal val="visible"/>
                                      </p:to>
                                    </p:set>
                                    <p:animEffect transition="in" filter="wipe(left)">
                                      <p:cBhvr>
                                        <p:cTn id="249" dur="500"/>
                                        <p:tgtEl>
                                          <p:spTgt spid="47167"/>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1" fill="hold" nodeType="clickEffect">
                                  <p:stCondLst>
                                    <p:cond delay="0"/>
                                  </p:stCondLst>
                                  <p:childTnLst>
                                    <p:set>
                                      <p:cBhvr>
                                        <p:cTn id="253" dur="1" fill="hold">
                                          <p:stCondLst>
                                            <p:cond delay="0"/>
                                          </p:stCondLst>
                                        </p:cTn>
                                        <p:tgtEl>
                                          <p:spTgt spid="47164"/>
                                        </p:tgtEl>
                                        <p:attrNameLst>
                                          <p:attrName>style.visibility</p:attrName>
                                        </p:attrNameLst>
                                      </p:cBhvr>
                                      <p:to>
                                        <p:strVal val="visible"/>
                                      </p:to>
                                    </p:set>
                                    <p:animEffect transition="in" filter="wipe(up)">
                                      <p:cBhvr>
                                        <p:cTn id="254" dur="500"/>
                                        <p:tgtEl>
                                          <p:spTgt spid="47164"/>
                                        </p:tgtEl>
                                      </p:cBhvr>
                                    </p:animEffect>
                                  </p:childTnLst>
                                </p:cTn>
                              </p:par>
                            </p:childTnLst>
                          </p:cTn>
                        </p:par>
                        <p:par>
                          <p:cTn id="255" fill="hold" nodeType="afterGroup">
                            <p:stCondLst>
                              <p:cond delay="500"/>
                            </p:stCondLst>
                            <p:childTnLst>
                              <p:par>
                                <p:cTn id="256" presetID="22" presetClass="entr" presetSubtype="2" fill="hold" nodeType="afterEffect">
                                  <p:stCondLst>
                                    <p:cond delay="0"/>
                                  </p:stCondLst>
                                  <p:childTnLst>
                                    <p:set>
                                      <p:cBhvr>
                                        <p:cTn id="257" dur="1" fill="hold">
                                          <p:stCondLst>
                                            <p:cond delay="0"/>
                                          </p:stCondLst>
                                        </p:cTn>
                                        <p:tgtEl>
                                          <p:spTgt spid="47114"/>
                                        </p:tgtEl>
                                        <p:attrNameLst>
                                          <p:attrName>style.visibility</p:attrName>
                                        </p:attrNameLst>
                                      </p:cBhvr>
                                      <p:to>
                                        <p:strVal val="visible"/>
                                      </p:to>
                                    </p:set>
                                    <p:animEffect transition="in" filter="wipe(right)">
                                      <p:cBhvr>
                                        <p:cTn id="258" dur="500"/>
                                        <p:tgtEl>
                                          <p:spTgt spid="47114"/>
                                        </p:tgtEl>
                                      </p:cBhvr>
                                    </p:animEffect>
                                  </p:childTnLst>
                                </p:cTn>
                              </p:par>
                            </p:childTnLst>
                          </p:cTn>
                        </p:par>
                        <p:par>
                          <p:cTn id="259" fill="hold" nodeType="afterGroup">
                            <p:stCondLst>
                              <p:cond delay="1000"/>
                            </p:stCondLst>
                            <p:childTnLst>
                              <p:par>
                                <p:cTn id="260" presetID="2" presetClass="entr" presetSubtype="4" fill="hold" nodeType="afterEffect">
                                  <p:stCondLst>
                                    <p:cond delay="0"/>
                                  </p:stCondLst>
                                  <p:childTnLst>
                                    <p:set>
                                      <p:cBhvr>
                                        <p:cTn id="261" dur="1" fill="hold">
                                          <p:stCondLst>
                                            <p:cond delay="0"/>
                                          </p:stCondLst>
                                        </p:cTn>
                                        <p:tgtEl>
                                          <p:spTgt spid="47165"/>
                                        </p:tgtEl>
                                        <p:attrNameLst>
                                          <p:attrName>style.visibility</p:attrName>
                                        </p:attrNameLst>
                                      </p:cBhvr>
                                      <p:to>
                                        <p:strVal val="visible"/>
                                      </p:to>
                                    </p:set>
                                    <p:anim calcmode="lin" valueType="num">
                                      <p:cBhvr additive="base">
                                        <p:cTn id="262" dur="500" fill="hold"/>
                                        <p:tgtEl>
                                          <p:spTgt spid="47165"/>
                                        </p:tgtEl>
                                        <p:attrNameLst>
                                          <p:attrName>ppt_x</p:attrName>
                                        </p:attrNameLst>
                                      </p:cBhvr>
                                      <p:tavLst>
                                        <p:tav tm="0">
                                          <p:val>
                                            <p:strVal val="#ppt_x"/>
                                          </p:val>
                                        </p:tav>
                                        <p:tav tm="100000">
                                          <p:val>
                                            <p:strVal val="#ppt_x"/>
                                          </p:val>
                                        </p:tav>
                                      </p:tavLst>
                                    </p:anim>
                                    <p:anim calcmode="lin" valueType="num">
                                      <p:cBhvr additive="base">
                                        <p:cTn id="263" dur="500" fill="hold"/>
                                        <p:tgtEl>
                                          <p:spTgt spid="47165"/>
                                        </p:tgtEl>
                                        <p:attrNameLst>
                                          <p:attrName>ppt_y</p:attrName>
                                        </p:attrNameLst>
                                      </p:cBhvr>
                                      <p:tavLst>
                                        <p:tav tm="0">
                                          <p:val>
                                            <p:strVal val="1+#ppt_h/2"/>
                                          </p:val>
                                        </p:tav>
                                        <p:tav tm="100000">
                                          <p:val>
                                            <p:strVal val="#ppt_y"/>
                                          </p:val>
                                        </p:tav>
                                      </p:tavLst>
                                    </p:anim>
                                  </p:childTnLst>
                                </p:cTn>
                              </p:par>
                            </p:childTnLst>
                          </p:cTn>
                        </p:par>
                        <p:par>
                          <p:cTn id="264" fill="hold" nodeType="afterGroup">
                            <p:stCondLst>
                              <p:cond delay="1500"/>
                            </p:stCondLst>
                            <p:childTnLst>
                              <p:par>
                                <p:cTn id="265" presetID="22" presetClass="entr" presetSubtype="4" fill="hold" grpId="0" nodeType="afterEffect">
                                  <p:stCondLst>
                                    <p:cond delay="0"/>
                                  </p:stCondLst>
                                  <p:childTnLst>
                                    <p:set>
                                      <p:cBhvr>
                                        <p:cTn id="266" dur="1" fill="hold">
                                          <p:stCondLst>
                                            <p:cond delay="0"/>
                                          </p:stCondLst>
                                        </p:cTn>
                                        <p:tgtEl>
                                          <p:spTgt spid="47166"/>
                                        </p:tgtEl>
                                        <p:attrNameLst>
                                          <p:attrName>style.visibility</p:attrName>
                                        </p:attrNameLst>
                                      </p:cBhvr>
                                      <p:to>
                                        <p:strVal val="visible"/>
                                      </p:to>
                                    </p:set>
                                    <p:animEffect transition="in" filter="wipe(down)">
                                      <p:cBhvr>
                                        <p:cTn id="267" dur="500"/>
                                        <p:tgtEl>
                                          <p:spTgt spid="47166"/>
                                        </p:tgtEl>
                                      </p:cBhvr>
                                    </p:animEffect>
                                  </p:childTnLst>
                                </p:cTn>
                              </p:par>
                            </p:childTnLst>
                          </p:cTn>
                        </p:par>
                        <p:par>
                          <p:cTn id="268" fill="hold" nodeType="afterGroup">
                            <p:stCondLst>
                              <p:cond delay="2000"/>
                            </p:stCondLst>
                            <p:childTnLst>
                              <p:par>
                                <p:cTn id="269" presetID="22" presetClass="entr" presetSubtype="4" fill="hold" nodeType="afterEffect">
                                  <p:stCondLst>
                                    <p:cond delay="0"/>
                                  </p:stCondLst>
                                  <p:childTnLst>
                                    <p:set>
                                      <p:cBhvr>
                                        <p:cTn id="270" dur="1" fill="hold">
                                          <p:stCondLst>
                                            <p:cond delay="0"/>
                                          </p:stCondLst>
                                        </p:cTn>
                                        <p:tgtEl>
                                          <p:spTgt spid="47168"/>
                                        </p:tgtEl>
                                        <p:attrNameLst>
                                          <p:attrName>style.visibility</p:attrName>
                                        </p:attrNameLst>
                                      </p:cBhvr>
                                      <p:to>
                                        <p:strVal val="visible"/>
                                      </p:to>
                                    </p:set>
                                    <p:animEffect transition="in" filter="wipe(down)">
                                      <p:cBhvr>
                                        <p:cTn id="271" dur="500"/>
                                        <p:tgtEl>
                                          <p:spTgt spid="47168"/>
                                        </p:tgtEl>
                                      </p:cBhvr>
                                    </p:animEffect>
                                  </p:childTnLst>
                                </p:cTn>
                              </p:par>
                            </p:childTnLst>
                          </p:cTn>
                        </p:par>
                        <p:par>
                          <p:cTn id="272" fill="hold" nodeType="afterGroup">
                            <p:stCondLst>
                              <p:cond delay="2500"/>
                            </p:stCondLst>
                            <p:childTnLst>
                              <p:par>
                                <p:cTn id="273" presetID="22" presetClass="entr" presetSubtype="4" fill="hold" grpId="0" nodeType="afterEffect">
                                  <p:stCondLst>
                                    <p:cond delay="0"/>
                                  </p:stCondLst>
                                  <p:childTnLst>
                                    <p:set>
                                      <p:cBhvr>
                                        <p:cTn id="274" dur="1" fill="hold">
                                          <p:stCondLst>
                                            <p:cond delay="0"/>
                                          </p:stCondLst>
                                        </p:cTn>
                                        <p:tgtEl>
                                          <p:spTgt spid="47169"/>
                                        </p:tgtEl>
                                        <p:attrNameLst>
                                          <p:attrName>style.visibility</p:attrName>
                                        </p:attrNameLst>
                                      </p:cBhvr>
                                      <p:to>
                                        <p:strVal val="visible"/>
                                      </p:to>
                                    </p:set>
                                    <p:animEffect transition="in" filter="wipe(down)">
                                      <p:cBhvr>
                                        <p:cTn id="275" dur="500"/>
                                        <p:tgtEl>
                                          <p:spTgt spid="47169"/>
                                        </p:tgtEl>
                                      </p:cBhvr>
                                    </p:animEffect>
                                  </p:childTnLst>
                                </p:cTn>
                              </p:par>
                            </p:childTnLst>
                          </p:cTn>
                        </p:par>
                      </p:childTnLst>
                    </p:cTn>
                  </p:par>
                  <p:par>
                    <p:cTn id="276" fill="hold" nodeType="clickPar">
                      <p:stCondLst>
                        <p:cond delay="indefinite"/>
                      </p:stCondLst>
                      <p:childTnLst>
                        <p:par>
                          <p:cTn id="277" fill="hold" nodeType="withGroup">
                            <p:stCondLst>
                              <p:cond delay="0"/>
                            </p:stCondLst>
                            <p:childTnLst>
                              <p:par>
                                <p:cTn id="278" presetID="41" presetClass="entr" presetSubtype="0" fill="hold" grpId="0" nodeType="clickEffect">
                                  <p:stCondLst>
                                    <p:cond delay="0"/>
                                  </p:stCondLst>
                                  <p:iterate type="lt">
                                    <p:tmPct val="10000"/>
                                  </p:iterate>
                                  <p:childTnLst>
                                    <p:set>
                                      <p:cBhvr>
                                        <p:cTn id="279" dur="1" fill="hold">
                                          <p:stCondLst>
                                            <p:cond delay="0"/>
                                          </p:stCondLst>
                                        </p:cTn>
                                        <p:tgtEl>
                                          <p:spTgt spid="47170"/>
                                        </p:tgtEl>
                                        <p:attrNameLst>
                                          <p:attrName>style.visibility</p:attrName>
                                        </p:attrNameLst>
                                      </p:cBhvr>
                                      <p:to>
                                        <p:strVal val="visible"/>
                                      </p:to>
                                    </p:set>
                                    <p:anim calcmode="lin" valueType="num">
                                      <p:cBhvr>
                                        <p:cTn id="280" dur="500" fill="hold"/>
                                        <p:tgtEl>
                                          <p:spTgt spid="47170"/>
                                        </p:tgtEl>
                                        <p:attrNameLst>
                                          <p:attrName>ppt_x</p:attrName>
                                        </p:attrNameLst>
                                      </p:cBhvr>
                                      <p:tavLst>
                                        <p:tav tm="0">
                                          <p:val>
                                            <p:strVal val="#ppt_x"/>
                                          </p:val>
                                        </p:tav>
                                        <p:tav tm="50000">
                                          <p:val>
                                            <p:strVal val="#ppt_x+.1"/>
                                          </p:val>
                                        </p:tav>
                                        <p:tav tm="100000">
                                          <p:val>
                                            <p:strVal val="#ppt_x"/>
                                          </p:val>
                                        </p:tav>
                                      </p:tavLst>
                                    </p:anim>
                                    <p:anim calcmode="lin" valueType="num">
                                      <p:cBhvr>
                                        <p:cTn id="281" dur="500" fill="hold"/>
                                        <p:tgtEl>
                                          <p:spTgt spid="47170"/>
                                        </p:tgtEl>
                                        <p:attrNameLst>
                                          <p:attrName>ppt_y</p:attrName>
                                        </p:attrNameLst>
                                      </p:cBhvr>
                                      <p:tavLst>
                                        <p:tav tm="0">
                                          <p:val>
                                            <p:strVal val="#ppt_y"/>
                                          </p:val>
                                        </p:tav>
                                        <p:tav tm="100000">
                                          <p:val>
                                            <p:strVal val="#ppt_y"/>
                                          </p:val>
                                        </p:tav>
                                      </p:tavLst>
                                    </p:anim>
                                    <p:anim calcmode="lin" valueType="num">
                                      <p:cBhvr>
                                        <p:cTn id="282" dur="500" fill="hold"/>
                                        <p:tgtEl>
                                          <p:spTgt spid="47170"/>
                                        </p:tgtEl>
                                        <p:attrNameLst>
                                          <p:attrName>ppt_h</p:attrName>
                                        </p:attrNameLst>
                                      </p:cBhvr>
                                      <p:tavLst>
                                        <p:tav tm="0">
                                          <p:val>
                                            <p:strVal val="#ppt_h/10"/>
                                          </p:val>
                                        </p:tav>
                                        <p:tav tm="50000">
                                          <p:val>
                                            <p:strVal val="#ppt_h+.01"/>
                                          </p:val>
                                        </p:tav>
                                        <p:tav tm="100000">
                                          <p:val>
                                            <p:strVal val="#ppt_h"/>
                                          </p:val>
                                        </p:tav>
                                      </p:tavLst>
                                    </p:anim>
                                    <p:anim calcmode="lin" valueType="num">
                                      <p:cBhvr>
                                        <p:cTn id="283" dur="500" fill="hold"/>
                                        <p:tgtEl>
                                          <p:spTgt spid="47170"/>
                                        </p:tgtEl>
                                        <p:attrNameLst>
                                          <p:attrName>ppt_w</p:attrName>
                                        </p:attrNameLst>
                                      </p:cBhvr>
                                      <p:tavLst>
                                        <p:tav tm="0">
                                          <p:val>
                                            <p:strVal val="#ppt_w/10"/>
                                          </p:val>
                                        </p:tav>
                                        <p:tav tm="50000">
                                          <p:val>
                                            <p:strVal val="#ppt_w+.01"/>
                                          </p:val>
                                        </p:tav>
                                        <p:tav tm="100000">
                                          <p:val>
                                            <p:strVal val="#ppt_w"/>
                                          </p:val>
                                        </p:tav>
                                      </p:tavLst>
                                    </p:anim>
                                    <p:animEffect transition="in" filter="fade">
                                      <p:cBhvr>
                                        <p:cTn id="284" dur="500" tmFilter="0,0; .5, 1; 1, 1"/>
                                        <p:tgtEl>
                                          <p:spTgt spid="4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47110" grpId="0"/>
      <p:bldP spid="47110" grpId="1"/>
      <p:bldP spid="47111" grpId="0"/>
      <p:bldP spid="47112" grpId="0"/>
      <p:bldP spid="47112" grpId="1"/>
      <p:bldP spid="47125" grpId="0"/>
      <p:bldP spid="47126" grpId="0"/>
      <p:bldP spid="47127" grpId="0"/>
      <p:bldP spid="47128" grpId="0"/>
      <p:bldP spid="47129" grpId="0"/>
      <p:bldP spid="47129" grpId="1"/>
      <p:bldP spid="47136" grpId="0"/>
      <p:bldP spid="47136" grpId="1"/>
      <p:bldP spid="47137" grpId="0"/>
      <p:bldP spid="47137" grpId="1"/>
      <p:bldP spid="47143" grpId="0"/>
      <p:bldP spid="47143" grpId="1"/>
      <p:bldP spid="47144" grpId="0"/>
      <p:bldP spid="47144" grpId="1"/>
      <p:bldP spid="47145" grpId="0"/>
      <p:bldP spid="47146" grpId="0"/>
      <p:bldP spid="47149" grpId="0"/>
      <p:bldP spid="47150" grpId="0"/>
      <p:bldP spid="47153" grpId="0"/>
      <p:bldP spid="47154" grpId="0"/>
      <p:bldP spid="47159" grpId="0"/>
      <p:bldP spid="47160" grpId="0"/>
      <p:bldP spid="47161" grpId="0"/>
      <p:bldP spid="47162" grpId="0"/>
      <p:bldP spid="47166" grpId="0"/>
      <p:bldP spid="47167" grpId="0"/>
      <p:bldP spid="47169" grpId="0"/>
      <p:bldP spid="47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90F1D36E-3A49-4416-9666-586A1EBEE95D}"/>
              </a:ext>
            </a:extLst>
          </p:cNvPr>
          <p:cNvSpPr txBox="1">
            <a:spLocks noChangeArrowheads="1"/>
          </p:cNvSpPr>
          <p:nvPr/>
        </p:nvSpPr>
        <p:spPr bwMode="auto">
          <a:xfrm>
            <a:off x="546100" y="330200"/>
            <a:ext cx="7721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Compulsory problems in projection of Straight Lines</a:t>
            </a:r>
          </a:p>
          <a:p>
            <a:pPr>
              <a:spcBef>
                <a:spcPct val="50000"/>
              </a:spcBef>
            </a:pPr>
            <a:endParaRPr lang="en-US" altLang="en-US"/>
          </a:p>
          <a:p>
            <a:r>
              <a:rPr lang="en-US" altLang="en-US"/>
              <a:t>Type I	10.13, 5, 10.17,10.18, 10.23</a:t>
            </a:r>
          </a:p>
          <a:p>
            <a:endParaRPr lang="en-US" altLang="en-US"/>
          </a:p>
          <a:p>
            <a:r>
              <a:rPr lang="en-US" altLang="en-US"/>
              <a:t>Type II	10.11,10.12,10.14, 6,  8,10.10</a:t>
            </a:r>
          </a:p>
          <a:p>
            <a:endParaRPr lang="en-US" altLang="en-US"/>
          </a:p>
          <a:p>
            <a:r>
              <a:rPr lang="en-US" altLang="en-US"/>
              <a:t>Type III	10.19</a:t>
            </a:r>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a:extLst>
              <a:ext uri="{FF2B5EF4-FFF2-40B4-BE49-F238E27FC236}">
                <a16:creationId xmlns:a16="http://schemas.microsoft.com/office/drawing/2014/main" id="{C49FE850-A02B-496E-8C46-D38AA13644DF}"/>
              </a:ext>
            </a:extLst>
          </p:cNvPr>
          <p:cNvSpPr txBox="1">
            <a:spLocks noChangeArrowheads="1"/>
          </p:cNvSpPr>
          <p:nvPr/>
        </p:nvSpPr>
        <p:spPr bwMode="auto">
          <a:xfrm>
            <a:off x="0" y="38100"/>
            <a:ext cx="9144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Q10.11  The top view of a 75mm long line AB measures 65mm,while its front view measures 50mm. Its one end A is in HP and12mm in front of VP. Draw the projections of AB and determine its inclination with HP and VP</a:t>
            </a:r>
          </a:p>
        </p:txBody>
      </p:sp>
      <p:sp>
        <p:nvSpPr>
          <p:cNvPr id="8197" name="Line 5">
            <a:extLst>
              <a:ext uri="{FF2B5EF4-FFF2-40B4-BE49-F238E27FC236}">
                <a16:creationId xmlns:a16="http://schemas.microsoft.com/office/drawing/2014/main" id="{EB3FF14E-89F7-4527-91AC-9F3CCA1830BB}"/>
              </a:ext>
            </a:extLst>
          </p:cNvPr>
          <p:cNvSpPr>
            <a:spLocks noChangeShapeType="1"/>
          </p:cNvSpPr>
          <p:nvPr/>
        </p:nvSpPr>
        <p:spPr bwMode="auto">
          <a:xfrm>
            <a:off x="542925" y="3419475"/>
            <a:ext cx="7724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Text Box 6">
            <a:extLst>
              <a:ext uri="{FF2B5EF4-FFF2-40B4-BE49-F238E27FC236}">
                <a16:creationId xmlns:a16="http://schemas.microsoft.com/office/drawing/2014/main" id="{F18AF2BD-9F0F-4BB1-920C-22910D00DE18}"/>
              </a:ext>
            </a:extLst>
          </p:cNvPr>
          <p:cNvSpPr txBox="1">
            <a:spLocks noChangeArrowheads="1"/>
          </p:cNvSpPr>
          <p:nvPr/>
        </p:nvSpPr>
        <p:spPr bwMode="auto">
          <a:xfrm>
            <a:off x="128588" y="3224213"/>
            <a:ext cx="542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8199" name="Text Box 7">
            <a:extLst>
              <a:ext uri="{FF2B5EF4-FFF2-40B4-BE49-F238E27FC236}">
                <a16:creationId xmlns:a16="http://schemas.microsoft.com/office/drawing/2014/main" id="{69475D17-2BCC-44D1-A574-E87E0D5F1FB1}"/>
              </a:ext>
            </a:extLst>
          </p:cNvPr>
          <p:cNvSpPr txBox="1">
            <a:spLocks noChangeArrowheads="1"/>
          </p:cNvSpPr>
          <p:nvPr/>
        </p:nvSpPr>
        <p:spPr bwMode="auto">
          <a:xfrm>
            <a:off x="8448675" y="3171825"/>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8200" name="Oval 8">
            <a:extLst>
              <a:ext uri="{FF2B5EF4-FFF2-40B4-BE49-F238E27FC236}">
                <a16:creationId xmlns:a16="http://schemas.microsoft.com/office/drawing/2014/main" id="{8348CF6A-F62B-4E96-8B14-FDB2F662B44B}"/>
              </a:ext>
            </a:extLst>
          </p:cNvPr>
          <p:cNvSpPr>
            <a:spLocks noChangeArrowheads="1"/>
          </p:cNvSpPr>
          <p:nvPr/>
        </p:nvSpPr>
        <p:spPr bwMode="auto">
          <a:xfrm>
            <a:off x="1733550" y="339407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1" name="Text Box 9">
            <a:extLst>
              <a:ext uri="{FF2B5EF4-FFF2-40B4-BE49-F238E27FC236}">
                <a16:creationId xmlns:a16="http://schemas.microsoft.com/office/drawing/2014/main" id="{17F94ACB-F38D-4FB0-8319-919D85FE72E9}"/>
              </a:ext>
            </a:extLst>
          </p:cNvPr>
          <p:cNvSpPr txBox="1">
            <a:spLocks noChangeArrowheads="1"/>
          </p:cNvSpPr>
          <p:nvPr/>
        </p:nvSpPr>
        <p:spPr bwMode="auto">
          <a:xfrm>
            <a:off x="1466850" y="30194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8203" name="Line 11">
            <a:extLst>
              <a:ext uri="{FF2B5EF4-FFF2-40B4-BE49-F238E27FC236}">
                <a16:creationId xmlns:a16="http://schemas.microsoft.com/office/drawing/2014/main" id="{78680493-3687-40F3-B6F1-890A7E91381C}"/>
              </a:ext>
            </a:extLst>
          </p:cNvPr>
          <p:cNvSpPr>
            <a:spLocks noChangeShapeType="1"/>
          </p:cNvSpPr>
          <p:nvPr/>
        </p:nvSpPr>
        <p:spPr bwMode="auto">
          <a:xfrm>
            <a:off x="1755775" y="3429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12">
            <a:extLst>
              <a:ext uri="{FF2B5EF4-FFF2-40B4-BE49-F238E27FC236}">
                <a16:creationId xmlns:a16="http://schemas.microsoft.com/office/drawing/2014/main" id="{3913A4A4-2C90-4650-A23E-66987428E3FF}"/>
              </a:ext>
            </a:extLst>
          </p:cNvPr>
          <p:cNvSpPr>
            <a:spLocks noChangeShapeType="1"/>
          </p:cNvSpPr>
          <p:nvPr/>
        </p:nvSpPr>
        <p:spPr bwMode="auto">
          <a:xfrm flipH="1">
            <a:off x="1123950" y="3876675"/>
            <a:ext cx="59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13">
            <a:extLst>
              <a:ext uri="{FF2B5EF4-FFF2-40B4-BE49-F238E27FC236}">
                <a16:creationId xmlns:a16="http://schemas.microsoft.com/office/drawing/2014/main" id="{5BFBD598-A956-4BAD-8B24-806587597A75}"/>
              </a:ext>
            </a:extLst>
          </p:cNvPr>
          <p:cNvSpPr>
            <a:spLocks noChangeShapeType="1"/>
          </p:cNvSpPr>
          <p:nvPr/>
        </p:nvSpPr>
        <p:spPr bwMode="auto">
          <a:xfrm>
            <a:off x="1352550" y="3419475"/>
            <a:ext cx="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Text Box 14">
            <a:extLst>
              <a:ext uri="{FF2B5EF4-FFF2-40B4-BE49-F238E27FC236}">
                <a16:creationId xmlns:a16="http://schemas.microsoft.com/office/drawing/2014/main" id="{BF009B57-155E-4AEA-86B4-0649B5236B1A}"/>
              </a:ext>
            </a:extLst>
          </p:cNvPr>
          <p:cNvSpPr txBox="1">
            <a:spLocks noChangeArrowheads="1"/>
          </p:cNvSpPr>
          <p:nvPr/>
        </p:nvSpPr>
        <p:spPr bwMode="auto">
          <a:xfrm rot="16200000">
            <a:off x="876300" y="35258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12</a:t>
            </a:r>
          </a:p>
        </p:txBody>
      </p:sp>
      <p:sp>
        <p:nvSpPr>
          <p:cNvPr id="8207" name="Oval 15">
            <a:extLst>
              <a:ext uri="{FF2B5EF4-FFF2-40B4-BE49-F238E27FC236}">
                <a16:creationId xmlns:a16="http://schemas.microsoft.com/office/drawing/2014/main" id="{80830EDA-342B-49E0-820C-98ABEC48D4B3}"/>
              </a:ext>
            </a:extLst>
          </p:cNvPr>
          <p:cNvSpPr>
            <a:spLocks noChangeArrowheads="1"/>
          </p:cNvSpPr>
          <p:nvPr/>
        </p:nvSpPr>
        <p:spPr bwMode="auto">
          <a:xfrm>
            <a:off x="1739900" y="38576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Text Box 16">
            <a:extLst>
              <a:ext uri="{FF2B5EF4-FFF2-40B4-BE49-F238E27FC236}">
                <a16:creationId xmlns:a16="http://schemas.microsoft.com/office/drawing/2014/main" id="{2401EB0D-0E2B-428A-B5C2-89A257F893B9}"/>
              </a:ext>
            </a:extLst>
          </p:cNvPr>
          <p:cNvSpPr txBox="1">
            <a:spLocks noChangeArrowheads="1"/>
          </p:cNvSpPr>
          <p:nvPr/>
        </p:nvSpPr>
        <p:spPr bwMode="auto">
          <a:xfrm>
            <a:off x="1466850" y="3838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8209" name="Line 17">
            <a:extLst>
              <a:ext uri="{FF2B5EF4-FFF2-40B4-BE49-F238E27FC236}">
                <a16:creationId xmlns:a16="http://schemas.microsoft.com/office/drawing/2014/main" id="{EBD0CE92-1F1D-4B24-85E3-9C4C0CFBA225}"/>
              </a:ext>
            </a:extLst>
          </p:cNvPr>
          <p:cNvSpPr>
            <a:spLocks noChangeShapeType="1"/>
          </p:cNvSpPr>
          <p:nvPr/>
        </p:nvSpPr>
        <p:spPr bwMode="auto">
          <a:xfrm>
            <a:off x="1755775" y="3886200"/>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0" name="Text Box 18">
            <a:extLst>
              <a:ext uri="{FF2B5EF4-FFF2-40B4-BE49-F238E27FC236}">
                <a16:creationId xmlns:a16="http://schemas.microsoft.com/office/drawing/2014/main" id="{1FC20D65-2E72-4A5C-99A2-A469DCF1B54F}"/>
              </a:ext>
            </a:extLst>
          </p:cNvPr>
          <p:cNvSpPr txBox="1">
            <a:spLocks noChangeArrowheads="1"/>
          </p:cNvSpPr>
          <p:nvPr/>
        </p:nvSpPr>
        <p:spPr bwMode="auto">
          <a:xfrm>
            <a:off x="3789363" y="3590925"/>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endParaRPr lang="en-US" altLang="en-US" sz="1400"/>
          </a:p>
        </p:txBody>
      </p:sp>
      <p:sp>
        <p:nvSpPr>
          <p:cNvPr id="8211" name="Oval 19">
            <a:extLst>
              <a:ext uri="{FF2B5EF4-FFF2-40B4-BE49-F238E27FC236}">
                <a16:creationId xmlns:a16="http://schemas.microsoft.com/office/drawing/2014/main" id="{D2BE4E32-15E5-4BB7-87FE-342EBABC7E9D}"/>
              </a:ext>
            </a:extLst>
          </p:cNvPr>
          <p:cNvSpPr>
            <a:spLocks noChangeArrowheads="1"/>
          </p:cNvSpPr>
          <p:nvPr/>
        </p:nvSpPr>
        <p:spPr bwMode="auto">
          <a:xfrm>
            <a:off x="4098925" y="3860800"/>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 name="Text Box 20">
            <a:extLst>
              <a:ext uri="{FF2B5EF4-FFF2-40B4-BE49-F238E27FC236}">
                <a16:creationId xmlns:a16="http://schemas.microsoft.com/office/drawing/2014/main" id="{7A76F007-C0D5-4C64-AD2C-112362FE5988}"/>
              </a:ext>
            </a:extLst>
          </p:cNvPr>
          <p:cNvSpPr txBox="1">
            <a:spLocks noChangeArrowheads="1"/>
          </p:cNvSpPr>
          <p:nvPr/>
        </p:nvSpPr>
        <p:spPr bwMode="auto">
          <a:xfrm>
            <a:off x="5838825" y="1076325"/>
            <a:ext cx="2895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hlink"/>
                </a:solidFill>
              </a:rPr>
              <a:t>Hint: Draw ab</a:t>
            </a:r>
            <a:r>
              <a:rPr lang="en-US" altLang="en-US" sz="1400" b="1" baseline="-25000">
                <a:solidFill>
                  <a:schemeClr val="hlink"/>
                </a:solidFill>
              </a:rPr>
              <a:t>1</a:t>
            </a:r>
            <a:r>
              <a:rPr lang="en-US" altLang="en-US" sz="1400" b="1">
                <a:solidFill>
                  <a:schemeClr val="hlink"/>
                </a:solidFill>
              </a:rPr>
              <a:t>=65mm // to XY. Because when TV is // to XY, FV gives TL.</a:t>
            </a:r>
          </a:p>
        </p:txBody>
      </p:sp>
      <p:sp>
        <p:nvSpPr>
          <p:cNvPr id="8213" name="Line 21">
            <a:extLst>
              <a:ext uri="{FF2B5EF4-FFF2-40B4-BE49-F238E27FC236}">
                <a16:creationId xmlns:a16="http://schemas.microsoft.com/office/drawing/2014/main" id="{2DF93AF8-F9BE-46EA-9185-484C4FC57F3A}"/>
              </a:ext>
            </a:extLst>
          </p:cNvPr>
          <p:cNvSpPr>
            <a:spLocks noChangeShapeType="1"/>
          </p:cNvSpPr>
          <p:nvPr/>
        </p:nvSpPr>
        <p:spPr bwMode="auto">
          <a:xfrm rot="5400000">
            <a:off x="3125788" y="2884488"/>
            <a:ext cx="19939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4" name="Line 22">
            <a:extLst>
              <a:ext uri="{FF2B5EF4-FFF2-40B4-BE49-F238E27FC236}">
                <a16:creationId xmlns:a16="http://schemas.microsoft.com/office/drawing/2014/main" id="{D07E77A5-F78D-486E-95A9-955FFD9B3DF0}"/>
              </a:ext>
            </a:extLst>
          </p:cNvPr>
          <p:cNvSpPr>
            <a:spLocks noChangeShapeType="1"/>
          </p:cNvSpPr>
          <p:nvPr/>
        </p:nvSpPr>
        <p:spPr bwMode="auto">
          <a:xfrm rot="19740000">
            <a:off x="1565275" y="2714625"/>
            <a:ext cx="2741613" cy="0"/>
          </a:xfrm>
          <a:prstGeom prst="line">
            <a:avLst/>
          </a:prstGeom>
          <a:noFill/>
          <a:ln w="952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5" name="Text Box 23">
            <a:extLst>
              <a:ext uri="{FF2B5EF4-FFF2-40B4-BE49-F238E27FC236}">
                <a16:creationId xmlns:a16="http://schemas.microsoft.com/office/drawing/2014/main" id="{5C125E82-F943-42CE-8F38-1EA555FC1735}"/>
              </a:ext>
            </a:extLst>
          </p:cNvPr>
          <p:cNvSpPr txBox="1">
            <a:spLocks noChangeArrowheads="1"/>
          </p:cNvSpPr>
          <p:nvPr/>
        </p:nvSpPr>
        <p:spPr bwMode="auto">
          <a:xfrm rot="-2106042">
            <a:off x="2468563" y="2582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75</a:t>
            </a:r>
          </a:p>
        </p:txBody>
      </p:sp>
      <p:sp>
        <p:nvSpPr>
          <p:cNvPr id="8216" name="Text Box 24">
            <a:extLst>
              <a:ext uri="{FF2B5EF4-FFF2-40B4-BE49-F238E27FC236}">
                <a16:creationId xmlns:a16="http://schemas.microsoft.com/office/drawing/2014/main" id="{11906103-8906-4C71-8493-880C33575482}"/>
              </a:ext>
            </a:extLst>
          </p:cNvPr>
          <p:cNvSpPr txBox="1">
            <a:spLocks noChangeArrowheads="1"/>
          </p:cNvSpPr>
          <p:nvPr/>
        </p:nvSpPr>
        <p:spPr bwMode="auto">
          <a:xfrm>
            <a:off x="4046538" y="1687513"/>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r>
              <a:rPr lang="en-US" altLang="en-US" sz="1400">
                <a:latin typeface="Arial Unicode MS" panose="020B0604020202020204" pitchFamily="34" charset="-128"/>
              </a:rPr>
              <a:t>’</a:t>
            </a:r>
          </a:p>
        </p:txBody>
      </p:sp>
      <p:sp>
        <p:nvSpPr>
          <p:cNvPr id="8218" name="Arc 26">
            <a:extLst>
              <a:ext uri="{FF2B5EF4-FFF2-40B4-BE49-F238E27FC236}">
                <a16:creationId xmlns:a16="http://schemas.microsoft.com/office/drawing/2014/main" id="{840FA27B-EFE5-431B-BA49-88E9D8E87AEB}"/>
              </a:ext>
            </a:extLst>
          </p:cNvPr>
          <p:cNvSpPr>
            <a:spLocks/>
          </p:cNvSpPr>
          <p:nvPr/>
        </p:nvSpPr>
        <p:spPr bwMode="auto">
          <a:xfrm>
            <a:off x="2251075" y="1887538"/>
            <a:ext cx="2055813" cy="2208212"/>
          </a:xfrm>
          <a:custGeom>
            <a:avLst/>
            <a:gdLst>
              <a:gd name="G0" fmla="+- 0 0 0"/>
              <a:gd name="G1" fmla="+- 16913 0 0"/>
              <a:gd name="G2" fmla="+- 21600 0 0"/>
              <a:gd name="T0" fmla="*/ 13435 w 15968"/>
              <a:gd name="T1" fmla="*/ 0 h 16913"/>
              <a:gd name="T2" fmla="*/ 15968 w 15968"/>
              <a:gd name="T3" fmla="*/ 2367 h 16913"/>
              <a:gd name="T4" fmla="*/ 0 w 15968"/>
              <a:gd name="T5" fmla="*/ 16913 h 16913"/>
            </a:gdLst>
            <a:ahLst/>
            <a:cxnLst>
              <a:cxn ang="0">
                <a:pos x="T0" y="T1"/>
              </a:cxn>
              <a:cxn ang="0">
                <a:pos x="T2" y="T3"/>
              </a:cxn>
              <a:cxn ang="0">
                <a:pos x="T4" y="T5"/>
              </a:cxn>
            </a:cxnLst>
            <a:rect l="0" t="0" r="r" b="b"/>
            <a:pathLst>
              <a:path w="15968" h="16913" fill="none" extrusionOk="0">
                <a:moveTo>
                  <a:pt x="13435" y="-1"/>
                </a:moveTo>
                <a:cubicBezTo>
                  <a:pt x="14341" y="719"/>
                  <a:pt x="15188" y="1511"/>
                  <a:pt x="15967" y="2367"/>
                </a:cubicBezTo>
              </a:path>
              <a:path w="15968" h="16913" stroke="0" extrusionOk="0">
                <a:moveTo>
                  <a:pt x="13435" y="-1"/>
                </a:moveTo>
                <a:cubicBezTo>
                  <a:pt x="14341" y="719"/>
                  <a:pt x="15188" y="1511"/>
                  <a:pt x="15967" y="2367"/>
                </a:cubicBezTo>
                <a:lnTo>
                  <a:pt x="0" y="1691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9" name="Line 27">
            <a:extLst>
              <a:ext uri="{FF2B5EF4-FFF2-40B4-BE49-F238E27FC236}">
                <a16:creationId xmlns:a16="http://schemas.microsoft.com/office/drawing/2014/main" id="{78B4606A-2C95-419C-A065-26C0D133FB90}"/>
              </a:ext>
            </a:extLst>
          </p:cNvPr>
          <p:cNvSpPr>
            <a:spLocks noChangeShapeType="1"/>
          </p:cNvSpPr>
          <p:nvPr/>
        </p:nvSpPr>
        <p:spPr bwMode="auto">
          <a:xfrm>
            <a:off x="2752725" y="2001838"/>
            <a:ext cx="143510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0" name="Line 28">
            <a:extLst>
              <a:ext uri="{FF2B5EF4-FFF2-40B4-BE49-F238E27FC236}">
                <a16:creationId xmlns:a16="http://schemas.microsoft.com/office/drawing/2014/main" id="{45942D99-A0B9-49FE-B263-2F5D66CA3F3D}"/>
              </a:ext>
            </a:extLst>
          </p:cNvPr>
          <p:cNvSpPr>
            <a:spLocks noChangeShapeType="1"/>
          </p:cNvSpPr>
          <p:nvPr/>
        </p:nvSpPr>
        <p:spPr bwMode="auto">
          <a:xfrm rot="18540000">
            <a:off x="1411288" y="27098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1" name="Oval 29">
            <a:extLst>
              <a:ext uri="{FF2B5EF4-FFF2-40B4-BE49-F238E27FC236}">
                <a16:creationId xmlns:a16="http://schemas.microsoft.com/office/drawing/2014/main" id="{1FBE5838-514D-4B83-A359-0FCDF11D10B0}"/>
              </a:ext>
            </a:extLst>
          </p:cNvPr>
          <p:cNvSpPr>
            <a:spLocks noChangeArrowheads="1"/>
          </p:cNvSpPr>
          <p:nvPr/>
        </p:nvSpPr>
        <p:spPr bwMode="auto">
          <a:xfrm>
            <a:off x="4097338" y="1979613"/>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 name="Oval 30">
            <a:extLst>
              <a:ext uri="{FF2B5EF4-FFF2-40B4-BE49-F238E27FC236}">
                <a16:creationId xmlns:a16="http://schemas.microsoft.com/office/drawing/2014/main" id="{7B0CE4C0-9032-40B4-926E-BFBEBFC255CF}"/>
              </a:ext>
            </a:extLst>
          </p:cNvPr>
          <p:cNvSpPr>
            <a:spLocks noChangeArrowheads="1"/>
          </p:cNvSpPr>
          <p:nvPr/>
        </p:nvSpPr>
        <p:spPr bwMode="auto">
          <a:xfrm>
            <a:off x="2870200" y="1979613"/>
            <a:ext cx="46038"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 name="Text Box 31">
            <a:extLst>
              <a:ext uri="{FF2B5EF4-FFF2-40B4-BE49-F238E27FC236}">
                <a16:creationId xmlns:a16="http://schemas.microsoft.com/office/drawing/2014/main" id="{CCB78B3F-93C8-4B4B-B6DD-CD8E78E63949}"/>
              </a:ext>
            </a:extLst>
          </p:cNvPr>
          <p:cNvSpPr txBox="1">
            <a:spLocks noChangeArrowheads="1"/>
          </p:cNvSpPr>
          <p:nvPr/>
        </p:nvSpPr>
        <p:spPr bwMode="auto">
          <a:xfrm>
            <a:off x="2725738" y="170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8224" name="Arc 32">
            <a:extLst>
              <a:ext uri="{FF2B5EF4-FFF2-40B4-BE49-F238E27FC236}">
                <a16:creationId xmlns:a16="http://schemas.microsoft.com/office/drawing/2014/main" id="{B3AD2785-2D24-466A-AD03-CBCAF3E9262C}"/>
              </a:ext>
            </a:extLst>
          </p:cNvPr>
          <p:cNvSpPr>
            <a:spLocks/>
          </p:cNvSpPr>
          <p:nvPr/>
        </p:nvSpPr>
        <p:spPr bwMode="auto">
          <a:xfrm rot="-600113">
            <a:off x="1219200" y="2011363"/>
            <a:ext cx="2055813" cy="2208212"/>
          </a:xfrm>
          <a:custGeom>
            <a:avLst/>
            <a:gdLst>
              <a:gd name="G0" fmla="+- 0 0 0"/>
              <a:gd name="G1" fmla="+- 16913 0 0"/>
              <a:gd name="G2" fmla="+- 21600 0 0"/>
              <a:gd name="T0" fmla="*/ 13435 w 15968"/>
              <a:gd name="T1" fmla="*/ 0 h 16913"/>
              <a:gd name="T2" fmla="*/ 15968 w 15968"/>
              <a:gd name="T3" fmla="*/ 2367 h 16913"/>
              <a:gd name="T4" fmla="*/ 0 w 15968"/>
              <a:gd name="T5" fmla="*/ 16913 h 16913"/>
            </a:gdLst>
            <a:ahLst/>
            <a:cxnLst>
              <a:cxn ang="0">
                <a:pos x="T0" y="T1"/>
              </a:cxn>
              <a:cxn ang="0">
                <a:pos x="T2" y="T3"/>
              </a:cxn>
              <a:cxn ang="0">
                <a:pos x="T4" y="T5"/>
              </a:cxn>
            </a:cxnLst>
            <a:rect l="0" t="0" r="r" b="b"/>
            <a:pathLst>
              <a:path w="15968" h="16913" fill="none" extrusionOk="0">
                <a:moveTo>
                  <a:pt x="13435" y="-1"/>
                </a:moveTo>
                <a:cubicBezTo>
                  <a:pt x="14341" y="719"/>
                  <a:pt x="15188" y="1511"/>
                  <a:pt x="15967" y="2367"/>
                </a:cubicBezTo>
              </a:path>
              <a:path w="15968" h="16913" stroke="0" extrusionOk="0">
                <a:moveTo>
                  <a:pt x="13435" y="-1"/>
                </a:moveTo>
                <a:cubicBezTo>
                  <a:pt x="14341" y="719"/>
                  <a:pt x="15188" y="1511"/>
                  <a:pt x="15967" y="2367"/>
                </a:cubicBezTo>
                <a:lnTo>
                  <a:pt x="0" y="1691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5" name="Text Box 33">
            <a:extLst>
              <a:ext uri="{FF2B5EF4-FFF2-40B4-BE49-F238E27FC236}">
                <a16:creationId xmlns:a16="http://schemas.microsoft.com/office/drawing/2014/main" id="{54FA296F-F112-49A8-927C-34EE038FB4E0}"/>
              </a:ext>
            </a:extLst>
          </p:cNvPr>
          <p:cNvSpPr txBox="1">
            <a:spLocks noChangeArrowheads="1"/>
          </p:cNvSpPr>
          <p:nvPr/>
        </p:nvSpPr>
        <p:spPr bwMode="auto">
          <a:xfrm rot="-3811315">
            <a:off x="2079625" y="23717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50</a:t>
            </a:r>
          </a:p>
        </p:txBody>
      </p:sp>
      <p:sp>
        <p:nvSpPr>
          <p:cNvPr id="8226" name="Line 34">
            <a:extLst>
              <a:ext uri="{FF2B5EF4-FFF2-40B4-BE49-F238E27FC236}">
                <a16:creationId xmlns:a16="http://schemas.microsoft.com/office/drawing/2014/main" id="{9D1C8A97-3570-43A6-AC47-15BECBE9D56D}"/>
              </a:ext>
            </a:extLst>
          </p:cNvPr>
          <p:cNvSpPr>
            <a:spLocks noChangeShapeType="1"/>
          </p:cNvSpPr>
          <p:nvPr/>
        </p:nvSpPr>
        <p:spPr bwMode="auto">
          <a:xfrm rot="16200000" flipH="1">
            <a:off x="477044" y="4401344"/>
            <a:ext cx="481806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7" name="Line 35">
            <a:extLst>
              <a:ext uri="{FF2B5EF4-FFF2-40B4-BE49-F238E27FC236}">
                <a16:creationId xmlns:a16="http://schemas.microsoft.com/office/drawing/2014/main" id="{B3E478ED-AA5B-4713-AC97-16527ED308A7}"/>
              </a:ext>
            </a:extLst>
          </p:cNvPr>
          <p:cNvSpPr>
            <a:spLocks noChangeShapeType="1"/>
          </p:cNvSpPr>
          <p:nvPr/>
        </p:nvSpPr>
        <p:spPr bwMode="auto">
          <a:xfrm rot="3720000">
            <a:off x="1134269" y="4925219"/>
            <a:ext cx="2376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8" name="Text Box 36">
            <a:extLst>
              <a:ext uri="{FF2B5EF4-FFF2-40B4-BE49-F238E27FC236}">
                <a16:creationId xmlns:a16="http://schemas.microsoft.com/office/drawing/2014/main" id="{74C0D1A1-668E-44B9-BD29-5EDEAAF5E87E}"/>
              </a:ext>
            </a:extLst>
          </p:cNvPr>
          <p:cNvSpPr txBox="1">
            <a:spLocks noChangeArrowheads="1"/>
          </p:cNvSpPr>
          <p:nvPr/>
        </p:nvSpPr>
        <p:spPr bwMode="auto">
          <a:xfrm rot="3257772">
            <a:off x="2241550" y="47371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65</a:t>
            </a:r>
          </a:p>
        </p:txBody>
      </p:sp>
      <p:sp>
        <p:nvSpPr>
          <p:cNvPr id="8229" name="Text Box 37">
            <a:extLst>
              <a:ext uri="{FF2B5EF4-FFF2-40B4-BE49-F238E27FC236}">
                <a16:creationId xmlns:a16="http://schemas.microsoft.com/office/drawing/2014/main" id="{D314A959-6353-42B2-BFED-9792F307B406}"/>
              </a:ext>
            </a:extLst>
          </p:cNvPr>
          <p:cNvSpPr txBox="1">
            <a:spLocks noChangeArrowheads="1"/>
          </p:cNvSpPr>
          <p:nvPr/>
        </p:nvSpPr>
        <p:spPr bwMode="auto">
          <a:xfrm>
            <a:off x="2894013" y="36226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65</a:t>
            </a:r>
          </a:p>
        </p:txBody>
      </p:sp>
      <p:sp>
        <p:nvSpPr>
          <p:cNvPr id="8230" name="Oval 38">
            <a:extLst>
              <a:ext uri="{FF2B5EF4-FFF2-40B4-BE49-F238E27FC236}">
                <a16:creationId xmlns:a16="http://schemas.microsoft.com/office/drawing/2014/main" id="{33D8BF11-7193-4B6D-B949-30A139247664}"/>
              </a:ext>
            </a:extLst>
          </p:cNvPr>
          <p:cNvSpPr>
            <a:spLocks noChangeArrowheads="1"/>
          </p:cNvSpPr>
          <p:nvPr/>
        </p:nvSpPr>
        <p:spPr bwMode="auto">
          <a:xfrm>
            <a:off x="2860675" y="59404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1" name="Text Box 39">
            <a:extLst>
              <a:ext uri="{FF2B5EF4-FFF2-40B4-BE49-F238E27FC236}">
                <a16:creationId xmlns:a16="http://schemas.microsoft.com/office/drawing/2014/main" id="{B4DD1A37-0D1F-48EB-96FE-D298654DA452}"/>
              </a:ext>
            </a:extLst>
          </p:cNvPr>
          <p:cNvSpPr txBox="1">
            <a:spLocks noChangeArrowheads="1"/>
          </p:cNvSpPr>
          <p:nvPr/>
        </p:nvSpPr>
        <p:spPr bwMode="auto">
          <a:xfrm>
            <a:off x="2676525" y="60086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8232" name="Line 40">
            <a:extLst>
              <a:ext uri="{FF2B5EF4-FFF2-40B4-BE49-F238E27FC236}">
                <a16:creationId xmlns:a16="http://schemas.microsoft.com/office/drawing/2014/main" id="{A619E500-25C1-42D0-923B-ABE21B4EA31D}"/>
              </a:ext>
            </a:extLst>
          </p:cNvPr>
          <p:cNvSpPr>
            <a:spLocks noChangeShapeType="1"/>
          </p:cNvSpPr>
          <p:nvPr/>
        </p:nvSpPr>
        <p:spPr bwMode="auto">
          <a:xfrm>
            <a:off x="2895600" y="5959475"/>
            <a:ext cx="143510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 name="Line 41">
            <a:extLst>
              <a:ext uri="{FF2B5EF4-FFF2-40B4-BE49-F238E27FC236}">
                <a16:creationId xmlns:a16="http://schemas.microsoft.com/office/drawing/2014/main" id="{AB713F26-BBC1-4505-B23A-123AF9633E56}"/>
              </a:ext>
            </a:extLst>
          </p:cNvPr>
          <p:cNvSpPr>
            <a:spLocks noChangeShapeType="1"/>
          </p:cNvSpPr>
          <p:nvPr/>
        </p:nvSpPr>
        <p:spPr bwMode="auto">
          <a:xfrm rot="2940000">
            <a:off x="1302543" y="4923632"/>
            <a:ext cx="2741613" cy="0"/>
          </a:xfrm>
          <a:prstGeom prst="line">
            <a:avLst/>
          </a:prstGeom>
          <a:noFill/>
          <a:ln w="952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4" name="Text Box 42">
            <a:extLst>
              <a:ext uri="{FF2B5EF4-FFF2-40B4-BE49-F238E27FC236}">
                <a16:creationId xmlns:a16="http://schemas.microsoft.com/office/drawing/2014/main" id="{2D71DFBB-8707-4E15-9A02-0849A3DA7707}"/>
              </a:ext>
            </a:extLst>
          </p:cNvPr>
          <p:cNvSpPr txBox="1">
            <a:spLocks noChangeArrowheads="1"/>
          </p:cNvSpPr>
          <p:nvPr/>
        </p:nvSpPr>
        <p:spPr bwMode="auto">
          <a:xfrm rot="3081441">
            <a:off x="2476500" y="4576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75</a:t>
            </a:r>
          </a:p>
        </p:txBody>
      </p:sp>
      <p:sp>
        <p:nvSpPr>
          <p:cNvPr id="8235" name="Oval 43">
            <a:extLst>
              <a:ext uri="{FF2B5EF4-FFF2-40B4-BE49-F238E27FC236}">
                <a16:creationId xmlns:a16="http://schemas.microsoft.com/office/drawing/2014/main" id="{B289553F-0219-4226-987B-37D2C815E57B}"/>
              </a:ext>
            </a:extLst>
          </p:cNvPr>
          <p:cNvSpPr>
            <a:spLocks noChangeArrowheads="1"/>
          </p:cNvSpPr>
          <p:nvPr/>
        </p:nvSpPr>
        <p:spPr bwMode="auto">
          <a:xfrm>
            <a:off x="3556000" y="5942013"/>
            <a:ext cx="46038"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7" name="Text Box 45">
            <a:extLst>
              <a:ext uri="{FF2B5EF4-FFF2-40B4-BE49-F238E27FC236}">
                <a16:creationId xmlns:a16="http://schemas.microsoft.com/office/drawing/2014/main" id="{0E5AC663-0BE7-4A9F-BD48-4943A5B1CA16}"/>
              </a:ext>
            </a:extLst>
          </p:cNvPr>
          <p:cNvSpPr txBox="1">
            <a:spLocks noChangeArrowheads="1"/>
          </p:cNvSpPr>
          <p:nvPr/>
        </p:nvSpPr>
        <p:spPr bwMode="auto">
          <a:xfrm>
            <a:off x="3433763" y="5970588"/>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2</a:t>
            </a:r>
            <a:endParaRPr lang="en-US" altLang="en-US" sz="1400"/>
          </a:p>
        </p:txBody>
      </p:sp>
      <p:sp>
        <p:nvSpPr>
          <p:cNvPr id="8238" name="Text Box 46">
            <a:extLst>
              <a:ext uri="{FF2B5EF4-FFF2-40B4-BE49-F238E27FC236}">
                <a16:creationId xmlns:a16="http://schemas.microsoft.com/office/drawing/2014/main" id="{EE7AEA81-2163-4B5D-9D96-FC08F2F70F0B}"/>
              </a:ext>
            </a:extLst>
          </p:cNvPr>
          <p:cNvSpPr txBox="1">
            <a:spLocks noChangeArrowheads="1"/>
          </p:cNvSpPr>
          <p:nvPr/>
        </p:nvSpPr>
        <p:spPr bwMode="auto">
          <a:xfrm>
            <a:off x="161925" y="998538"/>
            <a:ext cx="2895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33CC"/>
                </a:solidFill>
              </a:rPr>
              <a:t>Given,</a:t>
            </a:r>
          </a:p>
          <a:p>
            <a:pPr>
              <a:spcBef>
                <a:spcPct val="50000"/>
              </a:spcBef>
            </a:pPr>
            <a:r>
              <a:rPr lang="en-US" altLang="en-US" sz="1400" b="1">
                <a:solidFill>
                  <a:srgbClr val="0033CC"/>
                </a:solidFill>
              </a:rPr>
              <a:t>TL=75mm,TV=65mm,FV=50mm</a:t>
            </a:r>
          </a:p>
          <a:p>
            <a:pPr>
              <a:spcBef>
                <a:spcPct val="50000"/>
              </a:spcBef>
            </a:pPr>
            <a:r>
              <a:rPr lang="en-US" altLang="en-US" sz="1400" b="1">
                <a:solidFill>
                  <a:srgbClr val="0033CC"/>
                </a:solidFill>
              </a:rPr>
              <a:t>A is in HP &amp; 12mm</a:t>
            </a:r>
            <a:r>
              <a:rPr lang="en-US" altLang="en-US" sz="1400" b="1" baseline="30000">
                <a:solidFill>
                  <a:srgbClr val="0033CC"/>
                </a:solidFill>
                <a:cs typeface="Arial" panose="020B0604020202020204" pitchFamily="34" charset="0"/>
              </a:rPr>
              <a:t>→</a:t>
            </a:r>
            <a:r>
              <a:rPr lang="en-US" altLang="en-US" sz="1400" b="1">
                <a:solidFill>
                  <a:srgbClr val="0033CC"/>
                </a:solidFill>
                <a:cs typeface="Arial" panose="020B0604020202020204" pitchFamily="34" charset="0"/>
              </a:rPr>
              <a:t>VP</a:t>
            </a:r>
          </a:p>
        </p:txBody>
      </p:sp>
      <p:sp>
        <p:nvSpPr>
          <p:cNvPr id="8239" name="Text Box 47">
            <a:extLst>
              <a:ext uri="{FF2B5EF4-FFF2-40B4-BE49-F238E27FC236}">
                <a16:creationId xmlns:a16="http://schemas.microsoft.com/office/drawing/2014/main" id="{BE237236-A07C-48C8-9FDD-693016EA2051}"/>
              </a:ext>
            </a:extLst>
          </p:cNvPr>
          <p:cNvSpPr txBox="1">
            <a:spLocks noChangeArrowheads="1"/>
          </p:cNvSpPr>
          <p:nvPr/>
        </p:nvSpPr>
        <p:spPr bwMode="auto">
          <a:xfrm>
            <a:off x="2974975" y="898525"/>
            <a:ext cx="286385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33CC"/>
                </a:solidFill>
              </a:rPr>
              <a:t>To draw FV &amp;TV of the line AB</a:t>
            </a:r>
          </a:p>
          <a:p>
            <a:pPr>
              <a:spcBef>
                <a:spcPct val="50000"/>
              </a:spcBef>
            </a:pPr>
            <a:r>
              <a:rPr lang="en-US" altLang="en-US" sz="1400" b="1">
                <a:solidFill>
                  <a:srgbClr val="0033CC"/>
                </a:solidFill>
              </a:rPr>
              <a:t>To find </a:t>
            </a:r>
            <a:r>
              <a:rPr lang="el-GR" altLang="en-US" sz="1400" b="1">
                <a:solidFill>
                  <a:srgbClr val="0033CC"/>
                </a:solidFill>
                <a:cs typeface="Arial" panose="020B0604020202020204" pitchFamily="34" charset="0"/>
              </a:rPr>
              <a:t>θ</a:t>
            </a:r>
            <a:r>
              <a:rPr lang="en-US" altLang="en-US" sz="1400" b="1">
                <a:solidFill>
                  <a:srgbClr val="0033CC"/>
                </a:solidFill>
                <a:cs typeface="Arial" panose="020B0604020202020204" pitchFamily="34" charset="0"/>
              </a:rPr>
              <a:t> &amp; Ø</a:t>
            </a:r>
          </a:p>
        </p:txBody>
      </p:sp>
      <p:sp>
        <p:nvSpPr>
          <p:cNvPr id="8240" name="Arc 48">
            <a:extLst>
              <a:ext uri="{FF2B5EF4-FFF2-40B4-BE49-F238E27FC236}">
                <a16:creationId xmlns:a16="http://schemas.microsoft.com/office/drawing/2014/main" id="{9A947B63-466B-40DA-B246-CDE7BAF0ECA4}"/>
              </a:ext>
            </a:extLst>
          </p:cNvPr>
          <p:cNvSpPr>
            <a:spLocks/>
          </p:cNvSpPr>
          <p:nvPr/>
        </p:nvSpPr>
        <p:spPr bwMode="auto">
          <a:xfrm>
            <a:off x="1631950" y="3143250"/>
            <a:ext cx="657225" cy="280988"/>
          </a:xfrm>
          <a:custGeom>
            <a:avLst/>
            <a:gdLst>
              <a:gd name="G0" fmla="+- 0 0 0"/>
              <a:gd name="G1" fmla="+- 9699 0 0"/>
              <a:gd name="G2" fmla="+- 21600 0 0"/>
              <a:gd name="T0" fmla="*/ 19300 w 21600"/>
              <a:gd name="T1" fmla="*/ 0 h 9699"/>
              <a:gd name="T2" fmla="*/ 21600 w 21600"/>
              <a:gd name="T3" fmla="*/ 9699 h 9699"/>
              <a:gd name="T4" fmla="*/ 0 w 21600"/>
              <a:gd name="T5" fmla="*/ 9699 h 9699"/>
            </a:gdLst>
            <a:ahLst/>
            <a:cxnLst>
              <a:cxn ang="0">
                <a:pos x="T0" y="T1"/>
              </a:cxn>
              <a:cxn ang="0">
                <a:pos x="T2" y="T3"/>
              </a:cxn>
              <a:cxn ang="0">
                <a:pos x="T4" y="T5"/>
              </a:cxn>
            </a:cxnLst>
            <a:rect l="0" t="0" r="r" b="b"/>
            <a:pathLst>
              <a:path w="21600" h="9699" fill="none" extrusionOk="0">
                <a:moveTo>
                  <a:pt x="19299" y="0"/>
                </a:moveTo>
                <a:cubicBezTo>
                  <a:pt x="20812" y="3009"/>
                  <a:pt x="21600" y="6330"/>
                  <a:pt x="21600" y="9699"/>
                </a:cubicBezTo>
              </a:path>
              <a:path w="21600" h="9699" stroke="0" extrusionOk="0">
                <a:moveTo>
                  <a:pt x="19299" y="0"/>
                </a:moveTo>
                <a:cubicBezTo>
                  <a:pt x="20812" y="3009"/>
                  <a:pt x="21600" y="6330"/>
                  <a:pt x="21600" y="9699"/>
                </a:cubicBezTo>
                <a:lnTo>
                  <a:pt x="0" y="969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1" name="Text Box 49">
            <a:extLst>
              <a:ext uri="{FF2B5EF4-FFF2-40B4-BE49-F238E27FC236}">
                <a16:creationId xmlns:a16="http://schemas.microsoft.com/office/drawing/2014/main" id="{C062C5BA-9F41-4803-90E7-3D5BB888AB00}"/>
              </a:ext>
            </a:extLst>
          </p:cNvPr>
          <p:cNvSpPr txBox="1">
            <a:spLocks noChangeArrowheads="1"/>
          </p:cNvSpPr>
          <p:nvPr/>
        </p:nvSpPr>
        <p:spPr bwMode="auto">
          <a:xfrm>
            <a:off x="2035175" y="343852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30</a:t>
            </a:r>
            <a:r>
              <a:rPr lang="en-US" altLang="en-US" sz="1400">
                <a:cs typeface="Arial" panose="020B0604020202020204" pitchFamily="34" charset="0"/>
              </a:rPr>
              <a:t>º</a:t>
            </a:r>
          </a:p>
        </p:txBody>
      </p:sp>
      <p:sp>
        <p:nvSpPr>
          <p:cNvPr id="8242" name="Arc 50">
            <a:extLst>
              <a:ext uri="{FF2B5EF4-FFF2-40B4-BE49-F238E27FC236}">
                <a16:creationId xmlns:a16="http://schemas.microsoft.com/office/drawing/2014/main" id="{AB945588-E594-4A32-9F25-2778F4FF748F}"/>
              </a:ext>
            </a:extLst>
          </p:cNvPr>
          <p:cNvSpPr>
            <a:spLocks/>
          </p:cNvSpPr>
          <p:nvPr/>
        </p:nvSpPr>
        <p:spPr bwMode="auto">
          <a:xfrm flipV="1">
            <a:off x="1847850" y="3868738"/>
            <a:ext cx="342900" cy="301625"/>
          </a:xfrm>
          <a:custGeom>
            <a:avLst/>
            <a:gdLst>
              <a:gd name="G0" fmla="+- 0 0 0"/>
              <a:gd name="G1" fmla="+- 18340 0 0"/>
              <a:gd name="G2" fmla="+- 21600 0 0"/>
              <a:gd name="T0" fmla="*/ 11411 w 21600"/>
              <a:gd name="T1" fmla="*/ 0 h 18340"/>
              <a:gd name="T2" fmla="*/ 21600 w 21600"/>
              <a:gd name="T3" fmla="*/ 18340 h 18340"/>
              <a:gd name="T4" fmla="*/ 0 w 21600"/>
              <a:gd name="T5" fmla="*/ 18340 h 18340"/>
            </a:gdLst>
            <a:ahLst/>
            <a:cxnLst>
              <a:cxn ang="0">
                <a:pos x="T0" y="T1"/>
              </a:cxn>
              <a:cxn ang="0">
                <a:pos x="T2" y="T3"/>
              </a:cxn>
              <a:cxn ang="0">
                <a:pos x="T4" y="T5"/>
              </a:cxn>
            </a:cxnLst>
            <a:rect l="0" t="0" r="r" b="b"/>
            <a:pathLst>
              <a:path w="21600" h="18340" fill="none" extrusionOk="0">
                <a:moveTo>
                  <a:pt x="11410" y="0"/>
                </a:moveTo>
                <a:cubicBezTo>
                  <a:pt x="17747" y="3942"/>
                  <a:pt x="21600" y="10877"/>
                  <a:pt x="21600" y="18340"/>
                </a:cubicBezTo>
              </a:path>
              <a:path w="21600" h="18340" stroke="0" extrusionOk="0">
                <a:moveTo>
                  <a:pt x="11410" y="0"/>
                </a:moveTo>
                <a:cubicBezTo>
                  <a:pt x="17747" y="3942"/>
                  <a:pt x="21600" y="10877"/>
                  <a:pt x="21600" y="18340"/>
                </a:cubicBezTo>
                <a:lnTo>
                  <a:pt x="0" y="1834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3" name="Text Box 51">
            <a:extLst>
              <a:ext uri="{FF2B5EF4-FFF2-40B4-BE49-F238E27FC236}">
                <a16:creationId xmlns:a16="http://schemas.microsoft.com/office/drawing/2014/main" id="{7DFB8014-CD23-45EA-9713-7D6806AFA30B}"/>
              </a:ext>
            </a:extLst>
          </p:cNvPr>
          <p:cNvSpPr txBox="1">
            <a:spLocks noChangeArrowheads="1"/>
          </p:cNvSpPr>
          <p:nvPr/>
        </p:nvSpPr>
        <p:spPr bwMode="auto">
          <a:xfrm>
            <a:off x="2035175" y="398145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48</a:t>
            </a:r>
            <a:r>
              <a:rPr lang="en-US" altLang="en-US" sz="1400">
                <a:cs typeface="Arial" panose="020B0604020202020204" pitchFamily="34" charset="0"/>
              </a:rPr>
              <a:t>º</a:t>
            </a:r>
          </a:p>
        </p:txBody>
      </p:sp>
      <p:sp>
        <p:nvSpPr>
          <p:cNvPr id="8244" name="Arc 52">
            <a:extLst>
              <a:ext uri="{FF2B5EF4-FFF2-40B4-BE49-F238E27FC236}">
                <a16:creationId xmlns:a16="http://schemas.microsoft.com/office/drawing/2014/main" id="{C6D4FB0E-1A4B-4BBE-9FC0-F4E689F3159C}"/>
              </a:ext>
            </a:extLst>
          </p:cNvPr>
          <p:cNvSpPr>
            <a:spLocks/>
          </p:cNvSpPr>
          <p:nvPr/>
        </p:nvSpPr>
        <p:spPr bwMode="auto">
          <a:xfrm flipV="1">
            <a:off x="1755775" y="3883025"/>
            <a:ext cx="2366963" cy="2111375"/>
          </a:xfrm>
          <a:custGeom>
            <a:avLst/>
            <a:gdLst>
              <a:gd name="G0" fmla="+- 0 0 0"/>
              <a:gd name="G1" fmla="+- 18946 0 0"/>
              <a:gd name="G2" fmla="+- 21600 0 0"/>
              <a:gd name="T0" fmla="*/ 10374 w 21600"/>
              <a:gd name="T1" fmla="*/ 0 h 18946"/>
              <a:gd name="T2" fmla="*/ 21600 w 21600"/>
              <a:gd name="T3" fmla="*/ 18946 h 18946"/>
              <a:gd name="T4" fmla="*/ 0 w 21600"/>
              <a:gd name="T5" fmla="*/ 18946 h 18946"/>
            </a:gdLst>
            <a:ahLst/>
            <a:cxnLst>
              <a:cxn ang="0">
                <a:pos x="T0" y="T1"/>
              </a:cxn>
              <a:cxn ang="0">
                <a:pos x="T2" y="T3"/>
              </a:cxn>
              <a:cxn ang="0">
                <a:pos x="T4" y="T5"/>
              </a:cxn>
            </a:cxnLst>
            <a:rect l="0" t="0" r="r" b="b"/>
            <a:pathLst>
              <a:path w="21600" h="18946" fill="none" extrusionOk="0">
                <a:moveTo>
                  <a:pt x="10373" y="0"/>
                </a:moveTo>
                <a:cubicBezTo>
                  <a:pt x="17295" y="3790"/>
                  <a:pt x="21600" y="11054"/>
                  <a:pt x="21600" y="18946"/>
                </a:cubicBezTo>
              </a:path>
              <a:path w="21600" h="18946" stroke="0" extrusionOk="0">
                <a:moveTo>
                  <a:pt x="10373" y="0"/>
                </a:moveTo>
                <a:cubicBezTo>
                  <a:pt x="17295" y="3790"/>
                  <a:pt x="21600" y="11054"/>
                  <a:pt x="21600" y="18946"/>
                </a:cubicBezTo>
                <a:lnTo>
                  <a:pt x="0" y="18946"/>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5" name="Arc 53">
            <a:extLst>
              <a:ext uri="{FF2B5EF4-FFF2-40B4-BE49-F238E27FC236}">
                <a16:creationId xmlns:a16="http://schemas.microsoft.com/office/drawing/2014/main" id="{7D647DCA-941F-45E5-B709-397D778A2394}"/>
              </a:ext>
            </a:extLst>
          </p:cNvPr>
          <p:cNvSpPr>
            <a:spLocks/>
          </p:cNvSpPr>
          <p:nvPr/>
        </p:nvSpPr>
        <p:spPr bwMode="auto">
          <a:xfrm>
            <a:off x="1755775" y="1978025"/>
            <a:ext cx="1828800" cy="1441450"/>
          </a:xfrm>
          <a:custGeom>
            <a:avLst/>
            <a:gdLst>
              <a:gd name="G0" fmla="+- 0 0 0"/>
              <a:gd name="G1" fmla="+- 17019 0 0"/>
              <a:gd name="G2" fmla="+- 21600 0 0"/>
              <a:gd name="T0" fmla="*/ 13300 w 21600"/>
              <a:gd name="T1" fmla="*/ 0 h 17019"/>
              <a:gd name="T2" fmla="*/ 21600 w 21600"/>
              <a:gd name="T3" fmla="*/ 17019 h 17019"/>
              <a:gd name="T4" fmla="*/ 0 w 21600"/>
              <a:gd name="T5" fmla="*/ 17019 h 17019"/>
            </a:gdLst>
            <a:ahLst/>
            <a:cxnLst>
              <a:cxn ang="0">
                <a:pos x="T0" y="T1"/>
              </a:cxn>
              <a:cxn ang="0">
                <a:pos x="T2" y="T3"/>
              </a:cxn>
              <a:cxn ang="0">
                <a:pos x="T4" y="T5"/>
              </a:cxn>
            </a:cxnLst>
            <a:rect l="0" t="0" r="r" b="b"/>
            <a:pathLst>
              <a:path w="21600" h="17019" fill="none" extrusionOk="0">
                <a:moveTo>
                  <a:pt x="13300" y="-1"/>
                </a:moveTo>
                <a:cubicBezTo>
                  <a:pt x="18538" y="4093"/>
                  <a:pt x="21600" y="10370"/>
                  <a:pt x="21600" y="17019"/>
                </a:cubicBezTo>
              </a:path>
              <a:path w="21600" h="17019" stroke="0" extrusionOk="0">
                <a:moveTo>
                  <a:pt x="13300" y="-1"/>
                </a:moveTo>
                <a:cubicBezTo>
                  <a:pt x="18538" y="4093"/>
                  <a:pt x="21600" y="10370"/>
                  <a:pt x="21600" y="17019"/>
                </a:cubicBezTo>
                <a:lnTo>
                  <a:pt x="0" y="17019"/>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6" name="Line 54">
            <a:extLst>
              <a:ext uri="{FF2B5EF4-FFF2-40B4-BE49-F238E27FC236}">
                <a16:creationId xmlns:a16="http://schemas.microsoft.com/office/drawing/2014/main" id="{27621DC8-ACB7-4182-B239-FD669C7D7192}"/>
              </a:ext>
            </a:extLst>
          </p:cNvPr>
          <p:cNvSpPr>
            <a:spLocks noChangeShapeType="1"/>
          </p:cNvSpPr>
          <p:nvPr/>
        </p:nvSpPr>
        <p:spPr bwMode="auto">
          <a:xfrm rot="5400000">
            <a:off x="2309018" y="4695032"/>
            <a:ext cx="25511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7" name="Text Box 55">
            <a:extLst>
              <a:ext uri="{FF2B5EF4-FFF2-40B4-BE49-F238E27FC236}">
                <a16:creationId xmlns:a16="http://schemas.microsoft.com/office/drawing/2014/main" id="{525D2205-DBC6-4C23-B35E-89BA8D5D2D83}"/>
              </a:ext>
            </a:extLst>
          </p:cNvPr>
          <p:cNvSpPr txBox="1">
            <a:spLocks noChangeArrowheads="1"/>
          </p:cNvSpPr>
          <p:nvPr/>
        </p:nvSpPr>
        <p:spPr bwMode="auto">
          <a:xfrm>
            <a:off x="5372100" y="2209800"/>
            <a:ext cx="1838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a:t>
            </a:r>
            <a:r>
              <a:rPr lang="el-GR" altLang="en-US">
                <a:cs typeface="Arial" panose="020B0604020202020204" pitchFamily="34" charset="0"/>
              </a:rPr>
              <a:t>θ</a:t>
            </a:r>
            <a:r>
              <a:rPr lang="en-US" altLang="en-US">
                <a:cs typeface="Arial" panose="020B0604020202020204" pitchFamily="34" charset="0"/>
              </a:rPr>
              <a:t>=30º</a:t>
            </a:r>
          </a:p>
        </p:txBody>
      </p:sp>
      <p:sp>
        <p:nvSpPr>
          <p:cNvPr id="8248" name="Text Box 56">
            <a:extLst>
              <a:ext uri="{FF2B5EF4-FFF2-40B4-BE49-F238E27FC236}">
                <a16:creationId xmlns:a16="http://schemas.microsoft.com/office/drawing/2014/main" id="{852C1F8F-FB04-4D8B-8ABF-1BC6A1C5697C}"/>
              </a:ext>
            </a:extLst>
          </p:cNvPr>
          <p:cNvSpPr txBox="1">
            <a:spLocks noChangeArrowheads="1"/>
          </p:cNvSpPr>
          <p:nvPr/>
        </p:nvSpPr>
        <p:spPr bwMode="auto">
          <a:xfrm>
            <a:off x="5372100" y="2703513"/>
            <a:ext cx="1838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a:t>
            </a:r>
            <a:r>
              <a:rPr lang="en-US" altLang="en-US">
                <a:cs typeface="Arial" panose="020B0604020202020204" pitchFamily="34" charset="0"/>
              </a:rPr>
              <a:t>Ø=48º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38"/>
                                        </p:tgtEl>
                                        <p:attrNameLst>
                                          <p:attrName>style.visibility</p:attrName>
                                        </p:attrNameLst>
                                      </p:cBhvr>
                                      <p:to>
                                        <p:strVal val="visible"/>
                                      </p:to>
                                    </p:set>
                                    <p:animEffect transition="in" filter="wipe(up)">
                                      <p:cBhvr>
                                        <p:cTn id="7" dur="500"/>
                                        <p:tgtEl>
                                          <p:spTgt spid="82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39"/>
                                        </p:tgtEl>
                                        <p:attrNameLst>
                                          <p:attrName>style.visibility</p:attrName>
                                        </p:attrNameLst>
                                      </p:cBhvr>
                                      <p:to>
                                        <p:strVal val="visible"/>
                                      </p:to>
                                    </p:set>
                                    <p:animEffect transition="in" filter="wipe(up)">
                                      <p:cBhvr>
                                        <p:cTn id="12" dur="500"/>
                                        <p:tgtEl>
                                          <p:spTgt spid="82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wipe(left)">
                                      <p:cBhvr>
                                        <p:cTn id="17" dur="500"/>
                                        <p:tgtEl>
                                          <p:spTgt spid="819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198"/>
                                        </p:tgtEl>
                                        <p:attrNameLst>
                                          <p:attrName>style.visibility</p:attrName>
                                        </p:attrNameLst>
                                      </p:cBhvr>
                                      <p:to>
                                        <p:strVal val="visible"/>
                                      </p:to>
                                    </p:set>
                                    <p:animEffect transition="in" filter="wipe(down)">
                                      <p:cBhvr>
                                        <p:cTn id="20" dur="500"/>
                                        <p:tgtEl>
                                          <p:spTgt spid="819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199"/>
                                        </p:tgtEl>
                                        <p:attrNameLst>
                                          <p:attrName>style.visibility</p:attrName>
                                        </p:attrNameLst>
                                      </p:cBhvr>
                                      <p:to>
                                        <p:strVal val="visible"/>
                                      </p:to>
                                    </p:set>
                                    <p:animEffect transition="in" filter="wipe(down)">
                                      <p:cBhvr>
                                        <p:cTn id="23" dur="500"/>
                                        <p:tgtEl>
                                          <p:spTgt spid="81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nodeType="clickEffect">
                                  <p:stCondLst>
                                    <p:cond delay="0"/>
                                  </p:stCondLst>
                                  <p:childTnLst>
                                    <p:set>
                                      <p:cBhvr>
                                        <p:cTn id="27" dur="1" fill="hold">
                                          <p:stCondLst>
                                            <p:cond delay="0"/>
                                          </p:stCondLst>
                                        </p:cTn>
                                        <p:tgtEl>
                                          <p:spTgt spid="8200"/>
                                        </p:tgtEl>
                                        <p:attrNameLst>
                                          <p:attrName>style.visibility</p:attrName>
                                        </p:attrNameLst>
                                      </p:cBhvr>
                                      <p:to>
                                        <p:strVal val="visible"/>
                                      </p:to>
                                    </p:set>
                                    <p:anim calcmode="lin" valueType="num">
                                      <p:cBhvr additive="base">
                                        <p:cTn id="28" dur="500" fill="hold"/>
                                        <p:tgtEl>
                                          <p:spTgt spid="8200"/>
                                        </p:tgtEl>
                                        <p:attrNameLst>
                                          <p:attrName>ppt_x</p:attrName>
                                        </p:attrNameLst>
                                      </p:cBhvr>
                                      <p:tavLst>
                                        <p:tav tm="0">
                                          <p:val>
                                            <p:strVal val="#ppt_x"/>
                                          </p:val>
                                        </p:tav>
                                        <p:tav tm="100000">
                                          <p:val>
                                            <p:strVal val="#ppt_x"/>
                                          </p:val>
                                        </p:tav>
                                      </p:tavLst>
                                    </p:anim>
                                    <p:anim calcmode="lin" valueType="num">
                                      <p:cBhvr additive="base">
                                        <p:cTn id="29" dur="500" fill="hold"/>
                                        <p:tgtEl>
                                          <p:spTgt spid="8200"/>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201"/>
                                        </p:tgtEl>
                                        <p:attrNameLst>
                                          <p:attrName>style.visibility</p:attrName>
                                        </p:attrNameLst>
                                      </p:cBhvr>
                                      <p:to>
                                        <p:strVal val="visible"/>
                                      </p:to>
                                    </p:set>
                                    <p:animEffect transition="in" filter="wipe(down)">
                                      <p:cBhvr>
                                        <p:cTn id="34" dur="500"/>
                                        <p:tgtEl>
                                          <p:spTgt spid="820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8203"/>
                                        </p:tgtEl>
                                        <p:attrNameLst>
                                          <p:attrName>style.visibility</p:attrName>
                                        </p:attrNameLst>
                                      </p:cBhvr>
                                      <p:to>
                                        <p:strVal val="visible"/>
                                      </p:to>
                                    </p:set>
                                    <p:animEffect transition="in" filter="wipe(up)">
                                      <p:cBhvr>
                                        <p:cTn id="39" dur="500"/>
                                        <p:tgtEl>
                                          <p:spTgt spid="820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8207"/>
                                        </p:tgtEl>
                                        <p:attrNameLst>
                                          <p:attrName>style.visibility</p:attrName>
                                        </p:attrNameLst>
                                      </p:cBhvr>
                                      <p:to>
                                        <p:strVal val="visible"/>
                                      </p:to>
                                    </p:set>
                                    <p:anim calcmode="lin" valueType="num">
                                      <p:cBhvr additive="base">
                                        <p:cTn id="44" dur="500" fill="hold"/>
                                        <p:tgtEl>
                                          <p:spTgt spid="8207"/>
                                        </p:tgtEl>
                                        <p:attrNameLst>
                                          <p:attrName>ppt_x</p:attrName>
                                        </p:attrNameLst>
                                      </p:cBhvr>
                                      <p:tavLst>
                                        <p:tav tm="0">
                                          <p:val>
                                            <p:strVal val="#ppt_x"/>
                                          </p:val>
                                        </p:tav>
                                        <p:tav tm="100000">
                                          <p:val>
                                            <p:strVal val="#ppt_x"/>
                                          </p:val>
                                        </p:tav>
                                      </p:tavLst>
                                    </p:anim>
                                    <p:anim calcmode="lin" valueType="num">
                                      <p:cBhvr additive="base">
                                        <p:cTn id="45" dur="500" fill="hold"/>
                                        <p:tgtEl>
                                          <p:spTgt spid="8207"/>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8208"/>
                                        </p:tgtEl>
                                        <p:attrNameLst>
                                          <p:attrName>style.visibility</p:attrName>
                                        </p:attrNameLst>
                                      </p:cBhvr>
                                      <p:to>
                                        <p:strVal val="visible"/>
                                      </p:to>
                                    </p:set>
                                    <p:animEffect transition="in" filter="wipe(down)">
                                      <p:cBhvr>
                                        <p:cTn id="50" dur="500"/>
                                        <p:tgtEl>
                                          <p:spTgt spid="820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8204"/>
                                        </p:tgtEl>
                                        <p:attrNameLst>
                                          <p:attrName>style.visibility</p:attrName>
                                        </p:attrNameLst>
                                      </p:cBhvr>
                                      <p:to>
                                        <p:strVal val="visible"/>
                                      </p:to>
                                    </p:set>
                                    <p:animEffect transition="in" filter="wipe(right)">
                                      <p:cBhvr>
                                        <p:cTn id="55" dur="500"/>
                                        <p:tgtEl>
                                          <p:spTgt spid="820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8205"/>
                                        </p:tgtEl>
                                        <p:attrNameLst>
                                          <p:attrName>style.visibility</p:attrName>
                                        </p:attrNameLst>
                                      </p:cBhvr>
                                      <p:to>
                                        <p:strVal val="visible"/>
                                      </p:to>
                                    </p:set>
                                    <p:animEffect transition="in" filter="wipe(down)">
                                      <p:cBhvr>
                                        <p:cTn id="60" dur="500"/>
                                        <p:tgtEl>
                                          <p:spTgt spid="8205"/>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8206"/>
                                        </p:tgtEl>
                                        <p:attrNameLst>
                                          <p:attrName>style.visibility</p:attrName>
                                        </p:attrNameLst>
                                      </p:cBhvr>
                                      <p:to>
                                        <p:strVal val="visible"/>
                                      </p:to>
                                    </p:set>
                                    <p:animEffect transition="in" filter="wipe(down)">
                                      <p:cBhvr>
                                        <p:cTn id="63" dur="500"/>
                                        <p:tgtEl>
                                          <p:spTgt spid="820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212"/>
                                        </p:tgtEl>
                                        <p:attrNameLst>
                                          <p:attrName>style.visibility</p:attrName>
                                        </p:attrNameLst>
                                      </p:cBhvr>
                                      <p:to>
                                        <p:strVal val="visible"/>
                                      </p:to>
                                    </p:set>
                                    <p:animEffect transition="in" filter="wipe(left)">
                                      <p:cBhvr>
                                        <p:cTn id="68" dur="500"/>
                                        <p:tgtEl>
                                          <p:spTgt spid="821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8209"/>
                                        </p:tgtEl>
                                        <p:attrNameLst>
                                          <p:attrName>style.visibility</p:attrName>
                                        </p:attrNameLst>
                                      </p:cBhvr>
                                      <p:to>
                                        <p:strVal val="visible"/>
                                      </p:to>
                                    </p:set>
                                    <p:animEffect transition="in" filter="wipe(left)">
                                      <p:cBhvr>
                                        <p:cTn id="73" dur="500"/>
                                        <p:tgtEl>
                                          <p:spTgt spid="820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8211"/>
                                        </p:tgtEl>
                                        <p:attrNameLst>
                                          <p:attrName>style.visibility</p:attrName>
                                        </p:attrNameLst>
                                      </p:cBhvr>
                                      <p:to>
                                        <p:strVal val="visible"/>
                                      </p:to>
                                    </p:set>
                                    <p:anim calcmode="lin" valueType="num">
                                      <p:cBhvr additive="base">
                                        <p:cTn id="78" dur="500" fill="hold"/>
                                        <p:tgtEl>
                                          <p:spTgt spid="8211"/>
                                        </p:tgtEl>
                                        <p:attrNameLst>
                                          <p:attrName>ppt_x</p:attrName>
                                        </p:attrNameLst>
                                      </p:cBhvr>
                                      <p:tavLst>
                                        <p:tav tm="0">
                                          <p:val>
                                            <p:strVal val="#ppt_x"/>
                                          </p:val>
                                        </p:tav>
                                        <p:tav tm="100000">
                                          <p:val>
                                            <p:strVal val="#ppt_x"/>
                                          </p:val>
                                        </p:tav>
                                      </p:tavLst>
                                    </p:anim>
                                    <p:anim calcmode="lin" valueType="num">
                                      <p:cBhvr additive="base">
                                        <p:cTn id="79" dur="500" fill="hold"/>
                                        <p:tgtEl>
                                          <p:spTgt spid="8211"/>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8229"/>
                                        </p:tgtEl>
                                        <p:attrNameLst>
                                          <p:attrName>style.visibility</p:attrName>
                                        </p:attrNameLst>
                                      </p:cBhvr>
                                      <p:to>
                                        <p:strVal val="visible"/>
                                      </p:to>
                                    </p:set>
                                    <p:animEffect transition="in" filter="wipe(down)">
                                      <p:cBhvr>
                                        <p:cTn id="84" dur="500"/>
                                        <p:tgtEl>
                                          <p:spTgt spid="822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8210"/>
                                        </p:tgtEl>
                                        <p:attrNameLst>
                                          <p:attrName>style.visibility</p:attrName>
                                        </p:attrNameLst>
                                      </p:cBhvr>
                                      <p:to>
                                        <p:strVal val="visible"/>
                                      </p:to>
                                    </p:set>
                                    <p:animEffect transition="in" filter="wipe(down)">
                                      <p:cBhvr>
                                        <p:cTn id="89" dur="500"/>
                                        <p:tgtEl>
                                          <p:spTgt spid="821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8213"/>
                                        </p:tgtEl>
                                        <p:attrNameLst>
                                          <p:attrName>style.visibility</p:attrName>
                                        </p:attrNameLst>
                                      </p:cBhvr>
                                      <p:to>
                                        <p:strVal val="visible"/>
                                      </p:to>
                                    </p:set>
                                    <p:animEffect transition="in" filter="wipe(left)">
                                      <p:cBhvr>
                                        <p:cTn id="94" dur="500"/>
                                        <p:tgtEl>
                                          <p:spTgt spid="821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4" fill="hold" nodeType="clickEffect">
                                  <p:stCondLst>
                                    <p:cond delay="0"/>
                                  </p:stCondLst>
                                  <p:childTnLst>
                                    <p:set>
                                      <p:cBhvr>
                                        <p:cTn id="98" dur="1" fill="hold">
                                          <p:stCondLst>
                                            <p:cond delay="0"/>
                                          </p:stCondLst>
                                        </p:cTn>
                                        <p:tgtEl>
                                          <p:spTgt spid="8218"/>
                                        </p:tgtEl>
                                        <p:attrNameLst>
                                          <p:attrName>style.visibility</p:attrName>
                                        </p:attrNameLst>
                                      </p:cBhvr>
                                      <p:to>
                                        <p:strVal val="visible"/>
                                      </p:to>
                                    </p:set>
                                    <p:animEffect transition="in" filter="wipe(down)">
                                      <p:cBhvr>
                                        <p:cTn id="99" dur="500"/>
                                        <p:tgtEl>
                                          <p:spTgt spid="8218"/>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nodeType="clickEffect">
                                  <p:stCondLst>
                                    <p:cond delay="0"/>
                                  </p:stCondLst>
                                  <p:childTnLst>
                                    <p:set>
                                      <p:cBhvr>
                                        <p:cTn id="103" dur="1" fill="hold">
                                          <p:stCondLst>
                                            <p:cond delay="0"/>
                                          </p:stCondLst>
                                        </p:cTn>
                                        <p:tgtEl>
                                          <p:spTgt spid="8221"/>
                                        </p:tgtEl>
                                        <p:attrNameLst>
                                          <p:attrName>style.visibility</p:attrName>
                                        </p:attrNameLst>
                                      </p:cBhvr>
                                      <p:to>
                                        <p:strVal val="visible"/>
                                      </p:to>
                                    </p:set>
                                    <p:anim calcmode="lin" valueType="num">
                                      <p:cBhvr additive="base">
                                        <p:cTn id="104" dur="500" fill="hold"/>
                                        <p:tgtEl>
                                          <p:spTgt spid="8221"/>
                                        </p:tgtEl>
                                        <p:attrNameLst>
                                          <p:attrName>ppt_x</p:attrName>
                                        </p:attrNameLst>
                                      </p:cBhvr>
                                      <p:tavLst>
                                        <p:tav tm="0">
                                          <p:val>
                                            <p:strVal val="#ppt_x"/>
                                          </p:val>
                                        </p:tav>
                                        <p:tav tm="100000">
                                          <p:val>
                                            <p:strVal val="#ppt_x"/>
                                          </p:val>
                                        </p:tav>
                                      </p:tavLst>
                                    </p:anim>
                                    <p:anim calcmode="lin" valueType="num">
                                      <p:cBhvr additive="base">
                                        <p:cTn id="105" dur="500" fill="hold"/>
                                        <p:tgtEl>
                                          <p:spTgt spid="8221"/>
                                        </p:tgtEl>
                                        <p:attrNameLst>
                                          <p:attrName>ppt_y</p:attrName>
                                        </p:attrNameLst>
                                      </p:cBhvr>
                                      <p:tavLst>
                                        <p:tav tm="0">
                                          <p:val>
                                            <p:strVal val="1+#ppt_h/2"/>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8214"/>
                                        </p:tgtEl>
                                        <p:attrNameLst>
                                          <p:attrName>style.visibility</p:attrName>
                                        </p:attrNameLst>
                                      </p:cBhvr>
                                      <p:to>
                                        <p:strVal val="visible"/>
                                      </p:to>
                                    </p:set>
                                    <p:animEffect transition="in" filter="wipe(left)">
                                      <p:cBhvr>
                                        <p:cTn id="110" dur="500"/>
                                        <p:tgtEl>
                                          <p:spTgt spid="821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8215"/>
                                        </p:tgtEl>
                                        <p:attrNameLst>
                                          <p:attrName>style.visibility</p:attrName>
                                        </p:attrNameLst>
                                      </p:cBhvr>
                                      <p:to>
                                        <p:strVal val="visible"/>
                                      </p:to>
                                    </p:set>
                                    <p:animEffect transition="in" filter="wipe(down)">
                                      <p:cBhvr>
                                        <p:cTn id="115" dur="500"/>
                                        <p:tgtEl>
                                          <p:spTgt spid="821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8216"/>
                                        </p:tgtEl>
                                        <p:attrNameLst>
                                          <p:attrName>style.visibility</p:attrName>
                                        </p:attrNameLst>
                                      </p:cBhvr>
                                      <p:to>
                                        <p:strVal val="visible"/>
                                      </p:to>
                                    </p:set>
                                    <p:animEffect transition="in" filter="wipe(down)">
                                      <p:cBhvr>
                                        <p:cTn id="120" dur="500"/>
                                        <p:tgtEl>
                                          <p:spTgt spid="821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nodeType="clickEffect">
                                  <p:stCondLst>
                                    <p:cond delay="0"/>
                                  </p:stCondLst>
                                  <p:childTnLst>
                                    <p:set>
                                      <p:cBhvr>
                                        <p:cTn id="124" dur="1" fill="hold">
                                          <p:stCondLst>
                                            <p:cond delay="0"/>
                                          </p:stCondLst>
                                        </p:cTn>
                                        <p:tgtEl>
                                          <p:spTgt spid="8240"/>
                                        </p:tgtEl>
                                        <p:attrNameLst>
                                          <p:attrName>style.visibility</p:attrName>
                                        </p:attrNameLst>
                                      </p:cBhvr>
                                      <p:to>
                                        <p:strVal val="visible"/>
                                      </p:to>
                                    </p:set>
                                    <p:animEffect transition="in" filter="wipe(down)">
                                      <p:cBhvr>
                                        <p:cTn id="125" dur="500"/>
                                        <p:tgtEl>
                                          <p:spTgt spid="8240"/>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8241"/>
                                        </p:tgtEl>
                                        <p:attrNameLst>
                                          <p:attrName>style.visibility</p:attrName>
                                        </p:attrNameLst>
                                      </p:cBhvr>
                                      <p:to>
                                        <p:strVal val="visible"/>
                                      </p:to>
                                    </p:set>
                                    <p:animEffect transition="in" filter="wipe(down)">
                                      <p:cBhvr>
                                        <p:cTn id="130" dur="500"/>
                                        <p:tgtEl>
                                          <p:spTgt spid="8241"/>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8247"/>
                                        </p:tgtEl>
                                        <p:attrNameLst>
                                          <p:attrName>style.visibility</p:attrName>
                                        </p:attrNameLst>
                                      </p:cBhvr>
                                      <p:to>
                                        <p:strVal val="visible"/>
                                      </p:to>
                                    </p:set>
                                    <p:animEffect transition="in" filter="wipe(down)">
                                      <p:cBhvr>
                                        <p:cTn id="135" dur="500"/>
                                        <p:tgtEl>
                                          <p:spTgt spid="824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2" fill="hold" nodeType="clickEffect">
                                  <p:stCondLst>
                                    <p:cond delay="0"/>
                                  </p:stCondLst>
                                  <p:childTnLst>
                                    <p:set>
                                      <p:cBhvr>
                                        <p:cTn id="139" dur="1" fill="hold">
                                          <p:stCondLst>
                                            <p:cond delay="0"/>
                                          </p:stCondLst>
                                        </p:cTn>
                                        <p:tgtEl>
                                          <p:spTgt spid="8219"/>
                                        </p:tgtEl>
                                        <p:attrNameLst>
                                          <p:attrName>style.visibility</p:attrName>
                                        </p:attrNameLst>
                                      </p:cBhvr>
                                      <p:to>
                                        <p:strVal val="visible"/>
                                      </p:to>
                                    </p:set>
                                    <p:animEffect transition="in" filter="wipe(right)">
                                      <p:cBhvr>
                                        <p:cTn id="140" dur="500"/>
                                        <p:tgtEl>
                                          <p:spTgt spid="8219"/>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8224"/>
                                        </p:tgtEl>
                                        <p:attrNameLst>
                                          <p:attrName>style.visibility</p:attrName>
                                        </p:attrNameLst>
                                      </p:cBhvr>
                                      <p:to>
                                        <p:strVal val="visible"/>
                                      </p:to>
                                    </p:set>
                                    <p:animEffect transition="in" filter="wipe(down)">
                                      <p:cBhvr>
                                        <p:cTn id="145" dur="500"/>
                                        <p:tgtEl>
                                          <p:spTgt spid="8224"/>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8220"/>
                                        </p:tgtEl>
                                        <p:attrNameLst>
                                          <p:attrName>style.visibility</p:attrName>
                                        </p:attrNameLst>
                                      </p:cBhvr>
                                      <p:to>
                                        <p:strVal val="visible"/>
                                      </p:to>
                                    </p:set>
                                    <p:animEffect transition="in" filter="wipe(left)">
                                      <p:cBhvr>
                                        <p:cTn id="150" dur="500"/>
                                        <p:tgtEl>
                                          <p:spTgt spid="822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8225"/>
                                        </p:tgtEl>
                                        <p:attrNameLst>
                                          <p:attrName>style.visibility</p:attrName>
                                        </p:attrNameLst>
                                      </p:cBhvr>
                                      <p:to>
                                        <p:strVal val="visible"/>
                                      </p:to>
                                    </p:set>
                                    <p:animEffect transition="in" filter="wipe(down)">
                                      <p:cBhvr>
                                        <p:cTn id="155" dur="500"/>
                                        <p:tgtEl>
                                          <p:spTgt spid="822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 presetClass="entr" presetSubtype="4" fill="hold" nodeType="clickEffect">
                                  <p:stCondLst>
                                    <p:cond delay="0"/>
                                  </p:stCondLst>
                                  <p:childTnLst>
                                    <p:set>
                                      <p:cBhvr>
                                        <p:cTn id="159" dur="1" fill="hold">
                                          <p:stCondLst>
                                            <p:cond delay="0"/>
                                          </p:stCondLst>
                                        </p:cTn>
                                        <p:tgtEl>
                                          <p:spTgt spid="8222"/>
                                        </p:tgtEl>
                                        <p:attrNameLst>
                                          <p:attrName>style.visibility</p:attrName>
                                        </p:attrNameLst>
                                      </p:cBhvr>
                                      <p:to>
                                        <p:strVal val="visible"/>
                                      </p:to>
                                    </p:set>
                                    <p:anim calcmode="lin" valueType="num">
                                      <p:cBhvr additive="base">
                                        <p:cTn id="160" dur="500" fill="hold"/>
                                        <p:tgtEl>
                                          <p:spTgt spid="8222"/>
                                        </p:tgtEl>
                                        <p:attrNameLst>
                                          <p:attrName>ppt_x</p:attrName>
                                        </p:attrNameLst>
                                      </p:cBhvr>
                                      <p:tavLst>
                                        <p:tav tm="0">
                                          <p:val>
                                            <p:strVal val="#ppt_x"/>
                                          </p:val>
                                        </p:tav>
                                        <p:tav tm="100000">
                                          <p:val>
                                            <p:strVal val="#ppt_x"/>
                                          </p:val>
                                        </p:tav>
                                      </p:tavLst>
                                    </p:anim>
                                    <p:anim calcmode="lin" valueType="num">
                                      <p:cBhvr additive="base">
                                        <p:cTn id="161" dur="500" fill="hold"/>
                                        <p:tgtEl>
                                          <p:spTgt spid="8222"/>
                                        </p:tgtEl>
                                        <p:attrNameLst>
                                          <p:attrName>ppt_y</p:attrName>
                                        </p:attrNameLst>
                                      </p:cBhvr>
                                      <p:tavLst>
                                        <p:tav tm="0">
                                          <p:val>
                                            <p:strVal val="1+#ppt_h/2"/>
                                          </p:val>
                                        </p:tav>
                                        <p:tav tm="100000">
                                          <p:val>
                                            <p:strVal val="#ppt_y"/>
                                          </p:val>
                                        </p:tav>
                                      </p:tavLst>
                                    </p:anim>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8223"/>
                                        </p:tgtEl>
                                        <p:attrNameLst>
                                          <p:attrName>style.visibility</p:attrName>
                                        </p:attrNameLst>
                                      </p:cBhvr>
                                      <p:to>
                                        <p:strVal val="visible"/>
                                      </p:to>
                                    </p:set>
                                    <p:animEffect transition="in" filter="wipe(down)">
                                      <p:cBhvr>
                                        <p:cTn id="166" dur="500"/>
                                        <p:tgtEl>
                                          <p:spTgt spid="8223"/>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1" fill="hold" nodeType="clickEffect">
                                  <p:stCondLst>
                                    <p:cond delay="0"/>
                                  </p:stCondLst>
                                  <p:childTnLst>
                                    <p:set>
                                      <p:cBhvr>
                                        <p:cTn id="170" dur="1" fill="hold">
                                          <p:stCondLst>
                                            <p:cond delay="0"/>
                                          </p:stCondLst>
                                        </p:cTn>
                                        <p:tgtEl>
                                          <p:spTgt spid="8226"/>
                                        </p:tgtEl>
                                        <p:attrNameLst>
                                          <p:attrName>style.visibility</p:attrName>
                                        </p:attrNameLst>
                                      </p:cBhvr>
                                      <p:to>
                                        <p:strVal val="visible"/>
                                      </p:to>
                                    </p:set>
                                    <p:animEffect transition="in" filter="wipe(up)">
                                      <p:cBhvr>
                                        <p:cTn id="171" dur="500"/>
                                        <p:tgtEl>
                                          <p:spTgt spid="8226"/>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1" fill="hold" nodeType="clickEffect">
                                  <p:stCondLst>
                                    <p:cond delay="0"/>
                                  </p:stCondLst>
                                  <p:childTnLst>
                                    <p:set>
                                      <p:cBhvr>
                                        <p:cTn id="175" dur="1" fill="hold">
                                          <p:stCondLst>
                                            <p:cond delay="0"/>
                                          </p:stCondLst>
                                        </p:cTn>
                                        <p:tgtEl>
                                          <p:spTgt spid="8244"/>
                                        </p:tgtEl>
                                        <p:attrNameLst>
                                          <p:attrName>style.visibility</p:attrName>
                                        </p:attrNameLst>
                                      </p:cBhvr>
                                      <p:to>
                                        <p:strVal val="visible"/>
                                      </p:to>
                                    </p:set>
                                    <p:animEffect transition="in" filter="wipe(up)">
                                      <p:cBhvr>
                                        <p:cTn id="176" dur="500"/>
                                        <p:tgtEl>
                                          <p:spTgt spid="8244"/>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8" fill="hold" nodeType="clickEffect">
                                  <p:stCondLst>
                                    <p:cond delay="0"/>
                                  </p:stCondLst>
                                  <p:childTnLst>
                                    <p:set>
                                      <p:cBhvr>
                                        <p:cTn id="180" dur="1" fill="hold">
                                          <p:stCondLst>
                                            <p:cond delay="0"/>
                                          </p:stCondLst>
                                        </p:cTn>
                                        <p:tgtEl>
                                          <p:spTgt spid="8227"/>
                                        </p:tgtEl>
                                        <p:attrNameLst>
                                          <p:attrName>style.visibility</p:attrName>
                                        </p:attrNameLst>
                                      </p:cBhvr>
                                      <p:to>
                                        <p:strVal val="visible"/>
                                      </p:to>
                                    </p:set>
                                    <p:animEffect transition="in" filter="wipe(left)">
                                      <p:cBhvr>
                                        <p:cTn id="181" dur="500"/>
                                        <p:tgtEl>
                                          <p:spTgt spid="8227"/>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4" fill="hold" grpId="0" nodeType="clickEffect">
                                  <p:stCondLst>
                                    <p:cond delay="0"/>
                                  </p:stCondLst>
                                  <p:childTnLst>
                                    <p:set>
                                      <p:cBhvr>
                                        <p:cTn id="185" dur="1" fill="hold">
                                          <p:stCondLst>
                                            <p:cond delay="0"/>
                                          </p:stCondLst>
                                        </p:cTn>
                                        <p:tgtEl>
                                          <p:spTgt spid="8228"/>
                                        </p:tgtEl>
                                        <p:attrNameLst>
                                          <p:attrName>style.visibility</p:attrName>
                                        </p:attrNameLst>
                                      </p:cBhvr>
                                      <p:to>
                                        <p:strVal val="visible"/>
                                      </p:to>
                                    </p:set>
                                    <p:animEffect transition="in" filter="wipe(down)">
                                      <p:cBhvr>
                                        <p:cTn id="186" dur="500"/>
                                        <p:tgtEl>
                                          <p:spTgt spid="8228"/>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 presetClass="entr" presetSubtype="4" fill="hold" nodeType="clickEffect">
                                  <p:stCondLst>
                                    <p:cond delay="0"/>
                                  </p:stCondLst>
                                  <p:childTnLst>
                                    <p:set>
                                      <p:cBhvr>
                                        <p:cTn id="190" dur="1" fill="hold">
                                          <p:stCondLst>
                                            <p:cond delay="0"/>
                                          </p:stCondLst>
                                        </p:cTn>
                                        <p:tgtEl>
                                          <p:spTgt spid="8230"/>
                                        </p:tgtEl>
                                        <p:attrNameLst>
                                          <p:attrName>style.visibility</p:attrName>
                                        </p:attrNameLst>
                                      </p:cBhvr>
                                      <p:to>
                                        <p:strVal val="visible"/>
                                      </p:to>
                                    </p:set>
                                    <p:anim calcmode="lin" valueType="num">
                                      <p:cBhvr additive="base">
                                        <p:cTn id="191" dur="500" fill="hold"/>
                                        <p:tgtEl>
                                          <p:spTgt spid="8230"/>
                                        </p:tgtEl>
                                        <p:attrNameLst>
                                          <p:attrName>ppt_x</p:attrName>
                                        </p:attrNameLst>
                                      </p:cBhvr>
                                      <p:tavLst>
                                        <p:tav tm="0">
                                          <p:val>
                                            <p:strVal val="#ppt_x"/>
                                          </p:val>
                                        </p:tav>
                                        <p:tav tm="100000">
                                          <p:val>
                                            <p:strVal val="#ppt_x"/>
                                          </p:val>
                                        </p:tav>
                                      </p:tavLst>
                                    </p:anim>
                                    <p:anim calcmode="lin" valueType="num">
                                      <p:cBhvr additive="base">
                                        <p:cTn id="192" dur="500" fill="hold"/>
                                        <p:tgtEl>
                                          <p:spTgt spid="8230"/>
                                        </p:tgtEl>
                                        <p:attrNameLst>
                                          <p:attrName>ppt_y</p:attrName>
                                        </p:attrNameLst>
                                      </p:cBhvr>
                                      <p:tavLst>
                                        <p:tav tm="0">
                                          <p:val>
                                            <p:strVal val="1+#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4" fill="hold" grpId="0" nodeType="clickEffect">
                                  <p:stCondLst>
                                    <p:cond delay="0"/>
                                  </p:stCondLst>
                                  <p:childTnLst>
                                    <p:set>
                                      <p:cBhvr>
                                        <p:cTn id="196" dur="1" fill="hold">
                                          <p:stCondLst>
                                            <p:cond delay="0"/>
                                          </p:stCondLst>
                                        </p:cTn>
                                        <p:tgtEl>
                                          <p:spTgt spid="8231"/>
                                        </p:tgtEl>
                                        <p:attrNameLst>
                                          <p:attrName>style.visibility</p:attrName>
                                        </p:attrNameLst>
                                      </p:cBhvr>
                                      <p:to>
                                        <p:strVal val="visible"/>
                                      </p:to>
                                    </p:set>
                                    <p:animEffect transition="in" filter="wipe(down)">
                                      <p:cBhvr>
                                        <p:cTn id="197" dur="500"/>
                                        <p:tgtEl>
                                          <p:spTgt spid="8231"/>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2" fill="hold" nodeType="clickEffect">
                                  <p:stCondLst>
                                    <p:cond delay="0"/>
                                  </p:stCondLst>
                                  <p:childTnLst>
                                    <p:set>
                                      <p:cBhvr>
                                        <p:cTn id="201" dur="1" fill="hold">
                                          <p:stCondLst>
                                            <p:cond delay="0"/>
                                          </p:stCondLst>
                                        </p:cTn>
                                        <p:tgtEl>
                                          <p:spTgt spid="8232"/>
                                        </p:tgtEl>
                                        <p:attrNameLst>
                                          <p:attrName>style.visibility</p:attrName>
                                        </p:attrNameLst>
                                      </p:cBhvr>
                                      <p:to>
                                        <p:strVal val="visible"/>
                                      </p:to>
                                    </p:set>
                                    <p:animEffect transition="in" filter="wipe(right)">
                                      <p:cBhvr>
                                        <p:cTn id="202" dur="500"/>
                                        <p:tgtEl>
                                          <p:spTgt spid="8232"/>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2" presetClass="entr" presetSubtype="8" fill="hold" nodeType="clickEffect">
                                  <p:stCondLst>
                                    <p:cond delay="0"/>
                                  </p:stCondLst>
                                  <p:childTnLst>
                                    <p:set>
                                      <p:cBhvr>
                                        <p:cTn id="206" dur="1" fill="hold">
                                          <p:stCondLst>
                                            <p:cond delay="0"/>
                                          </p:stCondLst>
                                        </p:cTn>
                                        <p:tgtEl>
                                          <p:spTgt spid="8233"/>
                                        </p:tgtEl>
                                        <p:attrNameLst>
                                          <p:attrName>style.visibility</p:attrName>
                                        </p:attrNameLst>
                                      </p:cBhvr>
                                      <p:to>
                                        <p:strVal val="visible"/>
                                      </p:to>
                                    </p:set>
                                    <p:animEffect transition="in" filter="wipe(left)">
                                      <p:cBhvr>
                                        <p:cTn id="207" dur="500"/>
                                        <p:tgtEl>
                                          <p:spTgt spid="8233"/>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8234"/>
                                        </p:tgtEl>
                                        <p:attrNameLst>
                                          <p:attrName>style.visibility</p:attrName>
                                        </p:attrNameLst>
                                      </p:cBhvr>
                                      <p:to>
                                        <p:strVal val="visible"/>
                                      </p:to>
                                    </p:set>
                                    <p:animEffect transition="in" filter="wipe(down)">
                                      <p:cBhvr>
                                        <p:cTn id="212" dur="500"/>
                                        <p:tgtEl>
                                          <p:spTgt spid="8234"/>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 presetClass="entr" presetSubtype="4" fill="hold" nodeType="clickEffect">
                                  <p:stCondLst>
                                    <p:cond delay="0"/>
                                  </p:stCondLst>
                                  <p:childTnLst>
                                    <p:set>
                                      <p:cBhvr>
                                        <p:cTn id="216" dur="1" fill="hold">
                                          <p:stCondLst>
                                            <p:cond delay="0"/>
                                          </p:stCondLst>
                                        </p:cTn>
                                        <p:tgtEl>
                                          <p:spTgt spid="8235"/>
                                        </p:tgtEl>
                                        <p:attrNameLst>
                                          <p:attrName>style.visibility</p:attrName>
                                        </p:attrNameLst>
                                      </p:cBhvr>
                                      <p:to>
                                        <p:strVal val="visible"/>
                                      </p:to>
                                    </p:set>
                                    <p:anim calcmode="lin" valueType="num">
                                      <p:cBhvr additive="base">
                                        <p:cTn id="217" dur="500" fill="hold"/>
                                        <p:tgtEl>
                                          <p:spTgt spid="8235"/>
                                        </p:tgtEl>
                                        <p:attrNameLst>
                                          <p:attrName>ppt_x</p:attrName>
                                        </p:attrNameLst>
                                      </p:cBhvr>
                                      <p:tavLst>
                                        <p:tav tm="0">
                                          <p:val>
                                            <p:strVal val="#ppt_x"/>
                                          </p:val>
                                        </p:tav>
                                        <p:tav tm="100000">
                                          <p:val>
                                            <p:strVal val="#ppt_x"/>
                                          </p:val>
                                        </p:tav>
                                      </p:tavLst>
                                    </p:anim>
                                    <p:anim calcmode="lin" valueType="num">
                                      <p:cBhvr additive="base">
                                        <p:cTn id="218" dur="500" fill="hold"/>
                                        <p:tgtEl>
                                          <p:spTgt spid="8235"/>
                                        </p:tgtEl>
                                        <p:attrNameLst>
                                          <p:attrName>ppt_y</p:attrName>
                                        </p:attrNameLst>
                                      </p:cBhvr>
                                      <p:tavLst>
                                        <p:tav tm="0">
                                          <p:val>
                                            <p:strVal val="1+#ppt_h/2"/>
                                          </p:val>
                                        </p:tav>
                                        <p:tav tm="100000">
                                          <p:val>
                                            <p:strVal val="#ppt_y"/>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4" fill="hold" grpId="0" nodeType="clickEffect">
                                  <p:stCondLst>
                                    <p:cond delay="0"/>
                                  </p:stCondLst>
                                  <p:childTnLst>
                                    <p:set>
                                      <p:cBhvr>
                                        <p:cTn id="222" dur="1" fill="hold">
                                          <p:stCondLst>
                                            <p:cond delay="0"/>
                                          </p:stCondLst>
                                        </p:cTn>
                                        <p:tgtEl>
                                          <p:spTgt spid="8237"/>
                                        </p:tgtEl>
                                        <p:attrNameLst>
                                          <p:attrName>style.visibility</p:attrName>
                                        </p:attrNameLst>
                                      </p:cBhvr>
                                      <p:to>
                                        <p:strVal val="visible"/>
                                      </p:to>
                                    </p:set>
                                    <p:animEffect transition="in" filter="wipe(down)">
                                      <p:cBhvr>
                                        <p:cTn id="223" dur="500"/>
                                        <p:tgtEl>
                                          <p:spTgt spid="8237"/>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4" fill="hold" nodeType="clickEffect">
                                  <p:stCondLst>
                                    <p:cond delay="0"/>
                                  </p:stCondLst>
                                  <p:childTnLst>
                                    <p:set>
                                      <p:cBhvr>
                                        <p:cTn id="227" dur="1" fill="hold">
                                          <p:stCondLst>
                                            <p:cond delay="0"/>
                                          </p:stCondLst>
                                        </p:cTn>
                                        <p:tgtEl>
                                          <p:spTgt spid="8242"/>
                                        </p:tgtEl>
                                        <p:attrNameLst>
                                          <p:attrName>style.visibility</p:attrName>
                                        </p:attrNameLst>
                                      </p:cBhvr>
                                      <p:to>
                                        <p:strVal val="visible"/>
                                      </p:to>
                                    </p:set>
                                    <p:animEffect transition="in" filter="wipe(down)">
                                      <p:cBhvr>
                                        <p:cTn id="228" dur="500"/>
                                        <p:tgtEl>
                                          <p:spTgt spid="8242"/>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4" fill="hold" grpId="0" nodeType="clickEffect">
                                  <p:stCondLst>
                                    <p:cond delay="0"/>
                                  </p:stCondLst>
                                  <p:childTnLst>
                                    <p:set>
                                      <p:cBhvr>
                                        <p:cTn id="232" dur="1" fill="hold">
                                          <p:stCondLst>
                                            <p:cond delay="0"/>
                                          </p:stCondLst>
                                        </p:cTn>
                                        <p:tgtEl>
                                          <p:spTgt spid="8243"/>
                                        </p:tgtEl>
                                        <p:attrNameLst>
                                          <p:attrName>style.visibility</p:attrName>
                                        </p:attrNameLst>
                                      </p:cBhvr>
                                      <p:to>
                                        <p:strVal val="visible"/>
                                      </p:to>
                                    </p:set>
                                    <p:animEffect transition="in" filter="wipe(down)">
                                      <p:cBhvr>
                                        <p:cTn id="233" dur="500"/>
                                        <p:tgtEl>
                                          <p:spTgt spid="8243"/>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8248"/>
                                        </p:tgtEl>
                                        <p:attrNameLst>
                                          <p:attrName>style.visibility</p:attrName>
                                        </p:attrNameLst>
                                      </p:cBhvr>
                                      <p:to>
                                        <p:strVal val="visible"/>
                                      </p:to>
                                    </p:set>
                                    <p:animEffect transition="in" filter="wipe(down)">
                                      <p:cBhvr>
                                        <p:cTn id="238" dur="500"/>
                                        <p:tgtEl>
                                          <p:spTgt spid="8248"/>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1" fill="hold" nodeType="clickEffect">
                                  <p:stCondLst>
                                    <p:cond delay="0"/>
                                  </p:stCondLst>
                                  <p:childTnLst>
                                    <p:set>
                                      <p:cBhvr>
                                        <p:cTn id="242" dur="1" fill="hold">
                                          <p:stCondLst>
                                            <p:cond delay="0"/>
                                          </p:stCondLst>
                                        </p:cTn>
                                        <p:tgtEl>
                                          <p:spTgt spid="8245"/>
                                        </p:tgtEl>
                                        <p:attrNameLst>
                                          <p:attrName>style.visibility</p:attrName>
                                        </p:attrNameLst>
                                      </p:cBhvr>
                                      <p:to>
                                        <p:strVal val="visible"/>
                                      </p:to>
                                    </p:set>
                                    <p:animEffect transition="in" filter="wipe(up)">
                                      <p:cBhvr>
                                        <p:cTn id="243" dur="500"/>
                                        <p:tgtEl>
                                          <p:spTgt spid="8245"/>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1" fill="hold" nodeType="clickEffect">
                                  <p:stCondLst>
                                    <p:cond delay="0"/>
                                  </p:stCondLst>
                                  <p:childTnLst>
                                    <p:set>
                                      <p:cBhvr>
                                        <p:cTn id="247" dur="1" fill="hold">
                                          <p:stCondLst>
                                            <p:cond delay="0"/>
                                          </p:stCondLst>
                                        </p:cTn>
                                        <p:tgtEl>
                                          <p:spTgt spid="8246"/>
                                        </p:tgtEl>
                                        <p:attrNameLst>
                                          <p:attrName>style.visibility</p:attrName>
                                        </p:attrNameLst>
                                      </p:cBhvr>
                                      <p:to>
                                        <p:strVal val="visible"/>
                                      </p:to>
                                    </p:set>
                                    <p:animEffect transition="in" filter="wipe(up)">
                                      <p:cBhvr>
                                        <p:cTn id="248" dur="500"/>
                                        <p:tgtEl>
                                          <p:spTgt spid="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8199" grpId="0"/>
      <p:bldP spid="8201" grpId="0"/>
      <p:bldP spid="8206" grpId="0"/>
      <p:bldP spid="8208" grpId="0"/>
      <p:bldP spid="8210" grpId="0"/>
      <p:bldP spid="8212" grpId="0"/>
      <p:bldP spid="8215" grpId="0"/>
      <p:bldP spid="8216" grpId="0"/>
      <p:bldP spid="8223" grpId="0"/>
      <p:bldP spid="8225" grpId="0"/>
      <p:bldP spid="8228" grpId="0"/>
      <p:bldP spid="8229" grpId="0"/>
      <p:bldP spid="8231" grpId="0"/>
      <p:bldP spid="8234" grpId="0"/>
      <p:bldP spid="8237" grpId="0"/>
      <p:bldP spid="8238" grpId="0"/>
      <p:bldP spid="8239" grpId="0"/>
      <p:bldP spid="8241" grpId="0"/>
      <p:bldP spid="8243" grpId="0"/>
      <p:bldP spid="8247" grpId="0"/>
      <p:bldP spid="82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a:extLst>
              <a:ext uri="{FF2B5EF4-FFF2-40B4-BE49-F238E27FC236}">
                <a16:creationId xmlns:a16="http://schemas.microsoft.com/office/drawing/2014/main" id="{1264AD00-184A-438A-8460-10ABDC4B3D05}"/>
              </a:ext>
            </a:extLst>
          </p:cNvPr>
          <p:cNvSpPr txBox="1">
            <a:spLocks noChangeArrowheads="1"/>
          </p:cNvSpPr>
          <p:nvPr/>
        </p:nvSpPr>
        <p:spPr bwMode="auto">
          <a:xfrm>
            <a:off x="0" y="12700"/>
            <a:ext cx="9144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 5.  The end A of a line AB is in the HP and 25 mm behind the VP. The end B is in the VP and 50 mm above the HP. The distance between the end projectors is 75 mm. draw the projections of AB and determine its true length, traces and inclination with two planes.</a:t>
            </a:r>
          </a:p>
        </p:txBody>
      </p:sp>
      <p:sp>
        <p:nvSpPr>
          <p:cNvPr id="57349" name="Text Box 5">
            <a:extLst>
              <a:ext uri="{FF2B5EF4-FFF2-40B4-BE49-F238E27FC236}">
                <a16:creationId xmlns:a16="http://schemas.microsoft.com/office/drawing/2014/main" id="{1EA73C2F-A3F5-4B86-B251-052382F08371}"/>
              </a:ext>
            </a:extLst>
          </p:cNvPr>
          <p:cNvSpPr txBox="1">
            <a:spLocks noChangeArrowheads="1"/>
          </p:cNvSpPr>
          <p:nvPr/>
        </p:nvSpPr>
        <p:spPr bwMode="auto">
          <a:xfrm>
            <a:off x="390525" y="922338"/>
            <a:ext cx="3140075"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rPr>
              <a:t>A is in HP &amp; 25mm </a:t>
            </a:r>
            <a:r>
              <a:rPr lang="en-US" altLang="en-US" baseline="30000">
                <a:solidFill>
                  <a:schemeClr val="accent2"/>
                </a:solidFill>
                <a:cs typeface="Arial" panose="020B0604020202020204" pitchFamily="34" charset="0"/>
              </a:rPr>
              <a:t>←</a:t>
            </a:r>
            <a:r>
              <a:rPr lang="en-US" altLang="en-US" sz="1400" b="1">
                <a:solidFill>
                  <a:schemeClr val="accent2"/>
                </a:solidFill>
                <a:cs typeface="Arial" panose="020B0604020202020204" pitchFamily="34" charset="0"/>
              </a:rPr>
              <a:t>V.P.                B is in VP</a:t>
            </a:r>
            <a:r>
              <a:rPr lang="en-US" altLang="en-US" sz="1400" b="1">
                <a:solidFill>
                  <a:schemeClr val="accent2"/>
                </a:solidFill>
              </a:rPr>
              <a:t> &amp; 50 </a:t>
            </a:r>
            <a:r>
              <a:rPr lang="en-US" altLang="en-US" b="1"/>
              <a:t>↑</a:t>
            </a:r>
            <a:r>
              <a:rPr lang="en-US" altLang="en-US"/>
              <a:t> </a:t>
            </a:r>
            <a:r>
              <a:rPr lang="en-US" altLang="en-US" sz="1400" b="1">
                <a:solidFill>
                  <a:schemeClr val="accent2"/>
                </a:solidFill>
              </a:rPr>
              <a:t>V.P.     a</a:t>
            </a:r>
            <a:r>
              <a:rPr lang="en-US" altLang="en-US" sz="1400" b="1" baseline="-25000">
                <a:solidFill>
                  <a:schemeClr val="accent2"/>
                </a:solidFill>
              </a:rPr>
              <a:t>0</a:t>
            </a:r>
            <a:r>
              <a:rPr lang="en-US" altLang="en-US" sz="1400" b="1">
                <a:solidFill>
                  <a:schemeClr val="accent2"/>
                </a:solidFill>
              </a:rPr>
              <a:t>b</a:t>
            </a:r>
            <a:r>
              <a:rPr lang="en-US" altLang="en-US" sz="1400" b="1" baseline="-25000">
                <a:solidFill>
                  <a:schemeClr val="accent2"/>
                </a:solidFill>
              </a:rPr>
              <a:t>0</a:t>
            </a:r>
            <a:r>
              <a:rPr lang="en-US" altLang="en-US" sz="1400" b="1">
                <a:solidFill>
                  <a:schemeClr val="accent2"/>
                </a:solidFill>
              </a:rPr>
              <a:t>=75mm</a:t>
            </a:r>
          </a:p>
        </p:txBody>
      </p:sp>
      <p:sp>
        <p:nvSpPr>
          <p:cNvPr id="57350" name="Text Box 6">
            <a:extLst>
              <a:ext uri="{FF2B5EF4-FFF2-40B4-BE49-F238E27FC236}">
                <a16:creationId xmlns:a16="http://schemas.microsoft.com/office/drawing/2014/main" id="{1B838BF6-D57A-424A-BC2C-B312559FC47D}"/>
              </a:ext>
            </a:extLst>
          </p:cNvPr>
          <p:cNvSpPr txBox="1">
            <a:spLocks noChangeArrowheads="1"/>
          </p:cNvSpPr>
          <p:nvPr/>
        </p:nvSpPr>
        <p:spPr bwMode="auto">
          <a:xfrm>
            <a:off x="3949700" y="935038"/>
            <a:ext cx="31400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                                        True Length,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,Ø, H.T. and V.T.</a:t>
            </a:r>
          </a:p>
        </p:txBody>
      </p:sp>
      <p:sp>
        <p:nvSpPr>
          <p:cNvPr id="57351" name="Line 7">
            <a:extLst>
              <a:ext uri="{FF2B5EF4-FFF2-40B4-BE49-F238E27FC236}">
                <a16:creationId xmlns:a16="http://schemas.microsoft.com/office/drawing/2014/main" id="{D0AFC782-B1CE-40B6-A73F-587CF186FC40}"/>
              </a:ext>
            </a:extLst>
          </p:cNvPr>
          <p:cNvSpPr>
            <a:spLocks noChangeShapeType="1"/>
          </p:cNvSpPr>
          <p:nvPr/>
        </p:nvSpPr>
        <p:spPr bwMode="auto">
          <a:xfrm>
            <a:off x="1517650" y="3938588"/>
            <a:ext cx="4721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Text Box 8">
            <a:extLst>
              <a:ext uri="{FF2B5EF4-FFF2-40B4-BE49-F238E27FC236}">
                <a16:creationId xmlns:a16="http://schemas.microsoft.com/office/drawing/2014/main" id="{7566937A-CFA1-4402-A29B-975247BD649C}"/>
              </a:ext>
            </a:extLst>
          </p:cNvPr>
          <p:cNvSpPr txBox="1">
            <a:spLocks noChangeArrowheads="1"/>
          </p:cNvSpPr>
          <p:nvPr/>
        </p:nvSpPr>
        <p:spPr bwMode="auto">
          <a:xfrm>
            <a:off x="1190625" y="3770313"/>
            <a:ext cx="542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57353" name="Text Box 9">
            <a:extLst>
              <a:ext uri="{FF2B5EF4-FFF2-40B4-BE49-F238E27FC236}">
                <a16:creationId xmlns:a16="http://schemas.microsoft.com/office/drawing/2014/main" id="{ADE8D5FB-C42A-4DDE-871E-3BD8E32C75CF}"/>
              </a:ext>
            </a:extLst>
          </p:cNvPr>
          <p:cNvSpPr txBox="1">
            <a:spLocks noChangeArrowheads="1"/>
          </p:cNvSpPr>
          <p:nvPr/>
        </p:nvSpPr>
        <p:spPr bwMode="auto">
          <a:xfrm>
            <a:off x="6238875" y="3752850"/>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57354" name="Line 10">
            <a:extLst>
              <a:ext uri="{FF2B5EF4-FFF2-40B4-BE49-F238E27FC236}">
                <a16:creationId xmlns:a16="http://schemas.microsoft.com/office/drawing/2014/main" id="{2E890424-6295-4D0E-A3E9-BE471F033EAF}"/>
              </a:ext>
            </a:extLst>
          </p:cNvPr>
          <p:cNvSpPr>
            <a:spLocks noChangeShapeType="1"/>
          </p:cNvSpPr>
          <p:nvPr/>
        </p:nvSpPr>
        <p:spPr bwMode="auto">
          <a:xfrm>
            <a:off x="2282825" y="1925638"/>
            <a:ext cx="0" cy="201136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5" name="Line 11">
            <a:extLst>
              <a:ext uri="{FF2B5EF4-FFF2-40B4-BE49-F238E27FC236}">
                <a16:creationId xmlns:a16="http://schemas.microsoft.com/office/drawing/2014/main" id="{BCD02D10-46C3-434A-B623-AAFDD5719CE1}"/>
              </a:ext>
            </a:extLst>
          </p:cNvPr>
          <p:cNvSpPr>
            <a:spLocks noChangeShapeType="1"/>
          </p:cNvSpPr>
          <p:nvPr/>
        </p:nvSpPr>
        <p:spPr bwMode="auto">
          <a:xfrm>
            <a:off x="4973638" y="1925638"/>
            <a:ext cx="0" cy="201136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6" name="Line 12">
            <a:extLst>
              <a:ext uri="{FF2B5EF4-FFF2-40B4-BE49-F238E27FC236}">
                <a16:creationId xmlns:a16="http://schemas.microsoft.com/office/drawing/2014/main" id="{1DF44B13-C621-4EDB-BD86-9FB06CE41B75}"/>
              </a:ext>
            </a:extLst>
          </p:cNvPr>
          <p:cNvSpPr>
            <a:spLocks noChangeShapeType="1"/>
          </p:cNvSpPr>
          <p:nvPr/>
        </p:nvSpPr>
        <p:spPr bwMode="auto">
          <a:xfrm>
            <a:off x="2282825" y="1943100"/>
            <a:ext cx="26971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7" name="Text Box 13">
            <a:extLst>
              <a:ext uri="{FF2B5EF4-FFF2-40B4-BE49-F238E27FC236}">
                <a16:creationId xmlns:a16="http://schemas.microsoft.com/office/drawing/2014/main" id="{3E484102-1C1A-4550-A993-FA38E9D211E6}"/>
              </a:ext>
            </a:extLst>
          </p:cNvPr>
          <p:cNvSpPr txBox="1">
            <a:spLocks noChangeArrowheads="1"/>
          </p:cNvSpPr>
          <p:nvPr/>
        </p:nvSpPr>
        <p:spPr bwMode="auto">
          <a:xfrm>
            <a:off x="3340100" y="16779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75</a:t>
            </a:r>
          </a:p>
        </p:txBody>
      </p:sp>
      <p:sp>
        <p:nvSpPr>
          <p:cNvPr id="57358" name="Text Box 14">
            <a:extLst>
              <a:ext uri="{FF2B5EF4-FFF2-40B4-BE49-F238E27FC236}">
                <a16:creationId xmlns:a16="http://schemas.microsoft.com/office/drawing/2014/main" id="{7622657C-AF48-4619-88CE-343350437EE4}"/>
              </a:ext>
            </a:extLst>
          </p:cNvPr>
          <p:cNvSpPr txBox="1">
            <a:spLocks noChangeArrowheads="1"/>
          </p:cNvSpPr>
          <p:nvPr/>
        </p:nvSpPr>
        <p:spPr bwMode="auto">
          <a:xfrm>
            <a:off x="2028825" y="39131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 </a:t>
            </a:r>
          </a:p>
        </p:txBody>
      </p:sp>
      <p:sp>
        <p:nvSpPr>
          <p:cNvPr id="57359" name="Oval 15">
            <a:extLst>
              <a:ext uri="{FF2B5EF4-FFF2-40B4-BE49-F238E27FC236}">
                <a16:creationId xmlns:a16="http://schemas.microsoft.com/office/drawing/2014/main" id="{4CD5C14F-6F0C-4F8E-9640-5731EDFEB392}"/>
              </a:ext>
            </a:extLst>
          </p:cNvPr>
          <p:cNvSpPr>
            <a:spLocks noChangeArrowheads="1"/>
          </p:cNvSpPr>
          <p:nvPr/>
        </p:nvSpPr>
        <p:spPr bwMode="auto">
          <a:xfrm>
            <a:off x="4948238" y="2141538"/>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1" name="Line 17">
            <a:extLst>
              <a:ext uri="{FF2B5EF4-FFF2-40B4-BE49-F238E27FC236}">
                <a16:creationId xmlns:a16="http://schemas.microsoft.com/office/drawing/2014/main" id="{34ED1375-2104-4006-9F0C-0FA9868A440E}"/>
              </a:ext>
            </a:extLst>
          </p:cNvPr>
          <p:cNvSpPr>
            <a:spLocks noChangeShapeType="1"/>
          </p:cNvSpPr>
          <p:nvPr/>
        </p:nvSpPr>
        <p:spPr bwMode="auto">
          <a:xfrm flipV="1">
            <a:off x="6145213" y="2163763"/>
            <a:ext cx="0" cy="1773237"/>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2" name="Oval 18">
            <a:extLst>
              <a:ext uri="{FF2B5EF4-FFF2-40B4-BE49-F238E27FC236}">
                <a16:creationId xmlns:a16="http://schemas.microsoft.com/office/drawing/2014/main" id="{58E824FD-02D8-4FE0-952D-93EF04947AB3}"/>
              </a:ext>
            </a:extLst>
          </p:cNvPr>
          <p:cNvSpPr>
            <a:spLocks noChangeArrowheads="1"/>
          </p:cNvSpPr>
          <p:nvPr/>
        </p:nvSpPr>
        <p:spPr bwMode="auto">
          <a:xfrm>
            <a:off x="2259013" y="3913188"/>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3" name="Line 19">
            <a:extLst>
              <a:ext uri="{FF2B5EF4-FFF2-40B4-BE49-F238E27FC236}">
                <a16:creationId xmlns:a16="http://schemas.microsoft.com/office/drawing/2014/main" id="{699FF008-650A-4217-8B05-4B2112BF75E5}"/>
              </a:ext>
            </a:extLst>
          </p:cNvPr>
          <p:cNvSpPr>
            <a:spLocks noChangeShapeType="1"/>
          </p:cNvSpPr>
          <p:nvPr/>
        </p:nvSpPr>
        <p:spPr bwMode="auto">
          <a:xfrm flipH="1">
            <a:off x="4572000" y="2163763"/>
            <a:ext cx="1573213" cy="0"/>
          </a:xfrm>
          <a:prstGeom prst="line">
            <a:avLst/>
          </a:prstGeom>
          <a:noFill/>
          <a:ln w="9525">
            <a:solidFill>
              <a:schemeClr val="bg2"/>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4" name="Text Box 20">
            <a:extLst>
              <a:ext uri="{FF2B5EF4-FFF2-40B4-BE49-F238E27FC236}">
                <a16:creationId xmlns:a16="http://schemas.microsoft.com/office/drawing/2014/main" id="{589277AB-D0DE-4206-AC8E-42EE97711162}"/>
              </a:ext>
            </a:extLst>
          </p:cNvPr>
          <p:cNvSpPr txBox="1">
            <a:spLocks noChangeArrowheads="1"/>
          </p:cNvSpPr>
          <p:nvPr/>
        </p:nvSpPr>
        <p:spPr bwMode="auto">
          <a:xfrm rot="16200000">
            <a:off x="5857875" y="2817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50</a:t>
            </a:r>
          </a:p>
        </p:txBody>
      </p:sp>
      <p:sp>
        <p:nvSpPr>
          <p:cNvPr id="57365" name="Text Box 21">
            <a:extLst>
              <a:ext uri="{FF2B5EF4-FFF2-40B4-BE49-F238E27FC236}">
                <a16:creationId xmlns:a16="http://schemas.microsoft.com/office/drawing/2014/main" id="{18A388CA-F5CA-411F-A0A0-9FC740795F1A}"/>
              </a:ext>
            </a:extLst>
          </p:cNvPr>
          <p:cNvSpPr txBox="1">
            <a:spLocks noChangeArrowheads="1"/>
          </p:cNvSpPr>
          <p:nvPr/>
        </p:nvSpPr>
        <p:spPr bwMode="auto">
          <a:xfrm>
            <a:off x="4700588" y="1920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 </a:t>
            </a:r>
          </a:p>
        </p:txBody>
      </p:sp>
      <p:sp>
        <p:nvSpPr>
          <p:cNvPr id="57366" name="Line 22">
            <a:extLst>
              <a:ext uri="{FF2B5EF4-FFF2-40B4-BE49-F238E27FC236}">
                <a16:creationId xmlns:a16="http://schemas.microsoft.com/office/drawing/2014/main" id="{E769B32F-06AE-41AF-A866-93E8BB8B13BC}"/>
              </a:ext>
            </a:extLst>
          </p:cNvPr>
          <p:cNvSpPr>
            <a:spLocks noChangeShapeType="1"/>
          </p:cNvSpPr>
          <p:nvPr/>
        </p:nvSpPr>
        <p:spPr bwMode="auto">
          <a:xfrm flipV="1">
            <a:off x="2282825" y="2163763"/>
            <a:ext cx="2690813" cy="177323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7" name="Line 23">
            <a:extLst>
              <a:ext uri="{FF2B5EF4-FFF2-40B4-BE49-F238E27FC236}">
                <a16:creationId xmlns:a16="http://schemas.microsoft.com/office/drawing/2014/main" id="{487C1A93-188F-4CB7-8E94-3735D95AA787}"/>
              </a:ext>
            </a:extLst>
          </p:cNvPr>
          <p:cNvSpPr>
            <a:spLocks noChangeShapeType="1"/>
          </p:cNvSpPr>
          <p:nvPr/>
        </p:nvSpPr>
        <p:spPr bwMode="auto">
          <a:xfrm flipV="1">
            <a:off x="1771650" y="3051175"/>
            <a:ext cx="0" cy="89535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8" name="Line 24">
            <a:extLst>
              <a:ext uri="{FF2B5EF4-FFF2-40B4-BE49-F238E27FC236}">
                <a16:creationId xmlns:a16="http://schemas.microsoft.com/office/drawing/2014/main" id="{F09F41E1-065C-4930-A048-E9022447DB6D}"/>
              </a:ext>
            </a:extLst>
          </p:cNvPr>
          <p:cNvSpPr>
            <a:spLocks noChangeShapeType="1"/>
          </p:cNvSpPr>
          <p:nvPr/>
        </p:nvSpPr>
        <p:spPr bwMode="auto">
          <a:xfrm flipH="1">
            <a:off x="1517650" y="3076575"/>
            <a:ext cx="763588" cy="0"/>
          </a:xfrm>
          <a:prstGeom prst="line">
            <a:avLst/>
          </a:prstGeom>
          <a:noFill/>
          <a:ln w="9525">
            <a:solidFill>
              <a:schemeClr val="bg2"/>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9" name="Text Box 25">
            <a:extLst>
              <a:ext uri="{FF2B5EF4-FFF2-40B4-BE49-F238E27FC236}">
                <a16:creationId xmlns:a16="http://schemas.microsoft.com/office/drawing/2014/main" id="{476B0DF7-1D68-48A0-897D-5771AF0E59EA}"/>
              </a:ext>
            </a:extLst>
          </p:cNvPr>
          <p:cNvSpPr txBox="1">
            <a:spLocks noChangeArrowheads="1"/>
          </p:cNvSpPr>
          <p:nvPr/>
        </p:nvSpPr>
        <p:spPr bwMode="auto">
          <a:xfrm rot="16200000">
            <a:off x="1479550" y="3344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25</a:t>
            </a:r>
          </a:p>
        </p:txBody>
      </p:sp>
      <p:sp>
        <p:nvSpPr>
          <p:cNvPr id="57370" name="Oval 26">
            <a:extLst>
              <a:ext uri="{FF2B5EF4-FFF2-40B4-BE49-F238E27FC236}">
                <a16:creationId xmlns:a16="http://schemas.microsoft.com/office/drawing/2014/main" id="{C863AE0F-047E-4881-BE6F-DACBC452153D}"/>
              </a:ext>
            </a:extLst>
          </p:cNvPr>
          <p:cNvSpPr>
            <a:spLocks noChangeArrowheads="1"/>
          </p:cNvSpPr>
          <p:nvPr/>
        </p:nvSpPr>
        <p:spPr bwMode="auto">
          <a:xfrm>
            <a:off x="2257425" y="3052763"/>
            <a:ext cx="46038"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1" name="Text Box 27">
            <a:extLst>
              <a:ext uri="{FF2B5EF4-FFF2-40B4-BE49-F238E27FC236}">
                <a16:creationId xmlns:a16="http://schemas.microsoft.com/office/drawing/2014/main" id="{EAFE7CDC-5E6A-4AA9-BC77-9A399D892ECC}"/>
              </a:ext>
            </a:extLst>
          </p:cNvPr>
          <p:cNvSpPr txBox="1">
            <a:spLocks noChangeArrowheads="1"/>
          </p:cNvSpPr>
          <p:nvPr/>
        </p:nvSpPr>
        <p:spPr bwMode="auto">
          <a:xfrm>
            <a:off x="2017713" y="28114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57372" name="Oval 28">
            <a:extLst>
              <a:ext uri="{FF2B5EF4-FFF2-40B4-BE49-F238E27FC236}">
                <a16:creationId xmlns:a16="http://schemas.microsoft.com/office/drawing/2014/main" id="{DB1BDBB3-1306-4A4E-BEFD-916D1F5FE594}"/>
              </a:ext>
            </a:extLst>
          </p:cNvPr>
          <p:cNvSpPr>
            <a:spLocks noChangeArrowheads="1"/>
          </p:cNvSpPr>
          <p:nvPr/>
        </p:nvSpPr>
        <p:spPr bwMode="auto">
          <a:xfrm>
            <a:off x="4949825" y="391477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3" name="Text Box 29">
            <a:extLst>
              <a:ext uri="{FF2B5EF4-FFF2-40B4-BE49-F238E27FC236}">
                <a16:creationId xmlns:a16="http://schemas.microsoft.com/office/drawing/2014/main" id="{7ACB0BF4-5287-425D-8F2F-9E740FDE3DF9}"/>
              </a:ext>
            </a:extLst>
          </p:cNvPr>
          <p:cNvSpPr txBox="1">
            <a:spLocks noChangeArrowheads="1"/>
          </p:cNvSpPr>
          <p:nvPr/>
        </p:nvSpPr>
        <p:spPr bwMode="auto">
          <a:xfrm>
            <a:off x="4819650" y="390525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57374" name="Line 30">
            <a:extLst>
              <a:ext uri="{FF2B5EF4-FFF2-40B4-BE49-F238E27FC236}">
                <a16:creationId xmlns:a16="http://schemas.microsoft.com/office/drawing/2014/main" id="{829618B8-F39B-43C2-8C25-F7F62ACF748B}"/>
              </a:ext>
            </a:extLst>
          </p:cNvPr>
          <p:cNvSpPr>
            <a:spLocks noChangeShapeType="1"/>
          </p:cNvSpPr>
          <p:nvPr/>
        </p:nvSpPr>
        <p:spPr bwMode="auto">
          <a:xfrm>
            <a:off x="2282825" y="3076575"/>
            <a:ext cx="2687638" cy="862013"/>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5" name="Line 31">
            <a:extLst>
              <a:ext uri="{FF2B5EF4-FFF2-40B4-BE49-F238E27FC236}">
                <a16:creationId xmlns:a16="http://schemas.microsoft.com/office/drawing/2014/main" id="{D9768EB3-FA83-4531-8739-771AB8B7C658}"/>
              </a:ext>
            </a:extLst>
          </p:cNvPr>
          <p:cNvSpPr>
            <a:spLocks noChangeShapeType="1"/>
          </p:cNvSpPr>
          <p:nvPr/>
        </p:nvSpPr>
        <p:spPr bwMode="auto">
          <a:xfrm flipH="1">
            <a:off x="2282825" y="3073400"/>
            <a:ext cx="33512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6" name="Arc 32">
            <a:extLst>
              <a:ext uri="{FF2B5EF4-FFF2-40B4-BE49-F238E27FC236}">
                <a16:creationId xmlns:a16="http://schemas.microsoft.com/office/drawing/2014/main" id="{97979E27-2D2D-46F4-A559-84663C6351E3}"/>
              </a:ext>
            </a:extLst>
          </p:cNvPr>
          <p:cNvSpPr>
            <a:spLocks/>
          </p:cNvSpPr>
          <p:nvPr/>
        </p:nvSpPr>
        <p:spPr bwMode="auto">
          <a:xfrm flipV="1">
            <a:off x="2270125" y="3073400"/>
            <a:ext cx="2843213" cy="852488"/>
          </a:xfrm>
          <a:custGeom>
            <a:avLst/>
            <a:gdLst>
              <a:gd name="G0" fmla="+- 0 0 0"/>
              <a:gd name="G1" fmla="+- 6476 0 0"/>
              <a:gd name="G2" fmla="+- 21600 0 0"/>
              <a:gd name="T0" fmla="*/ 20606 w 21600"/>
              <a:gd name="T1" fmla="*/ 0 h 6476"/>
              <a:gd name="T2" fmla="*/ 21600 w 21600"/>
              <a:gd name="T3" fmla="*/ 6476 h 6476"/>
              <a:gd name="T4" fmla="*/ 0 w 21600"/>
              <a:gd name="T5" fmla="*/ 6476 h 6476"/>
            </a:gdLst>
            <a:ahLst/>
            <a:cxnLst>
              <a:cxn ang="0">
                <a:pos x="T0" y="T1"/>
              </a:cxn>
              <a:cxn ang="0">
                <a:pos x="T2" y="T3"/>
              </a:cxn>
              <a:cxn ang="0">
                <a:pos x="T4" y="T5"/>
              </a:cxn>
            </a:cxnLst>
            <a:rect l="0" t="0" r="r" b="b"/>
            <a:pathLst>
              <a:path w="21600" h="6476" fill="none" extrusionOk="0">
                <a:moveTo>
                  <a:pt x="20606" y="-1"/>
                </a:moveTo>
                <a:cubicBezTo>
                  <a:pt x="21264" y="2095"/>
                  <a:pt x="21600" y="4279"/>
                  <a:pt x="21600" y="6476"/>
                </a:cubicBezTo>
              </a:path>
              <a:path w="21600" h="6476" stroke="0" extrusionOk="0">
                <a:moveTo>
                  <a:pt x="20606" y="-1"/>
                </a:moveTo>
                <a:cubicBezTo>
                  <a:pt x="21264" y="2095"/>
                  <a:pt x="21600" y="4279"/>
                  <a:pt x="21600" y="6476"/>
                </a:cubicBezTo>
                <a:lnTo>
                  <a:pt x="0" y="6476"/>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7" name="Line 33">
            <a:extLst>
              <a:ext uri="{FF2B5EF4-FFF2-40B4-BE49-F238E27FC236}">
                <a16:creationId xmlns:a16="http://schemas.microsoft.com/office/drawing/2014/main" id="{441BC2D9-39A3-4F08-850F-ACFF01284DAD}"/>
              </a:ext>
            </a:extLst>
          </p:cNvPr>
          <p:cNvSpPr>
            <a:spLocks noChangeShapeType="1"/>
          </p:cNvSpPr>
          <p:nvPr/>
        </p:nvSpPr>
        <p:spPr bwMode="auto">
          <a:xfrm flipV="1">
            <a:off x="5113338" y="2163763"/>
            <a:ext cx="0" cy="9128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8" name="Text Box 34">
            <a:extLst>
              <a:ext uri="{FF2B5EF4-FFF2-40B4-BE49-F238E27FC236}">
                <a16:creationId xmlns:a16="http://schemas.microsoft.com/office/drawing/2014/main" id="{D289CF95-4E86-4FCF-AC7E-967001A0FEE7}"/>
              </a:ext>
            </a:extLst>
          </p:cNvPr>
          <p:cNvSpPr txBox="1">
            <a:spLocks noChangeArrowheads="1"/>
          </p:cNvSpPr>
          <p:nvPr/>
        </p:nvSpPr>
        <p:spPr bwMode="auto">
          <a:xfrm>
            <a:off x="5075238" y="1887538"/>
            <a:ext cx="439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r>
              <a:rPr lang="en-US" altLang="en-US" sz="1400"/>
              <a:t>’ </a:t>
            </a:r>
          </a:p>
        </p:txBody>
      </p:sp>
      <p:sp>
        <p:nvSpPr>
          <p:cNvPr id="57379" name="Oval 35">
            <a:extLst>
              <a:ext uri="{FF2B5EF4-FFF2-40B4-BE49-F238E27FC236}">
                <a16:creationId xmlns:a16="http://schemas.microsoft.com/office/drawing/2014/main" id="{4A8B72BB-C801-426A-8C0E-C2AA00DF6544}"/>
              </a:ext>
            </a:extLst>
          </p:cNvPr>
          <p:cNvSpPr>
            <a:spLocks noChangeArrowheads="1"/>
          </p:cNvSpPr>
          <p:nvPr/>
        </p:nvSpPr>
        <p:spPr bwMode="auto">
          <a:xfrm>
            <a:off x="5092700" y="21431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0" name="Text Box 36">
            <a:extLst>
              <a:ext uri="{FF2B5EF4-FFF2-40B4-BE49-F238E27FC236}">
                <a16:creationId xmlns:a16="http://schemas.microsoft.com/office/drawing/2014/main" id="{C2AAD012-9B40-4B45-9E1B-09B15851DF42}"/>
              </a:ext>
            </a:extLst>
          </p:cNvPr>
          <p:cNvSpPr txBox="1">
            <a:spLocks noChangeArrowheads="1"/>
          </p:cNvSpPr>
          <p:nvPr/>
        </p:nvSpPr>
        <p:spPr bwMode="auto">
          <a:xfrm>
            <a:off x="5029200" y="2817813"/>
            <a:ext cx="439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endParaRPr lang="en-US" altLang="en-US" sz="1400"/>
          </a:p>
        </p:txBody>
      </p:sp>
      <p:sp>
        <p:nvSpPr>
          <p:cNvPr id="57381" name="Line 37">
            <a:extLst>
              <a:ext uri="{FF2B5EF4-FFF2-40B4-BE49-F238E27FC236}">
                <a16:creationId xmlns:a16="http://schemas.microsoft.com/office/drawing/2014/main" id="{8DB22244-30CC-40A2-8B04-DE7FC2DFA563}"/>
              </a:ext>
            </a:extLst>
          </p:cNvPr>
          <p:cNvSpPr>
            <a:spLocks noChangeShapeType="1"/>
          </p:cNvSpPr>
          <p:nvPr/>
        </p:nvSpPr>
        <p:spPr bwMode="auto">
          <a:xfrm flipV="1">
            <a:off x="2282825" y="2163763"/>
            <a:ext cx="2830513" cy="177006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2" name="Text Box 38">
            <a:extLst>
              <a:ext uri="{FF2B5EF4-FFF2-40B4-BE49-F238E27FC236}">
                <a16:creationId xmlns:a16="http://schemas.microsoft.com/office/drawing/2014/main" id="{A0B1AECA-5167-4E20-8CEA-1E1F77090AEC}"/>
              </a:ext>
            </a:extLst>
          </p:cNvPr>
          <p:cNvSpPr txBox="1">
            <a:spLocks noChangeArrowheads="1"/>
          </p:cNvSpPr>
          <p:nvPr/>
        </p:nvSpPr>
        <p:spPr bwMode="auto">
          <a:xfrm rot="-1880745">
            <a:off x="3436938" y="305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93</a:t>
            </a:r>
          </a:p>
        </p:txBody>
      </p:sp>
      <p:sp>
        <p:nvSpPr>
          <p:cNvPr id="57383" name="Text Box 39">
            <a:extLst>
              <a:ext uri="{FF2B5EF4-FFF2-40B4-BE49-F238E27FC236}">
                <a16:creationId xmlns:a16="http://schemas.microsoft.com/office/drawing/2014/main" id="{899176C0-81C8-47DD-B67D-39E3B27328DF}"/>
              </a:ext>
            </a:extLst>
          </p:cNvPr>
          <p:cNvSpPr txBox="1">
            <a:spLocks noChangeArrowheads="1"/>
          </p:cNvSpPr>
          <p:nvPr/>
        </p:nvSpPr>
        <p:spPr bwMode="auto">
          <a:xfrm>
            <a:off x="6370638" y="3038475"/>
            <a:ext cx="2773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Ans. TL= a’b</a:t>
            </a:r>
            <a:r>
              <a:rPr lang="en-US" altLang="en-US" sz="1400" baseline="-25000"/>
              <a:t>1</a:t>
            </a:r>
            <a:r>
              <a:rPr lang="en-US" altLang="en-US" sz="1400"/>
              <a:t>’=93 mm</a:t>
            </a:r>
          </a:p>
        </p:txBody>
      </p:sp>
      <p:sp>
        <p:nvSpPr>
          <p:cNvPr id="57384" name="Arc 40">
            <a:extLst>
              <a:ext uri="{FF2B5EF4-FFF2-40B4-BE49-F238E27FC236}">
                <a16:creationId xmlns:a16="http://schemas.microsoft.com/office/drawing/2014/main" id="{6125B388-D36D-40ED-B28F-10A926023A13}"/>
              </a:ext>
            </a:extLst>
          </p:cNvPr>
          <p:cNvSpPr>
            <a:spLocks/>
          </p:cNvSpPr>
          <p:nvPr/>
        </p:nvSpPr>
        <p:spPr bwMode="auto">
          <a:xfrm flipH="1" flipV="1">
            <a:off x="4670425" y="2163763"/>
            <a:ext cx="447675" cy="236537"/>
          </a:xfrm>
          <a:custGeom>
            <a:avLst/>
            <a:gdLst>
              <a:gd name="G0" fmla="+- 0 0 0"/>
              <a:gd name="G1" fmla="+- 10586 0 0"/>
              <a:gd name="G2" fmla="+- 21600 0 0"/>
              <a:gd name="T0" fmla="*/ 18828 w 21600"/>
              <a:gd name="T1" fmla="*/ 0 h 10586"/>
              <a:gd name="T2" fmla="*/ 21600 w 21600"/>
              <a:gd name="T3" fmla="*/ 10586 h 10586"/>
              <a:gd name="T4" fmla="*/ 0 w 21600"/>
              <a:gd name="T5" fmla="*/ 10586 h 10586"/>
            </a:gdLst>
            <a:ahLst/>
            <a:cxnLst>
              <a:cxn ang="0">
                <a:pos x="T0" y="T1"/>
              </a:cxn>
              <a:cxn ang="0">
                <a:pos x="T2" y="T3"/>
              </a:cxn>
              <a:cxn ang="0">
                <a:pos x="T4" y="T5"/>
              </a:cxn>
            </a:cxnLst>
            <a:rect l="0" t="0" r="r" b="b"/>
            <a:pathLst>
              <a:path w="21600" h="10586" fill="none" extrusionOk="0">
                <a:moveTo>
                  <a:pt x="18828" y="-1"/>
                </a:moveTo>
                <a:cubicBezTo>
                  <a:pt x="20645" y="3232"/>
                  <a:pt x="21600" y="6877"/>
                  <a:pt x="21600" y="10586"/>
                </a:cubicBezTo>
              </a:path>
              <a:path w="21600" h="10586" stroke="0" extrusionOk="0">
                <a:moveTo>
                  <a:pt x="18828" y="-1"/>
                </a:moveTo>
                <a:cubicBezTo>
                  <a:pt x="20645" y="3232"/>
                  <a:pt x="21600" y="6877"/>
                  <a:pt x="21600" y="10586"/>
                </a:cubicBezTo>
                <a:lnTo>
                  <a:pt x="0" y="10586"/>
                </a:lnTo>
                <a:close/>
              </a:path>
            </a:pathLst>
          </a:custGeom>
          <a:noFill/>
          <a:ln w="952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156CA198-1FAB-4CDA-A23A-6C82BD26DCC1}"/>
              </a:ext>
            </a:extLst>
          </p:cNvPr>
          <p:cNvSpPr txBox="1">
            <a:spLocks noChangeArrowheads="1"/>
          </p:cNvSpPr>
          <p:nvPr/>
        </p:nvSpPr>
        <p:spPr bwMode="auto">
          <a:xfrm>
            <a:off x="4267200" y="215741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33º</a:t>
            </a:r>
          </a:p>
        </p:txBody>
      </p:sp>
      <p:sp>
        <p:nvSpPr>
          <p:cNvPr id="57386" name="Text Box 42">
            <a:extLst>
              <a:ext uri="{FF2B5EF4-FFF2-40B4-BE49-F238E27FC236}">
                <a16:creationId xmlns:a16="http://schemas.microsoft.com/office/drawing/2014/main" id="{A3DC4296-C4AA-4011-9FE9-0D8163DCCC0D}"/>
              </a:ext>
            </a:extLst>
          </p:cNvPr>
          <p:cNvSpPr txBox="1">
            <a:spLocks noChangeArrowheads="1"/>
          </p:cNvSpPr>
          <p:nvPr/>
        </p:nvSpPr>
        <p:spPr bwMode="auto">
          <a:xfrm>
            <a:off x="7027863" y="3405188"/>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400">
                <a:cs typeface="Arial" panose="020B0604020202020204" pitchFamily="34" charset="0"/>
              </a:rPr>
              <a:t>θ</a:t>
            </a:r>
            <a:r>
              <a:rPr lang="en-US" altLang="en-US" sz="1400">
                <a:cs typeface="Arial" panose="020B0604020202020204" pitchFamily="34" charset="0"/>
              </a:rPr>
              <a:t>=33º</a:t>
            </a:r>
          </a:p>
        </p:txBody>
      </p:sp>
      <p:sp>
        <p:nvSpPr>
          <p:cNvPr id="57387" name="Arc 43">
            <a:extLst>
              <a:ext uri="{FF2B5EF4-FFF2-40B4-BE49-F238E27FC236}">
                <a16:creationId xmlns:a16="http://schemas.microsoft.com/office/drawing/2014/main" id="{33A8DD5E-64DD-43B0-AC8B-5BB7D70FA5F4}"/>
              </a:ext>
            </a:extLst>
          </p:cNvPr>
          <p:cNvSpPr>
            <a:spLocks/>
          </p:cNvSpPr>
          <p:nvPr/>
        </p:nvSpPr>
        <p:spPr bwMode="auto">
          <a:xfrm>
            <a:off x="2281238" y="2157413"/>
            <a:ext cx="3227387" cy="1776412"/>
          </a:xfrm>
          <a:custGeom>
            <a:avLst/>
            <a:gdLst>
              <a:gd name="G0" fmla="+- 0 0 0"/>
              <a:gd name="G1" fmla="+- 11891 0 0"/>
              <a:gd name="G2" fmla="+- 21600 0 0"/>
              <a:gd name="T0" fmla="*/ 18032 w 21600"/>
              <a:gd name="T1" fmla="*/ 0 h 11891"/>
              <a:gd name="T2" fmla="*/ 21600 w 21600"/>
              <a:gd name="T3" fmla="*/ 11891 h 11891"/>
              <a:gd name="T4" fmla="*/ 0 w 21600"/>
              <a:gd name="T5" fmla="*/ 11891 h 11891"/>
            </a:gdLst>
            <a:ahLst/>
            <a:cxnLst>
              <a:cxn ang="0">
                <a:pos x="T0" y="T1"/>
              </a:cxn>
              <a:cxn ang="0">
                <a:pos x="T2" y="T3"/>
              </a:cxn>
              <a:cxn ang="0">
                <a:pos x="T4" y="T5"/>
              </a:cxn>
            </a:cxnLst>
            <a:rect l="0" t="0" r="r" b="b"/>
            <a:pathLst>
              <a:path w="21600" h="11891" fill="none" extrusionOk="0">
                <a:moveTo>
                  <a:pt x="18032" y="-1"/>
                </a:moveTo>
                <a:cubicBezTo>
                  <a:pt x="20359" y="3529"/>
                  <a:pt x="21600" y="7663"/>
                  <a:pt x="21600" y="11891"/>
                </a:cubicBezTo>
              </a:path>
              <a:path w="21600" h="11891" stroke="0" extrusionOk="0">
                <a:moveTo>
                  <a:pt x="18032" y="-1"/>
                </a:moveTo>
                <a:cubicBezTo>
                  <a:pt x="20359" y="3529"/>
                  <a:pt x="21600" y="7663"/>
                  <a:pt x="21600" y="11891"/>
                </a:cubicBezTo>
                <a:lnTo>
                  <a:pt x="0" y="11891"/>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8" name="Text Box 44">
            <a:extLst>
              <a:ext uri="{FF2B5EF4-FFF2-40B4-BE49-F238E27FC236}">
                <a16:creationId xmlns:a16="http://schemas.microsoft.com/office/drawing/2014/main" id="{676877EB-083D-48AD-BC6C-D0325815A631}"/>
              </a:ext>
            </a:extLst>
          </p:cNvPr>
          <p:cNvSpPr txBox="1">
            <a:spLocks noChangeArrowheads="1"/>
          </p:cNvSpPr>
          <p:nvPr/>
        </p:nvSpPr>
        <p:spPr bwMode="auto">
          <a:xfrm>
            <a:off x="5483225" y="3643313"/>
            <a:ext cx="439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 </a:t>
            </a:r>
          </a:p>
        </p:txBody>
      </p:sp>
      <p:sp>
        <p:nvSpPr>
          <p:cNvPr id="57389" name="Text Box 45">
            <a:extLst>
              <a:ext uri="{FF2B5EF4-FFF2-40B4-BE49-F238E27FC236}">
                <a16:creationId xmlns:a16="http://schemas.microsoft.com/office/drawing/2014/main" id="{10CB6CFF-4C7C-436E-B109-A2C1869C6539}"/>
              </a:ext>
            </a:extLst>
          </p:cNvPr>
          <p:cNvSpPr txBox="1">
            <a:spLocks noChangeArrowheads="1"/>
          </p:cNvSpPr>
          <p:nvPr/>
        </p:nvSpPr>
        <p:spPr bwMode="auto">
          <a:xfrm>
            <a:off x="5430838" y="3913188"/>
            <a:ext cx="439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 </a:t>
            </a:r>
          </a:p>
        </p:txBody>
      </p:sp>
      <p:sp>
        <p:nvSpPr>
          <p:cNvPr id="57390" name="Oval 46">
            <a:extLst>
              <a:ext uri="{FF2B5EF4-FFF2-40B4-BE49-F238E27FC236}">
                <a16:creationId xmlns:a16="http://schemas.microsoft.com/office/drawing/2014/main" id="{7ECF7126-3CAF-4938-B90A-FDC0A8E135AC}"/>
              </a:ext>
            </a:extLst>
          </p:cNvPr>
          <p:cNvSpPr>
            <a:spLocks noChangeArrowheads="1"/>
          </p:cNvSpPr>
          <p:nvPr/>
        </p:nvSpPr>
        <p:spPr bwMode="auto">
          <a:xfrm>
            <a:off x="5484813" y="3910013"/>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1" name="Line 47">
            <a:extLst>
              <a:ext uri="{FF2B5EF4-FFF2-40B4-BE49-F238E27FC236}">
                <a16:creationId xmlns:a16="http://schemas.microsoft.com/office/drawing/2014/main" id="{56FEE948-6007-4136-8B35-2A8AE021828E}"/>
              </a:ext>
            </a:extLst>
          </p:cNvPr>
          <p:cNvSpPr>
            <a:spLocks noChangeShapeType="1"/>
          </p:cNvSpPr>
          <p:nvPr/>
        </p:nvSpPr>
        <p:spPr bwMode="auto">
          <a:xfrm>
            <a:off x="2278063" y="3073400"/>
            <a:ext cx="3230562" cy="8636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92" name="Arc 48">
            <a:extLst>
              <a:ext uri="{FF2B5EF4-FFF2-40B4-BE49-F238E27FC236}">
                <a16:creationId xmlns:a16="http://schemas.microsoft.com/office/drawing/2014/main" id="{77AC8C19-C437-47FD-8396-1DDB3B8E0CDC}"/>
              </a:ext>
            </a:extLst>
          </p:cNvPr>
          <p:cNvSpPr>
            <a:spLocks/>
          </p:cNvSpPr>
          <p:nvPr/>
        </p:nvSpPr>
        <p:spPr bwMode="auto">
          <a:xfrm flipH="1">
            <a:off x="5138738" y="3846513"/>
            <a:ext cx="228600" cy="88900"/>
          </a:xfrm>
          <a:custGeom>
            <a:avLst/>
            <a:gdLst>
              <a:gd name="G0" fmla="+- 0 0 0"/>
              <a:gd name="G1" fmla="+- 8400 0 0"/>
              <a:gd name="G2" fmla="+- 21600 0 0"/>
              <a:gd name="T0" fmla="*/ 19900 w 21600"/>
              <a:gd name="T1" fmla="*/ 0 h 8400"/>
              <a:gd name="T2" fmla="*/ 21600 w 21600"/>
              <a:gd name="T3" fmla="*/ 8260 h 8400"/>
              <a:gd name="T4" fmla="*/ 0 w 21600"/>
              <a:gd name="T5" fmla="*/ 8400 h 8400"/>
            </a:gdLst>
            <a:ahLst/>
            <a:cxnLst>
              <a:cxn ang="0">
                <a:pos x="T0" y="T1"/>
              </a:cxn>
              <a:cxn ang="0">
                <a:pos x="T2" y="T3"/>
              </a:cxn>
              <a:cxn ang="0">
                <a:pos x="T4" y="T5"/>
              </a:cxn>
            </a:cxnLst>
            <a:rect l="0" t="0" r="r" b="b"/>
            <a:pathLst>
              <a:path w="21600" h="8400" fill="none" extrusionOk="0">
                <a:moveTo>
                  <a:pt x="19899" y="0"/>
                </a:moveTo>
                <a:cubicBezTo>
                  <a:pt x="21003" y="2614"/>
                  <a:pt x="21581" y="5421"/>
                  <a:pt x="21599" y="8260"/>
                </a:cubicBezTo>
              </a:path>
              <a:path w="21600" h="8400" stroke="0" extrusionOk="0">
                <a:moveTo>
                  <a:pt x="19899" y="0"/>
                </a:moveTo>
                <a:cubicBezTo>
                  <a:pt x="21003" y="2614"/>
                  <a:pt x="21581" y="5421"/>
                  <a:pt x="21599" y="8260"/>
                </a:cubicBezTo>
                <a:lnTo>
                  <a:pt x="0" y="84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3" name="Text Box 49">
            <a:extLst>
              <a:ext uri="{FF2B5EF4-FFF2-40B4-BE49-F238E27FC236}">
                <a16:creationId xmlns:a16="http://schemas.microsoft.com/office/drawing/2014/main" id="{B5450B99-76E8-40CE-BCCB-AC93C0FBCAAF}"/>
              </a:ext>
            </a:extLst>
          </p:cNvPr>
          <p:cNvSpPr txBox="1">
            <a:spLocks noChangeArrowheads="1"/>
          </p:cNvSpPr>
          <p:nvPr/>
        </p:nvSpPr>
        <p:spPr bwMode="auto">
          <a:xfrm>
            <a:off x="4979988" y="3925888"/>
            <a:ext cx="488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15º</a:t>
            </a:r>
          </a:p>
        </p:txBody>
      </p:sp>
      <p:sp>
        <p:nvSpPr>
          <p:cNvPr id="57394" name="Text Box 50">
            <a:extLst>
              <a:ext uri="{FF2B5EF4-FFF2-40B4-BE49-F238E27FC236}">
                <a16:creationId xmlns:a16="http://schemas.microsoft.com/office/drawing/2014/main" id="{1C3C7060-AED1-41F2-9567-41D4CCA14FCA}"/>
              </a:ext>
            </a:extLst>
          </p:cNvPr>
          <p:cNvSpPr txBox="1">
            <a:spLocks noChangeArrowheads="1"/>
          </p:cNvSpPr>
          <p:nvPr/>
        </p:nvSpPr>
        <p:spPr bwMode="auto">
          <a:xfrm rot="899053">
            <a:off x="4029075" y="3357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93</a:t>
            </a:r>
          </a:p>
        </p:txBody>
      </p:sp>
      <p:sp>
        <p:nvSpPr>
          <p:cNvPr id="57395" name="Text Box 51">
            <a:extLst>
              <a:ext uri="{FF2B5EF4-FFF2-40B4-BE49-F238E27FC236}">
                <a16:creationId xmlns:a16="http://schemas.microsoft.com/office/drawing/2014/main" id="{06D1C3B4-1667-4779-8B7C-07D169C12DDA}"/>
              </a:ext>
            </a:extLst>
          </p:cNvPr>
          <p:cNvSpPr txBox="1">
            <a:spLocks noChangeArrowheads="1"/>
          </p:cNvSpPr>
          <p:nvPr/>
        </p:nvSpPr>
        <p:spPr bwMode="auto">
          <a:xfrm>
            <a:off x="6985000" y="3687763"/>
            <a:ext cx="1095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Ø=15º</a:t>
            </a:r>
          </a:p>
        </p:txBody>
      </p:sp>
      <p:sp>
        <p:nvSpPr>
          <p:cNvPr id="57396" name="Text Box 52">
            <a:extLst>
              <a:ext uri="{FF2B5EF4-FFF2-40B4-BE49-F238E27FC236}">
                <a16:creationId xmlns:a16="http://schemas.microsoft.com/office/drawing/2014/main" id="{63D713F8-CC5A-43A6-BF63-ED7FA1A84A49}"/>
              </a:ext>
            </a:extLst>
          </p:cNvPr>
          <p:cNvSpPr txBox="1">
            <a:spLocks noChangeArrowheads="1"/>
          </p:cNvSpPr>
          <p:nvPr/>
        </p:nvSpPr>
        <p:spPr bwMode="auto">
          <a:xfrm>
            <a:off x="2046288" y="408305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3300"/>
                </a:solidFill>
              </a:rPr>
              <a:t>h’ </a:t>
            </a:r>
          </a:p>
        </p:txBody>
      </p:sp>
      <p:sp>
        <p:nvSpPr>
          <p:cNvPr id="57397" name="Text Box 53">
            <a:extLst>
              <a:ext uri="{FF2B5EF4-FFF2-40B4-BE49-F238E27FC236}">
                <a16:creationId xmlns:a16="http://schemas.microsoft.com/office/drawing/2014/main" id="{9C64B661-F23A-4BC1-B096-997DED03BDB7}"/>
              </a:ext>
            </a:extLst>
          </p:cNvPr>
          <p:cNvSpPr txBox="1">
            <a:spLocks noChangeArrowheads="1"/>
          </p:cNvSpPr>
          <p:nvPr/>
        </p:nvSpPr>
        <p:spPr bwMode="auto">
          <a:xfrm>
            <a:off x="2000250" y="2665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3300"/>
                </a:solidFill>
              </a:rPr>
              <a:t>h</a:t>
            </a:r>
          </a:p>
        </p:txBody>
      </p:sp>
      <p:sp>
        <p:nvSpPr>
          <p:cNvPr id="57398" name="Text Box 54">
            <a:extLst>
              <a:ext uri="{FF2B5EF4-FFF2-40B4-BE49-F238E27FC236}">
                <a16:creationId xmlns:a16="http://schemas.microsoft.com/office/drawing/2014/main" id="{50CE5207-A09C-48D5-A14D-924E3ADE829D}"/>
              </a:ext>
            </a:extLst>
          </p:cNvPr>
          <p:cNvSpPr txBox="1">
            <a:spLocks noChangeArrowheads="1"/>
          </p:cNvSpPr>
          <p:nvPr/>
        </p:nvSpPr>
        <p:spPr bwMode="auto">
          <a:xfrm>
            <a:off x="4819650" y="41370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9900"/>
                </a:solidFill>
              </a:rPr>
              <a:t>v</a:t>
            </a:r>
          </a:p>
        </p:txBody>
      </p:sp>
      <p:sp>
        <p:nvSpPr>
          <p:cNvPr id="57399" name="Text Box 55">
            <a:extLst>
              <a:ext uri="{FF2B5EF4-FFF2-40B4-BE49-F238E27FC236}">
                <a16:creationId xmlns:a16="http://schemas.microsoft.com/office/drawing/2014/main" id="{934AF8AE-4342-4779-A869-1EF67F92427F}"/>
              </a:ext>
            </a:extLst>
          </p:cNvPr>
          <p:cNvSpPr txBox="1">
            <a:spLocks noChangeArrowheads="1"/>
          </p:cNvSpPr>
          <p:nvPr/>
        </p:nvSpPr>
        <p:spPr bwMode="auto">
          <a:xfrm>
            <a:off x="4686300" y="16208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9900"/>
                </a:solidFill>
              </a:rPr>
              <a:t>v’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up)">
                                      <p:cBhvr>
                                        <p:cTn id="7" dur="500"/>
                                        <p:tgtEl>
                                          <p:spTgt spid="5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50"/>
                                        </p:tgtEl>
                                        <p:attrNameLst>
                                          <p:attrName>style.visibility</p:attrName>
                                        </p:attrNameLst>
                                      </p:cBhvr>
                                      <p:to>
                                        <p:strVal val="visible"/>
                                      </p:to>
                                    </p:set>
                                    <p:animEffect transition="in" filter="wipe(up)">
                                      <p:cBhvr>
                                        <p:cTn id="12" dur="500"/>
                                        <p:tgtEl>
                                          <p:spTgt spid="57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351"/>
                                        </p:tgtEl>
                                        <p:attrNameLst>
                                          <p:attrName>style.visibility</p:attrName>
                                        </p:attrNameLst>
                                      </p:cBhvr>
                                      <p:to>
                                        <p:strVal val="visible"/>
                                      </p:to>
                                    </p:set>
                                    <p:animEffect transition="in" filter="wipe(left)">
                                      <p:cBhvr>
                                        <p:cTn id="17" dur="500"/>
                                        <p:tgtEl>
                                          <p:spTgt spid="5735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7352"/>
                                        </p:tgtEl>
                                        <p:attrNameLst>
                                          <p:attrName>style.visibility</p:attrName>
                                        </p:attrNameLst>
                                      </p:cBhvr>
                                      <p:to>
                                        <p:strVal val="visible"/>
                                      </p:to>
                                    </p:set>
                                    <p:animEffect transition="in" filter="wipe(down)">
                                      <p:cBhvr>
                                        <p:cTn id="20" dur="500"/>
                                        <p:tgtEl>
                                          <p:spTgt spid="5735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353"/>
                                        </p:tgtEl>
                                        <p:attrNameLst>
                                          <p:attrName>style.visibility</p:attrName>
                                        </p:attrNameLst>
                                      </p:cBhvr>
                                      <p:to>
                                        <p:strVal val="visible"/>
                                      </p:to>
                                    </p:set>
                                    <p:animEffect transition="in" filter="wipe(down)">
                                      <p:cBhvr>
                                        <p:cTn id="23" dur="500"/>
                                        <p:tgtEl>
                                          <p:spTgt spid="573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7354"/>
                                        </p:tgtEl>
                                        <p:attrNameLst>
                                          <p:attrName>style.visibility</p:attrName>
                                        </p:attrNameLst>
                                      </p:cBhvr>
                                      <p:to>
                                        <p:strVal val="visible"/>
                                      </p:to>
                                    </p:set>
                                    <p:animEffect transition="in" filter="wipe(down)">
                                      <p:cBhvr>
                                        <p:cTn id="28" dur="500"/>
                                        <p:tgtEl>
                                          <p:spTgt spid="573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57355"/>
                                        </p:tgtEl>
                                        <p:attrNameLst>
                                          <p:attrName>style.visibility</p:attrName>
                                        </p:attrNameLst>
                                      </p:cBhvr>
                                      <p:to>
                                        <p:strVal val="visible"/>
                                      </p:to>
                                    </p:set>
                                    <p:animEffect transition="in" filter="wipe(down)">
                                      <p:cBhvr>
                                        <p:cTn id="33" dur="500"/>
                                        <p:tgtEl>
                                          <p:spTgt spid="5735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57356"/>
                                        </p:tgtEl>
                                        <p:attrNameLst>
                                          <p:attrName>style.visibility</p:attrName>
                                        </p:attrNameLst>
                                      </p:cBhvr>
                                      <p:to>
                                        <p:strVal val="visible"/>
                                      </p:to>
                                    </p:set>
                                    <p:animEffect transition="in" filter="wipe(down)">
                                      <p:cBhvr>
                                        <p:cTn id="38" dur="500"/>
                                        <p:tgtEl>
                                          <p:spTgt spid="5735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57357"/>
                                        </p:tgtEl>
                                        <p:attrNameLst>
                                          <p:attrName>style.visibility</p:attrName>
                                        </p:attrNameLst>
                                      </p:cBhvr>
                                      <p:to>
                                        <p:strVal val="visible"/>
                                      </p:to>
                                    </p:set>
                                    <p:animEffect transition="in" filter="wipe(down)">
                                      <p:cBhvr>
                                        <p:cTn id="41" dur="500"/>
                                        <p:tgtEl>
                                          <p:spTgt spid="5735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57362"/>
                                        </p:tgtEl>
                                        <p:attrNameLst>
                                          <p:attrName>style.visibility</p:attrName>
                                        </p:attrNameLst>
                                      </p:cBhvr>
                                      <p:to>
                                        <p:strVal val="visible"/>
                                      </p:to>
                                    </p:set>
                                    <p:anim calcmode="lin" valueType="num">
                                      <p:cBhvr additive="base">
                                        <p:cTn id="46" dur="500" fill="hold"/>
                                        <p:tgtEl>
                                          <p:spTgt spid="57362"/>
                                        </p:tgtEl>
                                        <p:attrNameLst>
                                          <p:attrName>ppt_x</p:attrName>
                                        </p:attrNameLst>
                                      </p:cBhvr>
                                      <p:tavLst>
                                        <p:tav tm="0">
                                          <p:val>
                                            <p:strVal val="#ppt_x"/>
                                          </p:val>
                                        </p:tav>
                                        <p:tav tm="100000">
                                          <p:val>
                                            <p:strVal val="#ppt_x"/>
                                          </p:val>
                                        </p:tav>
                                      </p:tavLst>
                                    </p:anim>
                                    <p:anim calcmode="lin" valueType="num">
                                      <p:cBhvr additive="base">
                                        <p:cTn id="47" dur="500" fill="hold"/>
                                        <p:tgtEl>
                                          <p:spTgt spid="57362"/>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7358"/>
                                        </p:tgtEl>
                                        <p:attrNameLst>
                                          <p:attrName>style.visibility</p:attrName>
                                        </p:attrNameLst>
                                      </p:cBhvr>
                                      <p:to>
                                        <p:strVal val="visible"/>
                                      </p:to>
                                    </p:set>
                                    <p:animEffect transition="in" filter="wipe(down)">
                                      <p:cBhvr>
                                        <p:cTn id="52" dur="500"/>
                                        <p:tgtEl>
                                          <p:spTgt spid="573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57367"/>
                                        </p:tgtEl>
                                        <p:attrNameLst>
                                          <p:attrName>style.visibility</p:attrName>
                                        </p:attrNameLst>
                                      </p:cBhvr>
                                      <p:to>
                                        <p:strVal val="visible"/>
                                      </p:to>
                                    </p:set>
                                    <p:animEffect transition="in" filter="wipe(down)">
                                      <p:cBhvr>
                                        <p:cTn id="57" dur="500"/>
                                        <p:tgtEl>
                                          <p:spTgt spid="573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7369"/>
                                        </p:tgtEl>
                                        <p:attrNameLst>
                                          <p:attrName>style.visibility</p:attrName>
                                        </p:attrNameLst>
                                      </p:cBhvr>
                                      <p:to>
                                        <p:strVal val="visible"/>
                                      </p:to>
                                    </p:set>
                                    <p:animEffect transition="in" filter="wipe(down)">
                                      <p:cBhvr>
                                        <p:cTn id="62" dur="500"/>
                                        <p:tgtEl>
                                          <p:spTgt spid="5736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7368"/>
                                        </p:tgtEl>
                                        <p:attrNameLst>
                                          <p:attrName>style.visibility</p:attrName>
                                        </p:attrNameLst>
                                      </p:cBhvr>
                                      <p:to>
                                        <p:strVal val="visible"/>
                                      </p:to>
                                    </p:set>
                                    <p:animEffect transition="in" filter="wipe(left)">
                                      <p:cBhvr>
                                        <p:cTn id="67" dur="500"/>
                                        <p:tgtEl>
                                          <p:spTgt spid="5736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57370"/>
                                        </p:tgtEl>
                                        <p:attrNameLst>
                                          <p:attrName>style.visibility</p:attrName>
                                        </p:attrNameLst>
                                      </p:cBhvr>
                                      <p:to>
                                        <p:strVal val="visible"/>
                                      </p:to>
                                    </p:set>
                                    <p:anim calcmode="lin" valueType="num">
                                      <p:cBhvr additive="base">
                                        <p:cTn id="72" dur="500" fill="hold"/>
                                        <p:tgtEl>
                                          <p:spTgt spid="57370"/>
                                        </p:tgtEl>
                                        <p:attrNameLst>
                                          <p:attrName>ppt_x</p:attrName>
                                        </p:attrNameLst>
                                      </p:cBhvr>
                                      <p:tavLst>
                                        <p:tav tm="0">
                                          <p:val>
                                            <p:strVal val="#ppt_x"/>
                                          </p:val>
                                        </p:tav>
                                        <p:tav tm="100000">
                                          <p:val>
                                            <p:strVal val="#ppt_x"/>
                                          </p:val>
                                        </p:tav>
                                      </p:tavLst>
                                    </p:anim>
                                    <p:anim calcmode="lin" valueType="num">
                                      <p:cBhvr additive="base">
                                        <p:cTn id="73" dur="500" fill="hold"/>
                                        <p:tgtEl>
                                          <p:spTgt spid="57370"/>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7371"/>
                                        </p:tgtEl>
                                        <p:attrNameLst>
                                          <p:attrName>style.visibility</p:attrName>
                                        </p:attrNameLst>
                                      </p:cBhvr>
                                      <p:to>
                                        <p:strVal val="visible"/>
                                      </p:to>
                                    </p:set>
                                    <p:animEffect transition="in" filter="wipe(down)">
                                      <p:cBhvr>
                                        <p:cTn id="78" dur="500"/>
                                        <p:tgtEl>
                                          <p:spTgt spid="5737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57361"/>
                                        </p:tgtEl>
                                        <p:attrNameLst>
                                          <p:attrName>style.visibility</p:attrName>
                                        </p:attrNameLst>
                                      </p:cBhvr>
                                      <p:to>
                                        <p:strVal val="visible"/>
                                      </p:to>
                                    </p:set>
                                    <p:animEffect transition="in" filter="wipe(down)">
                                      <p:cBhvr>
                                        <p:cTn id="83" dur="500"/>
                                        <p:tgtEl>
                                          <p:spTgt spid="5736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57364"/>
                                        </p:tgtEl>
                                        <p:attrNameLst>
                                          <p:attrName>style.visibility</p:attrName>
                                        </p:attrNameLst>
                                      </p:cBhvr>
                                      <p:to>
                                        <p:strVal val="visible"/>
                                      </p:to>
                                    </p:set>
                                    <p:animEffect transition="in" filter="wipe(down)">
                                      <p:cBhvr>
                                        <p:cTn id="88" dur="500"/>
                                        <p:tgtEl>
                                          <p:spTgt spid="5736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2" fill="hold" nodeType="clickEffect">
                                  <p:stCondLst>
                                    <p:cond delay="0"/>
                                  </p:stCondLst>
                                  <p:childTnLst>
                                    <p:set>
                                      <p:cBhvr>
                                        <p:cTn id="92" dur="1" fill="hold">
                                          <p:stCondLst>
                                            <p:cond delay="0"/>
                                          </p:stCondLst>
                                        </p:cTn>
                                        <p:tgtEl>
                                          <p:spTgt spid="57363"/>
                                        </p:tgtEl>
                                        <p:attrNameLst>
                                          <p:attrName>style.visibility</p:attrName>
                                        </p:attrNameLst>
                                      </p:cBhvr>
                                      <p:to>
                                        <p:strVal val="visible"/>
                                      </p:to>
                                    </p:set>
                                    <p:animEffect transition="in" filter="wipe(right)">
                                      <p:cBhvr>
                                        <p:cTn id="93" dur="500"/>
                                        <p:tgtEl>
                                          <p:spTgt spid="5736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4" fill="hold" nodeType="clickEffect">
                                  <p:stCondLst>
                                    <p:cond delay="0"/>
                                  </p:stCondLst>
                                  <p:childTnLst>
                                    <p:set>
                                      <p:cBhvr>
                                        <p:cTn id="97" dur="1" fill="hold">
                                          <p:stCondLst>
                                            <p:cond delay="0"/>
                                          </p:stCondLst>
                                        </p:cTn>
                                        <p:tgtEl>
                                          <p:spTgt spid="57359"/>
                                        </p:tgtEl>
                                        <p:attrNameLst>
                                          <p:attrName>style.visibility</p:attrName>
                                        </p:attrNameLst>
                                      </p:cBhvr>
                                      <p:to>
                                        <p:strVal val="visible"/>
                                      </p:to>
                                    </p:set>
                                    <p:anim calcmode="lin" valueType="num">
                                      <p:cBhvr additive="base">
                                        <p:cTn id="98" dur="500" fill="hold"/>
                                        <p:tgtEl>
                                          <p:spTgt spid="57359"/>
                                        </p:tgtEl>
                                        <p:attrNameLst>
                                          <p:attrName>ppt_x</p:attrName>
                                        </p:attrNameLst>
                                      </p:cBhvr>
                                      <p:tavLst>
                                        <p:tav tm="0">
                                          <p:val>
                                            <p:strVal val="#ppt_x"/>
                                          </p:val>
                                        </p:tav>
                                        <p:tav tm="100000">
                                          <p:val>
                                            <p:strVal val="#ppt_x"/>
                                          </p:val>
                                        </p:tav>
                                      </p:tavLst>
                                    </p:anim>
                                    <p:anim calcmode="lin" valueType="num">
                                      <p:cBhvr additive="base">
                                        <p:cTn id="99" dur="500" fill="hold"/>
                                        <p:tgtEl>
                                          <p:spTgt spid="57359"/>
                                        </p:tgtEl>
                                        <p:attrNameLst>
                                          <p:attrName>ppt_y</p:attrName>
                                        </p:attrNameLst>
                                      </p:cBhvr>
                                      <p:tavLst>
                                        <p:tav tm="0">
                                          <p:val>
                                            <p:strVal val="1+#ppt_h/2"/>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57365"/>
                                        </p:tgtEl>
                                        <p:attrNameLst>
                                          <p:attrName>style.visibility</p:attrName>
                                        </p:attrNameLst>
                                      </p:cBhvr>
                                      <p:to>
                                        <p:strVal val="visible"/>
                                      </p:to>
                                    </p:set>
                                    <p:animEffect transition="in" filter="wipe(down)">
                                      <p:cBhvr>
                                        <p:cTn id="104" dur="500"/>
                                        <p:tgtEl>
                                          <p:spTgt spid="5736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57372"/>
                                        </p:tgtEl>
                                        <p:attrNameLst>
                                          <p:attrName>style.visibility</p:attrName>
                                        </p:attrNameLst>
                                      </p:cBhvr>
                                      <p:to>
                                        <p:strVal val="visible"/>
                                      </p:to>
                                    </p:set>
                                    <p:anim calcmode="lin" valueType="num">
                                      <p:cBhvr additive="base">
                                        <p:cTn id="109" dur="500" fill="hold"/>
                                        <p:tgtEl>
                                          <p:spTgt spid="57372"/>
                                        </p:tgtEl>
                                        <p:attrNameLst>
                                          <p:attrName>ppt_x</p:attrName>
                                        </p:attrNameLst>
                                      </p:cBhvr>
                                      <p:tavLst>
                                        <p:tav tm="0">
                                          <p:val>
                                            <p:strVal val="#ppt_x"/>
                                          </p:val>
                                        </p:tav>
                                        <p:tav tm="100000">
                                          <p:val>
                                            <p:strVal val="#ppt_x"/>
                                          </p:val>
                                        </p:tav>
                                      </p:tavLst>
                                    </p:anim>
                                    <p:anim calcmode="lin" valueType="num">
                                      <p:cBhvr additive="base">
                                        <p:cTn id="110" dur="500" fill="hold"/>
                                        <p:tgtEl>
                                          <p:spTgt spid="57372"/>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57373"/>
                                        </p:tgtEl>
                                        <p:attrNameLst>
                                          <p:attrName>style.visibility</p:attrName>
                                        </p:attrNameLst>
                                      </p:cBhvr>
                                      <p:to>
                                        <p:strVal val="visible"/>
                                      </p:to>
                                    </p:set>
                                    <p:animEffect transition="in" filter="wipe(down)">
                                      <p:cBhvr>
                                        <p:cTn id="115" dur="500"/>
                                        <p:tgtEl>
                                          <p:spTgt spid="57373"/>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nodeType="clickEffect">
                                  <p:stCondLst>
                                    <p:cond delay="0"/>
                                  </p:stCondLst>
                                  <p:childTnLst>
                                    <p:set>
                                      <p:cBhvr>
                                        <p:cTn id="119" dur="1" fill="hold">
                                          <p:stCondLst>
                                            <p:cond delay="0"/>
                                          </p:stCondLst>
                                        </p:cTn>
                                        <p:tgtEl>
                                          <p:spTgt spid="57366"/>
                                        </p:tgtEl>
                                        <p:attrNameLst>
                                          <p:attrName>style.visibility</p:attrName>
                                        </p:attrNameLst>
                                      </p:cBhvr>
                                      <p:to>
                                        <p:strVal val="visible"/>
                                      </p:to>
                                    </p:set>
                                    <p:animEffect transition="in" filter="wipe(down)">
                                      <p:cBhvr>
                                        <p:cTn id="120" dur="500"/>
                                        <p:tgtEl>
                                          <p:spTgt spid="5736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nodeType="clickEffect">
                                  <p:stCondLst>
                                    <p:cond delay="0"/>
                                  </p:stCondLst>
                                  <p:childTnLst>
                                    <p:set>
                                      <p:cBhvr>
                                        <p:cTn id="124" dur="1" fill="hold">
                                          <p:stCondLst>
                                            <p:cond delay="0"/>
                                          </p:stCondLst>
                                        </p:cTn>
                                        <p:tgtEl>
                                          <p:spTgt spid="57374"/>
                                        </p:tgtEl>
                                        <p:attrNameLst>
                                          <p:attrName>style.visibility</p:attrName>
                                        </p:attrNameLst>
                                      </p:cBhvr>
                                      <p:to>
                                        <p:strVal val="visible"/>
                                      </p:to>
                                    </p:set>
                                    <p:animEffect transition="in" filter="wipe(down)">
                                      <p:cBhvr>
                                        <p:cTn id="125" dur="500"/>
                                        <p:tgtEl>
                                          <p:spTgt spid="57374"/>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nodeType="clickEffect">
                                  <p:stCondLst>
                                    <p:cond delay="0"/>
                                  </p:stCondLst>
                                  <p:childTnLst>
                                    <p:set>
                                      <p:cBhvr>
                                        <p:cTn id="129" dur="1" fill="hold">
                                          <p:stCondLst>
                                            <p:cond delay="0"/>
                                          </p:stCondLst>
                                        </p:cTn>
                                        <p:tgtEl>
                                          <p:spTgt spid="57375"/>
                                        </p:tgtEl>
                                        <p:attrNameLst>
                                          <p:attrName>style.visibility</p:attrName>
                                        </p:attrNameLst>
                                      </p:cBhvr>
                                      <p:to>
                                        <p:strVal val="visible"/>
                                      </p:to>
                                    </p:set>
                                    <p:animEffect transition="in" filter="wipe(left)">
                                      <p:cBhvr>
                                        <p:cTn id="130" dur="500"/>
                                        <p:tgtEl>
                                          <p:spTgt spid="57375"/>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nodeType="clickEffect">
                                  <p:stCondLst>
                                    <p:cond delay="0"/>
                                  </p:stCondLst>
                                  <p:childTnLst>
                                    <p:set>
                                      <p:cBhvr>
                                        <p:cTn id="134" dur="1" fill="hold">
                                          <p:stCondLst>
                                            <p:cond delay="0"/>
                                          </p:stCondLst>
                                        </p:cTn>
                                        <p:tgtEl>
                                          <p:spTgt spid="57376"/>
                                        </p:tgtEl>
                                        <p:attrNameLst>
                                          <p:attrName>style.visibility</p:attrName>
                                        </p:attrNameLst>
                                      </p:cBhvr>
                                      <p:to>
                                        <p:strVal val="visible"/>
                                      </p:to>
                                    </p:set>
                                    <p:animEffect transition="in" filter="wipe(down)">
                                      <p:cBhvr>
                                        <p:cTn id="135" dur="500"/>
                                        <p:tgtEl>
                                          <p:spTgt spid="5737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57380"/>
                                        </p:tgtEl>
                                        <p:attrNameLst>
                                          <p:attrName>style.visibility</p:attrName>
                                        </p:attrNameLst>
                                      </p:cBhvr>
                                      <p:to>
                                        <p:strVal val="visible"/>
                                      </p:to>
                                    </p:set>
                                    <p:animEffect transition="in" filter="wipe(down)">
                                      <p:cBhvr>
                                        <p:cTn id="140" dur="500"/>
                                        <p:tgtEl>
                                          <p:spTgt spid="57380"/>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57377"/>
                                        </p:tgtEl>
                                        <p:attrNameLst>
                                          <p:attrName>style.visibility</p:attrName>
                                        </p:attrNameLst>
                                      </p:cBhvr>
                                      <p:to>
                                        <p:strVal val="visible"/>
                                      </p:to>
                                    </p:set>
                                    <p:animEffect transition="in" filter="wipe(down)">
                                      <p:cBhvr>
                                        <p:cTn id="145" dur="500"/>
                                        <p:tgtEl>
                                          <p:spTgt spid="57377"/>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 presetClass="entr" presetSubtype="4" fill="hold" nodeType="clickEffect">
                                  <p:stCondLst>
                                    <p:cond delay="0"/>
                                  </p:stCondLst>
                                  <p:childTnLst>
                                    <p:set>
                                      <p:cBhvr>
                                        <p:cTn id="149" dur="1" fill="hold">
                                          <p:stCondLst>
                                            <p:cond delay="0"/>
                                          </p:stCondLst>
                                        </p:cTn>
                                        <p:tgtEl>
                                          <p:spTgt spid="57379"/>
                                        </p:tgtEl>
                                        <p:attrNameLst>
                                          <p:attrName>style.visibility</p:attrName>
                                        </p:attrNameLst>
                                      </p:cBhvr>
                                      <p:to>
                                        <p:strVal val="visible"/>
                                      </p:to>
                                    </p:set>
                                    <p:anim calcmode="lin" valueType="num">
                                      <p:cBhvr additive="base">
                                        <p:cTn id="150" dur="500" fill="hold"/>
                                        <p:tgtEl>
                                          <p:spTgt spid="57379"/>
                                        </p:tgtEl>
                                        <p:attrNameLst>
                                          <p:attrName>ppt_x</p:attrName>
                                        </p:attrNameLst>
                                      </p:cBhvr>
                                      <p:tavLst>
                                        <p:tav tm="0">
                                          <p:val>
                                            <p:strVal val="#ppt_x"/>
                                          </p:val>
                                        </p:tav>
                                        <p:tav tm="100000">
                                          <p:val>
                                            <p:strVal val="#ppt_x"/>
                                          </p:val>
                                        </p:tav>
                                      </p:tavLst>
                                    </p:anim>
                                    <p:anim calcmode="lin" valueType="num">
                                      <p:cBhvr additive="base">
                                        <p:cTn id="151" dur="500" fill="hold"/>
                                        <p:tgtEl>
                                          <p:spTgt spid="57379"/>
                                        </p:tgtEl>
                                        <p:attrNameLst>
                                          <p:attrName>ppt_y</p:attrName>
                                        </p:attrNameLst>
                                      </p:cBhvr>
                                      <p:tavLst>
                                        <p:tav tm="0">
                                          <p:val>
                                            <p:strVal val="1+#ppt_h/2"/>
                                          </p:val>
                                        </p:tav>
                                        <p:tav tm="100000">
                                          <p:val>
                                            <p:strVal val="#ppt_y"/>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57378"/>
                                        </p:tgtEl>
                                        <p:attrNameLst>
                                          <p:attrName>style.visibility</p:attrName>
                                        </p:attrNameLst>
                                      </p:cBhvr>
                                      <p:to>
                                        <p:strVal val="visible"/>
                                      </p:to>
                                    </p:set>
                                    <p:animEffect transition="in" filter="wipe(down)">
                                      <p:cBhvr>
                                        <p:cTn id="156" dur="500"/>
                                        <p:tgtEl>
                                          <p:spTgt spid="5737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4" fill="hold" nodeType="clickEffect">
                                  <p:stCondLst>
                                    <p:cond delay="0"/>
                                  </p:stCondLst>
                                  <p:childTnLst>
                                    <p:set>
                                      <p:cBhvr>
                                        <p:cTn id="160" dur="1" fill="hold">
                                          <p:stCondLst>
                                            <p:cond delay="0"/>
                                          </p:stCondLst>
                                        </p:cTn>
                                        <p:tgtEl>
                                          <p:spTgt spid="57381"/>
                                        </p:tgtEl>
                                        <p:attrNameLst>
                                          <p:attrName>style.visibility</p:attrName>
                                        </p:attrNameLst>
                                      </p:cBhvr>
                                      <p:to>
                                        <p:strVal val="visible"/>
                                      </p:to>
                                    </p:set>
                                    <p:animEffect transition="in" filter="wipe(down)">
                                      <p:cBhvr>
                                        <p:cTn id="161" dur="500"/>
                                        <p:tgtEl>
                                          <p:spTgt spid="57381"/>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57382"/>
                                        </p:tgtEl>
                                        <p:attrNameLst>
                                          <p:attrName>style.visibility</p:attrName>
                                        </p:attrNameLst>
                                      </p:cBhvr>
                                      <p:to>
                                        <p:strVal val="visible"/>
                                      </p:to>
                                    </p:set>
                                    <p:animEffect transition="in" filter="wipe(down)">
                                      <p:cBhvr>
                                        <p:cTn id="166" dur="500"/>
                                        <p:tgtEl>
                                          <p:spTgt spid="57382"/>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57383"/>
                                        </p:tgtEl>
                                        <p:attrNameLst>
                                          <p:attrName>style.visibility</p:attrName>
                                        </p:attrNameLst>
                                      </p:cBhvr>
                                      <p:to>
                                        <p:strVal val="visible"/>
                                      </p:to>
                                    </p:set>
                                    <p:anim calcmode="lin" valueType="num">
                                      <p:cBhvr additive="base">
                                        <p:cTn id="171" dur="500" fill="hold"/>
                                        <p:tgtEl>
                                          <p:spTgt spid="57383"/>
                                        </p:tgtEl>
                                        <p:attrNameLst>
                                          <p:attrName>ppt_x</p:attrName>
                                        </p:attrNameLst>
                                      </p:cBhvr>
                                      <p:tavLst>
                                        <p:tav tm="0">
                                          <p:val>
                                            <p:strVal val="#ppt_x"/>
                                          </p:val>
                                        </p:tav>
                                        <p:tav tm="100000">
                                          <p:val>
                                            <p:strVal val="#ppt_x"/>
                                          </p:val>
                                        </p:tav>
                                      </p:tavLst>
                                    </p:anim>
                                    <p:anim calcmode="lin" valueType="num">
                                      <p:cBhvr additive="base">
                                        <p:cTn id="172" dur="500" fill="hold"/>
                                        <p:tgtEl>
                                          <p:spTgt spid="57383"/>
                                        </p:tgtEl>
                                        <p:attrNameLst>
                                          <p:attrName>ppt_y</p:attrName>
                                        </p:attrNameLst>
                                      </p:cBhvr>
                                      <p:tavLst>
                                        <p:tav tm="0">
                                          <p:val>
                                            <p:strVal val="1+#ppt_h/2"/>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4" fill="hold" nodeType="clickEffect">
                                  <p:stCondLst>
                                    <p:cond delay="0"/>
                                  </p:stCondLst>
                                  <p:childTnLst>
                                    <p:set>
                                      <p:cBhvr>
                                        <p:cTn id="176" dur="1" fill="hold">
                                          <p:stCondLst>
                                            <p:cond delay="0"/>
                                          </p:stCondLst>
                                        </p:cTn>
                                        <p:tgtEl>
                                          <p:spTgt spid="57384"/>
                                        </p:tgtEl>
                                        <p:attrNameLst>
                                          <p:attrName>style.visibility</p:attrName>
                                        </p:attrNameLst>
                                      </p:cBhvr>
                                      <p:to>
                                        <p:strVal val="visible"/>
                                      </p:to>
                                    </p:set>
                                    <p:animEffect transition="in" filter="wipe(down)">
                                      <p:cBhvr>
                                        <p:cTn id="177" dur="500"/>
                                        <p:tgtEl>
                                          <p:spTgt spid="57384"/>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4" fill="hold" grpId="0" nodeType="clickEffect">
                                  <p:stCondLst>
                                    <p:cond delay="0"/>
                                  </p:stCondLst>
                                  <p:childTnLst>
                                    <p:set>
                                      <p:cBhvr>
                                        <p:cTn id="181" dur="1" fill="hold">
                                          <p:stCondLst>
                                            <p:cond delay="0"/>
                                          </p:stCondLst>
                                        </p:cTn>
                                        <p:tgtEl>
                                          <p:spTgt spid="57385"/>
                                        </p:tgtEl>
                                        <p:attrNameLst>
                                          <p:attrName>style.visibility</p:attrName>
                                        </p:attrNameLst>
                                      </p:cBhvr>
                                      <p:to>
                                        <p:strVal val="visible"/>
                                      </p:to>
                                    </p:set>
                                    <p:animEffect transition="in" filter="wipe(down)">
                                      <p:cBhvr>
                                        <p:cTn id="182" dur="500"/>
                                        <p:tgtEl>
                                          <p:spTgt spid="57385"/>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4" fill="hold" grpId="0" nodeType="clickEffect">
                                  <p:stCondLst>
                                    <p:cond delay="0"/>
                                  </p:stCondLst>
                                  <p:childTnLst>
                                    <p:set>
                                      <p:cBhvr>
                                        <p:cTn id="186" dur="1" fill="hold">
                                          <p:stCondLst>
                                            <p:cond delay="0"/>
                                          </p:stCondLst>
                                        </p:cTn>
                                        <p:tgtEl>
                                          <p:spTgt spid="57386"/>
                                        </p:tgtEl>
                                        <p:attrNameLst>
                                          <p:attrName>style.visibility</p:attrName>
                                        </p:attrNameLst>
                                      </p:cBhvr>
                                      <p:to>
                                        <p:strVal val="visible"/>
                                      </p:to>
                                    </p:set>
                                    <p:animEffect transition="in" filter="wipe(down)">
                                      <p:cBhvr>
                                        <p:cTn id="187" dur="500"/>
                                        <p:tgtEl>
                                          <p:spTgt spid="57386"/>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1" fill="hold" nodeType="clickEffect">
                                  <p:stCondLst>
                                    <p:cond delay="0"/>
                                  </p:stCondLst>
                                  <p:childTnLst>
                                    <p:set>
                                      <p:cBhvr>
                                        <p:cTn id="191" dur="1" fill="hold">
                                          <p:stCondLst>
                                            <p:cond delay="0"/>
                                          </p:stCondLst>
                                        </p:cTn>
                                        <p:tgtEl>
                                          <p:spTgt spid="57387"/>
                                        </p:tgtEl>
                                        <p:attrNameLst>
                                          <p:attrName>style.visibility</p:attrName>
                                        </p:attrNameLst>
                                      </p:cBhvr>
                                      <p:to>
                                        <p:strVal val="visible"/>
                                      </p:to>
                                    </p:set>
                                    <p:animEffect transition="in" filter="wipe(up)">
                                      <p:cBhvr>
                                        <p:cTn id="192" dur="500"/>
                                        <p:tgtEl>
                                          <p:spTgt spid="57387"/>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4" fill="hold" grpId="0" nodeType="clickEffect">
                                  <p:stCondLst>
                                    <p:cond delay="0"/>
                                  </p:stCondLst>
                                  <p:childTnLst>
                                    <p:set>
                                      <p:cBhvr>
                                        <p:cTn id="196" dur="1" fill="hold">
                                          <p:stCondLst>
                                            <p:cond delay="0"/>
                                          </p:stCondLst>
                                        </p:cTn>
                                        <p:tgtEl>
                                          <p:spTgt spid="57388"/>
                                        </p:tgtEl>
                                        <p:attrNameLst>
                                          <p:attrName>style.visibility</p:attrName>
                                        </p:attrNameLst>
                                      </p:cBhvr>
                                      <p:to>
                                        <p:strVal val="visible"/>
                                      </p:to>
                                    </p:set>
                                    <p:animEffect transition="in" filter="wipe(down)">
                                      <p:cBhvr>
                                        <p:cTn id="197" dur="500"/>
                                        <p:tgtEl>
                                          <p:spTgt spid="57388"/>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 presetClass="entr" presetSubtype="4" fill="hold" nodeType="clickEffect">
                                  <p:stCondLst>
                                    <p:cond delay="0"/>
                                  </p:stCondLst>
                                  <p:childTnLst>
                                    <p:set>
                                      <p:cBhvr>
                                        <p:cTn id="201" dur="1" fill="hold">
                                          <p:stCondLst>
                                            <p:cond delay="0"/>
                                          </p:stCondLst>
                                        </p:cTn>
                                        <p:tgtEl>
                                          <p:spTgt spid="57390"/>
                                        </p:tgtEl>
                                        <p:attrNameLst>
                                          <p:attrName>style.visibility</p:attrName>
                                        </p:attrNameLst>
                                      </p:cBhvr>
                                      <p:to>
                                        <p:strVal val="visible"/>
                                      </p:to>
                                    </p:set>
                                    <p:anim calcmode="lin" valueType="num">
                                      <p:cBhvr additive="base">
                                        <p:cTn id="202" dur="500" fill="hold"/>
                                        <p:tgtEl>
                                          <p:spTgt spid="57390"/>
                                        </p:tgtEl>
                                        <p:attrNameLst>
                                          <p:attrName>ppt_x</p:attrName>
                                        </p:attrNameLst>
                                      </p:cBhvr>
                                      <p:tavLst>
                                        <p:tav tm="0">
                                          <p:val>
                                            <p:strVal val="#ppt_x"/>
                                          </p:val>
                                        </p:tav>
                                        <p:tav tm="100000">
                                          <p:val>
                                            <p:strVal val="#ppt_x"/>
                                          </p:val>
                                        </p:tav>
                                      </p:tavLst>
                                    </p:anim>
                                    <p:anim calcmode="lin" valueType="num">
                                      <p:cBhvr additive="base">
                                        <p:cTn id="203" dur="500" fill="hold"/>
                                        <p:tgtEl>
                                          <p:spTgt spid="57390"/>
                                        </p:tgtEl>
                                        <p:attrNameLst>
                                          <p:attrName>ppt_y</p:attrName>
                                        </p:attrNameLst>
                                      </p:cBhvr>
                                      <p:tavLst>
                                        <p:tav tm="0">
                                          <p:val>
                                            <p:strVal val="1+#ppt_h/2"/>
                                          </p:val>
                                        </p:tav>
                                        <p:tav tm="100000">
                                          <p:val>
                                            <p:strVal val="#ppt_y"/>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4" fill="hold" grpId="0" nodeType="clickEffect">
                                  <p:stCondLst>
                                    <p:cond delay="0"/>
                                  </p:stCondLst>
                                  <p:childTnLst>
                                    <p:set>
                                      <p:cBhvr>
                                        <p:cTn id="207" dur="1" fill="hold">
                                          <p:stCondLst>
                                            <p:cond delay="0"/>
                                          </p:stCondLst>
                                        </p:cTn>
                                        <p:tgtEl>
                                          <p:spTgt spid="57389"/>
                                        </p:tgtEl>
                                        <p:attrNameLst>
                                          <p:attrName>style.visibility</p:attrName>
                                        </p:attrNameLst>
                                      </p:cBhvr>
                                      <p:to>
                                        <p:strVal val="visible"/>
                                      </p:to>
                                    </p:set>
                                    <p:animEffect transition="in" filter="wipe(down)">
                                      <p:cBhvr>
                                        <p:cTn id="208" dur="500"/>
                                        <p:tgtEl>
                                          <p:spTgt spid="57389"/>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4" fill="hold" nodeType="clickEffect">
                                  <p:stCondLst>
                                    <p:cond delay="0"/>
                                  </p:stCondLst>
                                  <p:childTnLst>
                                    <p:set>
                                      <p:cBhvr>
                                        <p:cTn id="212" dur="1" fill="hold">
                                          <p:stCondLst>
                                            <p:cond delay="0"/>
                                          </p:stCondLst>
                                        </p:cTn>
                                        <p:tgtEl>
                                          <p:spTgt spid="57391"/>
                                        </p:tgtEl>
                                        <p:attrNameLst>
                                          <p:attrName>style.visibility</p:attrName>
                                        </p:attrNameLst>
                                      </p:cBhvr>
                                      <p:to>
                                        <p:strVal val="visible"/>
                                      </p:to>
                                    </p:set>
                                    <p:animEffect transition="in" filter="wipe(down)">
                                      <p:cBhvr>
                                        <p:cTn id="213" dur="500"/>
                                        <p:tgtEl>
                                          <p:spTgt spid="57391"/>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57394"/>
                                        </p:tgtEl>
                                        <p:attrNameLst>
                                          <p:attrName>style.visibility</p:attrName>
                                        </p:attrNameLst>
                                      </p:cBhvr>
                                      <p:to>
                                        <p:strVal val="visible"/>
                                      </p:to>
                                    </p:set>
                                    <p:animEffect transition="in" filter="wipe(down)">
                                      <p:cBhvr>
                                        <p:cTn id="218" dur="500"/>
                                        <p:tgtEl>
                                          <p:spTgt spid="57394"/>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4" fill="hold" nodeType="clickEffect">
                                  <p:stCondLst>
                                    <p:cond delay="0"/>
                                  </p:stCondLst>
                                  <p:childTnLst>
                                    <p:set>
                                      <p:cBhvr>
                                        <p:cTn id="222" dur="1" fill="hold">
                                          <p:stCondLst>
                                            <p:cond delay="0"/>
                                          </p:stCondLst>
                                        </p:cTn>
                                        <p:tgtEl>
                                          <p:spTgt spid="57392"/>
                                        </p:tgtEl>
                                        <p:attrNameLst>
                                          <p:attrName>style.visibility</p:attrName>
                                        </p:attrNameLst>
                                      </p:cBhvr>
                                      <p:to>
                                        <p:strVal val="visible"/>
                                      </p:to>
                                    </p:set>
                                    <p:animEffect transition="in" filter="wipe(down)">
                                      <p:cBhvr>
                                        <p:cTn id="223" dur="500"/>
                                        <p:tgtEl>
                                          <p:spTgt spid="57392"/>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57393"/>
                                        </p:tgtEl>
                                        <p:attrNameLst>
                                          <p:attrName>style.visibility</p:attrName>
                                        </p:attrNameLst>
                                      </p:cBhvr>
                                      <p:to>
                                        <p:strVal val="visible"/>
                                      </p:to>
                                    </p:set>
                                    <p:animEffect transition="in" filter="wipe(down)">
                                      <p:cBhvr>
                                        <p:cTn id="228" dur="500"/>
                                        <p:tgtEl>
                                          <p:spTgt spid="57393"/>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4" fill="hold" grpId="0" nodeType="clickEffect">
                                  <p:stCondLst>
                                    <p:cond delay="0"/>
                                  </p:stCondLst>
                                  <p:childTnLst>
                                    <p:set>
                                      <p:cBhvr>
                                        <p:cTn id="232" dur="1" fill="hold">
                                          <p:stCondLst>
                                            <p:cond delay="0"/>
                                          </p:stCondLst>
                                        </p:cTn>
                                        <p:tgtEl>
                                          <p:spTgt spid="57395"/>
                                        </p:tgtEl>
                                        <p:attrNameLst>
                                          <p:attrName>style.visibility</p:attrName>
                                        </p:attrNameLst>
                                      </p:cBhvr>
                                      <p:to>
                                        <p:strVal val="visible"/>
                                      </p:to>
                                    </p:set>
                                    <p:animEffect transition="in" filter="wipe(down)">
                                      <p:cBhvr>
                                        <p:cTn id="233" dur="500"/>
                                        <p:tgtEl>
                                          <p:spTgt spid="57395"/>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57396"/>
                                        </p:tgtEl>
                                        <p:attrNameLst>
                                          <p:attrName>style.visibility</p:attrName>
                                        </p:attrNameLst>
                                      </p:cBhvr>
                                      <p:to>
                                        <p:strVal val="visible"/>
                                      </p:to>
                                    </p:set>
                                    <p:animEffect transition="in" filter="wipe(down)">
                                      <p:cBhvr>
                                        <p:cTn id="238" dur="500"/>
                                        <p:tgtEl>
                                          <p:spTgt spid="57396"/>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4" fill="hold" grpId="0" nodeType="clickEffect">
                                  <p:stCondLst>
                                    <p:cond delay="0"/>
                                  </p:stCondLst>
                                  <p:childTnLst>
                                    <p:set>
                                      <p:cBhvr>
                                        <p:cTn id="242" dur="1" fill="hold">
                                          <p:stCondLst>
                                            <p:cond delay="0"/>
                                          </p:stCondLst>
                                        </p:cTn>
                                        <p:tgtEl>
                                          <p:spTgt spid="57397"/>
                                        </p:tgtEl>
                                        <p:attrNameLst>
                                          <p:attrName>style.visibility</p:attrName>
                                        </p:attrNameLst>
                                      </p:cBhvr>
                                      <p:to>
                                        <p:strVal val="visible"/>
                                      </p:to>
                                    </p:set>
                                    <p:animEffect transition="in" filter="wipe(down)">
                                      <p:cBhvr>
                                        <p:cTn id="243" dur="500"/>
                                        <p:tgtEl>
                                          <p:spTgt spid="57397"/>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4" fill="hold" grpId="0" nodeType="clickEffect">
                                  <p:stCondLst>
                                    <p:cond delay="0"/>
                                  </p:stCondLst>
                                  <p:childTnLst>
                                    <p:set>
                                      <p:cBhvr>
                                        <p:cTn id="247" dur="1" fill="hold">
                                          <p:stCondLst>
                                            <p:cond delay="0"/>
                                          </p:stCondLst>
                                        </p:cTn>
                                        <p:tgtEl>
                                          <p:spTgt spid="57398"/>
                                        </p:tgtEl>
                                        <p:attrNameLst>
                                          <p:attrName>style.visibility</p:attrName>
                                        </p:attrNameLst>
                                      </p:cBhvr>
                                      <p:to>
                                        <p:strVal val="visible"/>
                                      </p:to>
                                    </p:set>
                                    <p:animEffect transition="in" filter="wipe(down)">
                                      <p:cBhvr>
                                        <p:cTn id="248" dur="500"/>
                                        <p:tgtEl>
                                          <p:spTgt spid="57398"/>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grpId="0" nodeType="clickEffect">
                                  <p:stCondLst>
                                    <p:cond delay="0"/>
                                  </p:stCondLst>
                                  <p:childTnLst>
                                    <p:set>
                                      <p:cBhvr>
                                        <p:cTn id="252" dur="1" fill="hold">
                                          <p:stCondLst>
                                            <p:cond delay="0"/>
                                          </p:stCondLst>
                                        </p:cTn>
                                        <p:tgtEl>
                                          <p:spTgt spid="57399"/>
                                        </p:tgtEl>
                                        <p:attrNameLst>
                                          <p:attrName>style.visibility</p:attrName>
                                        </p:attrNameLst>
                                      </p:cBhvr>
                                      <p:to>
                                        <p:strVal val="visible"/>
                                      </p:to>
                                    </p:set>
                                    <p:animEffect transition="in" filter="wipe(down)">
                                      <p:cBhvr>
                                        <p:cTn id="253" dur="500"/>
                                        <p:tgtEl>
                                          <p:spTgt spid="57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P spid="57350" grpId="0"/>
      <p:bldP spid="57352" grpId="0"/>
      <p:bldP spid="57353" grpId="0"/>
      <p:bldP spid="57357" grpId="0"/>
      <p:bldP spid="57358" grpId="0"/>
      <p:bldP spid="57364" grpId="0"/>
      <p:bldP spid="57365" grpId="0"/>
      <p:bldP spid="57369" grpId="0"/>
      <p:bldP spid="57371" grpId="0"/>
      <p:bldP spid="57373" grpId="0"/>
      <p:bldP spid="57378" grpId="0"/>
      <p:bldP spid="57380" grpId="0"/>
      <p:bldP spid="57382" grpId="0"/>
      <p:bldP spid="57383" grpId="0"/>
      <p:bldP spid="57385" grpId="0"/>
      <p:bldP spid="57386" grpId="0"/>
      <p:bldP spid="57388" grpId="0"/>
      <p:bldP spid="57389" grpId="0"/>
      <p:bldP spid="57393" grpId="0"/>
      <p:bldP spid="57394" grpId="0"/>
      <p:bldP spid="57395" grpId="0"/>
      <p:bldP spid="57396" grpId="0"/>
      <p:bldP spid="57397" grpId="0"/>
      <p:bldP spid="57398" grpId="0"/>
      <p:bldP spid="573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a:extLst>
              <a:ext uri="{FF2B5EF4-FFF2-40B4-BE49-F238E27FC236}">
                <a16:creationId xmlns:a16="http://schemas.microsoft.com/office/drawing/2014/main" id="{06349A9C-B324-4D2D-94C5-154A37C6C7FC}"/>
              </a:ext>
            </a:extLst>
          </p:cNvPr>
          <p:cNvSpPr>
            <a:spLocks noChangeArrowheads="1"/>
          </p:cNvSpPr>
          <p:nvPr/>
        </p:nvSpPr>
        <p:spPr bwMode="auto">
          <a:xfrm>
            <a:off x="247650" y="914400"/>
            <a:ext cx="8686800" cy="5486400"/>
          </a:xfrm>
          <a:prstGeom prst="wedgeRoundRectCallout">
            <a:avLst>
              <a:gd name="adj1" fmla="val -51644"/>
              <a:gd name="adj2" fmla="val -64264"/>
              <a:gd name="adj3" fmla="val 1666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SG" altLang="en-US"/>
          </a:p>
        </p:txBody>
      </p:sp>
      <p:sp>
        <p:nvSpPr>
          <p:cNvPr id="27651" name="Rectangle 3">
            <a:extLst>
              <a:ext uri="{FF2B5EF4-FFF2-40B4-BE49-F238E27FC236}">
                <a16:creationId xmlns:a16="http://schemas.microsoft.com/office/drawing/2014/main" id="{3F850E58-D6BC-4305-905C-67172D1D2FE2}"/>
              </a:ext>
            </a:extLst>
          </p:cNvPr>
          <p:cNvSpPr>
            <a:spLocks noChangeArrowheads="1"/>
          </p:cNvSpPr>
          <p:nvPr/>
        </p:nvSpPr>
        <p:spPr bwMode="auto">
          <a:xfrm>
            <a:off x="1600200" y="2667000"/>
            <a:ext cx="5715000" cy="1905000"/>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 name="Rectangle 4">
            <a:extLst>
              <a:ext uri="{FF2B5EF4-FFF2-40B4-BE49-F238E27FC236}">
                <a16:creationId xmlns:a16="http://schemas.microsoft.com/office/drawing/2014/main" id="{5B128BD7-5BF0-49A6-9F04-5F0646164A6C}"/>
              </a:ext>
            </a:extLst>
          </p:cNvPr>
          <p:cNvSpPr>
            <a:spLocks noChangeArrowheads="1"/>
          </p:cNvSpPr>
          <p:nvPr/>
        </p:nvSpPr>
        <p:spPr bwMode="auto">
          <a:xfrm>
            <a:off x="1600200" y="2209800"/>
            <a:ext cx="5715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SG" altLang="en-US" b="1"/>
          </a:p>
        </p:txBody>
      </p:sp>
      <p:sp>
        <p:nvSpPr>
          <p:cNvPr id="27653" name="Text Box 5">
            <a:extLst>
              <a:ext uri="{FF2B5EF4-FFF2-40B4-BE49-F238E27FC236}">
                <a16:creationId xmlns:a16="http://schemas.microsoft.com/office/drawing/2014/main" id="{F122BBF4-18D7-43CD-89BA-DEBA8AAF396F}"/>
              </a:ext>
            </a:extLst>
          </p:cNvPr>
          <p:cNvSpPr txBox="1">
            <a:spLocks noChangeArrowheads="1"/>
          </p:cNvSpPr>
          <p:nvPr/>
        </p:nvSpPr>
        <p:spPr bwMode="auto">
          <a:xfrm>
            <a:off x="3816350" y="457200"/>
            <a:ext cx="1593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u="sng">
                <a:solidFill>
                  <a:srgbClr val="FF0000"/>
                </a:solidFill>
              </a:rPr>
              <a:t>NOTATIONS </a:t>
            </a:r>
          </a:p>
          <a:p>
            <a:endParaRPr lang="en-US" altLang="en-US" b="1" u="sng">
              <a:solidFill>
                <a:srgbClr val="FF0000"/>
              </a:solidFill>
            </a:endParaRPr>
          </a:p>
        </p:txBody>
      </p:sp>
      <p:sp>
        <p:nvSpPr>
          <p:cNvPr id="27654" name="Text Box 6">
            <a:extLst>
              <a:ext uri="{FF2B5EF4-FFF2-40B4-BE49-F238E27FC236}">
                <a16:creationId xmlns:a16="http://schemas.microsoft.com/office/drawing/2014/main" id="{8A0BC745-E387-4984-9590-F4DCBBF2A24B}"/>
              </a:ext>
            </a:extLst>
          </p:cNvPr>
          <p:cNvSpPr txBox="1">
            <a:spLocks noChangeArrowheads="1"/>
          </p:cNvSpPr>
          <p:nvPr/>
        </p:nvSpPr>
        <p:spPr bwMode="auto">
          <a:xfrm>
            <a:off x="590550" y="1219200"/>
            <a:ext cx="771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2"/>
                </a:solidFill>
              </a:rPr>
              <a:t>FOLLOWING NOTATIONS SHOULD BE FOLLOWED WHILE NAMEING</a:t>
            </a:r>
          </a:p>
          <a:p>
            <a:pPr algn="ctr"/>
            <a:r>
              <a:rPr lang="en-US" altLang="en-US" b="1">
                <a:solidFill>
                  <a:schemeClr val="accent2"/>
                </a:solidFill>
              </a:rPr>
              <a:t>DIFFERENT VIEWS IN ORTHOGRAPHIC PROJECTIONS.</a:t>
            </a:r>
            <a:endParaRPr lang="en-US" altLang="en-US">
              <a:solidFill>
                <a:schemeClr val="accent2"/>
              </a:solidFill>
            </a:endParaRPr>
          </a:p>
        </p:txBody>
      </p:sp>
      <p:sp>
        <p:nvSpPr>
          <p:cNvPr id="27655" name="Text Box 7">
            <a:extLst>
              <a:ext uri="{FF2B5EF4-FFF2-40B4-BE49-F238E27FC236}">
                <a16:creationId xmlns:a16="http://schemas.microsoft.com/office/drawing/2014/main" id="{01C7A462-2A84-4EC2-95A9-A41BC28C04FB}"/>
              </a:ext>
            </a:extLst>
          </p:cNvPr>
          <p:cNvSpPr txBox="1">
            <a:spLocks noChangeArrowheads="1"/>
          </p:cNvSpPr>
          <p:nvPr/>
        </p:nvSpPr>
        <p:spPr bwMode="auto">
          <a:xfrm>
            <a:off x="1676400" y="3443288"/>
            <a:ext cx="516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accent2"/>
                </a:solidFill>
              </a:rPr>
              <a:t>IT’S FRONT VIEW</a:t>
            </a:r>
            <a:r>
              <a:rPr lang="en-US" altLang="en-US"/>
              <a:t>        </a:t>
            </a:r>
            <a:r>
              <a:rPr lang="en-US" altLang="en-US" b="1"/>
              <a:t>a’</a:t>
            </a:r>
            <a:r>
              <a:rPr lang="en-US" altLang="en-US"/>
              <a:t>                              </a:t>
            </a:r>
            <a:r>
              <a:rPr lang="en-US" altLang="en-US" b="1"/>
              <a:t>a’ b’</a:t>
            </a:r>
            <a:endParaRPr lang="en-US" altLang="en-US" b="1">
              <a:solidFill>
                <a:srgbClr val="008000"/>
              </a:solidFill>
            </a:endParaRPr>
          </a:p>
        </p:txBody>
      </p:sp>
      <p:sp>
        <p:nvSpPr>
          <p:cNvPr id="27656" name="Text Box 8">
            <a:extLst>
              <a:ext uri="{FF2B5EF4-FFF2-40B4-BE49-F238E27FC236}">
                <a16:creationId xmlns:a16="http://schemas.microsoft.com/office/drawing/2014/main" id="{EA0B8CCA-9554-40FB-8CF6-BA23A8981E07}"/>
              </a:ext>
            </a:extLst>
          </p:cNvPr>
          <p:cNvSpPr txBox="1">
            <a:spLocks noChangeArrowheads="1"/>
          </p:cNvSpPr>
          <p:nvPr/>
        </p:nvSpPr>
        <p:spPr bwMode="auto">
          <a:xfrm>
            <a:off x="381000" y="5302250"/>
            <a:ext cx="8610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solidFill>
                  <a:srgbClr val="D60093"/>
                </a:solidFill>
              </a:rPr>
              <a:t>SAME SYSTEM OF NOTATIONS SHOULD BE FOLLOWED  </a:t>
            </a:r>
          </a:p>
          <a:p>
            <a:r>
              <a:rPr lang="en-US" altLang="en-US" b="1" i="1">
                <a:solidFill>
                  <a:srgbClr val="D60093"/>
                </a:solidFill>
              </a:rPr>
              <a:t>                                                     INCASE NUMBERS, LIKE 1, 2, 3 – ARE USED.</a:t>
            </a:r>
          </a:p>
        </p:txBody>
      </p:sp>
      <p:sp>
        <p:nvSpPr>
          <p:cNvPr id="27657" name="Text Box 9">
            <a:extLst>
              <a:ext uri="{FF2B5EF4-FFF2-40B4-BE49-F238E27FC236}">
                <a16:creationId xmlns:a16="http://schemas.microsoft.com/office/drawing/2014/main" id="{F80A4EC1-C458-47EA-A089-8141A5AEB58D}"/>
              </a:ext>
            </a:extLst>
          </p:cNvPr>
          <p:cNvSpPr txBox="1">
            <a:spLocks noChangeArrowheads="1"/>
          </p:cNvSpPr>
          <p:nvPr/>
        </p:nvSpPr>
        <p:spPr bwMode="auto">
          <a:xfrm>
            <a:off x="1752600" y="2286000"/>
            <a:ext cx="530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OBJECT               POINT  A                    LINE  AB</a:t>
            </a:r>
          </a:p>
        </p:txBody>
      </p:sp>
      <p:sp>
        <p:nvSpPr>
          <p:cNvPr id="27658" name="Text Box 10">
            <a:extLst>
              <a:ext uri="{FF2B5EF4-FFF2-40B4-BE49-F238E27FC236}">
                <a16:creationId xmlns:a16="http://schemas.microsoft.com/office/drawing/2014/main" id="{84CED317-ECFF-444B-B0F8-03E64F904CA3}"/>
              </a:ext>
            </a:extLst>
          </p:cNvPr>
          <p:cNvSpPr txBox="1">
            <a:spLocks noChangeArrowheads="1"/>
          </p:cNvSpPr>
          <p:nvPr/>
        </p:nvSpPr>
        <p:spPr bwMode="auto">
          <a:xfrm>
            <a:off x="1676400" y="2819400"/>
            <a:ext cx="5035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IT’S TOP VIEW             </a:t>
            </a:r>
            <a:r>
              <a:rPr lang="en-US" altLang="en-US" b="1"/>
              <a:t>a                               a b</a:t>
            </a:r>
            <a:endParaRPr lang="en-US" altLang="en-US"/>
          </a:p>
        </p:txBody>
      </p:sp>
      <p:sp>
        <p:nvSpPr>
          <p:cNvPr id="27659" name="Text Box 11">
            <a:extLst>
              <a:ext uri="{FF2B5EF4-FFF2-40B4-BE49-F238E27FC236}">
                <a16:creationId xmlns:a16="http://schemas.microsoft.com/office/drawing/2014/main" id="{D75D9A42-D924-4E7E-B97A-29349D42D6C6}"/>
              </a:ext>
            </a:extLst>
          </p:cNvPr>
          <p:cNvSpPr txBox="1">
            <a:spLocks noChangeArrowheads="1"/>
          </p:cNvSpPr>
          <p:nvPr/>
        </p:nvSpPr>
        <p:spPr bwMode="auto">
          <a:xfrm>
            <a:off x="1676400" y="40386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008000"/>
                </a:solidFill>
              </a:rPr>
              <a:t>IT’S SIDE VIEW</a:t>
            </a:r>
            <a:r>
              <a:rPr lang="en-US" altLang="en-US" b="1"/>
              <a:t>            a”                             a” b”</a:t>
            </a:r>
          </a:p>
        </p:txBody>
      </p:sp>
      <p:grpSp>
        <p:nvGrpSpPr>
          <p:cNvPr id="27660" name="Group 12">
            <a:extLst>
              <a:ext uri="{FF2B5EF4-FFF2-40B4-BE49-F238E27FC236}">
                <a16:creationId xmlns:a16="http://schemas.microsoft.com/office/drawing/2014/main" id="{489A0B3C-1107-4C19-9455-47ED60E04FF1}"/>
              </a:ext>
            </a:extLst>
          </p:cNvPr>
          <p:cNvGrpSpPr>
            <a:grpSpLocks/>
          </p:cNvGrpSpPr>
          <p:nvPr/>
        </p:nvGrpSpPr>
        <p:grpSpPr bwMode="auto">
          <a:xfrm>
            <a:off x="8016875" y="46038"/>
            <a:ext cx="1096963" cy="182562"/>
            <a:chOff x="5050" y="29"/>
            <a:chExt cx="691" cy="115"/>
          </a:xfrm>
        </p:grpSpPr>
        <p:sp>
          <p:nvSpPr>
            <p:cNvPr id="27661" name="AutoShape 13">
              <a:hlinkClick r:id="rId2" action="ppaction://hlinksldjump" highlightClick="1"/>
              <a:extLst>
                <a:ext uri="{FF2B5EF4-FFF2-40B4-BE49-F238E27FC236}">
                  <a16:creationId xmlns:a16="http://schemas.microsoft.com/office/drawing/2014/main" id="{33E10AAB-DD0D-4A11-B6A0-BA16D41FF241}"/>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 name="AutoShape 14">
              <a:hlinkClick r:id="" action="ppaction://hlinkshowjump?jump=previousslide" highlightClick="1"/>
              <a:extLst>
                <a:ext uri="{FF2B5EF4-FFF2-40B4-BE49-F238E27FC236}">
                  <a16:creationId xmlns:a16="http://schemas.microsoft.com/office/drawing/2014/main" id="{B205AB2D-C526-4E38-BE25-FFC51F17CFE0}"/>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3" name="AutoShape 15">
              <a:hlinkClick r:id="" action="ppaction://hlinkshowjump?jump=nextslide" highlightClick="1"/>
              <a:extLst>
                <a:ext uri="{FF2B5EF4-FFF2-40B4-BE49-F238E27FC236}">
                  <a16:creationId xmlns:a16="http://schemas.microsoft.com/office/drawing/2014/main" id="{285EB0CF-FD46-4406-A4C4-7237BFFFDC86}"/>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4" name="AutoShape 16">
              <a:hlinkClick r:id="" action="ppaction://hlinkshowjump?jump=firstslide" highlightClick="1"/>
              <a:extLst>
                <a:ext uri="{FF2B5EF4-FFF2-40B4-BE49-F238E27FC236}">
                  <a16:creationId xmlns:a16="http://schemas.microsoft.com/office/drawing/2014/main" id="{A97A4CF6-2EA4-46C8-A2AA-156BAD994A30}"/>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AutoShape 17">
              <a:hlinkClick r:id="" action="ppaction://hlinkshowjump?jump=lastslide" highlightClick="1"/>
              <a:extLst>
                <a:ext uri="{FF2B5EF4-FFF2-40B4-BE49-F238E27FC236}">
                  <a16:creationId xmlns:a16="http://schemas.microsoft.com/office/drawing/2014/main" id="{60DD5811-05D0-4133-AD3A-D8D6B5894DAD}"/>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AutoShape 18">
              <a:hlinkClick r:id="" action="ppaction://hlinkshowjump?jump=endshow" highlightClick="1"/>
              <a:extLst>
                <a:ext uri="{FF2B5EF4-FFF2-40B4-BE49-F238E27FC236}">
                  <a16:creationId xmlns:a16="http://schemas.microsoft.com/office/drawing/2014/main" id="{0BD5340D-BB6D-4002-99F3-8B87082D67FA}"/>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 calcmode="lin" valueType="num">
                                      <p:cBhvr>
                                        <p:cTn id="7" dur="1000" fill="hold"/>
                                        <p:tgtEl>
                                          <p:spTgt spid="27653"/>
                                        </p:tgtEl>
                                        <p:attrNameLst>
                                          <p:attrName>ppt_w</p:attrName>
                                        </p:attrNameLst>
                                      </p:cBhvr>
                                      <p:tavLst>
                                        <p:tav tm="0">
                                          <p:val>
                                            <p:fltVal val="0"/>
                                          </p:val>
                                        </p:tav>
                                        <p:tav tm="100000">
                                          <p:val>
                                            <p:strVal val="#ppt_w"/>
                                          </p:val>
                                        </p:tav>
                                      </p:tavLst>
                                    </p:anim>
                                    <p:anim calcmode="lin" valueType="num">
                                      <p:cBhvr>
                                        <p:cTn id="8" dur="1000" fill="hold"/>
                                        <p:tgtEl>
                                          <p:spTgt spid="27653"/>
                                        </p:tgtEl>
                                        <p:attrNameLst>
                                          <p:attrName>ppt_h</p:attrName>
                                        </p:attrNameLst>
                                      </p:cBhvr>
                                      <p:tavLst>
                                        <p:tav tm="0">
                                          <p:val>
                                            <p:fltVal val="0"/>
                                          </p:val>
                                        </p:tav>
                                        <p:tav tm="100000">
                                          <p:val>
                                            <p:strVal val="#ppt_h"/>
                                          </p:val>
                                        </p:tav>
                                      </p:tavLst>
                                    </p:anim>
                                    <p:anim calcmode="lin" valueType="num">
                                      <p:cBhvr>
                                        <p:cTn id="9" dur="1000" fill="hold"/>
                                        <p:tgtEl>
                                          <p:spTgt spid="2765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6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27650"/>
                                        </p:tgtEl>
                                        <p:attrNameLst>
                                          <p:attrName>style.visibility</p:attrName>
                                        </p:attrNameLst>
                                      </p:cBhvr>
                                      <p:to>
                                        <p:strVal val="visible"/>
                                      </p:to>
                                    </p:set>
                                    <p:anim calcmode="lin" valueType="num">
                                      <p:cBhvr>
                                        <p:cTn id="15" dur="500" fill="hold"/>
                                        <p:tgtEl>
                                          <p:spTgt spid="27650"/>
                                        </p:tgtEl>
                                        <p:attrNameLst>
                                          <p:attrName>ppt_w</p:attrName>
                                        </p:attrNameLst>
                                      </p:cBhvr>
                                      <p:tavLst>
                                        <p:tav tm="0">
                                          <p:val>
                                            <p:fltVal val="0"/>
                                          </p:val>
                                        </p:tav>
                                        <p:tav tm="100000">
                                          <p:val>
                                            <p:strVal val="#ppt_w"/>
                                          </p:val>
                                        </p:tav>
                                      </p:tavLst>
                                    </p:anim>
                                    <p:anim calcmode="lin" valueType="num">
                                      <p:cBhvr>
                                        <p:cTn id="16" dur="500" fill="hold"/>
                                        <p:tgtEl>
                                          <p:spTgt spid="2765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iterate type="wd">
                                    <p:tmPct val="100000"/>
                                  </p:iterate>
                                  <p:childTnLst>
                                    <p:set>
                                      <p:cBhvr>
                                        <p:cTn id="20" dur="1" fill="hold">
                                          <p:stCondLst>
                                            <p:cond delay="0"/>
                                          </p:stCondLst>
                                        </p:cTn>
                                        <p:tgtEl>
                                          <p:spTgt spid="27654"/>
                                        </p:tgtEl>
                                        <p:attrNameLst>
                                          <p:attrName>style.visibility</p:attrName>
                                        </p:attrNameLst>
                                      </p:cBhvr>
                                      <p:to>
                                        <p:strVal val="visible"/>
                                      </p:to>
                                    </p:set>
                                    <p:anim calcmode="lin" valueType="num">
                                      <p:cBhvr additive="base">
                                        <p:cTn id="21" dur="300" fill="hold"/>
                                        <p:tgtEl>
                                          <p:spTgt spid="27654"/>
                                        </p:tgtEl>
                                        <p:attrNameLst>
                                          <p:attrName>ppt_x</p:attrName>
                                        </p:attrNameLst>
                                      </p:cBhvr>
                                      <p:tavLst>
                                        <p:tav tm="0">
                                          <p:val>
                                            <p:strVal val="1+#ppt_w/2"/>
                                          </p:val>
                                        </p:tav>
                                        <p:tav tm="100000">
                                          <p:val>
                                            <p:strVal val="#ppt_x"/>
                                          </p:val>
                                        </p:tav>
                                      </p:tavLst>
                                    </p:anim>
                                    <p:anim calcmode="lin" valueType="num">
                                      <p:cBhvr additive="base">
                                        <p:cTn id="22" dur="300" fill="hold"/>
                                        <p:tgtEl>
                                          <p:spTgt spid="2765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7652"/>
                                        </p:tgtEl>
                                        <p:attrNameLst>
                                          <p:attrName>style.visibility</p:attrName>
                                        </p:attrNameLst>
                                      </p:cBhvr>
                                      <p:to>
                                        <p:strVal val="visible"/>
                                      </p:to>
                                    </p:set>
                                    <p:anim calcmode="lin" valueType="num">
                                      <p:cBhvr>
                                        <p:cTn id="27" dur="500" fill="hold"/>
                                        <p:tgtEl>
                                          <p:spTgt spid="27652"/>
                                        </p:tgtEl>
                                        <p:attrNameLst>
                                          <p:attrName>ppt_w</p:attrName>
                                        </p:attrNameLst>
                                      </p:cBhvr>
                                      <p:tavLst>
                                        <p:tav tm="0">
                                          <p:val>
                                            <p:fltVal val="0"/>
                                          </p:val>
                                        </p:tav>
                                        <p:tav tm="100000">
                                          <p:val>
                                            <p:strVal val="#ppt_w"/>
                                          </p:val>
                                        </p:tav>
                                      </p:tavLst>
                                    </p:anim>
                                    <p:anim calcmode="lin" valueType="num">
                                      <p:cBhvr>
                                        <p:cTn id="28" dur="500" fill="hold"/>
                                        <p:tgtEl>
                                          <p:spTgt spid="2765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iterate type="wd">
                                    <p:tmPct val="100000"/>
                                  </p:iterate>
                                  <p:childTnLst>
                                    <p:set>
                                      <p:cBhvr>
                                        <p:cTn id="32" dur="1" fill="hold">
                                          <p:stCondLst>
                                            <p:cond delay="0"/>
                                          </p:stCondLst>
                                        </p:cTn>
                                        <p:tgtEl>
                                          <p:spTgt spid="27657"/>
                                        </p:tgtEl>
                                        <p:attrNameLst>
                                          <p:attrName>style.visibility</p:attrName>
                                        </p:attrNameLst>
                                      </p:cBhvr>
                                      <p:to>
                                        <p:strVal val="visible"/>
                                      </p:to>
                                    </p:set>
                                    <p:anim calcmode="lin" valueType="num">
                                      <p:cBhvr additive="base">
                                        <p:cTn id="33" dur="300" fill="hold"/>
                                        <p:tgtEl>
                                          <p:spTgt spid="27657"/>
                                        </p:tgtEl>
                                        <p:attrNameLst>
                                          <p:attrName>ppt_x</p:attrName>
                                        </p:attrNameLst>
                                      </p:cBhvr>
                                      <p:tavLst>
                                        <p:tav tm="0">
                                          <p:val>
                                            <p:strVal val="1+#ppt_w/2"/>
                                          </p:val>
                                        </p:tav>
                                        <p:tav tm="100000">
                                          <p:val>
                                            <p:strVal val="#ppt_x"/>
                                          </p:val>
                                        </p:tav>
                                      </p:tavLst>
                                    </p:anim>
                                    <p:anim calcmode="lin" valueType="num">
                                      <p:cBhvr additive="base">
                                        <p:cTn id="34" dur="300" fill="hold"/>
                                        <p:tgtEl>
                                          <p:spTgt spid="2765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27651"/>
                                        </p:tgtEl>
                                        <p:attrNameLst>
                                          <p:attrName>style.visibility</p:attrName>
                                        </p:attrNameLst>
                                      </p:cBhvr>
                                      <p:to>
                                        <p:strVal val="visible"/>
                                      </p:to>
                                    </p:set>
                                    <p:anim calcmode="lin" valueType="num">
                                      <p:cBhvr>
                                        <p:cTn id="39" dur="500" fill="hold"/>
                                        <p:tgtEl>
                                          <p:spTgt spid="27651"/>
                                        </p:tgtEl>
                                        <p:attrNameLst>
                                          <p:attrName>ppt_w</p:attrName>
                                        </p:attrNameLst>
                                      </p:cBhvr>
                                      <p:tavLst>
                                        <p:tav tm="0">
                                          <p:val>
                                            <p:fltVal val="0"/>
                                          </p:val>
                                        </p:tav>
                                        <p:tav tm="100000">
                                          <p:val>
                                            <p:strVal val="#ppt_w"/>
                                          </p:val>
                                        </p:tav>
                                      </p:tavLst>
                                    </p:anim>
                                    <p:anim calcmode="lin" valueType="num">
                                      <p:cBhvr>
                                        <p:cTn id="40" dur="500" fill="hold"/>
                                        <p:tgtEl>
                                          <p:spTgt spid="27651"/>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iterate type="wd">
                                    <p:tmPct val="100000"/>
                                  </p:iterate>
                                  <p:childTnLst>
                                    <p:set>
                                      <p:cBhvr>
                                        <p:cTn id="44" dur="1" fill="hold">
                                          <p:stCondLst>
                                            <p:cond delay="0"/>
                                          </p:stCondLst>
                                        </p:cTn>
                                        <p:tgtEl>
                                          <p:spTgt spid="27658"/>
                                        </p:tgtEl>
                                        <p:attrNameLst>
                                          <p:attrName>style.visibility</p:attrName>
                                        </p:attrNameLst>
                                      </p:cBhvr>
                                      <p:to>
                                        <p:strVal val="visible"/>
                                      </p:to>
                                    </p:set>
                                    <p:anim calcmode="lin" valueType="num">
                                      <p:cBhvr additive="base">
                                        <p:cTn id="45" dur="300" fill="hold"/>
                                        <p:tgtEl>
                                          <p:spTgt spid="27658"/>
                                        </p:tgtEl>
                                        <p:attrNameLst>
                                          <p:attrName>ppt_x</p:attrName>
                                        </p:attrNameLst>
                                      </p:cBhvr>
                                      <p:tavLst>
                                        <p:tav tm="0">
                                          <p:val>
                                            <p:strVal val="#ppt_x"/>
                                          </p:val>
                                        </p:tav>
                                        <p:tav tm="100000">
                                          <p:val>
                                            <p:strVal val="#ppt_x"/>
                                          </p:val>
                                        </p:tav>
                                      </p:tavLst>
                                    </p:anim>
                                    <p:anim calcmode="lin" valueType="num">
                                      <p:cBhvr additive="base">
                                        <p:cTn id="46" dur="300" fill="hold"/>
                                        <p:tgtEl>
                                          <p:spTgt spid="2765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iterate type="wd">
                                    <p:tmPct val="100000"/>
                                  </p:iterate>
                                  <p:childTnLst>
                                    <p:set>
                                      <p:cBhvr>
                                        <p:cTn id="50" dur="1" fill="hold">
                                          <p:stCondLst>
                                            <p:cond delay="0"/>
                                          </p:stCondLst>
                                        </p:cTn>
                                        <p:tgtEl>
                                          <p:spTgt spid="27655"/>
                                        </p:tgtEl>
                                        <p:attrNameLst>
                                          <p:attrName>style.visibility</p:attrName>
                                        </p:attrNameLst>
                                      </p:cBhvr>
                                      <p:to>
                                        <p:strVal val="visible"/>
                                      </p:to>
                                    </p:set>
                                    <p:anim calcmode="lin" valueType="num">
                                      <p:cBhvr additive="base">
                                        <p:cTn id="51" dur="300" fill="hold"/>
                                        <p:tgtEl>
                                          <p:spTgt spid="27655"/>
                                        </p:tgtEl>
                                        <p:attrNameLst>
                                          <p:attrName>ppt_x</p:attrName>
                                        </p:attrNameLst>
                                      </p:cBhvr>
                                      <p:tavLst>
                                        <p:tav tm="0">
                                          <p:val>
                                            <p:strVal val="1+#ppt_w/2"/>
                                          </p:val>
                                        </p:tav>
                                        <p:tav tm="100000">
                                          <p:val>
                                            <p:strVal val="#ppt_x"/>
                                          </p:val>
                                        </p:tav>
                                      </p:tavLst>
                                    </p:anim>
                                    <p:anim calcmode="lin" valueType="num">
                                      <p:cBhvr additive="base">
                                        <p:cTn id="52" dur="3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1" fill="hold" grpId="0" nodeType="clickEffect">
                                  <p:stCondLst>
                                    <p:cond delay="0"/>
                                  </p:stCondLst>
                                  <p:iterate type="wd">
                                    <p:tmPct val="100000"/>
                                  </p:iterate>
                                  <p:childTnLst>
                                    <p:set>
                                      <p:cBhvr>
                                        <p:cTn id="56" dur="1" fill="hold">
                                          <p:stCondLst>
                                            <p:cond delay="0"/>
                                          </p:stCondLst>
                                        </p:cTn>
                                        <p:tgtEl>
                                          <p:spTgt spid="27659"/>
                                        </p:tgtEl>
                                        <p:attrNameLst>
                                          <p:attrName>style.visibility</p:attrName>
                                        </p:attrNameLst>
                                      </p:cBhvr>
                                      <p:to>
                                        <p:strVal val="visible"/>
                                      </p:to>
                                    </p:set>
                                    <p:anim calcmode="lin" valueType="num">
                                      <p:cBhvr additive="base">
                                        <p:cTn id="57" dur="300" fill="hold"/>
                                        <p:tgtEl>
                                          <p:spTgt spid="27659"/>
                                        </p:tgtEl>
                                        <p:attrNameLst>
                                          <p:attrName>ppt_x</p:attrName>
                                        </p:attrNameLst>
                                      </p:cBhvr>
                                      <p:tavLst>
                                        <p:tav tm="0">
                                          <p:val>
                                            <p:strVal val="#ppt_x"/>
                                          </p:val>
                                        </p:tav>
                                        <p:tav tm="100000">
                                          <p:val>
                                            <p:strVal val="#ppt_x"/>
                                          </p:val>
                                        </p:tav>
                                      </p:tavLst>
                                    </p:anim>
                                    <p:anim calcmode="lin" valueType="num">
                                      <p:cBhvr additive="base">
                                        <p:cTn id="58" dur="300" fill="hold"/>
                                        <p:tgtEl>
                                          <p:spTgt spid="27659"/>
                                        </p:tgtEl>
                                        <p:attrNameLst>
                                          <p:attrName>ppt_y</p:attrName>
                                        </p:attrNameLst>
                                      </p:cBhvr>
                                      <p:tavLst>
                                        <p:tav tm="0">
                                          <p:val>
                                            <p:strVal val="0-#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iterate type="wd">
                                    <p:tmPct val="100000"/>
                                  </p:iterate>
                                  <p:childTnLst>
                                    <p:set>
                                      <p:cBhvr>
                                        <p:cTn id="62" dur="1" fill="hold">
                                          <p:stCondLst>
                                            <p:cond delay="0"/>
                                          </p:stCondLst>
                                        </p:cTn>
                                        <p:tgtEl>
                                          <p:spTgt spid="27656"/>
                                        </p:tgtEl>
                                        <p:attrNameLst>
                                          <p:attrName>style.visibility</p:attrName>
                                        </p:attrNameLst>
                                      </p:cBhvr>
                                      <p:to>
                                        <p:strVal val="visible"/>
                                      </p:to>
                                    </p:set>
                                    <p:anim calcmode="lin" valueType="num">
                                      <p:cBhvr additive="base">
                                        <p:cTn id="63" dur="300" fill="hold"/>
                                        <p:tgtEl>
                                          <p:spTgt spid="27656"/>
                                        </p:tgtEl>
                                        <p:attrNameLst>
                                          <p:attrName>ppt_x</p:attrName>
                                        </p:attrNameLst>
                                      </p:cBhvr>
                                      <p:tavLst>
                                        <p:tav tm="0">
                                          <p:val>
                                            <p:strVal val="#ppt_x"/>
                                          </p:val>
                                        </p:tav>
                                        <p:tav tm="100000">
                                          <p:val>
                                            <p:strVal val="#ppt_x"/>
                                          </p:val>
                                        </p:tav>
                                      </p:tavLst>
                                    </p:anim>
                                    <p:anim calcmode="lin" valueType="num">
                                      <p:cBhvr additive="base">
                                        <p:cTn id="64" dur="300" fill="hold"/>
                                        <p:tgtEl>
                                          <p:spTgt spid="27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autoUpdateAnimBg="0"/>
      <p:bldP spid="27652" grpId="0" animBg="1" autoUpdateAnimBg="0"/>
      <p:bldP spid="27653" grpId="0" autoUpdateAnimBg="0"/>
      <p:bldP spid="27654" grpId="0" autoUpdateAnimBg="0"/>
      <p:bldP spid="27655" grpId="0" autoUpdateAnimBg="0"/>
      <p:bldP spid="27656" grpId="0" autoUpdateAnimBg="0"/>
      <p:bldP spid="27657" grpId="0" autoUpdateAnimBg="0"/>
      <p:bldP spid="27658" grpId="0" autoUpdateAnimBg="0"/>
      <p:bldP spid="2765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5">
            <a:extLst>
              <a:ext uri="{FF2B5EF4-FFF2-40B4-BE49-F238E27FC236}">
                <a16:creationId xmlns:a16="http://schemas.microsoft.com/office/drawing/2014/main" id="{6D9BB508-30A0-4319-8154-D1D4AD58848E}"/>
              </a:ext>
            </a:extLst>
          </p:cNvPr>
          <p:cNvSpPr txBox="1">
            <a:spLocks noChangeArrowheads="1"/>
          </p:cNvSpPr>
          <p:nvPr/>
        </p:nvSpPr>
        <p:spPr bwMode="auto">
          <a:xfrm>
            <a:off x="0" y="-6350"/>
            <a:ext cx="9144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Q10.12  A line AB, 65mm long has its end A 20mm above H.P. and 25mm in front of VP. The end B is 40mm above H.P. and 65mm in front of V.P. Draw the projections of AB and show its inclination with H.P. and V.P.</a:t>
            </a:r>
          </a:p>
        </p:txBody>
      </p:sp>
      <p:sp>
        <p:nvSpPr>
          <p:cNvPr id="9222" name="Line 6">
            <a:extLst>
              <a:ext uri="{FF2B5EF4-FFF2-40B4-BE49-F238E27FC236}">
                <a16:creationId xmlns:a16="http://schemas.microsoft.com/office/drawing/2014/main" id="{338B6343-1DF2-41EE-B525-0ADEF4B584FB}"/>
              </a:ext>
            </a:extLst>
          </p:cNvPr>
          <p:cNvSpPr>
            <a:spLocks noChangeShapeType="1"/>
          </p:cNvSpPr>
          <p:nvPr/>
        </p:nvSpPr>
        <p:spPr bwMode="auto">
          <a:xfrm>
            <a:off x="806450" y="3938588"/>
            <a:ext cx="4930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Text Box 7">
            <a:extLst>
              <a:ext uri="{FF2B5EF4-FFF2-40B4-BE49-F238E27FC236}">
                <a16:creationId xmlns:a16="http://schemas.microsoft.com/office/drawing/2014/main" id="{7BB92084-101C-44FC-968A-9A95224D5F9F}"/>
              </a:ext>
            </a:extLst>
          </p:cNvPr>
          <p:cNvSpPr txBox="1">
            <a:spLocks noChangeArrowheads="1"/>
          </p:cNvSpPr>
          <p:nvPr/>
        </p:nvSpPr>
        <p:spPr bwMode="auto">
          <a:xfrm>
            <a:off x="263525" y="3690938"/>
            <a:ext cx="542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9224" name="Text Box 8">
            <a:extLst>
              <a:ext uri="{FF2B5EF4-FFF2-40B4-BE49-F238E27FC236}">
                <a16:creationId xmlns:a16="http://schemas.microsoft.com/office/drawing/2014/main" id="{8C428A2C-EC2D-4CC3-98D2-03E927AE6900}"/>
              </a:ext>
            </a:extLst>
          </p:cNvPr>
          <p:cNvSpPr txBox="1">
            <a:spLocks noChangeArrowheads="1"/>
          </p:cNvSpPr>
          <p:nvPr/>
        </p:nvSpPr>
        <p:spPr bwMode="auto">
          <a:xfrm>
            <a:off x="5853113" y="3762375"/>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9225" name="Line 9">
            <a:extLst>
              <a:ext uri="{FF2B5EF4-FFF2-40B4-BE49-F238E27FC236}">
                <a16:creationId xmlns:a16="http://schemas.microsoft.com/office/drawing/2014/main" id="{874E1055-FDB9-4AC9-A0AA-69E745ECAA16}"/>
              </a:ext>
            </a:extLst>
          </p:cNvPr>
          <p:cNvSpPr>
            <a:spLocks noChangeShapeType="1"/>
          </p:cNvSpPr>
          <p:nvPr/>
        </p:nvSpPr>
        <p:spPr bwMode="auto">
          <a:xfrm>
            <a:off x="3113088" y="2473325"/>
            <a:ext cx="1825625" cy="1588"/>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10">
            <a:extLst>
              <a:ext uri="{FF2B5EF4-FFF2-40B4-BE49-F238E27FC236}">
                <a16:creationId xmlns:a16="http://schemas.microsoft.com/office/drawing/2014/main" id="{B14017C3-3007-4BA8-93FA-C17BDB0BFBC4}"/>
              </a:ext>
            </a:extLst>
          </p:cNvPr>
          <p:cNvSpPr>
            <a:spLocks noChangeShapeType="1"/>
          </p:cNvSpPr>
          <p:nvPr/>
        </p:nvSpPr>
        <p:spPr bwMode="auto">
          <a:xfrm>
            <a:off x="2016125" y="3198813"/>
            <a:ext cx="0" cy="731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Line 12">
            <a:extLst>
              <a:ext uri="{FF2B5EF4-FFF2-40B4-BE49-F238E27FC236}">
                <a16:creationId xmlns:a16="http://schemas.microsoft.com/office/drawing/2014/main" id="{1F639425-4F18-4B11-9FCB-33F45A37A786}"/>
              </a:ext>
            </a:extLst>
          </p:cNvPr>
          <p:cNvSpPr>
            <a:spLocks noChangeShapeType="1"/>
          </p:cNvSpPr>
          <p:nvPr/>
        </p:nvSpPr>
        <p:spPr bwMode="auto">
          <a:xfrm>
            <a:off x="2017713" y="39370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Oval 14">
            <a:extLst>
              <a:ext uri="{FF2B5EF4-FFF2-40B4-BE49-F238E27FC236}">
                <a16:creationId xmlns:a16="http://schemas.microsoft.com/office/drawing/2014/main" id="{B502860D-A06E-4F3B-A978-83592EA8F273}"/>
              </a:ext>
            </a:extLst>
          </p:cNvPr>
          <p:cNvSpPr>
            <a:spLocks noChangeArrowheads="1"/>
          </p:cNvSpPr>
          <p:nvPr/>
        </p:nvSpPr>
        <p:spPr bwMode="auto">
          <a:xfrm>
            <a:off x="1989138" y="3186113"/>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1" name="Line 15">
            <a:extLst>
              <a:ext uri="{FF2B5EF4-FFF2-40B4-BE49-F238E27FC236}">
                <a16:creationId xmlns:a16="http://schemas.microsoft.com/office/drawing/2014/main" id="{CE02BF60-56FE-4317-B0CC-34B62D35185A}"/>
              </a:ext>
            </a:extLst>
          </p:cNvPr>
          <p:cNvSpPr>
            <a:spLocks noChangeShapeType="1"/>
          </p:cNvSpPr>
          <p:nvPr/>
        </p:nvSpPr>
        <p:spPr bwMode="auto">
          <a:xfrm flipH="1">
            <a:off x="1320800" y="3208338"/>
            <a:ext cx="59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16">
            <a:extLst>
              <a:ext uri="{FF2B5EF4-FFF2-40B4-BE49-F238E27FC236}">
                <a16:creationId xmlns:a16="http://schemas.microsoft.com/office/drawing/2014/main" id="{6D8855E3-B155-4185-AB5F-4527487CDDFC}"/>
              </a:ext>
            </a:extLst>
          </p:cNvPr>
          <p:cNvSpPr>
            <a:spLocks noChangeShapeType="1"/>
          </p:cNvSpPr>
          <p:nvPr/>
        </p:nvSpPr>
        <p:spPr bwMode="auto">
          <a:xfrm>
            <a:off x="1616075" y="3205163"/>
            <a:ext cx="0" cy="73183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Text Box 17">
            <a:extLst>
              <a:ext uri="{FF2B5EF4-FFF2-40B4-BE49-F238E27FC236}">
                <a16:creationId xmlns:a16="http://schemas.microsoft.com/office/drawing/2014/main" id="{9D6E55C5-3FBF-433E-B0CA-A8231998F623}"/>
              </a:ext>
            </a:extLst>
          </p:cNvPr>
          <p:cNvSpPr txBox="1">
            <a:spLocks noChangeArrowheads="1"/>
          </p:cNvSpPr>
          <p:nvPr/>
        </p:nvSpPr>
        <p:spPr bwMode="auto">
          <a:xfrm rot="16200000">
            <a:off x="1311275" y="34925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20</a:t>
            </a:r>
          </a:p>
        </p:txBody>
      </p:sp>
      <p:sp>
        <p:nvSpPr>
          <p:cNvPr id="9234" name="Text Box 18">
            <a:extLst>
              <a:ext uri="{FF2B5EF4-FFF2-40B4-BE49-F238E27FC236}">
                <a16:creationId xmlns:a16="http://schemas.microsoft.com/office/drawing/2014/main" id="{181174A1-A860-4222-8167-70D9B61756A2}"/>
              </a:ext>
            </a:extLst>
          </p:cNvPr>
          <p:cNvSpPr txBox="1">
            <a:spLocks noChangeArrowheads="1"/>
          </p:cNvSpPr>
          <p:nvPr/>
        </p:nvSpPr>
        <p:spPr bwMode="auto">
          <a:xfrm>
            <a:off x="1836738" y="29067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 </a:t>
            </a:r>
          </a:p>
        </p:txBody>
      </p:sp>
      <p:sp>
        <p:nvSpPr>
          <p:cNvPr id="9235" name="Oval 19">
            <a:extLst>
              <a:ext uri="{FF2B5EF4-FFF2-40B4-BE49-F238E27FC236}">
                <a16:creationId xmlns:a16="http://schemas.microsoft.com/office/drawing/2014/main" id="{174D9566-EA49-4640-8BA6-336F62376DD4}"/>
              </a:ext>
            </a:extLst>
          </p:cNvPr>
          <p:cNvSpPr>
            <a:spLocks noChangeArrowheads="1"/>
          </p:cNvSpPr>
          <p:nvPr/>
        </p:nvSpPr>
        <p:spPr bwMode="auto">
          <a:xfrm>
            <a:off x="1993900" y="4826000"/>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Line 20">
            <a:extLst>
              <a:ext uri="{FF2B5EF4-FFF2-40B4-BE49-F238E27FC236}">
                <a16:creationId xmlns:a16="http://schemas.microsoft.com/office/drawing/2014/main" id="{E7893D12-5411-4ED5-B978-777084D0026D}"/>
              </a:ext>
            </a:extLst>
          </p:cNvPr>
          <p:cNvSpPr>
            <a:spLocks noChangeShapeType="1"/>
          </p:cNvSpPr>
          <p:nvPr/>
        </p:nvSpPr>
        <p:spPr bwMode="auto">
          <a:xfrm flipH="1">
            <a:off x="1322388" y="4848225"/>
            <a:ext cx="59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21">
            <a:extLst>
              <a:ext uri="{FF2B5EF4-FFF2-40B4-BE49-F238E27FC236}">
                <a16:creationId xmlns:a16="http://schemas.microsoft.com/office/drawing/2014/main" id="{C9A8923D-DBCA-443B-96D3-6D5195209656}"/>
              </a:ext>
            </a:extLst>
          </p:cNvPr>
          <p:cNvSpPr>
            <a:spLocks noChangeShapeType="1"/>
          </p:cNvSpPr>
          <p:nvPr/>
        </p:nvSpPr>
        <p:spPr bwMode="auto">
          <a:xfrm>
            <a:off x="1616075" y="3938588"/>
            <a:ext cx="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Text Box 22">
            <a:extLst>
              <a:ext uri="{FF2B5EF4-FFF2-40B4-BE49-F238E27FC236}">
                <a16:creationId xmlns:a16="http://schemas.microsoft.com/office/drawing/2014/main" id="{C511D5AC-C9E9-41FD-851F-4FA19D97DDE6}"/>
              </a:ext>
            </a:extLst>
          </p:cNvPr>
          <p:cNvSpPr txBox="1">
            <a:spLocks noChangeArrowheads="1"/>
          </p:cNvSpPr>
          <p:nvPr/>
        </p:nvSpPr>
        <p:spPr bwMode="auto">
          <a:xfrm rot="16200000">
            <a:off x="1312863"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25</a:t>
            </a:r>
          </a:p>
        </p:txBody>
      </p:sp>
      <p:sp>
        <p:nvSpPr>
          <p:cNvPr id="9239" name="Text Box 23">
            <a:extLst>
              <a:ext uri="{FF2B5EF4-FFF2-40B4-BE49-F238E27FC236}">
                <a16:creationId xmlns:a16="http://schemas.microsoft.com/office/drawing/2014/main" id="{1DE38094-E36D-4A0F-BBAF-163E4413720A}"/>
              </a:ext>
            </a:extLst>
          </p:cNvPr>
          <p:cNvSpPr txBox="1">
            <a:spLocks noChangeArrowheads="1"/>
          </p:cNvSpPr>
          <p:nvPr/>
        </p:nvSpPr>
        <p:spPr bwMode="auto">
          <a:xfrm>
            <a:off x="1784350" y="4854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9240" name="Line 24">
            <a:extLst>
              <a:ext uri="{FF2B5EF4-FFF2-40B4-BE49-F238E27FC236}">
                <a16:creationId xmlns:a16="http://schemas.microsoft.com/office/drawing/2014/main" id="{EDA2FA98-F993-4A0F-B0FB-514E3155FBA7}"/>
              </a:ext>
            </a:extLst>
          </p:cNvPr>
          <p:cNvSpPr>
            <a:spLocks noChangeShapeType="1"/>
          </p:cNvSpPr>
          <p:nvPr/>
        </p:nvSpPr>
        <p:spPr bwMode="auto">
          <a:xfrm>
            <a:off x="4824413" y="2484438"/>
            <a:ext cx="0" cy="14620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Line 25">
            <a:extLst>
              <a:ext uri="{FF2B5EF4-FFF2-40B4-BE49-F238E27FC236}">
                <a16:creationId xmlns:a16="http://schemas.microsoft.com/office/drawing/2014/main" id="{0653A596-2EC9-4E68-B4E3-127289889A0C}"/>
              </a:ext>
            </a:extLst>
          </p:cNvPr>
          <p:cNvSpPr>
            <a:spLocks noChangeShapeType="1"/>
          </p:cNvSpPr>
          <p:nvPr/>
        </p:nvSpPr>
        <p:spPr bwMode="auto">
          <a:xfrm>
            <a:off x="4824413" y="3929063"/>
            <a:ext cx="0" cy="2339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2" name="Line 26">
            <a:extLst>
              <a:ext uri="{FF2B5EF4-FFF2-40B4-BE49-F238E27FC236}">
                <a16:creationId xmlns:a16="http://schemas.microsoft.com/office/drawing/2014/main" id="{4B9FD2D7-B14E-46B1-9D05-A3BB47DFFAA9}"/>
              </a:ext>
            </a:extLst>
          </p:cNvPr>
          <p:cNvSpPr>
            <a:spLocks noChangeShapeType="1"/>
          </p:cNvSpPr>
          <p:nvPr/>
        </p:nvSpPr>
        <p:spPr bwMode="auto">
          <a:xfrm>
            <a:off x="2624138" y="6278563"/>
            <a:ext cx="2376487"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Text Box 27">
            <a:extLst>
              <a:ext uri="{FF2B5EF4-FFF2-40B4-BE49-F238E27FC236}">
                <a16:creationId xmlns:a16="http://schemas.microsoft.com/office/drawing/2014/main" id="{50E2B437-079E-4105-8CE8-B35D304096CF}"/>
              </a:ext>
            </a:extLst>
          </p:cNvPr>
          <p:cNvSpPr txBox="1">
            <a:spLocks noChangeArrowheads="1"/>
          </p:cNvSpPr>
          <p:nvPr/>
        </p:nvSpPr>
        <p:spPr bwMode="auto">
          <a:xfrm rot="16200000">
            <a:off x="4481513" y="31115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40</a:t>
            </a:r>
          </a:p>
        </p:txBody>
      </p:sp>
      <p:sp>
        <p:nvSpPr>
          <p:cNvPr id="9244" name="Text Box 28">
            <a:extLst>
              <a:ext uri="{FF2B5EF4-FFF2-40B4-BE49-F238E27FC236}">
                <a16:creationId xmlns:a16="http://schemas.microsoft.com/office/drawing/2014/main" id="{9D4C6519-1120-4D26-B6A9-3F5FB1C79DDC}"/>
              </a:ext>
            </a:extLst>
          </p:cNvPr>
          <p:cNvSpPr txBox="1">
            <a:spLocks noChangeArrowheads="1"/>
          </p:cNvSpPr>
          <p:nvPr/>
        </p:nvSpPr>
        <p:spPr bwMode="auto">
          <a:xfrm rot="16200000">
            <a:off x="4481513" y="51339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65</a:t>
            </a:r>
          </a:p>
        </p:txBody>
      </p:sp>
      <p:sp>
        <p:nvSpPr>
          <p:cNvPr id="9245" name="Text Box 29">
            <a:extLst>
              <a:ext uri="{FF2B5EF4-FFF2-40B4-BE49-F238E27FC236}">
                <a16:creationId xmlns:a16="http://schemas.microsoft.com/office/drawing/2014/main" id="{36680379-B477-4C57-982D-1EB3A2DA99E4}"/>
              </a:ext>
            </a:extLst>
          </p:cNvPr>
          <p:cNvSpPr txBox="1">
            <a:spLocks noChangeArrowheads="1"/>
          </p:cNvSpPr>
          <p:nvPr/>
        </p:nvSpPr>
        <p:spPr bwMode="auto">
          <a:xfrm>
            <a:off x="390525" y="922338"/>
            <a:ext cx="31400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rPr>
              <a:t>TL=65mm</a:t>
            </a:r>
          </a:p>
          <a:p>
            <a:pPr>
              <a:spcBef>
                <a:spcPct val="50000"/>
              </a:spcBef>
            </a:pPr>
            <a:r>
              <a:rPr lang="en-US" altLang="en-US" sz="1400" b="1">
                <a:solidFill>
                  <a:schemeClr val="accent2"/>
                </a:solidFill>
              </a:rPr>
              <a:t>A is 20mm </a:t>
            </a:r>
            <a:r>
              <a:rPr lang="en-US" altLang="en-US" sz="1400" b="1">
                <a:solidFill>
                  <a:schemeClr val="accent2"/>
                </a:solidFill>
                <a:cs typeface="Arial" panose="020B0604020202020204" pitchFamily="34" charset="0"/>
              </a:rPr>
              <a:t>↑</a:t>
            </a:r>
            <a:r>
              <a:rPr lang="en-US" altLang="en-US" sz="1400" b="1">
                <a:solidFill>
                  <a:schemeClr val="accent2"/>
                </a:solidFill>
              </a:rPr>
              <a:t> HP &amp; 25mm </a:t>
            </a:r>
            <a:r>
              <a:rPr lang="en-US" altLang="en-US" sz="1400" b="1" baseline="30000">
                <a:solidFill>
                  <a:schemeClr val="accent2"/>
                </a:solidFill>
                <a:cs typeface="Arial" panose="020B0604020202020204" pitchFamily="34" charset="0"/>
              </a:rPr>
              <a:t>→</a:t>
            </a:r>
            <a:r>
              <a:rPr lang="en-US" altLang="en-US" sz="1400" b="1">
                <a:solidFill>
                  <a:schemeClr val="accent2"/>
                </a:solidFill>
                <a:cs typeface="Arial" panose="020B0604020202020204" pitchFamily="34" charset="0"/>
              </a:rPr>
              <a:t>V.P.                B is 40mm </a:t>
            </a:r>
            <a:r>
              <a:rPr lang="en-US" altLang="en-US" sz="1400" b="1">
                <a:solidFill>
                  <a:schemeClr val="accent2"/>
                </a:solidFill>
              </a:rPr>
              <a:t>↑ &amp; 65mm </a:t>
            </a:r>
            <a:r>
              <a:rPr lang="en-US" altLang="en-US" sz="1400" b="1" baseline="30000">
                <a:solidFill>
                  <a:schemeClr val="accent2"/>
                </a:solidFill>
              </a:rPr>
              <a:t>→</a:t>
            </a:r>
            <a:r>
              <a:rPr lang="en-US" altLang="en-US" sz="1400" b="1">
                <a:solidFill>
                  <a:schemeClr val="accent2"/>
                </a:solidFill>
              </a:rPr>
              <a:t> V.P.</a:t>
            </a:r>
          </a:p>
        </p:txBody>
      </p:sp>
      <p:sp>
        <p:nvSpPr>
          <p:cNvPr id="9246" name="Text Box 30">
            <a:extLst>
              <a:ext uri="{FF2B5EF4-FFF2-40B4-BE49-F238E27FC236}">
                <a16:creationId xmlns:a16="http://schemas.microsoft.com/office/drawing/2014/main" id="{E38EA342-486C-413D-B942-3D590FC0D5D3}"/>
              </a:ext>
            </a:extLst>
          </p:cNvPr>
          <p:cNvSpPr txBox="1">
            <a:spLocks noChangeArrowheads="1"/>
          </p:cNvSpPr>
          <p:nvPr/>
        </p:nvSpPr>
        <p:spPr bwMode="auto">
          <a:xfrm>
            <a:off x="3203575" y="923925"/>
            <a:ext cx="248602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draw FV &amp;TV of the line AB</a:t>
            </a:r>
          </a:p>
          <a:p>
            <a:pPr>
              <a:spcBef>
                <a:spcPct val="50000"/>
              </a:spcBef>
            </a:pPr>
            <a:r>
              <a:rPr lang="en-US" altLang="en-US" sz="1400" b="1">
                <a:solidFill>
                  <a:schemeClr val="accent2"/>
                </a:solidFill>
              </a:rPr>
              <a:t>To find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&amp; Ø</a:t>
            </a:r>
          </a:p>
        </p:txBody>
      </p:sp>
      <p:sp>
        <p:nvSpPr>
          <p:cNvPr id="9247" name="Text Box 31">
            <a:extLst>
              <a:ext uri="{FF2B5EF4-FFF2-40B4-BE49-F238E27FC236}">
                <a16:creationId xmlns:a16="http://schemas.microsoft.com/office/drawing/2014/main" id="{80D3F691-893D-4615-8C30-6955135622B4}"/>
              </a:ext>
            </a:extLst>
          </p:cNvPr>
          <p:cNvSpPr txBox="1">
            <a:spLocks noChangeArrowheads="1"/>
          </p:cNvSpPr>
          <p:nvPr/>
        </p:nvSpPr>
        <p:spPr bwMode="auto">
          <a:xfrm>
            <a:off x="6075363" y="923925"/>
            <a:ext cx="2486025" cy="5175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FF0000"/>
                </a:solidFill>
              </a:rPr>
              <a:t>Hint1:Mark a’ 20mm above H.P &amp; a 25mm below XY </a:t>
            </a:r>
            <a:endParaRPr lang="en-US" altLang="en-US" sz="1400" b="1">
              <a:solidFill>
                <a:srgbClr val="FF0000"/>
              </a:solidFill>
              <a:cs typeface="Arial" panose="020B0604020202020204" pitchFamily="34" charset="0"/>
            </a:endParaRPr>
          </a:p>
        </p:txBody>
      </p:sp>
      <p:sp>
        <p:nvSpPr>
          <p:cNvPr id="9248" name="Text Box 32">
            <a:extLst>
              <a:ext uri="{FF2B5EF4-FFF2-40B4-BE49-F238E27FC236}">
                <a16:creationId xmlns:a16="http://schemas.microsoft.com/office/drawing/2014/main" id="{0E487D37-2A2C-463C-99BB-73B8D533A1E7}"/>
              </a:ext>
            </a:extLst>
          </p:cNvPr>
          <p:cNvSpPr txBox="1">
            <a:spLocks noChangeArrowheads="1"/>
          </p:cNvSpPr>
          <p:nvPr/>
        </p:nvSpPr>
        <p:spPr bwMode="auto">
          <a:xfrm>
            <a:off x="6075363" y="1627188"/>
            <a:ext cx="28590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FF0000"/>
                </a:solidFill>
              </a:rPr>
              <a:t>Hint2:Draw locus of b’ 40mm above XY &amp; locus of b 65 mm below XY</a:t>
            </a:r>
            <a:endParaRPr lang="en-US" altLang="en-US" sz="1400" b="1">
              <a:solidFill>
                <a:srgbClr val="FF0000"/>
              </a:solidFill>
              <a:cs typeface="Arial" panose="020B0604020202020204" pitchFamily="34" charset="0"/>
            </a:endParaRPr>
          </a:p>
        </p:txBody>
      </p:sp>
      <p:sp>
        <p:nvSpPr>
          <p:cNvPr id="9249" name="Line 33">
            <a:extLst>
              <a:ext uri="{FF2B5EF4-FFF2-40B4-BE49-F238E27FC236}">
                <a16:creationId xmlns:a16="http://schemas.microsoft.com/office/drawing/2014/main" id="{CE1D0E91-46E2-45C4-A88C-7229DCEABD6A}"/>
              </a:ext>
            </a:extLst>
          </p:cNvPr>
          <p:cNvSpPr>
            <a:spLocks noChangeShapeType="1"/>
          </p:cNvSpPr>
          <p:nvPr/>
        </p:nvSpPr>
        <p:spPr bwMode="auto">
          <a:xfrm rot="20520000">
            <a:off x="1958975" y="2841625"/>
            <a:ext cx="2339975" cy="0"/>
          </a:xfrm>
          <a:prstGeom prst="line">
            <a:avLst/>
          </a:prstGeom>
          <a:noFill/>
          <a:ln w="952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1" name="Text Box 35">
            <a:extLst>
              <a:ext uri="{FF2B5EF4-FFF2-40B4-BE49-F238E27FC236}">
                <a16:creationId xmlns:a16="http://schemas.microsoft.com/office/drawing/2014/main" id="{210640DB-05F1-4B98-8AD4-2A549234E797}"/>
              </a:ext>
            </a:extLst>
          </p:cNvPr>
          <p:cNvSpPr txBox="1">
            <a:spLocks noChangeArrowheads="1"/>
          </p:cNvSpPr>
          <p:nvPr/>
        </p:nvSpPr>
        <p:spPr bwMode="auto">
          <a:xfrm rot="-1090392">
            <a:off x="2732088" y="28606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65</a:t>
            </a:r>
          </a:p>
        </p:txBody>
      </p:sp>
      <p:sp>
        <p:nvSpPr>
          <p:cNvPr id="9253" name="Oval 37">
            <a:extLst>
              <a:ext uri="{FF2B5EF4-FFF2-40B4-BE49-F238E27FC236}">
                <a16:creationId xmlns:a16="http://schemas.microsoft.com/office/drawing/2014/main" id="{3F4F4DC1-7C06-483D-8672-872E5308763F}"/>
              </a:ext>
            </a:extLst>
          </p:cNvPr>
          <p:cNvSpPr>
            <a:spLocks noChangeArrowheads="1"/>
          </p:cNvSpPr>
          <p:nvPr/>
        </p:nvSpPr>
        <p:spPr bwMode="auto">
          <a:xfrm>
            <a:off x="4203700" y="24606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4" name="Text Box 38">
            <a:extLst>
              <a:ext uri="{FF2B5EF4-FFF2-40B4-BE49-F238E27FC236}">
                <a16:creationId xmlns:a16="http://schemas.microsoft.com/office/drawing/2014/main" id="{365CAA4B-85EF-40DD-BB9D-47343DB2BE89}"/>
              </a:ext>
            </a:extLst>
          </p:cNvPr>
          <p:cNvSpPr txBox="1">
            <a:spLocks noChangeArrowheads="1"/>
          </p:cNvSpPr>
          <p:nvPr/>
        </p:nvSpPr>
        <p:spPr bwMode="auto">
          <a:xfrm>
            <a:off x="4113213" y="2146300"/>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r>
              <a:rPr lang="en-US" altLang="en-US" sz="1400">
                <a:latin typeface="Arial Unicode MS" panose="020B0604020202020204" pitchFamily="34" charset="-128"/>
              </a:rPr>
              <a:t>’</a:t>
            </a:r>
          </a:p>
        </p:txBody>
      </p:sp>
      <p:sp>
        <p:nvSpPr>
          <p:cNvPr id="9255" name="Line 39">
            <a:extLst>
              <a:ext uri="{FF2B5EF4-FFF2-40B4-BE49-F238E27FC236}">
                <a16:creationId xmlns:a16="http://schemas.microsoft.com/office/drawing/2014/main" id="{3953D70D-5EF3-47C3-8224-CB3ACD2522AA}"/>
              </a:ext>
            </a:extLst>
          </p:cNvPr>
          <p:cNvSpPr>
            <a:spLocks noChangeShapeType="1"/>
          </p:cNvSpPr>
          <p:nvPr/>
        </p:nvSpPr>
        <p:spPr bwMode="auto">
          <a:xfrm rot="16200000" flipH="1">
            <a:off x="3040856" y="3661569"/>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Line 40">
            <a:extLst>
              <a:ext uri="{FF2B5EF4-FFF2-40B4-BE49-F238E27FC236}">
                <a16:creationId xmlns:a16="http://schemas.microsoft.com/office/drawing/2014/main" id="{4FAB2503-738F-4072-ADBD-13288CFC6D13}"/>
              </a:ext>
            </a:extLst>
          </p:cNvPr>
          <p:cNvSpPr>
            <a:spLocks noChangeShapeType="1"/>
          </p:cNvSpPr>
          <p:nvPr/>
        </p:nvSpPr>
        <p:spPr bwMode="auto">
          <a:xfrm>
            <a:off x="2019300" y="4849813"/>
            <a:ext cx="2209800"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Text Box 41">
            <a:extLst>
              <a:ext uri="{FF2B5EF4-FFF2-40B4-BE49-F238E27FC236}">
                <a16:creationId xmlns:a16="http://schemas.microsoft.com/office/drawing/2014/main" id="{93D8935C-9376-4D1F-8E22-CA5FB37AE63E}"/>
              </a:ext>
            </a:extLst>
          </p:cNvPr>
          <p:cNvSpPr txBox="1">
            <a:spLocks noChangeArrowheads="1"/>
          </p:cNvSpPr>
          <p:nvPr/>
        </p:nvSpPr>
        <p:spPr bwMode="auto">
          <a:xfrm>
            <a:off x="4167188" y="4656138"/>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endParaRPr lang="en-US" altLang="en-US" sz="1400"/>
          </a:p>
        </p:txBody>
      </p:sp>
      <p:sp>
        <p:nvSpPr>
          <p:cNvPr id="9259" name="Arc 43">
            <a:extLst>
              <a:ext uri="{FF2B5EF4-FFF2-40B4-BE49-F238E27FC236}">
                <a16:creationId xmlns:a16="http://schemas.microsoft.com/office/drawing/2014/main" id="{68873BF3-831D-4C56-A7D7-9BC337BC75B2}"/>
              </a:ext>
            </a:extLst>
          </p:cNvPr>
          <p:cNvSpPr>
            <a:spLocks/>
          </p:cNvSpPr>
          <p:nvPr/>
        </p:nvSpPr>
        <p:spPr bwMode="auto">
          <a:xfrm rot="5400000">
            <a:off x="2418557" y="4474369"/>
            <a:ext cx="1460500" cy="2160587"/>
          </a:xfrm>
          <a:custGeom>
            <a:avLst/>
            <a:gdLst>
              <a:gd name="G0" fmla="+- 0 0 0"/>
              <a:gd name="G1" fmla="+- 21600 0 0"/>
              <a:gd name="G2" fmla="+- 21600 0 0"/>
              <a:gd name="T0" fmla="*/ 0 w 14254"/>
              <a:gd name="T1" fmla="*/ 0 h 21600"/>
              <a:gd name="T2" fmla="*/ 14254 w 14254"/>
              <a:gd name="T3" fmla="*/ 5371 h 21600"/>
              <a:gd name="T4" fmla="*/ 0 w 14254"/>
              <a:gd name="T5" fmla="*/ 21600 h 21600"/>
            </a:gdLst>
            <a:ahLst/>
            <a:cxnLst>
              <a:cxn ang="0">
                <a:pos x="T0" y="T1"/>
              </a:cxn>
              <a:cxn ang="0">
                <a:pos x="T2" y="T3"/>
              </a:cxn>
              <a:cxn ang="0">
                <a:pos x="T4" y="T5"/>
              </a:cxn>
            </a:cxnLst>
            <a:rect l="0" t="0" r="r" b="b"/>
            <a:pathLst>
              <a:path w="14254" h="21600" fill="none" extrusionOk="0">
                <a:moveTo>
                  <a:pt x="0" y="0"/>
                </a:moveTo>
                <a:cubicBezTo>
                  <a:pt x="5245" y="0"/>
                  <a:pt x="10312" y="1909"/>
                  <a:pt x="14254" y="5370"/>
                </a:cubicBezTo>
              </a:path>
              <a:path w="14254" h="21600" stroke="0" extrusionOk="0">
                <a:moveTo>
                  <a:pt x="0" y="0"/>
                </a:moveTo>
                <a:cubicBezTo>
                  <a:pt x="5245" y="0"/>
                  <a:pt x="10312" y="1909"/>
                  <a:pt x="14254" y="537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0" name="Text Box 44">
            <a:extLst>
              <a:ext uri="{FF2B5EF4-FFF2-40B4-BE49-F238E27FC236}">
                <a16:creationId xmlns:a16="http://schemas.microsoft.com/office/drawing/2014/main" id="{3854DC7B-2E90-4624-BB57-DE574567A80A}"/>
              </a:ext>
            </a:extLst>
          </p:cNvPr>
          <p:cNvSpPr txBox="1">
            <a:spLocks noChangeArrowheads="1"/>
          </p:cNvSpPr>
          <p:nvPr/>
        </p:nvSpPr>
        <p:spPr bwMode="auto">
          <a:xfrm>
            <a:off x="3409950" y="6273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9261" name="Line 45">
            <a:extLst>
              <a:ext uri="{FF2B5EF4-FFF2-40B4-BE49-F238E27FC236}">
                <a16:creationId xmlns:a16="http://schemas.microsoft.com/office/drawing/2014/main" id="{B02CC16D-3817-43C7-9BD0-E03DDF1E92BC}"/>
              </a:ext>
            </a:extLst>
          </p:cNvPr>
          <p:cNvSpPr>
            <a:spLocks noChangeShapeType="1"/>
          </p:cNvSpPr>
          <p:nvPr/>
        </p:nvSpPr>
        <p:spPr bwMode="auto">
          <a:xfrm rot="16200000" flipH="1">
            <a:off x="1777206" y="4379119"/>
            <a:ext cx="3811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Oval 47">
            <a:extLst>
              <a:ext uri="{FF2B5EF4-FFF2-40B4-BE49-F238E27FC236}">
                <a16:creationId xmlns:a16="http://schemas.microsoft.com/office/drawing/2014/main" id="{2EAA4D7A-55D8-4E82-9B4C-9C9A0A901E2C}"/>
              </a:ext>
            </a:extLst>
          </p:cNvPr>
          <p:cNvSpPr>
            <a:spLocks noChangeArrowheads="1"/>
          </p:cNvSpPr>
          <p:nvPr/>
        </p:nvSpPr>
        <p:spPr bwMode="auto">
          <a:xfrm>
            <a:off x="3659188" y="6251575"/>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Oval 48">
            <a:extLst>
              <a:ext uri="{FF2B5EF4-FFF2-40B4-BE49-F238E27FC236}">
                <a16:creationId xmlns:a16="http://schemas.microsoft.com/office/drawing/2014/main" id="{802F70FB-DB1C-4FDB-8FD8-A0106158CB1F}"/>
              </a:ext>
            </a:extLst>
          </p:cNvPr>
          <p:cNvSpPr>
            <a:spLocks noChangeArrowheads="1"/>
          </p:cNvSpPr>
          <p:nvPr/>
        </p:nvSpPr>
        <p:spPr bwMode="auto">
          <a:xfrm>
            <a:off x="3656013" y="2454275"/>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5" name="Text Box 49">
            <a:extLst>
              <a:ext uri="{FF2B5EF4-FFF2-40B4-BE49-F238E27FC236}">
                <a16:creationId xmlns:a16="http://schemas.microsoft.com/office/drawing/2014/main" id="{90D955E3-F844-4BE1-BFE4-9019D11C0760}"/>
              </a:ext>
            </a:extLst>
          </p:cNvPr>
          <p:cNvSpPr txBox="1">
            <a:spLocks noChangeArrowheads="1"/>
          </p:cNvSpPr>
          <p:nvPr/>
        </p:nvSpPr>
        <p:spPr bwMode="auto">
          <a:xfrm>
            <a:off x="3459163" y="21621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9266" name="Line 50">
            <a:extLst>
              <a:ext uri="{FF2B5EF4-FFF2-40B4-BE49-F238E27FC236}">
                <a16:creationId xmlns:a16="http://schemas.microsoft.com/office/drawing/2014/main" id="{96139876-C01A-4E60-8923-50CABC70D530}"/>
              </a:ext>
            </a:extLst>
          </p:cNvPr>
          <p:cNvSpPr>
            <a:spLocks noChangeShapeType="1"/>
          </p:cNvSpPr>
          <p:nvPr/>
        </p:nvSpPr>
        <p:spPr bwMode="auto">
          <a:xfrm flipV="1">
            <a:off x="2016125" y="2473325"/>
            <a:ext cx="1666875" cy="735013"/>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Line 52">
            <a:extLst>
              <a:ext uri="{FF2B5EF4-FFF2-40B4-BE49-F238E27FC236}">
                <a16:creationId xmlns:a16="http://schemas.microsoft.com/office/drawing/2014/main" id="{E037AD7C-CA84-4589-AE55-F269ABCEE567}"/>
              </a:ext>
            </a:extLst>
          </p:cNvPr>
          <p:cNvSpPr>
            <a:spLocks noChangeShapeType="1"/>
          </p:cNvSpPr>
          <p:nvPr/>
        </p:nvSpPr>
        <p:spPr bwMode="auto">
          <a:xfrm flipH="1" flipV="1">
            <a:off x="2016125" y="4848225"/>
            <a:ext cx="1671638" cy="143668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Line 53">
            <a:extLst>
              <a:ext uri="{FF2B5EF4-FFF2-40B4-BE49-F238E27FC236}">
                <a16:creationId xmlns:a16="http://schemas.microsoft.com/office/drawing/2014/main" id="{73A2F98F-3258-4A98-9614-D0000D362018}"/>
              </a:ext>
            </a:extLst>
          </p:cNvPr>
          <p:cNvSpPr>
            <a:spLocks noChangeShapeType="1"/>
          </p:cNvSpPr>
          <p:nvPr/>
        </p:nvSpPr>
        <p:spPr bwMode="auto">
          <a:xfrm>
            <a:off x="2011363" y="3216275"/>
            <a:ext cx="2024062" cy="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Arc 54">
            <a:extLst>
              <a:ext uri="{FF2B5EF4-FFF2-40B4-BE49-F238E27FC236}">
                <a16:creationId xmlns:a16="http://schemas.microsoft.com/office/drawing/2014/main" id="{76BD39D1-5047-4985-A4BF-42249B97AD33}"/>
              </a:ext>
            </a:extLst>
          </p:cNvPr>
          <p:cNvSpPr>
            <a:spLocks/>
          </p:cNvSpPr>
          <p:nvPr/>
        </p:nvSpPr>
        <p:spPr bwMode="auto">
          <a:xfrm>
            <a:off x="2193925" y="2466975"/>
            <a:ext cx="1671638" cy="755650"/>
          </a:xfrm>
          <a:custGeom>
            <a:avLst/>
            <a:gdLst>
              <a:gd name="G0" fmla="+- 0 0 0"/>
              <a:gd name="G1" fmla="+- 9752 0 0"/>
              <a:gd name="G2" fmla="+- 21600 0 0"/>
              <a:gd name="T0" fmla="*/ 19273 w 21600"/>
              <a:gd name="T1" fmla="*/ 0 h 9752"/>
              <a:gd name="T2" fmla="*/ 21600 w 21600"/>
              <a:gd name="T3" fmla="*/ 9752 h 9752"/>
              <a:gd name="T4" fmla="*/ 0 w 21600"/>
              <a:gd name="T5" fmla="*/ 9752 h 9752"/>
            </a:gdLst>
            <a:ahLst/>
            <a:cxnLst>
              <a:cxn ang="0">
                <a:pos x="T0" y="T1"/>
              </a:cxn>
              <a:cxn ang="0">
                <a:pos x="T2" y="T3"/>
              </a:cxn>
              <a:cxn ang="0">
                <a:pos x="T4" y="T5"/>
              </a:cxn>
            </a:cxnLst>
            <a:rect l="0" t="0" r="r" b="b"/>
            <a:pathLst>
              <a:path w="21600" h="9752" fill="none" extrusionOk="0">
                <a:moveTo>
                  <a:pt x="19273" y="-1"/>
                </a:moveTo>
                <a:cubicBezTo>
                  <a:pt x="20802" y="3023"/>
                  <a:pt x="21600" y="6363"/>
                  <a:pt x="21600" y="9752"/>
                </a:cubicBezTo>
              </a:path>
              <a:path w="21600" h="9752" stroke="0" extrusionOk="0">
                <a:moveTo>
                  <a:pt x="19273" y="-1"/>
                </a:moveTo>
                <a:cubicBezTo>
                  <a:pt x="20802" y="3023"/>
                  <a:pt x="21600" y="6363"/>
                  <a:pt x="21600" y="9752"/>
                </a:cubicBezTo>
                <a:lnTo>
                  <a:pt x="0" y="975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Text Box 55">
            <a:extLst>
              <a:ext uri="{FF2B5EF4-FFF2-40B4-BE49-F238E27FC236}">
                <a16:creationId xmlns:a16="http://schemas.microsoft.com/office/drawing/2014/main" id="{5071C987-3232-468C-94B7-9DBB0FE347B1}"/>
              </a:ext>
            </a:extLst>
          </p:cNvPr>
          <p:cNvSpPr txBox="1">
            <a:spLocks noChangeArrowheads="1"/>
          </p:cNvSpPr>
          <p:nvPr/>
        </p:nvSpPr>
        <p:spPr bwMode="auto">
          <a:xfrm>
            <a:off x="3848100" y="2925763"/>
            <a:ext cx="515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2</a:t>
            </a:r>
            <a:r>
              <a:rPr lang="en-US" altLang="en-US" sz="1400">
                <a:latin typeface="Arial Unicode MS" panose="020B0604020202020204" pitchFamily="34" charset="-128"/>
              </a:rPr>
              <a:t>’</a:t>
            </a:r>
          </a:p>
        </p:txBody>
      </p:sp>
      <p:sp>
        <p:nvSpPr>
          <p:cNvPr id="9272" name="Line 56">
            <a:extLst>
              <a:ext uri="{FF2B5EF4-FFF2-40B4-BE49-F238E27FC236}">
                <a16:creationId xmlns:a16="http://schemas.microsoft.com/office/drawing/2014/main" id="{FBCD4F1E-5AA9-4449-A2DE-BB28AC2B25E0}"/>
              </a:ext>
            </a:extLst>
          </p:cNvPr>
          <p:cNvSpPr>
            <a:spLocks noChangeShapeType="1"/>
          </p:cNvSpPr>
          <p:nvPr/>
        </p:nvSpPr>
        <p:spPr bwMode="auto">
          <a:xfrm rot="16200000" flipH="1">
            <a:off x="2344738" y="4748213"/>
            <a:ext cx="3041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3" name="Oval 57">
            <a:extLst>
              <a:ext uri="{FF2B5EF4-FFF2-40B4-BE49-F238E27FC236}">
                <a16:creationId xmlns:a16="http://schemas.microsoft.com/office/drawing/2014/main" id="{4740479E-7A8E-479E-A5C6-EC306CD5828E}"/>
              </a:ext>
            </a:extLst>
          </p:cNvPr>
          <p:cNvSpPr>
            <a:spLocks noChangeArrowheads="1"/>
          </p:cNvSpPr>
          <p:nvPr/>
        </p:nvSpPr>
        <p:spPr bwMode="auto">
          <a:xfrm>
            <a:off x="3836988" y="6249988"/>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4" name="Text Box 58">
            <a:extLst>
              <a:ext uri="{FF2B5EF4-FFF2-40B4-BE49-F238E27FC236}">
                <a16:creationId xmlns:a16="http://schemas.microsoft.com/office/drawing/2014/main" id="{3DDEBD41-D6FE-4676-8A89-A190AA659124}"/>
              </a:ext>
            </a:extLst>
          </p:cNvPr>
          <p:cNvSpPr txBox="1">
            <a:spLocks noChangeArrowheads="1"/>
          </p:cNvSpPr>
          <p:nvPr/>
        </p:nvSpPr>
        <p:spPr bwMode="auto">
          <a:xfrm>
            <a:off x="3760788" y="6311900"/>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2</a:t>
            </a:r>
            <a:endParaRPr lang="en-US" altLang="en-US" sz="1400"/>
          </a:p>
        </p:txBody>
      </p:sp>
      <p:sp>
        <p:nvSpPr>
          <p:cNvPr id="9276" name="Line 60">
            <a:extLst>
              <a:ext uri="{FF2B5EF4-FFF2-40B4-BE49-F238E27FC236}">
                <a16:creationId xmlns:a16="http://schemas.microsoft.com/office/drawing/2014/main" id="{E8EBDCEB-4951-43B2-A58D-C97F3776E6DA}"/>
              </a:ext>
            </a:extLst>
          </p:cNvPr>
          <p:cNvSpPr>
            <a:spLocks noChangeShapeType="1"/>
          </p:cNvSpPr>
          <p:nvPr/>
        </p:nvSpPr>
        <p:spPr bwMode="auto">
          <a:xfrm rot="2280000">
            <a:off x="1773238" y="5551488"/>
            <a:ext cx="2339975" cy="0"/>
          </a:xfrm>
          <a:prstGeom prst="line">
            <a:avLst/>
          </a:prstGeom>
          <a:noFill/>
          <a:ln w="952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7" name="Text Box 61">
            <a:extLst>
              <a:ext uri="{FF2B5EF4-FFF2-40B4-BE49-F238E27FC236}">
                <a16:creationId xmlns:a16="http://schemas.microsoft.com/office/drawing/2014/main" id="{46B54E72-1A68-4B1C-8D7C-693BF943D5EE}"/>
              </a:ext>
            </a:extLst>
          </p:cNvPr>
          <p:cNvSpPr txBox="1">
            <a:spLocks noChangeArrowheads="1"/>
          </p:cNvSpPr>
          <p:nvPr/>
        </p:nvSpPr>
        <p:spPr bwMode="auto">
          <a:xfrm rot="2353231">
            <a:off x="2867025" y="53371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65</a:t>
            </a:r>
          </a:p>
        </p:txBody>
      </p:sp>
      <p:sp>
        <p:nvSpPr>
          <p:cNvPr id="9278" name="Arc 62">
            <a:extLst>
              <a:ext uri="{FF2B5EF4-FFF2-40B4-BE49-F238E27FC236}">
                <a16:creationId xmlns:a16="http://schemas.microsoft.com/office/drawing/2014/main" id="{FC321B29-8FA9-4107-9A2D-628B688B6614}"/>
              </a:ext>
            </a:extLst>
          </p:cNvPr>
          <p:cNvSpPr>
            <a:spLocks/>
          </p:cNvSpPr>
          <p:nvPr/>
        </p:nvSpPr>
        <p:spPr bwMode="auto">
          <a:xfrm>
            <a:off x="1854200" y="3054350"/>
            <a:ext cx="657225" cy="168275"/>
          </a:xfrm>
          <a:custGeom>
            <a:avLst/>
            <a:gdLst>
              <a:gd name="G0" fmla="+- 0 0 0"/>
              <a:gd name="G1" fmla="+- 5822 0 0"/>
              <a:gd name="G2" fmla="+- 21600 0 0"/>
              <a:gd name="T0" fmla="*/ 20801 w 21600"/>
              <a:gd name="T1" fmla="*/ 0 h 5822"/>
              <a:gd name="T2" fmla="*/ 21600 w 21600"/>
              <a:gd name="T3" fmla="*/ 5822 h 5822"/>
              <a:gd name="T4" fmla="*/ 0 w 21600"/>
              <a:gd name="T5" fmla="*/ 5822 h 5822"/>
            </a:gdLst>
            <a:ahLst/>
            <a:cxnLst>
              <a:cxn ang="0">
                <a:pos x="T0" y="T1"/>
              </a:cxn>
              <a:cxn ang="0">
                <a:pos x="T2" y="T3"/>
              </a:cxn>
              <a:cxn ang="0">
                <a:pos x="T4" y="T5"/>
              </a:cxn>
            </a:cxnLst>
            <a:rect l="0" t="0" r="r" b="b"/>
            <a:pathLst>
              <a:path w="21600" h="5822" fill="none" extrusionOk="0">
                <a:moveTo>
                  <a:pt x="20800" y="0"/>
                </a:moveTo>
                <a:cubicBezTo>
                  <a:pt x="21331" y="1895"/>
                  <a:pt x="21600" y="3854"/>
                  <a:pt x="21600" y="5822"/>
                </a:cubicBezTo>
              </a:path>
              <a:path w="21600" h="5822" stroke="0" extrusionOk="0">
                <a:moveTo>
                  <a:pt x="20800" y="0"/>
                </a:moveTo>
                <a:cubicBezTo>
                  <a:pt x="21331" y="1895"/>
                  <a:pt x="21600" y="3854"/>
                  <a:pt x="21600" y="5822"/>
                </a:cubicBezTo>
                <a:lnTo>
                  <a:pt x="0" y="582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9" name="Text Box 63">
            <a:extLst>
              <a:ext uri="{FF2B5EF4-FFF2-40B4-BE49-F238E27FC236}">
                <a16:creationId xmlns:a16="http://schemas.microsoft.com/office/drawing/2014/main" id="{80DC3184-71E0-4DE6-B5DA-ADA255941EB7}"/>
              </a:ext>
            </a:extLst>
          </p:cNvPr>
          <p:cNvSpPr txBox="1">
            <a:spLocks noChangeArrowheads="1"/>
          </p:cNvSpPr>
          <p:nvPr/>
        </p:nvSpPr>
        <p:spPr bwMode="auto">
          <a:xfrm>
            <a:off x="2206625" y="319881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18</a:t>
            </a:r>
            <a:r>
              <a:rPr lang="en-US" altLang="en-US" sz="1400">
                <a:cs typeface="Arial" panose="020B0604020202020204" pitchFamily="34" charset="0"/>
              </a:rPr>
              <a:t>º</a:t>
            </a:r>
          </a:p>
        </p:txBody>
      </p:sp>
      <p:sp>
        <p:nvSpPr>
          <p:cNvPr id="9280" name="Arc 64">
            <a:extLst>
              <a:ext uri="{FF2B5EF4-FFF2-40B4-BE49-F238E27FC236}">
                <a16:creationId xmlns:a16="http://schemas.microsoft.com/office/drawing/2014/main" id="{9D6EED0F-E29F-4981-A633-20F87C14A562}"/>
              </a:ext>
            </a:extLst>
          </p:cNvPr>
          <p:cNvSpPr>
            <a:spLocks/>
          </p:cNvSpPr>
          <p:nvPr/>
        </p:nvSpPr>
        <p:spPr bwMode="auto">
          <a:xfrm flipV="1">
            <a:off x="2247900" y="4845050"/>
            <a:ext cx="342900" cy="301625"/>
          </a:xfrm>
          <a:custGeom>
            <a:avLst/>
            <a:gdLst>
              <a:gd name="G0" fmla="+- 0 0 0"/>
              <a:gd name="G1" fmla="+- 18340 0 0"/>
              <a:gd name="G2" fmla="+- 21600 0 0"/>
              <a:gd name="T0" fmla="*/ 11411 w 21600"/>
              <a:gd name="T1" fmla="*/ 0 h 18340"/>
              <a:gd name="T2" fmla="*/ 21600 w 21600"/>
              <a:gd name="T3" fmla="*/ 18340 h 18340"/>
              <a:gd name="T4" fmla="*/ 0 w 21600"/>
              <a:gd name="T5" fmla="*/ 18340 h 18340"/>
            </a:gdLst>
            <a:ahLst/>
            <a:cxnLst>
              <a:cxn ang="0">
                <a:pos x="T0" y="T1"/>
              </a:cxn>
              <a:cxn ang="0">
                <a:pos x="T2" y="T3"/>
              </a:cxn>
              <a:cxn ang="0">
                <a:pos x="T4" y="T5"/>
              </a:cxn>
            </a:cxnLst>
            <a:rect l="0" t="0" r="r" b="b"/>
            <a:pathLst>
              <a:path w="21600" h="18340" fill="none" extrusionOk="0">
                <a:moveTo>
                  <a:pt x="11410" y="0"/>
                </a:moveTo>
                <a:cubicBezTo>
                  <a:pt x="17747" y="3942"/>
                  <a:pt x="21600" y="10877"/>
                  <a:pt x="21600" y="18340"/>
                </a:cubicBezTo>
              </a:path>
              <a:path w="21600" h="18340" stroke="0" extrusionOk="0">
                <a:moveTo>
                  <a:pt x="11410" y="0"/>
                </a:moveTo>
                <a:cubicBezTo>
                  <a:pt x="17747" y="3942"/>
                  <a:pt x="21600" y="10877"/>
                  <a:pt x="21600" y="18340"/>
                </a:cubicBezTo>
                <a:lnTo>
                  <a:pt x="0" y="1834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1" name="Text Box 65">
            <a:extLst>
              <a:ext uri="{FF2B5EF4-FFF2-40B4-BE49-F238E27FC236}">
                <a16:creationId xmlns:a16="http://schemas.microsoft.com/office/drawing/2014/main" id="{57DD6150-A070-46F5-86F8-9DD1A6BB04D4}"/>
              </a:ext>
            </a:extLst>
          </p:cNvPr>
          <p:cNvSpPr txBox="1">
            <a:spLocks noChangeArrowheads="1"/>
          </p:cNvSpPr>
          <p:nvPr/>
        </p:nvSpPr>
        <p:spPr bwMode="auto">
          <a:xfrm>
            <a:off x="2374900" y="45767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38</a:t>
            </a:r>
            <a:r>
              <a:rPr lang="en-US" altLang="en-US" sz="1400">
                <a:cs typeface="Arial" panose="020B0604020202020204" pitchFamily="34" charset="0"/>
              </a:rPr>
              <a:t>º</a:t>
            </a:r>
          </a:p>
        </p:txBody>
      </p:sp>
      <p:sp>
        <p:nvSpPr>
          <p:cNvPr id="9282" name="Text Box 66">
            <a:extLst>
              <a:ext uri="{FF2B5EF4-FFF2-40B4-BE49-F238E27FC236}">
                <a16:creationId xmlns:a16="http://schemas.microsoft.com/office/drawing/2014/main" id="{4610CB69-28CF-4A5E-9FF2-91BB9EDE2EE8}"/>
              </a:ext>
            </a:extLst>
          </p:cNvPr>
          <p:cNvSpPr txBox="1">
            <a:spLocks noChangeArrowheads="1"/>
          </p:cNvSpPr>
          <p:nvPr/>
        </p:nvSpPr>
        <p:spPr bwMode="auto">
          <a:xfrm>
            <a:off x="6723063" y="3503613"/>
            <a:ext cx="1838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a:t>
            </a:r>
            <a:r>
              <a:rPr lang="el-GR" altLang="en-US">
                <a:cs typeface="Arial" panose="020B0604020202020204" pitchFamily="34" charset="0"/>
              </a:rPr>
              <a:t>θ</a:t>
            </a:r>
            <a:r>
              <a:rPr lang="en-US" altLang="en-US">
                <a:cs typeface="Arial" panose="020B0604020202020204" pitchFamily="34" charset="0"/>
              </a:rPr>
              <a:t>=18º</a:t>
            </a:r>
          </a:p>
        </p:txBody>
      </p:sp>
      <p:sp>
        <p:nvSpPr>
          <p:cNvPr id="9283" name="Text Box 67">
            <a:extLst>
              <a:ext uri="{FF2B5EF4-FFF2-40B4-BE49-F238E27FC236}">
                <a16:creationId xmlns:a16="http://schemas.microsoft.com/office/drawing/2014/main" id="{6F29F9B5-BCC3-49E0-8B56-0ABD772F1870}"/>
              </a:ext>
            </a:extLst>
          </p:cNvPr>
          <p:cNvSpPr txBox="1">
            <a:spLocks noChangeArrowheads="1"/>
          </p:cNvSpPr>
          <p:nvPr/>
        </p:nvSpPr>
        <p:spPr bwMode="auto">
          <a:xfrm>
            <a:off x="6723063" y="4127500"/>
            <a:ext cx="1838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a:t>
            </a:r>
            <a:r>
              <a:rPr lang="en-US" altLang="en-US">
                <a:cs typeface="Arial" panose="020B0604020202020204" pitchFamily="34" charset="0"/>
              </a:rPr>
              <a:t>Ø=38º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45"/>
                                        </p:tgtEl>
                                        <p:attrNameLst>
                                          <p:attrName>style.visibility</p:attrName>
                                        </p:attrNameLst>
                                      </p:cBhvr>
                                      <p:to>
                                        <p:strVal val="visible"/>
                                      </p:to>
                                    </p:set>
                                    <p:animEffect transition="in" filter="wipe(up)">
                                      <p:cBhvr>
                                        <p:cTn id="7" dur="500"/>
                                        <p:tgtEl>
                                          <p:spTgt spid="9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46"/>
                                        </p:tgtEl>
                                        <p:attrNameLst>
                                          <p:attrName>style.visibility</p:attrName>
                                        </p:attrNameLst>
                                      </p:cBhvr>
                                      <p:to>
                                        <p:strVal val="visible"/>
                                      </p:to>
                                    </p:set>
                                    <p:animEffect transition="in" filter="wipe(up)">
                                      <p:cBhvr>
                                        <p:cTn id="12" dur="500"/>
                                        <p:tgtEl>
                                          <p:spTgt spid="9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wipe(left)">
                                      <p:cBhvr>
                                        <p:cTn id="17" dur="500"/>
                                        <p:tgtEl>
                                          <p:spTgt spid="922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wipe(down)">
                                      <p:cBhvr>
                                        <p:cTn id="20" dur="500"/>
                                        <p:tgtEl>
                                          <p:spTgt spid="922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224"/>
                                        </p:tgtEl>
                                        <p:attrNameLst>
                                          <p:attrName>style.visibility</p:attrName>
                                        </p:attrNameLst>
                                      </p:cBhvr>
                                      <p:to>
                                        <p:strVal val="visible"/>
                                      </p:to>
                                    </p:set>
                                    <p:animEffect transition="in" filter="wipe(down)">
                                      <p:cBhvr>
                                        <p:cTn id="23" dur="500"/>
                                        <p:tgtEl>
                                          <p:spTgt spid="92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9247"/>
                                        </p:tgtEl>
                                        <p:attrNameLst>
                                          <p:attrName>style.visibility</p:attrName>
                                        </p:attrNameLst>
                                      </p:cBhvr>
                                      <p:to>
                                        <p:strVal val="visible"/>
                                      </p:to>
                                    </p:set>
                                    <p:animEffect transition="in" filter="wipe(up)">
                                      <p:cBhvr>
                                        <p:cTn id="28" dur="500"/>
                                        <p:tgtEl>
                                          <p:spTgt spid="92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9226"/>
                                        </p:tgtEl>
                                        <p:attrNameLst>
                                          <p:attrName>style.visibility</p:attrName>
                                        </p:attrNameLst>
                                      </p:cBhvr>
                                      <p:to>
                                        <p:strVal val="visible"/>
                                      </p:to>
                                    </p:set>
                                    <p:animEffect transition="in" filter="wipe(down)">
                                      <p:cBhvr>
                                        <p:cTn id="33" dur="500"/>
                                        <p:tgtEl>
                                          <p:spTgt spid="922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9228"/>
                                        </p:tgtEl>
                                        <p:attrNameLst>
                                          <p:attrName>style.visibility</p:attrName>
                                        </p:attrNameLst>
                                      </p:cBhvr>
                                      <p:to>
                                        <p:strVal val="visible"/>
                                      </p:to>
                                    </p:set>
                                    <p:animEffect transition="in" filter="wipe(up)">
                                      <p:cBhvr>
                                        <p:cTn id="38" dur="500"/>
                                        <p:tgtEl>
                                          <p:spTgt spid="922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9230"/>
                                        </p:tgtEl>
                                        <p:attrNameLst>
                                          <p:attrName>style.visibility</p:attrName>
                                        </p:attrNameLst>
                                      </p:cBhvr>
                                      <p:to>
                                        <p:strVal val="visible"/>
                                      </p:to>
                                    </p:set>
                                    <p:anim calcmode="lin" valueType="num">
                                      <p:cBhvr additive="base">
                                        <p:cTn id="43" dur="500" fill="hold"/>
                                        <p:tgtEl>
                                          <p:spTgt spid="9230"/>
                                        </p:tgtEl>
                                        <p:attrNameLst>
                                          <p:attrName>ppt_x</p:attrName>
                                        </p:attrNameLst>
                                      </p:cBhvr>
                                      <p:tavLst>
                                        <p:tav tm="0">
                                          <p:val>
                                            <p:strVal val="#ppt_x"/>
                                          </p:val>
                                        </p:tav>
                                        <p:tav tm="100000">
                                          <p:val>
                                            <p:strVal val="#ppt_x"/>
                                          </p:val>
                                        </p:tav>
                                      </p:tavLst>
                                    </p:anim>
                                    <p:anim calcmode="lin" valueType="num">
                                      <p:cBhvr additive="base">
                                        <p:cTn id="44" dur="500" fill="hold"/>
                                        <p:tgtEl>
                                          <p:spTgt spid="923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9231"/>
                                        </p:tgtEl>
                                        <p:attrNameLst>
                                          <p:attrName>style.visibility</p:attrName>
                                        </p:attrNameLst>
                                      </p:cBhvr>
                                      <p:to>
                                        <p:strVal val="visible"/>
                                      </p:to>
                                    </p:set>
                                    <p:animEffect transition="in" filter="wipe(right)">
                                      <p:cBhvr>
                                        <p:cTn id="49" dur="500"/>
                                        <p:tgtEl>
                                          <p:spTgt spid="92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9232"/>
                                        </p:tgtEl>
                                        <p:attrNameLst>
                                          <p:attrName>style.visibility</p:attrName>
                                        </p:attrNameLst>
                                      </p:cBhvr>
                                      <p:to>
                                        <p:strVal val="visible"/>
                                      </p:to>
                                    </p:set>
                                    <p:animEffect transition="in" filter="wipe(down)">
                                      <p:cBhvr>
                                        <p:cTn id="54" dur="500"/>
                                        <p:tgtEl>
                                          <p:spTgt spid="92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9233"/>
                                        </p:tgtEl>
                                        <p:attrNameLst>
                                          <p:attrName>style.visibility</p:attrName>
                                        </p:attrNameLst>
                                      </p:cBhvr>
                                      <p:to>
                                        <p:strVal val="visible"/>
                                      </p:to>
                                    </p:set>
                                    <p:animEffect transition="in" filter="wipe(down)">
                                      <p:cBhvr>
                                        <p:cTn id="57" dur="500"/>
                                        <p:tgtEl>
                                          <p:spTgt spid="92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234"/>
                                        </p:tgtEl>
                                        <p:attrNameLst>
                                          <p:attrName>style.visibility</p:attrName>
                                        </p:attrNameLst>
                                      </p:cBhvr>
                                      <p:to>
                                        <p:strVal val="visible"/>
                                      </p:to>
                                    </p:set>
                                    <p:animEffect transition="in" filter="wipe(down)">
                                      <p:cBhvr>
                                        <p:cTn id="62" dur="500"/>
                                        <p:tgtEl>
                                          <p:spTgt spid="92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9235"/>
                                        </p:tgtEl>
                                        <p:attrNameLst>
                                          <p:attrName>style.visibility</p:attrName>
                                        </p:attrNameLst>
                                      </p:cBhvr>
                                      <p:to>
                                        <p:strVal val="visible"/>
                                      </p:to>
                                    </p:set>
                                    <p:anim calcmode="lin" valueType="num">
                                      <p:cBhvr additive="base">
                                        <p:cTn id="67" dur="500" fill="hold"/>
                                        <p:tgtEl>
                                          <p:spTgt spid="9235"/>
                                        </p:tgtEl>
                                        <p:attrNameLst>
                                          <p:attrName>ppt_x</p:attrName>
                                        </p:attrNameLst>
                                      </p:cBhvr>
                                      <p:tavLst>
                                        <p:tav tm="0">
                                          <p:val>
                                            <p:strVal val="#ppt_x"/>
                                          </p:val>
                                        </p:tav>
                                        <p:tav tm="100000">
                                          <p:val>
                                            <p:strVal val="#ppt_x"/>
                                          </p:val>
                                        </p:tav>
                                      </p:tavLst>
                                    </p:anim>
                                    <p:anim calcmode="lin" valueType="num">
                                      <p:cBhvr additive="base">
                                        <p:cTn id="68" dur="500" fill="hold"/>
                                        <p:tgtEl>
                                          <p:spTgt spid="9235"/>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nodeType="clickEffect">
                                  <p:stCondLst>
                                    <p:cond delay="0"/>
                                  </p:stCondLst>
                                  <p:childTnLst>
                                    <p:set>
                                      <p:cBhvr>
                                        <p:cTn id="72" dur="1" fill="hold">
                                          <p:stCondLst>
                                            <p:cond delay="0"/>
                                          </p:stCondLst>
                                        </p:cTn>
                                        <p:tgtEl>
                                          <p:spTgt spid="9236"/>
                                        </p:tgtEl>
                                        <p:attrNameLst>
                                          <p:attrName>style.visibility</p:attrName>
                                        </p:attrNameLst>
                                      </p:cBhvr>
                                      <p:to>
                                        <p:strVal val="visible"/>
                                      </p:to>
                                    </p:set>
                                    <p:animEffect transition="in" filter="wipe(right)">
                                      <p:cBhvr>
                                        <p:cTn id="73" dur="500"/>
                                        <p:tgtEl>
                                          <p:spTgt spid="923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9237"/>
                                        </p:tgtEl>
                                        <p:attrNameLst>
                                          <p:attrName>style.visibility</p:attrName>
                                        </p:attrNameLst>
                                      </p:cBhvr>
                                      <p:to>
                                        <p:strVal val="visible"/>
                                      </p:to>
                                    </p:set>
                                    <p:animEffect transition="in" filter="wipe(down)">
                                      <p:cBhvr>
                                        <p:cTn id="78" dur="500"/>
                                        <p:tgtEl>
                                          <p:spTgt spid="9237"/>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9238"/>
                                        </p:tgtEl>
                                        <p:attrNameLst>
                                          <p:attrName>style.visibility</p:attrName>
                                        </p:attrNameLst>
                                      </p:cBhvr>
                                      <p:to>
                                        <p:strVal val="visible"/>
                                      </p:to>
                                    </p:set>
                                    <p:animEffect transition="in" filter="wipe(down)">
                                      <p:cBhvr>
                                        <p:cTn id="81" dur="500"/>
                                        <p:tgtEl>
                                          <p:spTgt spid="923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9239"/>
                                        </p:tgtEl>
                                        <p:attrNameLst>
                                          <p:attrName>style.visibility</p:attrName>
                                        </p:attrNameLst>
                                      </p:cBhvr>
                                      <p:to>
                                        <p:strVal val="visible"/>
                                      </p:to>
                                    </p:set>
                                    <p:animEffect transition="in" filter="wipe(down)">
                                      <p:cBhvr>
                                        <p:cTn id="86" dur="500"/>
                                        <p:tgtEl>
                                          <p:spTgt spid="923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9248"/>
                                        </p:tgtEl>
                                        <p:attrNameLst>
                                          <p:attrName>style.visibility</p:attrName>
                                        </p:attrNameLst>
                                      </p:cBhvr>
                                      <p:to>
                                        <p:strVal val="visible"/>
                                      </p:to>
                                    </p:set>
                                    <p:animEffect transition="in" filter="wipe(up)">
                                      <p:cBhvr>
                                        <p:cTn id="91" dur="500"/>
                                        <p:tgtEl>
                                          <p:spTgt spid="924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9240"/>
                                        </p:tgtEl>
                                        <p:attrNameLst>
                                          <p:attrName>style.visibility</p:attrName>
                                        </p:attrNameLst>
                                      </p:cBhvr>
                                      <p:to>
                                        <p:strVal val="visible"/>
                                      </p:to>
                                    </p:set>
                                    <p:animEffect transition="in" filter="wipe(down)">
                                      <p:cBhvr>
                                        <p:cTn id="96" dur="500"/>
                                        <p:tgtEl>
                                          <p:spTgt spid="924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9225"/>
                                        </p:tgtEl>
                                        <p:attrNameLst>
                                          <p:attrName>style.visibility</p:attrName>
                                        </p:attrNameLst>
                                      </p:cBhvr>
                                      <p:to>
                                        <p:strVal val="visible"/>
                                      </p:to>
                                    </p:set>
                                    <p:animEffect transition="in" filter="wipe(left)">
                                      <p:cBhvr>
                                        <p:cTn id="101" dur="500"/>
                                        <p:tgtEl>
                                          <p:spTgt spid="9225"/>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9243"/>
                                        </p:tgtEl>
                                        <p:attrNameLst>
                                          <p:attrName>style.visibility</p:attrName>
                                        </p:attrNameLst>
                                      </p:cBhvr>
                                      <p:to>
                                        <p:strVal val="visible"/>
                                      </p:to>
                                    </p:set>
                                    <p:animEffect transition="in" filter="wipe(down)">
                                      <p:cBhvr>
                                        <p:cTn id="104" dur="500"/>
                                        <p:tgtEl>
                                          <p:spTgt spid="924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9241"/>
                                        </p:tgtEl>
                                        <p:attrNameLst>
                                          <p:attrName>style.visibility</p:attrName>
                                        </p:attrNameLst>
                                      </p:cBhvr>
                                      <p:to>
                                        <p:strVal val="visible"/>
                                      </p:to>
                                    </p:set>
                                    <p:animEffect transition="in" filter="wipe(down)">
                                      <p:cBhvr>
                                        <p:cTn id="109" dur="500"/>
                                        <p:tgtEl>
                                          <p:spTgt spid="924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9244"/>
                                        </p:tgtEl>
                                        <p:attrNameLst>
                                          <p:attrName>style.visibility</p:attrName>
                                        </p:attrNameLst>
                                      </p:cBhvr>
                                      <p:to>
                                        <p:strVal val="visible"/>
                                      </p:to>
                                    </p:set>
                                    <p:animEffect transition="in" filter="wipe(down)">
                                      <p:cBhvr>
                                        <p:cTn id="112" dur="500"/>
                                        <p:tgtEl>
                                          <p:spTgt spid="924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9242"/>
                                        </p:tgtEl>
                                        <p:attrNameLst>
                                          <p:attrName>style.visibility</p:attrName>
                                        </p:attrNameLst>
                                      </p:cBhvr>
                                      <p:to>
                                        <p:strVal val="visible"/>
                                      </p:to>
                                    </p:set>
                                    <p:animEffect transition="in" filter="wipe(left)">
                                      <p:cBhvr>
                                        <p:cTn id="117" dur="500"/>
                                        <p:tgtEl>
                                          <p:spTgt spid="924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9249"/>
                                        </p:tgtEl>
                                        <p:attrNameLst>
                                          <p:attrName>style.visibility</p:attrName>
                                        </p:attrNameLst>
                                      </p:cBhvr>
                                      <p:to>
                                        <p:strVal val="visible"/>
                                      </p:to>
                                    </p:set>
                                    <p:animEffect transition="in" filter="wipe(left)">
                                      <p:cBhvr>
                                        <p:cTn id="122" dur="500"/>
                                        <p:tgtEl>
                                          <p:spTgt spid="924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9251"/>
                                        </p:tgtEl>
                                        <p:attrNameLst>
                                          <p:attrName>style.visibility</p:attrName>
                                        </p:attrNameLst>
                                      </p:cBhvr>
                                      <p:to>
                                        <p:strVal val="visible"/>
                                      </p:to>
                                    </p:set>
                                    <p:animEffect transition="in" filter="wipe(down)">
                                      <p:cBhvr>
                                        <p:cTn id="127" dur="500"/>
                                        <p:tgtEl>
                                          <p:spTgt spid="925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4" fill="hold" nodeType="clickEffect">
                                  <p:stCondLst>
                                    <p:cond delay="0"/>
                                  </p:stCondLst>
                                  <p:childTnLst>
                                    <p:set>
                                      <p:cBhvr>
                                        <p:cTn id="131" dur="1" fill="hold">
                                          <p:stCondLst>
                                            <p:cond delay="0"/>
                                          </p:stCondLst>
                                        </p:cTn>
                                        <p:tgtEl>
                                          <p:spTgt spid="9253"/>
                                        </p:tgtEl>
                                        <p:attrNameLst>
                                          <p:attrName>style.visibility</p:attrName>
                                        </p:attrNameLst>
                                      </p:cBhvr>
                                      <p:to>
                                        <p:strVal val="visible"/>
                                      </p:to>
                                    </p:set>
                                    <p:anim calcmode="lin" valueType="num">
                                      <p:cBhvr additive="base">
                                        <p:cTn id="132" dur="500" fill="hold"/>
                                        <p:tgtEl>
                                          <p:spTgt spid="9253"/>
                                        </p:tgtEl>
                                        <p:attrNameLst>
                                          <p:attrName>ppt_x</p:attrName>
                                        </p:attrNameLst>
                                      </p:cBhvr>
                                      <p:tavLst>
                                        <p:tav tm="0">
                                          <p:val>
                                            <p:strVal val="#ppt_x"/>
                                          </p:val>
                                        </p:tav>
                                        <p:tav tm="100000">
                                          <p:val>
                                            <p:strVal val="#ppt_x"/>
                                          </p:val>
                                        </p:tav>
                                      </p:tavLst>
                                    </p:anim>
                                    <p:anim calcmode="lin" valueType="num">
                                      <p:cBhvr additive="base">
                                        <p:cTn id="133" dur="500" fill="hold"/>
                                        <p:tgtEl>
                                          <p:spTgt spid="9253"/>
                                        </p:tgtEl>
                                        <p:attrNameLst>
                                          <p:attrName>ppt_y</p:attrName>
                                        </p:attrNameLst>
                                      </p:cBhvr>
                                      <p:tavLst>
                                        <p:tav tm="0">
                                          <p:val>
                                            <p:strVal val="1+#ppt_h/2"/>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9254"/>
                                        </p:tgtEl>
                                        <p:attrNameLst>
                                          <p:attrName>style.visibility</p:attrName>
                                        </p:attrNameLst>
                                      </p:cBhvr>
                                      <p:to>
                                        <p:strVal val="visible"/>
                                      </p:to>
                                    </p:set>
                                    <p:animEffect transition="in" filter="wipe(down)">
                                      <p:cBhvr>
                                        <p:cTn id="138" dur="500"/>
                                        <p:tgtEl>
                                          <p:spTgt spid="9254"/>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nodeType="clickEffect">
                                  <p:stCondLst>
                                    <p:cond delay="0"/>
                                  </p:stCondLst>
                                  <p:childTnLst>
                                    <p:set>
                                      <p:cBhvr>
                                        <p:cTn id="142" dur="1" fill="hold">
                                          <p:stCondLst>
                                            <p:cond delay="0"/>
                                          </p:stCondLst>
                                        </p:cTn>
                                        <p:tgtEl>
                                          <p:spTgt spid="9269"/>
                                        </p:tgtEl>
                                        <p:attrNameLst>
                                          <p:attrName>style.visibility</p:attrName>
                                        </p:attrNameLst>
                                      </p:cBhvr>
                                      <p:to>
                                        <p:strVal val="visible"/>
                                      </p:to>
                                    </p:set>
                                    <p:animEffect transition="in" filter="wipe(left)">
                                      <p:cBhvr>
                                        <p:cTn id="143" dur="500"/>
                                        <p:tgtEl>
                                          <p:spTgt spid="926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4" fill="hold" nodeType="clickEffect">
                                  <p:stCondLst>
                                    <p:cond delay="0"/>
                                  </p:stCondLst>
                                  <p:childTnLst>
                                    <p:set>
                                      <p:cBhvr>
                                        <p:cTn id="147" dur="1" fill="hold">
                                          <p:stCondLst>
                                            <p:cond delay="0"/>
                                          </p:stCondLst>
                                        </p:cTn>
                                        <p:tgtEl>
                                          <p:spTgt spid="9278"/>
                                        </p:tgtEl>
                                        <p:attrNameLst>
                                          <p:attrName>style.visibility</p:attrName>
                                        </p:attrNameLst>
                                      </p:cBhvr>
                                      <p:to>
                                        <p:strVal val="visible"/>
                                      </p:to>
                                    </p:set>
                                    <p:animEffect transition="in" filter="wipe(down)">
                                      <p:cBhvr>
                                        <p:cTn id="148" dur="500"/>
                                        <p:tgtEl>
                                          <p:spTgt spid="9278"/>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9279"/>
                                        </p:tgtEl>
                                        <p:attrNameLst>
                                          <p:attrName>style.visibility</p:attrName>
                                        </p:attrNameLst>
                                      </p:cBhvr>
                                      <p:to>
                                        <p:strVal val="visible"/>
                                      </p:to>
                                    </p:set>
                                    <p:animEffect transition="in" filter="wipe(down)">
                                      <p:cBhvr>
                                        <p:cTn id="153" dur="500"/>
                                        <p:tgtEl>
                                          <p:spTgt spid="9279"/>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1" fill="hold" nodeType="clickEffect">
                                  <p:stCondLst>
                                    <p:cond delay="0"/>
                                  </p:stCondLst>
                                  <p:childTnLst>
                                    <p:set>
                                      <p:cBhvr>
                                        <p:cTn id="157" dur="1" fill="hold">
                                          <p:stCondLst>
                                            <p:cond delay="0"/>
                                          </p:stCondLst>
                                        </p:cTn>
                                        <p:tgtEl>
                                          <p:spTgt spid="9255"/>
                                        </p:tgtEl>
                                        <p:attrNameLst>
                                          <p:attrName>style.visibility</p:attrName>
                                        </p:attrNameLst>
                                      </p:cBhvr>
                                      <p:to>
                                        <p:strVal val="visible"/>
                                      </p:to>
                                    </p:set>
                                    <p:animEffect transition="in" filter="wipe(up)">
                                      <p:cBhvr>
                                        <p:cTn id="158" dur="500"/>
                                        <p:tgtEl>
                                          <p:spTgt spid="9255"/>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nodeType="clickEffect">
                                  <p:stCondLst>
                                    <p:cond delay="0"/>
                                  </p:stCondLst>
                                  <p:childTnLst>
                                    <p:set>
                                      <p:cBhvr>
                                        <p:cTn id="162" dur="1" fill="hold">
                                          <p:stCondLst>
                                            <p:cond delay="0"/>
                                          </p:stCondLst>
                                        </p:cTn>
                                        <p:tgtEl>
                                          <p:spTgt spid="9256"/>
                                        </p:tgtEl>
                                        <p:attrNameLst>
                                          <p:attrName>style.visibility</p:attrName>
                                        </p:attrNameLst>
                                      </p:cBhvr>
                                      <p:to>
                                        <p:strVal val="visible"/>
                                      </p:to>
                                    </p:set>
                                    <p:animEffect transition="in" filter="wipe(left)">
                                      <p:cBhvr>
                                        <p:cTn id="163" dur="500"/>
                                        <p:tgtEl>
                                          <p:spTgt spid="9256"/>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9257"/>
                                        </p:tgtEl>
                                        <p:attrNameLst>
                                          <p:attrName>style.visibility</p:attrName>
                                        </p:attrNameLst>
                                      </p:cBhvr>
                                      <p:to>
                                        <p:strVal val="visible"/>
                                      </p:to>
                                    </p:set>
                                    <p:animEffect transition="in" filter="wipe(down)">
                                      <p:cBhvr>
                                        <p:cTn id="168" dur="500"/>
                                        <p:tgtEl>
                                          <p:spTgt spid="9257"/>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1" fill="hold" nodeType="clickEffect">
                                  <p:stCondLst>
                                    <p:cond delay="0"/>
                                  </p:stCondLst>
                                  <p:childTnLst>
                                    <p:set>
                                      <p:cBhvr>
                                        <p:cTn id="172" dur="1" fill="hold">
                                          <p:stCondLst>
                                            <p:cond delay="0"/>
                                          </p:stCondLst>
                                        </p:cTn>
                                        <p:tgtEl>
                                          <p:spTgt spid="9259"/>
                                        </p:tgtEl>
                                        <p:attrNameLst>
                                          <p:attrName>style.visibility</p:attrName>
                                        </p:attrNameLst>
                                      </p:cBhvr>
                                      <p:to>
                                        <p:strVal val="visible"/>
                                      </p:to>
                                    </p:set>
                                    <p:animEffect transition="in" filter="wipe(up)">
                                      <p:cBhvr>
                                        <p:cTn id="173" dur="500"/>
                                        <p:tgtEl>
                                          <p:spTgt spid="9259"/>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9260"/>
                                        </p:tgtEl>
                                        <p:attrNameLst>
                                          <p:attrName>style.visibility</p:attrName>
                                        </p:attrNameLst>
                                      </p:cBhvr>
                                      <p:to>
                                        <p:strVal val="visible"/>
                                      </p:to>
                                    </p:set>
                                    <p:animEffect transition="in" filter="wipe(down)">
                                      <p:cBhvr>
                                        <p:cTn id="178" dur="500"/>
                                        <p:tgtEl>
                                          <p:spTgt spid="9260"/>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 presetClass="entr" presetSubtype="4" fill="hold" nodeType="clickEffect">
                                  <p:stCondLst>
                                    <p:cond delay="0"/>
                                  </p:stCondLst>
                                  <p:childTnLst>
                                    <p:set>
                                      <p:cBhvr>
                                        <p:cTn id="182" dur="1" fill="hold">
                                          <p:stCondLst>
                                            <p:cond delay="0"/>
                                          </p:stCondLst>
                                        </p:cTn>
                                        <p:tgtEl>
                                          <p:spTgt spid="9263"/>
                                        </p:tgtEl>
                                        <p:attrNameLst>
                                          <p:attrName>style.visibility</p:attrName>
                                        </p:attrNameLst>
                                      </p:cBhvr>
                                      <p:to>
                                        <p:strVal val="visible"/>
                                      </p:to>
                                    </p:set>
                                    <p:anim calcmode="lin" valueType="num">
                                      <p:cBhvr additive="base">
                                        <p:cTn id="183" dur="500" fill="hold"/>
                                        <p:tgtEl>
                                          <p:spTgt spid="9263"/>
                                        </p:tgtEl>
                                        <p:attrNameLst>
                                          <p:attrName>ppt_x</p:attrName>
                                        </p:attrNameLst>
                                      </p:cBhvr>
                                      <p:tavLst>
                                        <p:tav tm="0">
                                          <p:val>
                                            <p:strVal val="#ppt_x"/>
                                          </p:val>
                                        </p:tav>
                                        <p:tav tm="100000">
                                          <p:val>
                                            <p:strVal val="#ppt_x"/>
                                          </p:val>
                                        </p:tav>
                                      </p:tavLst>
                                    </p:anim>
                                    <p:anim calcmode="lin" valueType="num">
                                      <p:cBhvr additive="base">
                                        <p:cTn id="184" dur="500" fill="hold"/>
                                        <p:tgtEl>
                                          <p:spTgt spid="9263"/>
                                        </p:tgtEl>
                                        <p:attrNameLst>
                                          <p:attrName>ppt_y</p:attrName>
                                        </p:attrNameLst>
                                      </p:cBhvr>
                                      <p:tavLst>
                                        <p:tav tm="0">
                                          <p:val>
                                            <p:strVal val="1+#ppt_h/2"/>
                                          </p:val>
                                        </p:tav>
                                        <p:tav tm="100000">
                                          <p:val>
                                            <p:strVal val="#ppt_y"/>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1" fill="hold" nodeType="clickEffect">
                                  <p:stCondLst>
                                    <p:cond delay="0"/>
                                  </p:stCondLst>
                                  <p:childTnLst>
                                    <p:set>
                                      <p:cBhvr>
                                        <p:cTn id="188" dur="1" fill="hold">
                                          <p:stCondLst>
                                            <p:cond delay="0"/>
                                          </p:stCondLst>
                                        </p:cTn>
                                        <p:tgtEl>
                                          <p:spTgt spid="9268"/>
                                        </p:tgtEl>
                                        <p:attrNameLst>
                                          <p:attrName>style.visibility</p:attrName>
                                        </p:attrNameLst>
                                      </p:cBhvr>
                                      <p:to>
                                        <p:strVal val="visible"/>
                                      </p:to>
                                    </p:set>
                                    <p:animEffect transition="in" filter="wipe(up)">
                                      <p:cBhvr>
                                        <p:cTn id="189" dur="500"/>
                                        <p:tgtEl>
                                          <p:spTgt spid="9268"/>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2" presetClass="entr" presetSubtype="4" fill="hold" nodeType="clickEffect">
                                  <p:stCondLst>
                                    <p:cond delay="0"/>
                                  </p:stCondLst>
                                  <p:childTnLst>
                                    <p:set>
                                      <p:cBhvr>
                                        <p:cTn id="193" dur="1" fill="hold">
                                          <p:stCondLst>
                                            <p:cond delay="0"/>
                                          </p:stCondLst>
                                        </p:cTn>
                                        <p:tgtEl>
                                          <p:spTgt spid="9261"/>
                                        </p:tgtEl>
                                        <p:attrNameLst>
                                          <p:attrName>style.visibility</p:attrName>
                                        </p:attrNameLst>
                                      </p:cBhvr>
                                      <p:to>
                                        <p:strVal val="visible"/>
                                      </p:to>
                                    </p:set>
                                    <p:animEffect transition="in" filter="wipe(down)">
                                      <p:cBhvr>
                                        <p:cTn id="194" dur="500"/>
                                        <p:tgtEl>
                                          <p:spTgt spid="9261"/>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4" fill="hold" nodeType="clickEffect">
                                  <p:stCondLst>
                                    <p:cond delay="0"/>
                                  </p:stCondLst>
                                  <p:childTnLst>
                                    <p:set>
                                      <p:cBhvr>
                                        <p:cTn id="198" dur="1" fill="hold">
                                          <p:stCondLst>
                                            <p:cond delay="0"/>
                                          </p:stCondLst>
                                        </p:cTn>
                                        <p:tgtEl>
                                          <p:spTgt spid="9264"/>
                                        </p:tgtEl>
                                        <p:attrNameLst>
                                          <p:attrName>style.visibility</p:attrName>
                                        </p:attrNameLst>
                                      </p:cBhvr>
                                      <p:to>
                                        <p:strVal val="visible"/>
                                      </p:to>
                                    </p:set>
                                    <p:anim calcmode="lin" valueType="num">
                                      <p:cBhvr additive="base">
                                        <p:cTn id="199" dur="500" fill="hold"/>
                                        <p:tgtEl>
                                          <p:spTgt spid="9264"/>
                                        </p:tgtEl>
                                        <p:attrNameLst>
                                          <p:attrName>ppt_x</p:attrName>
                                        </p:attrNameLst>
                                      </p:cBhvr>
                                      <p:tavLst>
                                        <p:tav tm="0">
                                          <p:val>
                                            <p:strVal val="#ppt_x"/>
                                          </p:val>
                                        </p:tav>
                                        <p:tav tm="100000">
                                          <p:val>
                                            <p:strVal val="#ppt_x"/>
                                          </p:val>
                                        </p:tav>
                                      </p:tavLst>
                                    </p:anim>
                                    <p:anim calcmode="lin" valueType="num">
                                      <p:cBhvr additive="base">
                                        <p:cTn id="200" dur="500" fill="hold"/>
                                        <p:tgtEl>
                                          <p:spTgt spid="9264"/>
                                        </p:tgtEl>
                                        <p:attrNameLst>
                                          <p:attrName>ppt_y</p:attrName>
                                        </p:attrNameLst>
                                      </p:cBhvr>
                                      <p:tavLst>
                                        <p:tav tm="0">
                                          <p:val>
                                            <p:strVal val="1+#ppt_h/2"/>
                                          </p:val>
                                        </p:tav>
                                        <p:tav tm="100000">
                                          <p:val>
                                            <p:strVal val="#ppt_y"/>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4" fill="hold" grpId="0" nodeType="clickEffect">
                                  <p:stCondLst>
                                    <p:cond delay="0"/>
                                  </p:stCondLst>
                                  <p:childTnLst>
                                    <p:set>
                                      <p:cBhvr>
                                        <p:cTn id="204" dur="1" fill="hold">
                                          <p:stCondLst>
                                            <p:cond delay="0"/>
                                          </p:stCondLst>
                                        </p:cTn>
                                        <p:tgtEl>
                                          <p:spTgt spid="9265"/>
                                        </p:tgtEl>
                                        <p:attrNameLst>
                                          <p:attrName>style.visibility</p:attrName>
                                        </p:attrNameLst>
                                      </p:cBhvr>
                                      <p:to>
                                        <p:strVal val="visible"/>
                                      </p:to>
                                    </p:set>
                                    <p:animEffect transition="in" filter="wipe(down)">
                                      <p:cBhvr>
                                        <p:cTn id="205" dur="500"/>
                                        <p:tgtEl>
                                          <p:spTgt spid="9265"/>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4" fill="hold" nodeType="clickEffect">
                                  <p:stCondLst>
                                    <p:cond delay="0"/>
                                  </p:stCondLst>
                                  <p:childTnLst>
                                    <p:set>
                                      <p:cBhvr>
                                        <p:cTn id="209" dur="1" fill="hold">
                                          <p:stCondLst>
                                            <p:cond delay="0"/>
                                          </p:stCondLst>
                                        </p:cTn>
                                        <p:tgtEl>
                                          <p:spTgt spid="9266"/>
                                        </p:tgtEl>
                                        <p:attrNameLst>
                                          <p:attrName>style.visibility</p:attrName>
                                        </p:attrNameLst>
                                      </p:cBhvr>
                                      <p:to>
                                        <p:strVal val="visible"/>
                                      </p:to>
                                    </p:set>
                                    <p:animEffect transition="in" filter="wipe(down)">
                                      <p:cBhvr>
                                        <p:cTn id="210" dur="500"/>
                                        <p:tgtEl>
                                          <p:spTgt spid="9266"/>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1" fill="hold" nodeType="clickEffect">
                                  <p:stCondLst>
                                    <p:cond delay="0"/>
                                  </p:stCondLst>
                                  <p:childTnLst>
                                    <p:set>
                                      <p:cBhvr>
                                        <p:cTn id="214" dur="1" fill="hold">
                                          <p:stCondLst>
                                            <p:cond delay="0"/>
                                          </p:stCondLst>
                                        </p:cTn>
                                        <p:tgtEl>
                                          <p:spTgt spid="9270"/>
                                        </p:tgtEl>
                                        <p:attrNameLst>
                                          <p:attrName>style.visibility</p:attrName>
                                        </p:attrNameLst>
                                      </p:cBhvr>
                                      <p:to>
                                        <p:strVal val="visible"/>
                                      </p:to>
                                    </p:set>
                                    <p:animEffect transition="in" filter="wipe(up)">
                                      <p:cBhvr>
                                        <p:cTn id="215" dur="500"/>
                                        <p:tgtEl>
                                          <p:spTgt spid="9270"/>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4" fill="hold" grpId="0" nodeType="clickEffect">
                                  <p:stCondLst>
                                    <p:cond delay="0"/>
                                  </p:stCondLst>
                                  <p:childTnLst>
                                    <p:set>
                                      <p:cBhvr>
                                        <p:cTn id="219" dur="1" fill="hold">
                                          <p:stCondLst>
                                            <p:cond delay="0"/>
                                          </p:stCondLst>
                                        </p:cTn>
                                        <p:tgtEl>
                                          <p:spTgt spid="9271"/>
                                        </p:tgtEl>
                                        <p:attrNameLst>
                                          <p:attrName>style.visibility</p:attrName>
                                        </p:attrNameLst>
                                      </p:cBhvr>
                                      <p:to>
                                        <p:strVal val="visible"/>
                                      </p:to>
                                    </p:set>
                                    <p:animEffect transition="in" filter="wipe(down)">
                                      <p:cBhvr>
                                        <p:cTn id="220" dur="500"/>
                                        <p:tgtEl>
                                          <p:spTgt spid="9271"/>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1" fill="hold" nodeType="clickEffect">
                                  <p:stCondLst>
                                    <p:cond delay="0"/>
                                  </p:stCondLst>
                                  <p:childTnLst>
                                    <p:set>
                                      <p:cBhvr>
                                        <p:cTn id="224" dur="1" fill="hold">
                                          <p:stCondLst>
                                            <p:cond delay="0"/>
                                          </p:stCondLst>
                                        </p:cTn>
                                        <p:tgtEl>
                                          <p:spTgt spid="9272"/>
                                        </p:tgtEl>
                                        <p:attrNameLst>
                                          <p:attrName>style.visibility</p:attrName>
                                        </p:attrNameLst>
                                      </p:cBhvr>
                                      <p:to>
                                        <p:strVal val="visible"/>
                                      </p:to>
                                    </p:set>
                                    <p:animEffect transition="in" filter="wipe(up)">
                                      <p:cBhvr>
                                        <p:cTn id="225" dur="500"/>
                                        <p:tgtEl>
                                          <p:spTgt spid="9272"/>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 presetClass="entr" presetSubtype="4" fill="hold" nodeType="clickEffect">
                                  <p:stCondLst>
                                    <p:cond delay="0"/>
                                  </p:stCondLst>
                                  <p:childTnLst>
                                    <p:set>
                                      <p:cBhvr>
                                        <p:cTn id="229" dur="1" fill="hold">
                                          <p:stCondLst>
                                            <p:cond delay="0"/>
                                          </p:stCondLst>
                                        </p:cTn>
                                        <p:tgtEl>
                                          <p:spTgt spid="9273"/>
                                        </p:tgtEl>
                                        <p:attrNameLst>
                                          <p:attrName>style.visibility</p:attrName>
                                        </p:attrNameLst>
                                      </p:cBhvr>
                                      <p:to>
                                        <p:strVal val="visible"/>
                                      </p:to>
                                    </p:set>
                                    <p:anim calcmode="lin" valueType="num">
                                      <p:cBhvr additive="base">
                                        <p:cTn id="230" dur="500" fill="hold"/>
                                        <p:tgtEl>
                                          <p:spTgt spid="9273"/>
                                        </p:tgtEl>
                                        <p:attrNameLst>
                                          <p:attrName>ppt_x</p:attrName>
                                        </p:attrNameLst>
                                      </p:cBhvr>
                                      <p:tavLst>
                                        <p:tav tm="0">
                                          <p:val>
                                            <p:strVal val="#ppt_x"/>
                                          </p:val>
                                        </p:tav>
                                        <p:tav tm="100000">
                                          <p:val>
                                            <p:strVal val="#ppt_x"/>
                                          </p:val>
                                        </p:tav>
                                      </p:tavLst>
                                    </p:anim>
                                    <p:anim calcmode="lin" valueType="num">
                                      <p:cBhvr additive="base">
                                        <p:cTn id="231" dur="500" fill="hold"/>
                                        <p:tgtEl>
                                          <p:spTgt spid="9273"/>
                                        </p:tgtEl>
                                        <p:attrNameLst>
                                          <p:attrName>ppt_y</p:attrName>
                                        </p:attrNameLst>
                                      </p:cBhvr>
                                      <p:tavLst>
                                        <p:tav tm="0">
                                          <p:val>
                                            <p:strVal val="1+#ppt_h/2"/>
                                          </p:val>
                                        </p:tav>
                                        <p:tav tm="100000">
                                          <p:val>
                                            <p:strVal val="#ppt_y"/>
                                          </p:val>
                                        </p:tav>
                                      </p:tavLst>
                                    </p:anim>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4" fill="hold" grpId="0" nodeType="clickEffect">
                                  <p:stCondLst>
                                    <p:cond delay="0"/>
                                  </p:stCondLst>
                                  <p:childTnLst>
                                    <p:set>
                                      <p:cBhvr>
                                        <p:cTn id="235" dur="1" fill="hold">
                                          <p:stCondLst>
                                            <p:cond delay="0"/>
                                          </p:stCondLst>
                                        </p:cTn>
                                        <p:tgtEl>
                                          <p:spTgt spid="9274"/>
                                        </p:tgtEl>
                                        <p:attrNameLst>
                                          <p:attrName>style.visibility</p:attrName>
                                        </p:attrNameLst>
                                      </p:cBhvr>
                                      <p:to>
                                        <p:strVal val="visible"/>
                                      </p:to>
                                    </p:set>
                                    <p:animEffect transition="in" filter="wipe(down)">
                                      <p:cBhvr>
                                        <p:cTn id="236" dur="500"/>
                                        <p:tgtEl>
                                          <p:spTgt spid="9274"/>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8" fill="hold" nodeType="clickEffect">
                                  <p:stCondLst>
                                    <p:cond delay="0"/>
                                  </p:stCondLst>
                                  <p:childTnLst>
                                    <p:set>
                                      <p:cBhvr>
                                        <p:cTn id="240" dur="1" fill="hold">
                                          <p:stCondLst>
                                            <p:cond delay="0"/>
                                          </p:stCondLst>
                                        </p:cTn>
                                        <p:tgtEl>
                                          <p:spTgt spid="9276"/>
                                        </p:tgtEl>
                                        <p:attrNameLst>
                                          <p:attrName>style.visibility</p:attrName>
                                        </p:attrNameLst>
                                      </p:cBhvr>
                                      <p:to>
                                        <p:strVal val="visible"/>
                                      </p:to>
                                    </p:set>
                                    <p:animEffect transition="in" filter="wipe(left)">
                                      <p:cBhvr>
                                        <p:cTn id="241" dur="500"/>
                                        <p:tgtEl>
                                          <p:spTgt spid="9276"/>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4" fill="hold" grpId="0" nodeType="clickEffect">
                                  <p:stCondLst>
                                    <p:cond delay="0"/>
                                  </p:stCondLst>
                                  <p:childTnLst>
                                    <p:set>
                                      <p:cBhvr>
                                        <p:cTn id="245" dur="1" fill="hold">
                                          <p:stCondLst>
                                            <p:cond delay="0"/>
                                          </p:stCondLst>
                                        </p:cTn>
                                        <p:tgtEl>
                                          <p:spTgt spid="9277"/>
                                        </p:tgtEl>
                                        <p:attrNameLst>
                                          <p:attrName>style.visibility</p:attrName>
                                        </p:attrNameLst>
                                      </p:cBhvr>
                                      <p:to>
                                        <p:strVal val="visible"/>
                                      </p:to>
                                    </p:set>
                                    <p:animEffect transition="in" filter="wipe(down)">
                                      <p:cBhvr>
                                        <p:cTn id="246" dur="500"/>
                                        <p:tgtEl>
                                          <p:spTgt spid="9277"/>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4" fill="hold" nodeType="clickEffect">
                                  <p:stCondLst>
                                    <p:cond delay="0"/>
                                  </p:stCondLst>
                                  <p:childTnLst>
                                    <p:set>
                                      <p:cBhvr>
                                        <p:cTn id="250" dur="1" fill="hold">
                                          <p:stCondLst>
                                            <p:cond delay="0"/>
                                          </p:stCondLst>
                                        </p:cTn>
                                        <p:tgtEl>
                                          <p:spTgt spid="9280"/>
                                        </p:tgtEl>
                                        <p:attrNameLst>
                                          <p:attrName>style.visibility</p:attrName>
                                        </p:attrNameLst>
                                      </p:cBhvr>
                                      <p:to>
                                        <p:strVal val="visible"/>
                                      </p:to>
                                    </p:set>
                                    <p:animEffect transition="in" filter="wipe(down)">
                                      <p:cBhvr>
                                        <p:cTn id="251" dur="500"/>
                                        <p:tgtEl>
                                          <p:spTgt spid="9280"/>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22" presetClass="entr" presetSubtype="4" fill="hold" grpId="0" nodeType="clickEffect">
                                  <p:stCondLst>
                                    <p:cond delay="0"/>
                                  </p:stCondLst>
                                  <p:childTnLst>
                                    <p:set>
                                      <p:cBhvr>
                                        <p:cTn id="255" dur="1" fill="hold">
                                          <p:stCondLst>
                                            <p:cond delay="0"/>
                                          </p:stCondLst>
                                        </p:cTn>
                                        <p:tgtEl>
                                          <p:spTgt spid="9281"/>
                                        </p:tgtEl>
                                        <p:attrNameLst>
                                          <p:attrName>style.visibility</p:attrName>
                                        </p:attrNameLst>
                                      </p:cBhvr>
                                      <p:to>
                                        <p:strVal val="visible"/>
                                      </p:to>
                                    </p:set>
                                    <p:animEffect transition="in" filter="wipe(down)">
                                      <p:cBhvr>
                                        <p:cTn id="256" dur="500"/>
                                        <p:tgtEl>
                                          <p:spTgt spid="9281"/>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2" presetClass="entr" presetSubtype="4" fill="hold" grpId="0" nodeType="clickEffect">
                                  <p:stCondLst>
                                    <p:cond delay="0"/>
                                  </p:stCondLst>
                                  <p:childTnLst>
                                    <p:set>
                                      <p:cBhvr>
                                        <p:cTn id="260" dur="1" fill="hold">
                                          <p:stCondLst>
                                            <p:cond delay="0"/>
                                          </p:stCondLst>
                                        </p:cTn>
                                        <p:tgtEl>
                                          <p:spTgt spid="9282"/>
                                        </p:tgtEl>
                                        <p:attrNameLst>
                                          <p:attrName>style.visibility</p:attrName>
                                        </p:attrNameLst>
                                      </p:cBhvr>
                                      <p:to>
                                        <p:strVal val="visible"/>
                                      </p:to>
                                    </p:set>
                                    <p:animEffect transition="in" filter="wipe(down)">
                                      <p:cBhvr>
                                        <p:cTn id="261" dur="500"/>
                                        <p:tgtEl>
                                          <p:spTgt spid="9282"/>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2" presetClass="entr" presetSubtype="4" fill="hold" grpId="0" nodeType="clickEffect">
                                  <p:stCondLst>
                                    <p:cond delay="0"/>
                                  </p:stCondLst>
                                  <p:childTnLst>
                                    <p:set>
                                      <p:cBhvr>
                                        <p:cTn id="265" dur="1" fill="hold">
                                          <p:stCondLst>
                                            <p:cond delay="0"/>
                                          </p:stCondLst>
                                        </p:cTn>
                                        <p:tgtEl>
                                          <p:spTgt spid="9283"/>
                                        </p:tgtEl>
                                        <p:attrNameLst>
                                          <p:attrName>style.visibility</p:attrName>
                                        </p:attrNameLst>
                                      </p:cBhvr>
                                      <p:to>
                                        <p:strVal val="visible"/>
                                      </p:to>
                                    </p:set>
                                    <p:animEffect transition="in" filter="wipe(down)">
                                      <p:cBhvr>
                                        <p:cTn id="266" dur="500"/>
                                        <p:tgtEl>
                                          <p:spTgt spid="9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P spid="9224" grpId="0"/>
      <p:bldP spid="9233" grpId="0"/>
      <p:bldP spid="9234" grpId="0"/>
      <p:bldP spid="9238" grpId="0"/>
      <p:bldP spid="9239" grpId="0"/>
      <p:bldP spid="9243" grpId="0"/>
      <p:bldP spid="9244" grpId="0"/>
      <p:bldP spid="9245" grpId="0"/>
      <p:bldP spid="9246" grpId="0"/>
      <p:bldP spid="9247" grpId="0"/>
      <p:bldP spid="9248" grpId="0"/>
      <p:bldP spid="9251" grpId="0"/>
      <p:bldP spid="9254" grpId="0"/>
      <p:bldP spid="9257" grpId="0"/>
      <p:bldP spid="9260" grpId="0"/>
      <p:bldP spid="9265" grpId="0"/>
      <p:bldP spid="9271" grpId="0"/>
      <p:bldP spid="9274" grpId="0"/>
      <p:bldP spid="9277" grpId="0"/>
      <p:bldP spid="9279" grpId="0"/>
      <p:bldP spid="9281" grpId="0"/>
      <p:bldP spid="9282" grpId="0"/>
      <p:bldP spid="92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a:extLst>
              <a:ext uri="{FF2B5EF4-FFF2-40B4-BE49-F238E27FC236}">
                <a16:creationId xmlns:a16="http://schemas.microsoft.com/office/drawing/2014/main" id="{5676F9B7-76F8-4BD6-AD8A-815C0A77E144}"/>
              </a:ext>
            </a:extLst>
          </p:cNvPr>
          <p:cNvSpPr txBox="1">
            <a:spLocks noChangeArrowheads="1"/>
          </p:cNvSpPr>
          <p:nvPr/>
        </p:nvSpPr>
        <p:spPr bwMode="auto">
          <a:xfrm>
            <a:off x="0" y="3175"/>
            <a:ext cx="9144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Q10.13:The projectors of the ends of a line AB are 5cm apart. The end A is 2cm above the H.P and 3cm in front of V.P. The end B is1cm below H.P. and 4cm behind the V.P. Determine the true length and traces of AB, and its inclination with the two planes</a:t>
            </a:r>
          </a:p>
        </p:txBody>
      </p:sp>
      <p:sp>
        <p:nvSpPr>
          <p:cNvPr id="10245" name="Line 5">
            <a:extLst>
              <a:ext uri="{FF2B5EF4-FFF2-40B4-BE49-F238E27FC236}">
                <a16:creationId xmlns:a16="http://schemas.microsoft.com/office/drawing/2014/main" id="{22F16082-189D-4572-86AC-68B731D26B10}"/>
              </a:ext>
            </a:extLst>
          </p:cNvPr>
          <p:cNvSpPr>
            <a:spLocks noChangeShapeType="1"/>
          </p:cNvSpPr>
          <p:nvPr/>
        </p:nvSpPr>
        <p:spPr bwMode="auto">
          <a:xfrm>
            <a:off x="1063625" y="4422775"/>
            <a:ext cx="50466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6">
            <a:extLst>
              <a:ext uri="{FF2B5EF4-FFF2-40B4-BE49-F238E27FC236}">
                <a16:creationId xmlns:a16="http://schemas.microsoft.com/office/drawing/2014/main" id="{4F606720-7103-4B68-B4F6-415845DAD947}"/>
              </a:ext>
            </a:extLst>
          </p:cNvPr>
          <p:cNvSpPr txBox="1">
            <a:spLocks noChangeArrowheads="1"/>
          </p:cNvSpPr>
          <p:nvPr/>
        </p:nvSpPr>
        <p:spPr bwMode="auto">
          <a:xfrm>
            <a:off x="787400" y="422275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10248" name="Text Box 8">
            <a:extLst>
              <a:ext uri="{FF2B5EF4-FFF2-40B4-BE49-F238E27FC236}">
                <a16:creationId xmlns:a16="http://schemas.microsoft.com/office/drawing/2014/main" id="{7E1DBC8E-76C9-4CE4-ACD2-F4F227DA812E}"/>
              </a:ext>
            </a:extLst>
          </p:cNvPr>
          <p:cNvSpPr txBox="1">
            <a:spLocks noChangeArrowheads="1"/>
          </p:cNvSpPr>
          <p:nvPr/>
        </p:nvSpPr>
        <p:spPr bwMode="auto">
          <a:xfrm>
            <a:off x="6110288" y="4246563"/>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10250" name="Line 10">
            <a:extLst>
              <a:ext uri="{FF2B5EF4-FFF2-40B4-BE49-F238E27FC236}">
                <a16:creationId xmlns:a16="http://schemas.microsoft.com/office/drawing/2014/main" id="{B731561C-654E-40F0-8DAF-FBB0FA322DFE}"/>
              </a:ext>
            </a:extLst>
          </p:cNvPr>
          <p:cNvSpPr>
            <a:spLocks noChangeShapeType="1"/>
          </p:cNvSpPr>
          <p:nvPr/>
        </p:nvSpPr>
        <p:spPr bwMode="auto">
          <a:xfrm>
            <a:off x="2282825" y="3698875"/>
            <a:ext cx="0" cy="1800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a:extLst>
              <a:ext uri="{FF2B5EF4-FFF2-40B4-BE49-F238E27FC236}">
                <a16:creationId xmlns:a16="http://schemas.microsoft.com/office/drawing/2014/main" id="{A1F767D4-5FF0-46CF-A388-388951D8CD91}"/>
              </a:ext>
            </a:extLst>
          </p:cNvPr>
          <p:cNvSpPr>
            <a:spLocks noChangeShapeType="1"/>
          </p:cNvSpPr>
          <p:nvPr/>
        </p:nvSpPr>
        <p:spPr bwMode="auto">
          <a:xfrm>
            <a:off x="4084638" y="2995613"/>
            <a:ext cx="0" cy="1800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12">
            <a:extLst>
              <a:ext uri="{FF2B5EF4-FFF2-40B4-BE49-F238E27FC236}">
                <a16:creationId xmlns:a16="http://schemas.microsoft.com/office/drawing/2014/main" id="{40ABE88E-399F-4977-8E7C-A5910CDA96E6}"/>
              </a:ext>
            </a:extLst>
          </p:cNvPr>
          <p:cNvSpPr>
            <a:spLocks noChangeShapeType="1"/>
          </p:cNvSpPr>
          <p:nvPr/>
        </p:nvSpPr>
        <p:spPr bwMode="auto">
          <a:xfrm>
            <a:off x="2282825" y="4651375"/>
            <a:ext cx="18002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Text Box 13">
            <a:extLst>
              <a:ext uri="{FF2B5EF4-FFF2-40B4-BE49-F238E27FC236}">
                <a16:creationId xmlns:a16="http://schemas.microsoft.com/office/drawing/2014/main" id="{1E9109CE-F847-40FE-B7E5-2127592910EF}"/>
              </a:ext>
            </a:extLst>
          </p:cNvPr>
          <p:cNvSpPr txBox="1">
            <a:spLocks noChangeArrowheads="1"/>
          </p:cNvSpPr>
          <p:nvPr/>
        </p:nvSpPr>
        <p:spPr bwMode="auto">
          <a:xfrm>
            <a:off x="2986088" y="43989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50</a:t>
            </a:r>
          </a:p>
        </p:txBody>
      </p:sp>
      <p:sp>
        <p:nvSpPr>
          <p:cNvPr id="10254" name="Line 14">
            <a:extLst>
              <a:ext uri="{FF2B5EF4-FFF2-40B4-BE49-F238E27FC236}">
                <a16:creationId xmlns:a16="http://schemas.microsoft.com/office/drawing/2014/main" id="{90467CAF-B096-457A-9F55-ABBE7299524B}"/>
              </a:ext>
            </a:extLst>
          </p:cNvPr>
          <p:cNvSpPr>
            <a:spLocks noChangeShapeType="1"/>
          </p:cNvSpPr>
          <p:nvPr/>
        </p:nvSpPr>
        <p:spPr bwMode="auto">
          <a:xfrm flipV="1">
            <a:off x="1854200" y="3698875"/>
            <a:ext cx="0" cy="72231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Text Box 15">
            <a:extLst>
              <a:ext uri="{FF2B5EF4-FFF2-40B4-BE49-F238E27FC236}">
                <a16:creationId xmlns:a16="http://schemas.microsoft.com/office/drawing/2014/main" id="{BF943025-B166-4985-A7AD-1E8E0CCD376C}"/>
              </a:ext>
            </a:extLst>
          </p:cNvPr>
          <p:cNvSpPr txBox="1">
            <a:spLocks noChangeArrowheads="1"/>
          </p:cNvSpPr>
          <p:nvPr/>
        </p:nvSpPr>
        <p:spPr bwMode="auto">
          <a:xfrm rot="16200000">
            <a:off x="1447006" y="3820319"/>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20</a:t>
            </a:r>
          </a:p>
        </p:txBody>
      </p:sp>
      <p:sp>
        <p:nvSpPr>
          <p:cNvPr id="10256" name="Line 16">
            <a:extLst>
              <a:ext uri="{FF2B5EF4-FFF2-40B4-BE49-F238E27FC236}">
                <a16:creationId xmlns:a16="http://schemas.microsoft.com/office/drawing/2014/main" id="{789EDD60-FC48-493D-82D2-C8752E2F084E}"/>
              </a:ext>
            </a:extLst>
          </p:cNvPr>
          <p:cNvSpPr>
            <a:spLocks noChangeShapeType="1"/>
          </p:cNvSpPr>
          <p:nvPr/>
        </p:nvSpPr>
        <p:spPr bwMode="auto">
          <a:xfrm flipH="1">
            <a:off x="1592263" y="3698875"/>
            <a:ext cx="690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8" name="Oval 18">
            <a:extLst>
              <a:ext uri="{FF2B5EF4-FFF2-40B4-BE49-F238E27FC236}">
                <a16:creationId xmlns:a16="http://schemas.microsoft.com/office/drawing/2014/main" id="{86DB53BE-7D3E-48F5-9063-97425A4D97C5}"/>
              </a:ext>
            </a:extLst>
          </p:cNvPr>
          <p:cNvSpPr>
            <a:spLocks noChangeArrowheads="1"/>
          </p:cNvSpPr>
          <p:nvPr/>
        </p:nvSpPr>
        <p:spPr bwMode="auto">
          <a:xfrm>
            <a:off x="2260600" y="36798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9" name="Text Box 19">
            <a:extLst>
              <a:ext uri="{FF2B5EF4-FFF2-40B4-BE49-F238E27FC236}">
                <a16:creationId xmlns:a16="http://schemas.microsoft.com/office/drawing/2014/main" id="{FEAF4320-ABCD-4864-AE64-EC23FE677389}"/>
              </a:ext>
            </a:extLst>
          </p:cNvPr>
          <p:cNvSpPr txBox="1">
            <a:spLocks noChangeArrowheads="1"/>
          </p:cNvSpPr>
          <p:nvPr/>
        </p:nvSpPr>
        <p:spPr bwMode="auto">
          <a:xfrm>
            <a:off x="2132013" y="337185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 </a:t>
            </a:r>
          </a:p>
        </p:txBody>
      </p:sp>
      <p:sp>
        <p:nvSpPr>
          <p:cNvPr id="10260" name="Line 20">
            <a:extLst>
              <a:ext uri="{FF2B5EF4-FFF2-40B4-BE49-F238E27FC236}">
                <a16:creationId xmlns:a16="http://schemas.microsoft.com/office/drawing/2014/main" id="{42C638F2-45AB-478B-A990-A750A2364CBF}"/>
              </a:ext>
            </a:extLst>
          </p:cNvPr>
          <p:cNvSpPr>
            <a:spLocks noChangeShapeType="1"/>
          </p:cNvSpPr>
          <p:nvPr/>
        </p:nvSpPr>
        <p:spPr bwMode="auto">
          <a:xfrm flipV="1">
            <a:off x="1854200" y="4424363"/>
            <a:ext cx="0" cy="10779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1" name="Line 21">
            <a:extLst>
              <a:ext uri="{FF2B5EF4-FFF2-40B4-BE49-F238E27FC236}">
                <a16:creationId xmlns:a16="http://schemas.microsoft.com/office/drawing/2014/main" id="{B8A31B52-F156-4DB7-BEE9-ED214C9E0310}"/>
              </a:ext>
            </a:extLst>
          </p:cNvPr>
          <p:cNvSpPr>
            <a:spLocks noChangeShapeType="1"/>
          </p:cNvSpPr>
          <p:nvPr/>
        </p:nvSpPr>
        <p:spPr bwMode="auto">
          <a:xfrm flipH="1">
            <a:off x="1535113" y="5499100"/>
            <a:ext cx="690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2" name="Text Box 22">
            <a:extLst>
              <a:ext uri="{FF2B5EF4-FFF2-40B4-BE49-F238E27FC236}">
                <a16:creationId xmlns:a16="http://schemas.microsoft.com/office/drawing/2014/main" id="{7FD1FFCA-8190-4E71-B606-95CE1A8E1B0B}"/>
              </a:ext>
            </a:extLst>
          </p:cNvPr>
          <p:cNvSpPr txBox="1">
            <a:spLocks noChangeArrowheads="1"/>
          </p:cNvSpPr>
          <p:nvPr/>
        </p:nvSpPr>
        <p:spPr bwMode="auto">
          <a:xfrm rot="16200000">
            <a:off x="1475581" y="4750594"/>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30</a:t>
            </a:r>
          </a:p>
        </p:txBody>
      </p:sp>
      <p:sp>
        <p:nvSpPr>
          <p:cNvPr id="10263" name="Text Box 23">
            <a:extLst>
              <a:ext uri="{FF2B5EF4-FFF2-40B4-BE49-F238E27FC236}">
                <a16:creationId xmlns:a16="http://schemas.microsoft.com/office/drawing/2014/main" id="{B3722966-3FB2-4AE7-A162-E4B1B851A593}"/>
              </a:ext>
            </a:extLst>
          </p:cNvPr>
          <p:cNvSpPr txBox="1">
            <a:spLocks noChangeArrowheads="1"/>
          </p:cNvSpPr>
          <p:nvPr/>
        </p:nvSpPr>
        <p:spPr bwMode="auto">
          <a:xfrm>
            <a:off x="2168525" y="54784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10264" name="Oval 24">
            <a:extLst>
              <a:ext uri="{FF2B5EF4-FFF2-40B4-BE49-F238E27FC236}">
                <a16:creationId xmlns:a16="http://schemas.microsoft.com/office/drawing/2014/main" id="{77D6C1A8-B07A-4518-87A7-23144629EAC4}"/>
              </a:ext>
            </a:extLst>
          </p:cNvPr>
          <p:cNvSpPr>
            <a:spLocks noChangeArrowheads="1"/>
          </p:cNvSpPr>
          <p:nvPr/>
        </p:nvSpPr>
        <p:spPr bwMode="auto">
          <a:xfrm>
            <a:off x="2257425" y="547687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5" name="Oval 25">
            <a:extLst>
              <a:ext uri="{FF2B5EF4-FFF2-40B4-BE49-F238E27FC236}">
                <a16:creationId xmlns:a16="http://schemas.microsoft.com/office/drawing/2014/main" id="{F90C347C-1707-4F66-AAA8-874F6D269D26}"/>
              </a:ext>
            </a:extLst>
          </p:cNvPr>
          <p:cNvSpPr>
            <a:spLocks noChangeArrowheads="1"/>
          </p:cNvSpPr>
          <p:nvPr/>
        </p:nvSpPr>
        <p:spPr bwMode="auto">
          <a:xfrm>
            <a:off x="4052888" y="2968625"/>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6" name="Line 26">
            <a:extLst>
              <a:ext uri="{FF2B5EF4-FFF2-40B4-BE49-F238E27FC236}">
                <a16:creationId xmlns:a16="http://schemas.microsoft.com/office/drawing/2014/main" id="{D0AFE4DB-FDF3-4E7D-BA73-B5762DDE7A5C}"/>
              </a:ext>
            </a:extLst>
          </p:cNvPr>
          <p:cNvSpPr>
            <a:spLocks noChangeShapeType="1"/>
          </p:cNvSpPr>
          <p:nvPr/>
        </p:nvSpPr>
        <p:spPr bwMode="auto">
          <a:xfrm flipH="1">
            <a:off x="4140200" y="2986088"/>
            <a:ext cx="1608138" cy="11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8" name="Line 28">
            <a:extLst>
              <a:ext uri="{FF2B5EF4-FFF2-40B4-BE49-F238E27FC236}">
                <a16:creationId xmlns:a16="http://schemas.microsoft.com/office/drawing/2014/main" id="{799FD9AC-3A92-4308-BA43-D5CD8B904094}"/>
              </a:ext>
            </a:extLst>
          </p:cNvPr>
          <p:cNvSpPr>
            <a:spLocks noChangeShapeType="1"/>
          </p:cNvSpPr>
          <p:nvPr/>
        </p:nvSpPr>
        <p:spPr bwMode="auto">
          <a:xfrm flipV="1">
            <a:off x="5576888" y="2987675"/>
            <a:ext cx="0" cy="14351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9" name="Oval 29">
            <a:extLst>
              <a:ext uri="{FF2B5EF4-FFF2-40B4-BE49-F238E27FC236}">
                <a16:creationId xmlns:a16="http://schemas.microsoft.com/office/drawing/2014/main" id="{8E66479C-FB7C-4EF6-BDF4-584049E1DF7E}"/>
              </a:ext>
            </a:extLst>
          </p:cNvPr>
          <p:cNvSpPr>
            <a:spLocks noChangeArrowheads="1"/>
          </p:cNvSpPr>
          <p:nvPr/>
        </p:nvSpPr>
        <p:spPr bwMode="auto">
          <a:xfrm>
            <a:off x="4057650" y="47720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1" name="Text Box 31">
            <a:extLst>
              <a:ext uri="{FF2B5EF4-FFF2-40B4-BE49-F238E27FC236}">
                <a16:creationId xmlns:a16="http://schemas.microsoft.com/office/drawing/2014/main" id="{A411A31F-C0B4-479A-9378-630BCBCB76FD}"/>
              </a:ext>
            </a:extLst>
          </p:cNvPr>
          <p:cNvSpPr txBox="1">
            <a:spLocks noChangeArrowheads="1"/>
          </p:cNvSpPr>
          <p:nvPr/>
        </p:nvSpPr>
        <p:spPr bwMode="auto">
          <a:xfrm rot="16200000">
            <a:off x="5218906" y="3556794"/>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40</a:t>
            </a:r>
          </a:p>
        </p:txBody>
      </p:sp>
      <p:sp>
        <p:nvSpPr>
          <p:cNvPr id="10272" name="Text Box 32">
            <a:extLst>
              <a:ext uri="{FF2B5EF4-FFF2-40B4-BE49-F238E27FC236}">
                <a16:creationId xmlns:a16="http://schemas.microsoft.com/office/drawing/2014/main" id="{20D65E53-EFAF-4A24-A507-194C27CB7F94}"/>
              </a:ext>
            </a:extLst>
          </p:cNvPr>
          <p:cNvSpPr txBox="1">
            <a:spLocks noChangeArrowheads="1"/>
          </p:cNvSpPr>
          <p:nvPr/>
        </p:nvSpPr>
        <p:spPr bwMode="auto">
          <a:xfrm>
            <a:off x="3932238" y="2695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10273" name="Line 33">
            <a:extLst>
              <a:ext uri="{FF2B5EF4-FFF2-40B4-BE49-F238E27FC236}">
                <a16:creationId xmlns:a16="http://schemas.microsoft.com/office/drawing/2014/main" id="{18FA9ACD-E33B-4272-8604-0907E389E45A}"/>
              </a:ext>
            </a:extLst>
          </p:cNvPr>
          <p:cNvSpPr>
            <a:spLocks noChangeShapeType="1"/>
          </p:cNvSpPr>
          <p:nvPr/>
        </p:nvSpPr>
        <p:spPr bwMode="auto">
          <a:xfrm flipH="1">
            <a:off x="4087813" y="4795838"/>
            <a:ext cx="164147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4" name="Line 34">
            <a:extLst>
              <a:ext uri="{FF2B5EF4-FFF2-40B4-BE49-F238E27FC236}">
                <a16:creationId xmlns:a16="http://schemas.microsoft.com/office/drawing/2014/main" id="{7455988F-3AF9-4B6C-91BF-6420EA66AA6D}"/>
              </a:ext>
            </a:extLst>
          </p:cNvPr>
          <p:cNvSpPr>
            <a:spLocks noChangeShapeType="1"/>
          </p:cNvSpPr>
          <p:nvPr/>
        </p:nvSpPr>
        <p:spPr bwMode="auto">
          <a:xfrm flipV="1">
            <a:off x="5576888" y="4438650"/>
            <a:ext cx="0" cy="3571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Text Box 35">
            <a:extLst>
              <a:ext uri="{FF2B5EF4-FFF2-40B4-BE49-F238E27FC236}">
                <a16:creationId xmlns:a16="http://schemas.microsoft.com/office/drawing/2014/main" id="{119D7B05-4F07-4C0B-992D-50BF7DC2DDC3}"/>
              </a:ext>
            </a:extLst>
          </p:cNvPr>
          <p:cNvSpPr txBox="1">
            <a:spLocks noChangeArrowheads="1"/>
          </p:cNvSpPr>
          <p:nvPr/>
        </p:nvSpPr>
        <p:spPr bwMode="auto">
          <a:xfrm rot="16200000">
            <a:off x="5441156" y="4410869"/>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10</a:t>
            </a:r>
          </a:p>
        </p:txBody>
      </p:sp>
      <p:sp>
        <p:nvSpPr>
          <p:cNvPr id="10277" name="Text Box 37">
            <a:extLst>
              <a:ext uri="{FF2B5EF4-FFF2-40B4-BE49-F238E27FC236}">
                <a16:creationId xmlns:a16="http://schemas.microsoft.com/office/drawing/2014/main" id="{76F07BBA-FA18-43E9-9395-A649841EEA04}"/>
              </a:ext>
            </a:extLst>
          </p:cNvPr>
          <p:cNvSpPr txBox="1">
            <a:spLocks noChangeArrowheads="1"/>
          </p:cNvSpPr>
          <p:nvPr/>
        </p:nvSpPr>
        <p:spPr bwMode="auto">
          <a:xfrm>
            <a:off x="3937000" y="4808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 </a:t>
            </a:r>
          </a:p>
        </p:txBody>
      </p:sp>
      <p:sp>
        <p:nvSpPr>
          <p:cNvPr id="10278" name="Line 38">
            <a:extLst>
              <a:ext uri="{FF2B5EF4-FFF2-40B4-BE49-F238E27FC236}">
                <a16:creationId xmlns:a16="http://schemas.microsoft.com/office/drawing/2014/main" id="{C2273428-0F97-454E-B150-0936AF5779FB}"/>
              </a:ext>
            </a:extLst>
          </p:cNvPr>
          <p:cNvSpPr>
            <a:spLocks noChangeShapeType="1"/>
          </p:cNvSpPr>
          <p:nvPr/>
        </p:nvSpPr>
        <p:spPr bwMode="auto">
          <a:xfrm flipV="1">
            <a:off x="2282825" y="2997200"/>
            <a:ext cx="1800225" cy="25019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9" name="Line 39">
            <a:extLst>
              <a:ext uri="{FF2B5EF4-FFF2-40B4-BE49-F238E27FC236}">
                <a16:creationId xmlns:a16="http://schemas.microsoft.com/office/drawing/2014/main" id="{44ED4F8C-E7F3-4465-9A42-C55EC728531B}"/>
              </a:ext>
            </a:extLst>
          </p:cNvPr>
          <p:cNvSpPr>
            <a:spLocks noChangeShapeType="1"/>
          </p:cNvSpPr>
          <p:nvPr/>
        </p:nvSpPr>
        <p:spPr bwMode="auto">
          <a:xfrm>
            <a:off x="2282825" y="3698875"/>
            <a:ext cx="1800225" cy="10985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 name="Line 41">
            <a:extLst>
              <a:ext uri="{FF2B5EF4-FFF2-40B4-BE49-F238E27FC236}">
                <a16:creationId xmlns:a16="http://schemas.microsoft.com/office/drawing/2014/main" id="{6F722933-D4C3-4978-B46C-8F33CDCA51F3}"/>
              </a:ext>
            </a:extLst>
          </p:cNvPr>
          <p:cNvSpPr>
            <a:spLocks noChangeShapeType="1"/>
          </p:cNvSpPr>
          <p:nvPr/>
        </p:nvSpPr>
        <p:spPr bwMode="auto">
          <a:xfrm rot="5400000">
            <a:off x="3825875" y="3956050"/>
            <a:ext cx="0" cy="3086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3" name="Arc 43">
            <a:extLst>
              <a:ext uri="{FF2B5EF4-FFF2-40B4-BE49-F238E27FC236}">
                <a16:creationId xmlns:a16="http://schemas.microsoft.com/office/drawing/2014/main" id="{7D1D8167-8040-4F58-9221-C73CCA366D21}"/>
              </a:ext>
            </a:extLst>
          </p:cNvPr>
          <p:cNvSpPr>
            <a:spLocks/>
          </p:cNvSpPr>
          <p:nvPr/>
        </p:nvSpPr>
        <p:spPr bwMode="auto">
          <a:xfrm>
            <a:off x="2282825" y="2986088"/>
            <a:ext cx="3089275" cy="2513012"/>
          </a:xfrm>
          <a:custGeom>
            <a:avLst/>
            <a:gdLst>
              <a:gd name="G0" fmla="+- 0 0 0"/>
              <a:gd name="G1" fmla="+- 17571 0 0"/>
              <a:gd name="G2" fmla="+- 21600 0 0"/>
              <a:gd name="T0" fmla="*/ 12563 w 21600"/>
              <a:gd name="T1" fmla="*/ 0 h 17571"/>
              <a:gd name="T2" fmla="*/ 21600 w 21600"/>
              <a:gd name="T3" fmla="*/ 17571 h 17571"/>
              <a:gd name="T4" fmla="*/ 0 w 21600"/>
              <a:gd name="T5" fmla="*/ 17571 h 17571"/>
            </a:gdLst>
            <a:ahLst/>
            <a:cxnLst>
              <a:cxn ang="0">
                <a:pos x="T0" y="T1"/>
              </a:cxn>
              <a:cxn ang="0">
                <a:pos x="T2" y="T3"/>
              </a:cxn>
              <a:cxn ang="0">
                <a:pos x="T4" y="T5"/>
              </a:cxn>
            </a:cxnLst>
            <a:rect l="0" t="0" r="r" b="b"/>
            <a:pathLst>
              <a:path w="21600" h="17571" fill="none" extrusionOk="0">
                <a:moveTo>
                  <a:pt x="12562" y="0"/>
                </a:moveTo>
                <a:cubicBezTo>
                  <a:pt x="18234" y="4055"/>
                  <a:pt x="21600" y="10598"/>
                  <a:pt x="21600" y="17571"/>
                </a:cubicBezTo>
              </a:path>
              <a:path w="21600" h="17571" stroke="0" extrusionOk="0">
                <a:moveTo>
                  <a:pt x="12562" y="0"/>
                </a:moveTo>
                <a:cubicBezTo>
                  <a:pt x="18234" y="4055"/>
                  <a:pt x="21600" y="10598"/>
                  <a:pt x="21600" y="17571"/>
                </a:cubicBezTo>
                <a:lnTo>
                  <a:pt x="0" y="1757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4" name="Text Box 44">
            <a:extLst>
              <a:ext uri="{FF2B5EF4-FFF2-40B4-BE49-F238E27FC236}">
                <a16:creationId xmlns:a16="http://schemas.microsoft.com/office/drawing/2014/main" id="{808FC924-A5B7-468F-AA0D-4DB8A885B34D}"/>
              </a:ext>
            </a:extLst>
          </p:cNvPr>
          <p:cNvSpPr txBox="1">
            <a:spLocks noChangeArrowheads="1"/>
          </p:cNvSpPr>
          <p:nvPr/>
        </p:nvSpPr>
        <p:spPr bwMode="auto">
          <a:xfrm>
            <a:off x="5232400" y="5440363"/>
            <a:ext cx="515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endParaRPr lang="en-US" altLang="en-US" sz="1400"/>
          </a:p>
        </p:txBody>
      </p:sp>
      <p:sp>
        <p:nvSpPr>
          <p:cNvPr id="10285" name="Line 45">
            <a:extLst>
              <a:ext uri="{FF2B5EF4-FFF2-40B4-BE49-F238E27FC236}">
                <a16:creationId xmlns:a16="http://schemas.microsoft.com/office/drawing/2014/main" id="{C5D27A01-AF72-4BC6-83DE-7CAF045953D9}"/>
              </a:ext>
            </a:extLst>
          </p:cNvPr>
          <p:cNvSpPr>
            <a:spLocks noChangeShapeType="1"/>
          </p:cNvSpPr>
          <p:nvPr/>
        </p:nvSpPr>
        <p:spPr bwMode="auto">
          <a:xfrm flipV="1">
            <a:off x="5375275" y="4795838"/>
            <a:ext cx="0" cy="703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6" name="Oval 46">
            <a:extLst>
              <a:ext uri="{FF2B5EF4-FFF2-40B4-BE49-F238E27FC236}">
                <a16:creationId xmlns:a16="http://schemas.microsoft.com/office/drawing/2014/main" id="{F1EC69FE-E467-4C70-A472-DBA3F23561A0}"/>
              </a:ext>
            </a:extLst>
          </p:cNvPr>
          <p:cNvSpPr>
            <a:spLocks noChangeArrowheads="1"/>
          </p:cNvSpPr>
          <p:nvPr/>
        </p:nvSpPr>
        <p:spPr bwMode="auto">
          <a:xfrm>
            <a:off x="5345113" y="4778375"/>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7" name="Line 47">
            <a:extLst>
              <a:ext uri="{FF2B5EF4-FFF2-40B4-BE49-F238E27FC236}">
                <a16:creationId xmlns:a16="http://schemas.microsoft.com/office/drawing/2014/main" id="{8C01689D-6D9B-45BF-8E36-16DFA44E3E99}"/>
              </a:ext>
            </a:extLst>
          </p:cNvPr>
          <p:cNvSpPr>
            <a:spLocks noChangeShapeType="1"/>
          </p:cNvSpPr>
          <p:nvPr/>
        </p:nvSpPr>
        <p:spPr bwMode="auto">
          <a:xfrm rot="1200000" flipV="1">
            <a:off x="2193925" y="4240213"/>
            <a:ext cx="3271838" cy="11112"/>
          </a:xfrm>
          <a:prstGeom prst="line">
            <a:avLst/>
          </a:prstGeom>
          <a:noFill/>
          <a:ln w="952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8" name="Text Box 48">
            <a:extLst>
              <a:ext uri="{FF2B5EF4-FFF2-40B4-BE49-F238E27FC236}">
                <a16:creationId xmlns:a16="http://schemas.microsoft.com/office/drawing/2014/main" id="{5316E8FC-818E-442B-812C-7D2E44288B18}"/>
              </a:ext>
            </a:extLst>
          </p:cNvPr>
          <p:cNvSpPr txBox="1">
            <a:spLocks noChangeArrowheads="1"/>
          </p:cNvSpPr>
          <p:nvPr/>
        </p:nvSpPr>
        <p:spPr bwMode="auto">
          <a:xfrm rot="1128713">
            <a:off x="3511550" y="39497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91</a:t>
            </a:r>
          </a:p>
        </p:txBody>
      </p:sp>
      <p:sp>
        <p:nvSpPr>
          <p:cNvPr id="10289" name="Text Box 49">
            <a:extLst>
              <a:ext uri="{FF2B5EF4-FFF2-40B4-BE49-F238E27FC236}">
                <a16:creationId xmlns:a16="http://schemas.microsoft.com/office/drawing/2014/main" id="{2EACE6FB-811D-44EC-8DD6-85D436D79063}"/>
              </a:ext>
            </a:extLst>
          </p:cNvPr>
          <p:cNvSpPr txBox="1">
            <a:spLocks noChangeArrowheads="1"/>
          </p:cNvSpPr>
          <p:nvPr/>
        </p:nvSpPr>
        <p:spPr bwMode="auto">
          <a:xfrm>
            <a:off x="5994400" y="4956175"/>
            <a:ext cx="1838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a:t>
            </a:r>
            <a:r>
              <a:rPr lang="el-GR" altLang="en-US">
                <a:cs typeface="Arial" panose="020B0604020202020204" pitchFamily="34" charset="0"/>
              </a:rPr>
              <a:t>θ</a:t>
            </a:r>
            <a:r>
              <a:rPr lang="en-US" altLang="en-US">
                <a:cs typeface="Arial" panose="020B0604020202020204" pitchFamily="34" charset="0"/>
              </a:rPr>
              <a:t>=20º</a:t>
            </a:r>
          </a:p>
        </p:txBody>
      </p:sp>
      <p:sp>
        <p:nvSpPr>
          <p:cNvPr id="10290" name="Arc 50">
            <a:extLst>
              <a:ext uri="{FF2B5EF4-FFF2-40B4-BE49-F238E27FC236}">
                <a16:creationId xmlns:a16="http://schemas.microsoft.com/office/drawing/2014/main" id="{661C2388-0A76-4C55-A918-E9AAF27A3F65}"/>
              </a:ext>
            </a:extLst>
          </p:cNvPr>
          <p:cNvSpPr>
            <a:spLocks/>
          </p:cNvSpPr>
          <p:nvPr/>
        </p:nvSpPr>
        <p:spPr bwMode="auto">
          <a:xfrm flipH="1">
            <a:off x="4827588" y="4619625"/>
            <a:ext cx="468312" cy="211138"/>
          </a:xfrm>
          <a:custGeom>
            <a:avLst/>
            <a:gdLst>
              <a:gd name="G0" fmla="+- 0 0 0"/>
              <a:gd name="G1" fmla="+- 9191 0 0"/>
              <a:gd name="G2" fmla="+- 21600 0 0"/>
              <a:gd name="T0" fmla="*/ 19547 w 21526"/>
              <a:gd name="T1" fmla="*/ 0 h 9191"/>
              <a:gd name="T2" fmla="*/ 21526 w 21526"/>
              <a:gd name="T3" fmla="*/ 7400 h 9191"/>
              <a:gd name="T4" fmla="*/ 0 w 21526"/>
              <a:gd name="T5" fmla="*/ 9191 h 9191"/>
            </a:gdLst>
            <a:ahLst/>
            <a:cxnLst>
              <a:cxn ang="0">
                <a:pos x="T0" y="T1"/>
              </a:cxn>
              <a:cxn ang="0">
                <a:pos x="T2" y="T3"/>
              </a:cxn>
              <a:cxn ang="0">
                <a:pos x="T4" y="T5"/>
              </a:cxn>
            </a:cxnLst>
            <a:rect l="0" t="0" r="r" b="b"/>
            <a:pathLst>
              <a:path w="21526" h="9191" fill="none" extrusionOk="0">
                <a:moveTo>
                  <a:pt x="19547" y="-1"/>
                </a:moveTo>
                <a:cubicBezTo>
                  <a:pt x="20642" y="2329"/>
                  <a:pt x="21312" y="4835"/>
                  <a:pt x="21525" y="7400"/>
                </a:cubicBezTo>
              </a:path>
              <a:path w="21526" h="9191" stroke="0" extrusionOk="0">
                <a:moveTo>
                  <a:pt x="19547" y="-1"/>
                </a:moveTo>
                <a:cubicBezTo>
                  <a:pt x="20642" y="2329"/>
                  <a:pt x="21312" y="4835"/>
                  <a:pt x="21525" y="7400"/>
                </a:cubicBezTo>
                <a:lnTo>
                  <a:pt x="0" y="919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1" name="Text Box 51">
            <a:extLst>
              <a:ext uri="{FF2B5EF4-FFF2-40B4-BE49-F238E27FC236}">
                <a16:creationId xmlns:a16="http://schemas.microsoft.com/office/drawing/2014/main" id="{A6A32823-4011-47A3-BC9F-5030E557E039}"/>
              </a:ext>
            </a:extLst>
          </p:cNvPr>
          <p:cNvSpPr txBox="1">
            <a:spLocks noChangeArrowheads="1"/>
          </p:cNvSpPr>
          <p:nvPr/>
        </p:nvSpPr>
        <p:spPr bwMode="auto">
          <a:xfrm>
            <a:off x="4587875" y="4749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20º</a:t>
            </a:r>
          </a:p>
        </p:txBody>
      </p:sp>
      <p:sp>
        <p:nvSpPr>
          <p:cNvPr id="10292" name="Line 52">
            <a:extLst>
              <a:ext uri="{FF2B5EF4-FFF2-40B4-BE49-F238E27FC236}">
                <a16:creationId xmlns:a16="http://schemas.microsoft.com/office/drawing/2014/main" id="{13FD6E3A-51A8-410B-A5B1-9FA480BBA17C}"/>
              </a:ext>
            </a:extLst>
          </p:cNvPr>
          <p:cNvSpPr>
            <a:spLocks noChangeShapeType="1"/>
          </p:cNvSpPr>
          <p:nvPr/>
        </p:nvSpPr>
        <p:spPr bwMode="auto">
          <a:xfrm rot="16200000" flipV="1">
            <a:off x="3383756" y="2597944"/>
            <a:ext cx="1588" cy="2203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6" name="Arc 56">
            <a:extLst>
              <a:ext uri="{FF2B5EF4-FFF2-40B4-BE49-F238E27FC236}">
                <a16:creationId xmlns:a16="http://schemas.microsoft.com/office/drawing/2014/main" id="{3BA6B638-2DEF-4E9C-87A9-0C51EDB4C95B}"/>
              </a:ext>
            </a:extLst>
          </p:cNvPr>
          <p:cNvSpPr>
            <a:spLocks/>
          </p:cNvSpPr>
          <p:nvPr/>
        </p:nvSpPr>
        <p:spPr bwMode="auto">
          <a:xfrm rot="5400000">
            <a:off x="2814638" y="3211512"/>
            <a:ext cx="1100138" cy="2081213"/>
          </a:xfrm>
          <a:custGeom>
            <a:avLst/>
            <a:gdLst>
              <a:gd name="G0" fmla="+- 0 0 0"/>
              <a:gd name="G1" fmla="+- 21600 0 0"/>
              <a:gd name="G2" fmla="+- 21600 0 0"/>
              <a:gd name="T0" fmla="*/ 0 w 11448"/>
              <a:gd name="T1" fmla="*/ 0 h 21600"/>
              <a:gd name="T2" fmla="*/ 11448 w 11448"/>
              <a:gd name="T3" fmla="*/ 3283 h 21600"/>
              <a:gd name="T4" fmla="*/ 0 w 11448"/>
              <a:gd name="T5" fmla="*/ 21600 h 21600"/>
            </a:gdLst>
            <a:ahLst/>
            <a:cxnLst>
              <a:cxn ang="0">
                <a:pos x="T0" y="T1"/>
              </a:cxn>
              <a:cxn ang="0">
                <a:pos x="T2" y="T3"/>
              </a:cxn>
              <a:cxn ang="0">
                <a:pos x="T4" y="T5"/>
              </a:cxn>
            </a:cxnLst>
            <a:rect l="0" t="0" r="r" b="b"/>
            <a:pathLst>
              <a:path w="11448" h="21600" fill="none" extrusionOk="0">
                <a:moveTo>
                  <a:pt x="0" y="0"/>
                </a:moveTo>
                <a:cubicBezTo>
                  <a:pt x="4048" y="0"/>
                  <a:pt x="8014" y="1137"/>
                  <a:pt x="11447" y="3283"/>
                </a:cubicBezTo>
              </a:path>
              <a:path w="11448" h="21600" stroke="0" extrusionOk="0">
                <a:moveTo>
                  <a:pt x="0" y="0"/>
                </a:moveTo>
                <a:cubicBezTo>
                  <a:pt x="4048" y="0"/>
                  <a:pt x="8014" y="1137"/>
                  <a:pt x="11447" y="3283"/>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7" name="Line 57">
            <a:extLst>
              <a:ext uri="{FF2B5EF4-FFF2-40B4-BE49-F238E27FC236}">
                <a16:creationId xmlns:a16="http://schemas.microsoft.com/office/drawing/2014/main" id="{FFD42A4F-9EFB-4B45-8C07-98CF222EC676}"/>
              </a:ext>
            </a:extLst>
          </p:cNvPr>
          <p:cNvSpPr>
            <a:spLocks noChangeShapeType="1"/>
          </p:cNvSpPr>
          <p:nvPr/>
        </p:nvSpPr>
        <p:spPr bwMode="auto">
          <a:xfrm flipV="1">
            <a:off x="4405313" y="2997200"/>
            <a:ext cx="0" cy="701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8" name="Text Box 58">
            <a:extLst>
              <a:ext uri="{FF2B5EF4-FFF2-40B4-BE49-F238E27FC236}">
                <a16:creationId xmlns:a16="http://schemas.microsoft.com/office/drawing/2014/main" id="{C8FFAC5F-89E1-4DDE-B021-8DC92B3F8751}"/>
              </a:ext>
            </a:extLst>
          </p:cNvPr>
          <p:cNvSpPr txBox="1">
            <a:spLocks noChangeArrowheads="1"/>
          </p:cNvSpPr>
          <p:nvPr/>
        </p:nvSpPr>
        <p:spPr bwMode="auto">
          <a:xfrm>
            <a:off x="4329113" y="3698875"/>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a:t>
            </a:r>
            <a:endParaRPr lang="en-US" altLang="en-US" sz="1400">
              <a:latin typeface="Arial Unicode MS" panose="020B0604020202020204" pitchFamily="34" charset="-128"/>
            </a:endParaRPr>
          </a:p>
        </p:txBody>
      </p:sp>
      <p:sp>
        <p:nvSpPr>
          <p:cNvPr id="10299" name="Text Box 59">
            <a:extLst>
              <a:ext uri="{FF2B5EF4-FFF2-40B4-BE49-F238E27FC236}">
                <a16:creationId xmlns:a16="http://schemas.microsoft.com/office/drawing/2014/main" id="{A6F7960D-365B-4B6A-B2E8-35967C3F7D69}"/>
              </a:ext>
            </a:extLst>
          </p:cNvPr>
          <p:cNvSpPr txBox="1">
            <a:spLocks noChangeArrowheads="1"/>
          </p:cNvSpPr>
          <p:nvPr/>
        </p:nvSpPr>
        <p:spPr bwMode="auto">
          <a:xfrm>
            <a:off x="4257675" y="2644775"/>
            <a:ext cx="515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2</a:t>
            </a:r>
            <a:endParaRPr lang="en-US" altLang="en-US" sz="1400"/>
          </a:p>
        </p:txBody>
      </p:sp>
      <p:sp>
        <p:nvSpPr>
          <p:cNvPr id="10300" name="Oval 60">
            <a:extLst>
              <a:ext uri="{FF2B5EF4-FFF2-40B4-BE49-F238E27FC236}">
                <a16:creationId xmlns:a16="http://schemas.microsoft.com/office/drawing/2014/main" id="{E51BA712-FDE0-44E6-BBFF-95AD2E056722}"/>
              </a:ext>
            </a:extLst>
          </p:cNvPr>
          <p:cNvSpPr>
            <a:spLocks noChangeArrowheads="1"/>
          </p:cNvSpPr>
          <p:nvPr/>
        </p:nvSpPr>
        <p:spPr bwMode="auto">
          <a:xfrm>
            <a:off x="4383088" y="2974975"/>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1" name="Line 61">
            <a:extLst>
              <a:ext uri="{FF2B5EF4-FFF2-40B4-BE49-F238E27FC236}">
                <a16:creationId xmlns:a16="http://schemas.microsoft.com/office/drawing/2014/main" id="{3AA77A12-928C-49C4-BFAB-9344DA2B124A}"/>
              </a:ext>
            </a:extLst>
          </p:cNvPr>
          <p:cNvSpPr>
            <a:spLocks noChangeShapeType="1"/>
          </p:cNvSpPr>
          <p:nvPr/>
        </p:nvSpPr>
        <p:spPr bwMode="auto">
          <a:xfrm rot="18600000" flipH="1" flipV="1">
            <a:off x="1708944" y="4233069"/>
            <a:ext cx="3271838" cy="31750"/>
          </a:xfrm>
          <a:prstGeom prst="line">
            <a:avLst/>
          </a:prstGeom>
          <a:noFill/>
          <a:ln w="952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2" name="Arc 62">
            <a:extLst>
              <a:ext uri="{FF2B5EF4-FFF2-40B4-BE49-F238E27FC236}">
                <a16:creationId xmlns:a16="http://schemas.microsoft.com/office/drawing/2014/main" id="{16930279-85D1-4FCB-BBBE-C6D85C98A5F8}"/>
              </a:ext>
            </a:extLst>
          </p:cNvPr>
          <p:cNvSpPr>
            <a:spLocks/>
          </p:cNvSpPr>
          <p:nvPr/>
        </p:nvSpPr>
        <p:spPr bwMode="auto">
          <a:xfrm rot="10800000" flipH="1" flipV="1">
            <a:off x="2433638" y="5067300"/>
            <a:ext cx="447675" cy="428625"/>
          </a:xfrm>
          <a:custGeom>
            <a:avLst/>
            <a:gdLst>
              <a:gd name="G0" fmla="+- 0 0 0"/>
              <a:gd name="G1" fmla="+- 19172 0 0"/>
              <a:gd name="G2" fmla="+- 21600 0 0"/>
              <a:gd name="T0" fmla="*/ 9950 w 21600"/>
              <a:gd name="T1" fmla="*/ 0 h 19172"/>
              <a:gd name="T2" fmla="*/ 21600 w 21600"/>
              <a:gd name="T3" fmla="*/ 19172 h 19172"/>
              <a:gd name="T4" fmla="*/ 0 w 21600"/>
              <a:gd name="T5" fmla="*/ 19172 h 19172"/>
            </a:gdLst>
            <a:ahLst/>
            <a:cxnLst>
              <a:cxn ang="0">
                <a:pos x="T0" y="T1"/>
              </a:cxn>
              <a:cxn ang="0">
                <a:pos x="T2" y="T3"/>
              </a:cxn>
              <a:cxn ang="0">
                <a:pos x="T4" y="T5"/>
              </a:cxn>
            </a:cxnLst>
            <a:rect l="0" t="0" r="r" b="b"/>
            <a:pathLst>
              <a:path w="21600" h="19172" fill="none" extrusionOk="0">
                <a:moveTo>
                  <a:pt x="9949" y="0"/>
                </a:moveTo>
                <a:cubicBezTo>
                  <a:pt x="17107" y="3714"/>
                  <a:pt x="21600" y="11107"/>
                  <a:pt x="21600" y="19172"/>
                </a:cubicBezTo>
              </a:path>
              <a:path w="21600" h="19172" stroke="0" extrusionOk="0">
                <a:moveTo>
                  <a:pt x="9949" y="0"/>
                </a:moveTo>
                <a:cubicBezTo>
                  <a:pt x="17107" y="3714"/>
                  <a:pt x="21600" y="11107"/>
                  <a:pt x="21600" y="19172"/>
                </a:cubicBezTo>
                <a:lnTo>
                  <a:pt x="0" y="1917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3" name="Text Box 63">
            <a:extLst>
              <a:ext uri="{FF2B5EF4-FFF2-40B4-BE49-F238E27FC236}">
                <a16:creationId xmlns:a16="http://schemas.microsoft.com/office/drawing/2014/main" id="{B2F611F2-87F7-41EB-A61D-E1569036B701}"/>
              </a:ext>
            </a:extLst>
          </p:cNvPr>
          <p:cNvSpPr txBox="1">
            <a:spLocks noChangeArrowheads="1"/>
          </p:cNvSpPr>
          <p:nvPr/>
        </p:nvSpPr>
        <p:spPr bwMode="auto">
          <a:xfrm>
            <a:off x="2668588" y="5443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50º</a:t>
            </a:r>
          </a:p>
        </p:txBody>
      </p:sp>
      <p:sp>
        <p:nvSpPr>
          <p:cNvPr id="10304" name="Text Box 64">
            <a:extLst>
              <a:ext uri="{FF2B5EF4-FFF2-40B4-BE49-F238E27FC236}">
                <a16:creationId xmlns:a16="http://schemas.microsoft.com/office/drawing/2014/main" id="{CE39E253-6A71-4A6B-9344-9A2F84483B4F}"/>
              </a:ext>
            </a:extLst>
          </p:cNvPr>
          <p:cNvSpPr txBox="1">
            <a:spLocks noChangeArrowheads="1"/>
          </p:cNvSpPr>
          <p:nvPr/>
        </p:nvSpPr>
        <p:spPr bwMode="auto">
          <a:xfrm>
            <a:off x="5994400" y="5580063"/>
            <a:ext cx="1838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a:t>
            </a:r>
            <a:r>
              <a:rPr lang="en-US" altLang="en-US">
                <a:cs typeface="Arial" panose="020B0604020202020204" pitchFamily="34" charset="0"/>
              </a:rPr>
              <a:t>Ø=50º</a:t>
            </a:r>
          </a:p>
        </p:txBody>
      </p:sp>
      <p:sp>
        <p:nvSpPr>
          <p:cNvPr id="10305" name="Oval 65">
            <a:extLst>
              <a:ext uri="{FF2B5EF4-FFF2-40B4-BE49-F238E27FC236}">
                <a16:creationId xmlns:a16="http://schemas.microsoft.com/office/drawing/2014/main" id="{44128C71-9E0C-4037-B672-10B9CA4E38F6}"/>
              </a:ext>
            </a:extLst>
          </p:cNvPr>
          <p:cNvSpPr>
            <a:spLocks noChangeArrowheads="1"/>
          </p:cNvSpPr>
          <p:nvPr/>
        </p:nvSpPr>
        <p:spPr bwMode="auto">
          <a:xfrm>
            <a:off x="3446463" y="4397375"/>
            <a:ext cx="46037" cy="46038"/>
          </a:xfrm>
          <a:prstGeom prst="ellipse">
            <a:avLst/>
          </a:prstGeom>
          <a:solidFill>
            <a:schemeClr val="accent1">
              <a:alpha val="0"/>
            </a:schemeClr>
          </a:soli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6" name="Line 66">
            <a:extLst>
              <a:ext uri="{FF2B5EF4-FFF2-40B4-BE49-F238E27FC236}">
                <a16:creationId xmlns:a16="http://schemas.microsoft.com/office/drawing/2014/main" id="{405EFDDF-FC84-4AEC-9F8C-885F45A95284}"/>
              </a:ext>
            </a:extLst>
          </p:cNvPr>
          <p:cNvSpPr>
            <a:spLocks noChangeShapeType="1"/>
          </p:cNvSpPr>
          <p:nvPr/>
        </p:nvSpPr>
        <p:spPr bwMode="auto">
          <a:xfrm flipV="1">
            <a:off x="3465513" y="3873500"/>
            <a:ext cx="0" cy="5476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7" name="Oval 67">
            <a:extLst>
              <a:ext uri="{FF2B5EF4-FFF2-40B4-BE49-F238E27FC236}">
                <a16:creationId xmlns:a16="http://schemas.microsoft.com/office/drawing/2014/main" id="{36A211BB-99DB-4B86-97B4-3DC362F93B9C}"/>
              </a:ext>
            </a:extLst>
          </p:cNvPr>
          <p:cNvSpPr>
            <a:spLocks noChangeArrowheads="1"/>
          </p:cNvSpPr>
          <p:nvPr/>
        </p:nvSpPr>
        <p:spPr bwMode="auto">
          <a:xfrm>
            <a:off x="3440113" y="3836988"/>
            <a:ext cx="46037" cy="46037"/>
          </a:xfrm>
          <a:prstGeom prst="ellipse">
            <a:avLst/>
          </a:prstGeom>
          <a:solidFill>
            <a:schemeClr val="accent1">
              <a:alpha val="0"/>
            </a:schemeClr>
          </a:soli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8" name="Text Box 68">
            <a:extLst>
              <a:ext uri="{FF2B5EF4-FFF2-40B4-BE49-F238E27FC236}">
                <a16:creationId xmlns:a16="http://schemas.microsoft.com/office/drawing/2014/main" id="{55EA44E4-A115-4D54-A87C-87ECF8755822}"/>
              </a:ext>
            </a:extLst>
          </p:cNvPr>
          <p:cNvSpPr txBox="1">
            <a:spLocks noChangeArrowheads="1"/>
          </p:cNvSpPr>
          <p:nvPr/>
        </p:nvSpPr>
        <p:spPr bwMode="auto">
          <a:xfrm>
            <a:off x="3327400" y="4398963"/>
            <a:ext cx="368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rgbClr val="FF0000"/>
                </a:solidFill>
              </a:rPr>
              <a:t>h’</a:t>
            </a:r>
          </a:p>
        </p:txBody>
      </p:sp>
      <p:sp>
        <p:nvSpPr>
          <p:cNvPr id="10309" name="Text Box 69">
            <a:extLst>
              <a:ext uri="{FF2B5EF4-FFF2-40B4-BE49-F238E27FC236}">
                <a16:creationId xmlns:a16="http://schemas.microsoft.com/office/drawing/2014/main" id="{C0267AAD-E305-4AE0-A9F6-678413BECDA9}"/>
              </a:ext>
            </a:extLst>
          </p:cNvPr>
          <p:cNvSpPr txBox="1">
            <a:spLocks noChangeArrowheads="1"/>
          </p:cNvSpPr>
          <p:nvPr/>
        </p:nvSpPr>
        <p:spPr bwMode="auto">
          <a:xfrm>
            <a:off x="3255963" y="3683000"/>
            <a:ext cx="368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rgbClr val="FF0000"/>
                </a:solidFill>
              </a:rPr>
              <a:t>h</a:t>
            </a:r>
          </a:p>
        </p:txBody>
      </p:sp>
      <p:sp>
        <p:nvSpPr>
          <p:cNvPr id="10310" name="Oval 70">
            <a:extLst>
              <a:ext uri="{FF2B5EF4-FFF2-40B4-BE49-F238E27FC236}">
                <a16:creationId xmlns:a16="http://schemas.microsoft.com/office/drawing/2014/main" id="{94435517-CDBC-4534-AB4B-3E686A751130}"/>
              </a:ext>
            </a:extLst>
          </p:cNvPr>
          <p:cNvSpPr>
            <a:spLocks noChangeArrowheads="1"/>
          </p:cNvSpPr>
          <p:nvPr/>
        </p:nvSpPr>
        <p:spPr bwMode="auto">
          <a:xfrm>
            <a:off x="3025775" y="4140200"/>
            <a:ext cx="46038" cy="46038"/>
          </a:xfrm>
          <a:prstGeom prst="ellipse">
            <a:avLst/>
          </a:prstGeom>
          <a:solidFill>
            <a:schemeClr val="accent1">
              <a:alpha val="0"/>
            </a:schemeClr>
          </a:solidFill>
          <a:ln w="1587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1" name="Oval 71">
            <a:extLst>
              <a:ext uri="{FF2B5EF4-FFF2-40B4-BE49-F238E27FC236}">
                <a16:creationId xmlns:a16="http://schemas.microsoft.com/office/drawing/2014/main" id="{4AF74ED3-C116-44F9-9121-340EF3D0E98E}"/>
              </a:ext>
            </a:extLst>
          </p:cNvPr>
          <p:cNvSpPr>
            <a:spLocks noChangeArrowheads="1"/>
          </p:cNvSpPr>
          <p:nvPr/>
        </p:nvSpPr>
        <p:spPr bwMode="auto">
          <a:xfrm>
            <a:off x="3038475" y="4392613"/>
            <a:ext cx="46038" cy="46037"/>
          </a:xfrm>
          <a:prstGeom prst="ellipse">
            <a:avLst/>
          </a:prstGeom>
          <a:solidFill>
            <a:schemeClr val="accent1">
              <a:alpha val="0"/>
            </a:schemeClr>
          </a:solidFill>
          <a:ln w="1587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2" name="Line 72">
            <a:extLst>
              <a:ext uri="{FF2B5EF4-FFF2-40B4-BE49-F238E27FC236}">
                <a16:creationId xmlns:a16="http://schemas.microsoft.com/office/drawing/2014/main" id="{423E6FDA-D832-4477-9EEA-A876423C4C93}"/>
              </a:ext>
            </a:extLst>
          </p:cNvPr>
          <p:cNvSpPr>
            <a:spLocks noChangeShapeType="1"/>
          </p:cNvSpPr>
          <p:nvPr/>
        </p:nvSpPr>
        <p:spPr bwMode="auto">
          <a:xfrm flipV="1">
            <a:off x="3051175" y="4140200"/>
            <a:ext cx="0" cy="277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3" name="Text Box 73">
            <a:extLst>
              <a:ext uri="{FF2B5EF4-FFF2-40B4-BE49-F238E27FC236}">
                <a16:creationId xmlns:a16="http://schemas.microsoft.com/office/drawing/2014/main" id="{A853EAB0-8377-4F88-8CE6-C04ABF7A3A68}"/>
              </a:ext>
            </a:extLst>
          </p:cNvPr>
          <p:cNvSpPr txBox="1">
            <a:spLocks noChangeArrowheads="1"/>
          </p:cNvSpPr>
          <p:nvPr/>
        </p:nvSpPr>
        <p:spPr bwMode="auto">
          <a:xfrm>
            <a:off x="2833688" y="4337050"/>
            <a:ext cx="368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rgbClr val="000099"/>
                </a:solidFill>
              </a:rPr>
              <a:t>v</a:t>
            </a:r>
          </a:p>
        </p:txBody>
      </p:sp>
      <p:sp>
        <p:nvSpPr>
          <p:cNvPr id="10314" name="Text Box 74">
            <a:extLst>
              <a:ext uri="{FF2B5EF4-FFF2-40B4-BE49-F238E27FC236}">
                <a16:creationId xmlns:a16="http://schemas.microsoft.com/office/drawing/2014/main" id="{A1AFB649-E1C9-4820-BEAE-933D24F705B2}"/>
              </a:ext>
            </a:extLst>
          </p:cNvPr>
          <p:cNvSpPr txBox="1">
            <a:spLocks noChangeArrowheads="1"/>
          </p:cNvSpPr>
          <p:nvPr/>
        </p:nvSpPr>
        <p:spPr bwMode="auto">
          <a:xfrm>
            <a:off x="2887663" y="3948113"/>
            <a:ext cx="4413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rgbClr val="000099"/>
                </a:solidFill>
              </a:rPr>
              <a:t>v’</a:t>
            </a:r>
          </a:p>
        </p:txBody>
      </p:sp>
      <p:sp>
        <p:nvSpPr>
          <p:cNvPr id="10315" name="Text Box 75">
            <a:extLst>
              <a:ext uri="{FF2B5EF4-FFF2-40B4-BE49-F238E27FC236}">
                <a16:creationId xmlns:a16="http://schemas.microsoft.com/office/drawing/2014/main" id="{8EDFA626-C7CA-48C3-B69E-E47A70C8AAAC}"/>
              </a:ext>
            </a:extLst>
          </p:cNvPr>
          <p:cNvSpPr txBox="1">
            <a:spLocks noChangeArrowheads="1"/>
          </p:cNvSpPr>
          <p:nvPr/>
        </p:nvSpPr>
        <p:spPr bwMode="auto">
          <a:xfrm>
            <a:off x="987425" y="1087438"/>
            <a:ext cx="3140075"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rPr>
              <a:t>a</a:t>
            </a:r>
            <a:r>
              <a:rPr lang="en-US" altLang="en-US" sz="1400" b="1" baseline="-25000">
                <a:solidFill>
                  <a:schemeClr val="accent2"/>
                </a:solidFill>
              </a:rPr>
              <a:t>0</a:t>
            </a:r>
            <a:r>
              <a:rPr lang="en-US" altLang="en-US" sz="1400" b="1">
                <a:solidFill>
                  <a:schemeClr val="accent2"/>
                </a:solidFill>
              </a:rPr>
              <a:t>b</a:t>
            </a:r>
            <a:r>
              <a:rPr lang="en-US" altLang="en-US" sz="1400" b="1" baseline="-25000">
                <a:solidFill>
                  <a:schemeClr val="accent2"/>
                </a:solidFill>
              </a:rPr>
              <a:t>0</a:t>
            </a:r>
            <a:r>
              <a:rPr lang="en-US" altLang="en-US" sz="1400" b="1">
                <a:solidFill>
                  <a:schemeClr val="accent2"/>
                </a:solidFill>
              </a:rPr>
              <a:t>=50mm                                               A is 20mm </a:t>
            </a:r>
            <a:r>
              <a:rPr lang="en-US" altLang="en-US" sz="1400" b="1">
                <a:cs typeface="Arial" panose="020B0604020202020204" pitchFamily="34" charset="0"/>
              </a:rPr>
              <a:t>↑</a:t>
            </a:r>
            <a:r>
              <a:rPr lang="en-US" altLang="en-US" sz="1400" b="1">
                <a:solidFill>
                  <a:schemeClr val="accent2"/>
                </a:solidFill>
              </a:rPr>
              <a:t> HP &amp; 30mm </a:t>
            </a:r>
            <a:r>
              <a:rPr lang="en-US" altLang="en-US" sz="1400" b="1" baseline="30000">
                <a:cs typeface="Arial" panose="020B0604020202020204" pitchFamily="34" charset="0"/>
              </a:rPr>
              <a:t>→</a:t>
            </a:r>
            <a:r>
              <a:rPr lang="en-US" altLang="en-US" sz="1400" b="1">
                <a:solidFill>
                  <a:schemeClr val="accent2"/>
                </a:solidFill>
                <a:cs typeface="Arial" panose="020B0604020202020204" pitchFamily="34" charset="0"/>
              </a:rPr>
              <a:t>V.P.                B is 10mm </a:t>
            </a:r>
            <a:r>
              <a:rPr lang="en-US" altLang="en-US" sz="1400" b="1">
                <a:cs typeface="Arial" panose="020B0604020202020204" pitchFamily="34" charset="0"/>
              </a:rPr>
              <a:t>↓</a:t>
            </a:r>
            <a:r>
              <a:rPr lang="en-US" altLang="en-US" sz="1400" b="1">
                <a:solidFill>
                  <a:schemeClr val="accent2"/>
                </a:solidFill>
              </a:rPr>
              <a:t> &amp; 40mm </a:t>
            </a:r>
            <a:r>
              <a:rPr lang="en-US" altLang="en-US" sz="1400" b="1" baseline="30000">
                <a:cs typeface="Arial" panose="020B0604020202020204" pitchFamily="34" charset="0"/>
              </a:rPr>
              <a:t>←</a:t>
            </a:r>
            <a:r>
              <a:rPr lang="en-US" altLang="en-US" sz="1400" b="1">
                <a:solidFill>
                  <a:schemeClr val="accent2"/>
                </a:solidFill>
              </a:rPr>
              <a:t> V.P.</a:t>
            </a:r>
          </a:p>
        </p:txBody>
      </p:sp>
      <p:sp>
        <p:nvSpPr>
          <p:cNvPr id="10316" name="Text Box 76">
            <a:extLst>
              <a:ext uri="{FF2B5EF4-FFF2-40B4-BE49-F238E27FC236}">
                <a16:creationId xmlns:a16="http://schemas.microsoft.com/office/drawing/2014/main" id="{AEC45135-D5CF-49F2-9BD2-216627141A08}"/>
              </a:ext>
            </a:extLst>
          </p:cNvPr>
          <p:cNvSpPr txBox="1">
            <a:spLocks noChangeArrowheads="1"/>
          </p:cNvSpPr>
          <p:nvPr/>
        </p:nvSpPr>
        <p:spPr bwMode="auto">
          <a:xfrm>
            <a:off x="4140200" y="1193800"/>
            <a:ext cx="31400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                                        True Length,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,Ø, H.T. and V.T.</a:t>
            </a:r>
          </a:p>
        </p:txBody>
      </p:sp>
      <p:sp>
        <p:nvSpPr>
          <p:cNvPr id="10317" name="Text Box 77">
            <a:extLst>
              <a:ext uri="{FF2B5EF4-FFF2-40B4-BE49-F238E27FC236}">
                <a16:creationId xmlns:a16="http://schemas.microsoft.com/office/drawing/2014/main" id="{12D5180F-19D3-49FC-8328-A08698E8B9C3}"/>
              </a:ext>
            </a:extLst>
          </p:cNvPr>
          <p:cNvSpPr txBox="1">
            <a:spLocks noChangeArrowheads="1"/>
          </p:cNvSpPr>
          <p:nvPr/>
        </p:nvSpPr>
        <p:spPr bwMode="auto">
          <a:xfrm>
            <a:off x="5197475" y="4498975"/>
            <a:ext cx="515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r>
              <a:rPr lang="en-US" altLang="en-US" sz="1400">
                <a:latin typeface="Arial Unicode MS" panose="020B0604020202020204" pitchFamily="34" charset="-128"/>
              </a:rPr>
              <a:t>’</a:t>
            </a:r>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15"/>
                                        </p:tgtEl>
                                        <p:attrNameLst>
                                          <p:attrName>style.visibility</p:attrName>
                                        </p:attrNameLst>
                                      </p:cBhvr>
                                      <p:to>
                                        <p:strVal val="visible"/>
                                      </p:to>
                                    </p:set>
                                    <p:animEffect transition="in" filter="wipe(up)">
                                      <p:cBhvr>
                                        <p:cTn id="7" dur="500"/>
                                        <p:tgtEl>
                                          <p:spTgt spid="10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316"/>
                                        </p:tgtEl>
                                        <p:attrNameLst>
                                          <p:attrName>style.visibility</p:attrName>
                                        </p:attrNameLst>
                                      </p:cBhvr>
                                      <p:to>
                                        <p:strVal val="visible"/>
                                      </p:to>
                                    </p:set>
                                    <p:animEffect transition="in" filter="wipe(up)">
                                      <p:cBhvr>
                                        <p:cTn id="12" dur="500"/>
                                        <p:tgtEl>
                                          <p:spTgt spid="10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wipe(left)">
                                      <p:cBhvr>
                                        <p:cTn id="17" dur="500"/>
                                        <p:tgtEl>
                                          <p:spTgt spid="1024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0246"/>
                                        </p:tgtEl>
                                        <p:attrNameLst>
                                          <p:attrName>style.visibility</p:attrName>
                                        </p:attrNameLst>
                                      </p:cBhvr>
                                      <p:to>
                                        <p:strVal val="visible"/>
                                      </p:to>
                                    </p:set>
                                    <p:animEffect transition="in" filter="wipe(down)">
                                      <p:cBhvr>
                                        <p:cTn id="20" dur="500"/>
                                        <p:tgtEl>
                                          <p:spTgt spid="1024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248"/>
                                        </p:tgtEl>
                                        <p:attrNameLst>
                                          <p:attrName>style.visibility</p:attrName>
                                        </p:attrNameLst>
                                      </p:cBhvr>
                                      <p:to>
                                        <p:strVal val="visible"/>
                                      </p:to>
                                    </p:set>
                                    <p:animEffect transition="in" filter="wipe(down)">
                                      <p:cBhvr>
                                        <p:cTn id="23" dur="500"/>
                                        <p:tgtEl>
                                          <p:spTgt spid="102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0250"/>
                                        </p:tgtEl>
                                        <p:attrNameLst>
                                          <p:attrName>style.visibility</p:attrName>
                                        </p:attrNameLst>
                                      </p:cBhvr>
                                      <p:to>
                                        <p:strVal val="visible"/>
                                      </p:to>
                                    </p:set>
                                    <p:animEffect transition="in" filter="wipe(down)">
                                      <p:cBhvr>
                                        <p:cTn id="28" dur="500"/>
                                        <p:tgtEl>
                                          <p:spTgt spid="1025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0251"/>
                                        </p:tgtEl>
                                        <p:attrNameLst>
                                          <p:attrName>style.visibility</p:attrName>
                                        </p:attrNameLst>
                                      </p:cBhvr>
                                      <p:to>
                                        <p:strVal val="visible"/>
                                      </p:to>
                                    </p:set>
                                    <p:animEffect transition="in" filter="wipe(down)">
                                      <p:cBhvr>
                                        <p:cTn id="33" dur="500"/>
                                        <p:tgtEl>
                                          <p:spTgt spid="1025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0252"/>
                                        </p:tgtEl>
                                        <p:attrNameLst>
                                          <p:attrName>style.visibility</p:attrName>
                                        </p:attrNameLst>
                                      </p:cBhvr>
                                      <p:to>
                                        <p:strVal val="visible"/>
                                      </p:to>
                                    </p:set>
                                    <p:animEffect transition="in" filter="wipe(down)">
                                      <p:cBhvr>
                                        <p:cTn id="38" dur="500"/>
                                        <p:tgtEl>
                                          <p:spTgt spid="1025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0253"/>
                                        </p:tgtEl>
                                        <p:attrNameLst>
                                          <p:attrName>style.visibility</p:attrName>
                                        </p:attrNameLst>
                                      </p:cBhvr>
                                      <p:to>
                                        <p:strVal val="visible"/>
                                      </p:to>
                                    </p:set>
                                    <p:animEffect transition="in" filter="wipe(down)">
                                      <p:cBhvr>
                                        <p:cTn id="41" dur="500"/>
                                        <p:tgtEl>
                                          <p:spTgt spid="1025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10256"/>
                                        </p:tgtEl>
                                        <p:attrNameLst>
                                          <p:attrName>style.visibility</p:attrName>
                                        </p:attrNameLst>
                                      </p:cBhvr>
                                      <p:to>
                                        <p:strVal val="visible"/>
                                      </p:to>
                                    </p:set>
                                    <p:animEffect transition="in" filter="wipe(down)">
                                      <p:cBhvr>
                                        <p:cTn id="46" dur="500"/>
                                        <p:tgtEl>
                                          <p:spTgt spid="102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0254"/>
                                        </p:tgtEl>
                                        <p:attrNameLst>
                                          <p:attrName>style.visibility</p:attrName>
                                        </p:attrNameLst>
                                      </p:cBhvr>
                                      <p:to>
                                        <p:strVal val="visible"/>
                                      </p:to>
                                    </p:set>
                                    <p:animEffect transition="in" filter="wipe(down)">
                                      <p:cBhvr>
                                        <p:cTn id="51" dur="500"/>
                                        <p:tgtEl>
                                          <p:spTgt spid="102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0255"/>
                                        </p:tgtEl>
                                        <p:attrNameLst>
                                          <p:attrName>style.visibility</p:attrName>
                                        </p:attrNameLst>
                                      </p:cBhvr>
                                      <p:to>
                                        <p:strVal val="visible"/>
                                      </p:to>
                                    </p:set>
                                    <p:animEffect transition="in" filter="wipe(down)">
                                      <p:cBhvr>
                                        <p:cTn id="56" dur="500"/>
                                        <p:tgtEl>
                                          <p:spTgt spid="1025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10258"/>
                                        </p:tgtEl>
                                        <p:attrNameLst>
                                          <p:attrName>style.visibility</p:attrName>
                                        </p:attrNameLst>
                                      </p:cBhvr>
                                      <p:to>
                                        <p:strVal val="visible"/>
                                      </p:to>
                                    </p:set>
                                    <p:animEffect transition="in" filter="wipe(down)">
                                      <p:cBhvr>
                                        <p:cTn id="61" dur="500"/>
                                        <p:tgtEl>
                                          <p:spTgt spid="1025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0259"/>
                                        </p:tgtEl>
                                        <p:attrNameLst>
                                          <p:attrName>style.visibility</p:attrName>
                                        </p:attrNameLst>
                                      </p:cBhvr>
                                      <p:to>
                                        <p:strVal val="visible"/>
                                      </p:to>
                                    </p:set>
                                    <p:animEffect transition="in" filter="wipe(down)">
                                      <p:cBhvr>
                                        <p:cTn id="66" dur="500"/>
                                        <p:tgtEl>
                                          <p:spTgt spid="1025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10261"/>
                                        </p:tgtEl>
                                        <p:attrNameLst>
                                          <p:attrName>style.visibility</p:attrName>
                                        </p:attrNameLst>
                                      </p:cBhvr>
                                      <p:to>
                                        <p:strVal val="visible"/>
                                      </p:to>
                                    </p:set>
                                    <p:animEffect transition="in" filter="wipe(down)">
                                      <p:cBhvr>
                                        <p:cTn id="71" dur="500"/>
                                        <p:tgtEl>
                                          <p:spTgt spid="1026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0262"/>
                                        </p:tgtEl>
                                        <p:attrNameLst>
                                          <p:attrName>style.visibility</p:attrName>
                                        </p:attrNameLst>
                                      </p:cBhvr>
                                      <p:to>
                                        <p:strVal val="visible"/>
                                      </p:to>
                                    </p:set>
                                    <p:animEffect transition="in" filter="wipe(down)">
                                      <p:cBhvr>
                                        <p:cTn id="76" dur="500"/>
                                        <p:tgtEl>
                                          <p:spTgt spid="1026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10260"/>
                                        </p:tgtEl>
                                        <p:attrNameLst>
                                          <p:attrName>style.visibility</p:attrName>
                                        </p:attrNameLst>
                                      </p:cBhvr>
                                      <p:to>
                                        <p:strVal val="visible"/>
                                      </p:to>
                                    </p:set>
                                    <p:animEffect transition="in" filter="wipe(down)">
                                      <p:cBhvr>
                                        <p:cTn id="81" dur="500"/>
                                        <p:tgtEl>
                                          <p:spTgt spid="1026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0263"/>
                                        </p:tgtEl>
                                        <p:attrNameLst>
                                          <p:attrName>style.visibility</p:attrName>
                                        </p:attrNameLst>
                                      </p:cBhvr>
                                      <p:to>
                                        <p:strVal val="visible"/>
                                      </p:to>
                                    </p:set>
                                    <p:animEffect transition="in" filter="wipe(down)">
                                      <p:cBhvr>
                                        <p:cTn id="86" dur="500"/>
                                        <p:tgtEl>
                                          <p:spTgt spid="1026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nodeType="clickEffect">
                                  <p:stCondLst>
                                    <p:cond delay="0"/>
                                  </p:stCondLst>
                                  <p:childTnLst>
                                    <p:set>
                                      <p:cBhvr>
                                        <p:cTn id="90" dur="1" fill="hold">
                                          <p:stCondLst>
                                            <p:cond delay="0"/>
                                          </p:stCondLst>
                                        </p:cTn>
                                        <p:tgtEl>
                                          <p:spTgt spid="10264"/>
                                        </p:tgtEl>
                                        <p:attrNameLst>
                                          <p:attrName>style.visibility</p:attrName>
                                        </p:attrNameLst>
                                      </p:cBhvr>
                                      <p:to>
                                        <p:strVal val="visible"/>
                                      </p:to>
                                    </p:set>
                                    <p:animEffect transition="in" filter="wipe(down)">
                                      <p:cBhvr>
                                        <p:cTn id="91" dur="500"/>
                                        <p:tgtEl>
                                          <p:spTgt spid="1026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10265"/>
                                        </p:tgtEl>
                                        <p:attrNameLst>
                                          <p:attrName>style.visibility</p:attrName>
                                        </p:attrNameLst>
                                      </p:cBhvr>
                                      <p:to>
                                        <p:strVal val="visible"/>
                                      </p:to>
                                    </p:set>
                                    <p:animEffect transition="in" filter="wipe(down)">
                                      <p:cBhvr>
                                        <p:cTn id="96" dur="500"/>
                                        <p:tgtEl>
                                          <p:spTgt spid="1026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10266"/>
                                        </p:tgtEl>
                                        <p:attrNameLst>
                                          <p:attrName>style.visibility</p:attrName>
                                        </p:attrNameLst>
                                      </p:cBhvr>
                                      <p:to>
                                        <p:strVal val="visible"/>
                                      </p:to>
                                    </p:set>
                                    <p:animEffect transition="in" filter="wipe(down)">
                                      <p:cBhvr>
                                        <p:cTn id="101" dur="500"/>
                                        <p:tgtEl>
                                          <p:spTgt spid="1026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nodeType="clickEffect">
                                  <p:stCondLst>
                                    <p:cond delay="0"/>
                                  </p:stCondLst>
                                  <p:childTnLst>
                                    <p:set>
                                      <p:cBhvr>
                                        <p:cTn id="105" dur="1" fill="hold">
                                          <p:stCondLst>
                                            <p:cond delay="0"/>
                                          </p:stCondLst>
                                        </p:cTn>
                                        <p:tgtEl>
                                          <p:spTgt spid="10268"/>
                                        </p:tgtEl>
                                        <p:attrNameLst>
                                          <p:attrName>style.visibility</p:attrName>
                                        </p:attrNameLst>
                                      </p:cBhvr>
                                      <p:to>
                                        <p:strVal val="visible"/>
                                      </p:to>
                                    </p:set>
                                    <p:animEffect transition="in" filter="wipe(down)">
                                      <p:cBhvr>
                                        <p:cTn id="106" dur="500"/>
                                        <p:tgtEl>
                                          <p:spTgt spid="1026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271"/>
                                        </p:tgtEl>
                                        <p:attrNameLst>
                                          <p:attrName>style.visibility</p:attrName>
                                        </p:attrNameLst>
                                      </p:cBhvr>
                                      <p:to>
                                        <p:strVal val="visible"/>
                                      </p:to>
                                    </p:set>
                                    <p:animEffect transition="in" filter="wipe(down)">
                                      <p:cBhvr>
                                        <p:cTn id="111" dur="500"/>
                                        <p:tgtEl>
                                          <p:spTgt spid="10271"/>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0272"/>
                                        </p:tgtEl>
                                        <p:attrNameLst>
                                          <p:attrName>style.visibility</p:attrName>
                                        </p:attrNameLst>
                                      </p:cBhvr>
                                      <p:to>
                                        <p:strVal val="visible"/>
                                      </p:to>
                                    </p:set>
                                    <p:animEffect transition="in" filter="wipe(down)">
                                      <p:cBhvr>
                                        <p:cTn id="116" dur="500"/>
                                        <p:tgtEl>
                                          <p:spTgt spid="1027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nodeType="clickEffect">
                                  <p:stCondLst>
                                    <p:cond delay="0"/>
                                  </p:stCondLst>
                                  <p:childTnLst>
                                    <p:set>
                                      <p:cBhvr>
                                        <p:cTn id="120" dur="1" fill="hold">
                                          <p:stCondLst>
                                            <p:cond delay="0"/>
                                          </p:stCondLst>
                                        </p:cTn>
                                        <p:tgtEl>
                                          <p:spTgt spid="10273"/>
                                        </p:tgtEl>
                                        <p:attrNameLst>
                                          <p:attrName>style.visibility</p:attrName>
                                        </p:attrNameLst>
                                      </p:cBhvr>
                                      <p:to>
                                        <p:strVal val="visible"/>
                                      </p:to>
                                    </p:set>
                                    <p:animEffect transition="in" filter="wipe(down)">
                                      <p:cBhvr>
                                        <p:cTn id="121" dur="500"/>
                                        <p:tgtEl>
                                          <p:spTgt spid="1027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4" fill="hold" nodeType="clickEffect">
                                  <p:stCondLst>
                                    <p:cond delay="0"/>
                                  </p:stCondLst>
                                  <p:childTnLst>
                                    <p:set>
                                      <p:cBhvr>
                                        <p:cTn id="125" dur="1" fill="hold">
                                          <p:stCondLst>
                                            <p:cond delay="0"/>
                                          </p:stCondLst>
                                        </p:cTn>
                                        <p:tgtEl>
                                          <p:spTgt spid="10274"/>
                                        </p:tgtEl>
                                        <p:attrNameLst>
                                          <p:attrName>style.visibility</p:attrName>
                                        </p:attrNameLst>
                                      </p:cBhvr>
                                      <p:to>
                                        <p:strVal val="visible"/>
                                      </p:to>
                                    </p:set>
                                    <p:animEffect transition="in" filter="wipe(down)">
                                      <p:cBhvr>
                                        <p:cTn id="126" dur="500"/>
                                        <p:tgtEl>
                                          <p:spTgt spid="1027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10275"/>
                                        </p:tgtEl>
                                        <p:attrNameLst>
                                          <p:attrName>style.visibility</p:attrName>
                                        </p:attrNameLst>
                                      </p:cBhvr>
                                      <p:to>
                                        <p:strVal val="visible"/>
                                      </p:to>
                                    </p:set>
                                    <p:animEffect transition="in" filter="wipe(down)">
                                      <p:cBhvr>
                                        <p:cTn id="131" dur="500"/>
                                        <p:tgtEl>
                                          <p:spTgt spid="10275"/>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10277"/>
                                        </p:tgtEl>
                                        <p:attrNameLst>
                                          <p:attrName>style.visibility</p:attrName>
                                        </p:attrNameLst>
                                      </p:cBhvr>
                                      <p:to>
                                        <p:strVal val="visible"/>
                                      </p:to>
                                    </p:set>
                                    <p:animEffect transition="in" filter="wipe(down)">
                                      <p:cBhvr>
                                        <p:cTn id="136" dur="500"/>
                                        <p:tgtEl>
                                          <p:spTgt spid="10277"/>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4" fill="hold" nodeType="clickEffect">
                                  <p:stCondLst>
                                    <p:cond delay="0"/>
                                  </p:stCondLst>
                                  <p:childTnLst>
                                    <p:set>
                                      <p:cBhvr>
                                        <p:cTn id="140" dur="1" fill="hold">
                                          <p:stCondLst>
                                            <p:cond delay="0"/>
                                          </p:stCondLst>
                                        </p:cTn>
                                        <p:tgtEl>
                                          <p:spTgt spid="10269"/>
                                        </p:tgtEl>
                                        <p:attrNameLst>
                                          <p:attrName>style.visibility</p:attrName>
                                        </p:attrNameLst>
                                      </p:cBhvr>
                                      <p:to>
                                        <p:strVal val="visible"/>
                                      </p:to>
                                    </p:set>
                                    <p:animEffect transition="in" filter="wipe(down)">
                                      <p:cBhvr>
                                        <p:cTn id="141" dur="500"/>
                                        <p:tgtEl>
                                          <p:spTgt spid="10269"/>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nodeType="clickEffect">
                                  <p:stCondLst>
                                    <p:cond delay="0"/>
                                  </p:stCondLst>
                                  <p:childTnLst>
                                    <p:set>
                                      <p:cBhvr>
                                        <p:cTn id="145" dur="1" fill="hold">
                                          <p:stCondLst>
                                            <p:cond delay="0"/>
                                          </p:stCondLst>
                                        </p:cTn>
                                        <p:tgtEl>
                                          <p:spTgt spid="10279"/>
                                        </p:tgtEl>
                                        <p:attrNameLst>
                                          <p:attrName>style.visibility</p:attrName>
                                        </p:attrNameLst>
                                      </p:cBhvr>
                                      <p:to>
                                        <p:strVal val="visible"/>
                                      </p:to>
                                    </p:set>
                                    <p:animEffect transition="in" filter="wipe(left)">
                                      <p:cBhvr>
                                        <p:cTn id="146" dur="500"/>
                                        <p:tgtEl>
                                          <p:spTgt spid="1027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nodeType="clickEffect">
                                  <p:stCondLst>
                                    <p:cond delay="0"/>
                                  </p:stCondLst>
                                  <p:childTnLst>
                                    <p:set>
                                      <p:cBhvr>
                                        <p:cTn id="150" dur="1" fill="hold">
                                          <p:stCondLst>
                                            <p:cond delay="0"/>
                                          </p:stCondLst>
                                        </p:cTn>
                                        <p:tgtEl>
                                          <p:spTgt spid="10278"/>
                                        </p:tgtEl>
                                        <p:attrNameLst>
                                          <p:attrName>style.visibility</p:attrName>
                                        </p:attrNameLst>
                                      </p:cBhvr>
                                      <p:to>
                                        <p:strVal val="visible"/>
                                      </p:to>
                                    </p:set>
                                    <p:animEffect transition="in" filter="wipe(down)">
                                      <p:cBhvr>
                                        <p:cTn id="151" dur="500"/>
                                        <p:tgtEl>
                                          <p:spTgt spid="10278"/>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4" fill="hold" nodeType="clickEffect">
                                  <p:stCondLst>
                                    <p:cond delay="0"/>
                                  </p:stCondLst>
                                  <p:childTnLst>
                                    <p:set>
                                      <p:cBhvr>
                                        <p:cTn id="155" dur="1" fill="hold">
                                          <p:stCondLst>
                                            <p:cond delay="0"/>
                                          </p:stCondLst>
                                        </p:cTn>
                                        <p:tgtEl>
                                          <p:spTgt spid="10281"/>
                                        </p:tgtEl>
                                        <p:attrNameLst>
                                          <p:attrName>style.visibility</p:attrName>
                                        </p:attrNameLst>
                                      </p:cBhvr>
                                      <p:to>
                                        <p:strVal val="visible"/>
                                      </p:to>
                                    </p:set>
                                    <p:animEffect transition="in" filter="wipe(down)">
                                      <p:cBhvr>
                                        <p:cTn id="156" dur="500"/>
                                        <p:tgtEl>
                                          <p:spTgt spid="10281"/>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1" fill="hold" nodeType="clickEffect">
                                  <p:stCondLst>
                                    <p:cond delay="0"/>
                                  </p:stCondLst>
                                  <p:childTnLst>
                                    <p:set>
                                      <p:cBhvr>
                                        <p:cTn id="160" dur="1" fill="hold">
                                          <p:stCondLst>
                                            <p:cond delay="0"/>
                                          </p:stCondLst>
                                        </p:cTn>
                                        <p:tgtEl>
                                          <p:spTgt spid="10283"/>
                                        </p:tgtEl>
                                        <p:attrNameLst>
                                          <p:attrName>style.visibility</p:attrName>
                                        </p:attrNameLst>
                                      </p:cBhvr>
                                      <p:to>
                                        <p:strVal val="visible"/>
                                      </p:to>
                                    </p:set>
                                    <p:animEffect transition="in" filter="wipe(up)">
                                      <p:cBhvr>
                                        <p:cTn id="161" dur="500"/>
                                        <p:tgtEl>
                                          <p:spTgt spid="10283"/>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10284"/>
                                        </p:tgtEl>
                                        <p:attrNameLst>
                                          <p:attrName>style.visibility</p:attrName>
                                        </p:attrNameLst>
                                      </p:cBhvr>
                                      <p:to>
                                        <p:strVal val="visible"/>
                                      </p:to>
                                    </p:set>
                                    <p:animEffect transition="in" filter="wipe(down)">
                                      <p:cBhvr>
                                        <p:cTn id="166" dur="500"/>
                                        <p:tgtEl>
                                          <p:spTgt spid="10284"/>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4" fill="hold" nodeType="clickEffect">
                                  <p:stCondLst>
                                    <p:cond delay="0"/>
                                  </p:stCondLst>
                                  <p:childTnLst>
                                    <p:set>
                                      <p:cBhvr>
                                        <p:cTn id="170" dur="1" fill="hold">
                                          <p:stCondLst>
                                            <p:cond delay="0"/>
                                          </p:stCondLst>
                                        </p:cTn>
                                        <p:tgtEl>
                                          <p:spTgt spid="10285"/>
                                        </p:tgtEl>
                                        <p:attrNameLst>
                                          <p:attrName>style.visibility</p:attrName>
                                        </p:attrNameLst>
                                      </p:cBhvr>
                                      <p:to>
                                        <p:strVal val="visible"/>
                                      </p:to>
                                    </p:set>
                                    <p:animEffect transition="in" filter="wipe(down)">
                                      <p:cBhvr>
                                        <p:cTn id="171" dur="500"/>
                                        <p:tgtEl>
                                          <p:spTgt spid="10285"/>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10317"/>
                                        </p:tgtEl>
                                        <p:attrNameLst>
                                          <p:attrName>style.visibility</p:attrName>
                                        </p:attrNameLst>
                                      </p:cBhvr>
                                      <p:to>
                                        <p:strVal val="visible"/>
                                      </p:to>
                                    </p:set>
                                    <p:animEffect transition="in" filter="wipe(down)">
                                      <p:cBhvr>
                                        <p:cTn id="176" dur="500"/>
                                        <p:tgtEl>
                                          <p:spTgt spid="10317"/>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4" fill="hold" nodeType="clickEffect">
                                  <p:stCondLst>
                                    <p:cond delay="0"/>
                                  </p:stCondLst>
                                  <p:childTnLst>
                                    <p:set>
                                      <p:cBhvr>
                                        <p:cTn id="180" dur="1" fill="hold">
                                          <p:stCondLst>
                                            <p:cond delay="0"/>
                                          </p:stCondLst>
                                        </p:cTn>
                                        <p:tgtEl>
                                          <p:spTgt spid="10286"/>
                                        </p:tgtEl>
                                        <p:attrNameLst>
                                          <p:attrName>style.visibility</p:attrName>
                                        </p:attrNameLst>
                                      </p:cBhvr>
                                      <p:to>
                                        <p:strVal val="visible"/>
                                      </p:to>
                                    </p:set>
                                    <p:animEffect transition="in" filter="wipe(down)">
                                      <p:cBhvr>
                                        <p:cTn id="181" dur="500"/>
                                        <p:tgtEl>
                                          <p:spTgt spid="10286"/>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8" fill="hold" nodeType="clickEffect">
                                  <p:stCondLst>
                                    <p:cond delay="0"/>
                                  </p:stCondLst>
                                  <p:childTnLst>
                                    <p:set>
                                      <p:cBhvr>
                                        <p:cTn id="185" dur="1" fill="hold">
                                          <p:stCondLst>
                                            <p:cond delay="0"/>
                                          </p:stCondLst>
                                        </p:cTn>
                                        <p:tgtEl>
                                          <p:spTgt spid="10287"/>
                                        </p:tgtEl>
                                        <p:attrNameLst>
                                          <p:attrName>style.visibility</p:attrName>
                                        </p:attrNameLst>
                                      </p:cBhvr>
                                      <p:to>
                                        <p:strVal val="visible"/>
                                      </p:to>
                                    </p:set>
                                    <p:animEffect transition="in" filter="wipe(left)">
                                      <p:cBhvr>
                                        <p:cTn id="186" dur="500"/>
                                        <p:tgtEl>
                                          <p:spTgt spid="10287"/>
                                        </p:tgtEl>
                                      </p:cBhvr>
                                    </p:animEffect>
                                  </p:childTnLst>
                                </p:cTn>
                              </p:par>
                              <p:par>
                                <p:cTn id="187" presetID="22" presetClass="entr" presetSubtype="4" fill="hold" grpId="0" nodeType="withEffect">
                                  <p:stCondLst>
                                    <p:cond delay="0"/>
                                  </p:stCondLst>
                                  <p:childTnLst>
                                    <p:set>
                                      <p:cBhvr>
                                        <p:cTn id="188" dur="1" fill="hold">
                                          <p:stCondLst>
                                            <p:cond delay="0"/>
                                          </p:stCondLst>
                                        </p:cTn>
                                        <p:tgtEl>
                                          <p:spTgt spid="10288"/>
                                        </p:tgtEl>
                                        <p:attrNameLst>
                                          <p:attrName>style.visibility</p:attrName>
                                        </p:attrNameLst>
                                      </p:cBhvr>
                                      <p:to>
                                        <p:strVal val="visible"/>
                                      </p:to>
                                    </p:set>
                                    <p:animEffect transition="in" filter="wipe(down)">
                                      <p:cBhvr>
                                        <p:cTn id="189" dur="500"/>
                                        <p:tgtEl>
                                          <p:spTgt spid="10288"/>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2" presetClass="entr" presetSubtype="4" fill="hold" nodeType="clickEffect">
                                  <p:stCondLst>
                                    <p:cond delay="0"/>
                                  </p:stCondLst>
                                  <p:childTnLst>
                                    <p:set>
                                      <p:cBhvr>
                                        <p:cTn id="193" dur="1" fill="hold">
                                          <p:stCondLst>
                                            <p:cond delay="0"/>
                                          </p:stCondLst>
                                        </p:cTn>
                                        <p:tgtEl>
                                          <p:spTgt spid="10290"/>
                                        </p:tgtEl>
                                        <p:attrNameLst>
                                          <p:attrName>style.visibility</p:attrName>
                                        </p:attrNameLst>
                                      </p:cBhvr>
                                      <p:to>
                                        <p:strVal val="visible"/>
                                      </p:to>
                                    </p:set>
                                    <p:animEffect transition="in" filter="wipe(down)">
                                      <p:cBhvr>
                                        <p:cTn id="194" dur="500"/>
                                        <p:tgtEl>
                                          <p:spTgt spid="10290"/>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10291"/>
                                        </p:tgtEl>
                                        <p:attrNameLst>
                                          <p:attrName>style.visibility</p:attrName>
                                        </p:attrNameLst>
                                      </p:cBhvr>
                                      <p:to>
                                        <p:strVal val="visible"/>
                                      </p:to>
                                    </p:set>
                                    <p:animEffect transition="in" filter="wipe(down)">
                                      <p:cBhvr>
                                        <p:cTn id="199" dur="500"/>
                                        <p:tgtEl>
                                          <p:spTgt spid="10291"/>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2" presetClass="entr" presetSubtype="4" fill="hold" grpId="0" nodeType="clickEffect">
                                  <p:stCondLst>
                                    <p:cond delay="0"/>
                                  </p:stCondLst>
                                  <p:childTnLst>
                                    <p:set>
                                      <p:cBhvr>
                                        <p:cTn id="203" dur="1" fill="hold">
                                          <p:stCondLst>
                                            <p:cond delay="0"/>
                                          </p:stCondLst>
                                        </p:cTn>
                                        <p:tgtEl>
                                          <p:spTgt spid="10289"/>
                                        </p:tgtEl>
                                        <p:attrNameLst>
                                          <p:attrName>style.visibility</p:attrName>
                                        </p:attrNameLst>
                                      </p:cBhvr>
                                      <p:to>
                                        <p:strVal val="visible"/>
                                      </p:to>
                                    </p:set>
                                    <p:animEffect transition="in" filter="wipe(down)">
                                      <p:cBhvr>
                                        <p:cTn id="204" dur="500"/>
                                        <p:tgtEl>
                                          <p:spTgt spid="10289"/>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4" fill="hold" nodeType="clickEffect">
                                  <p:stCondLst>
                                    <p:cond delay="0"/>
                                  </p:stCondLst>
                                  <p:childTnLst>
                                    <p:set>
                                      <p:cBhvr>
                                        <p:cTn id="208" dur="1" fill="hold">
                                          <p:stCondLst>
                                            <p:cond delay="0"/>
                                          </p:stCondLst>
                                        </p:cTn>
                                        <p:tgtEl>
                                          <p:spTgt spid="10292"/>
                                        </p:tgtEl>
                                        <p:attrNameLst>
                                          <p:attrName>style.visibility</p:attrName>
                                        </p:attrNameLst>
                                      </p:cBhvr>
                                      <p:to>
                                        <p:strVal val="visible"/>
                                      </p:to>
                                    </p:set>
                                    <p:animEffect transition="in" filter="wipe(down)">
                                      <p:cBhvr>
                                        <p:cTn id="209" dur="500"/>
                                        <p:tgtEl>
                                          <p:spTgt spid="10292"/>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4" fill="hold" nodeType="clickEffect">
                                  <p:stCondLst>
                                    <p:cond delay="0"/>
                                  </p:stCondLst>
                                  <p:childTnLst>
                                    <p:set>
                                      <p:cBhvr>
                                        <p:cTn id="213" dur="1" fill="hold">
                                          <p:stCondLst>
                                            <p:cond delay="0"/>
                                          </p:stCondLst>
                                        </p:cTn>
                                        <p:tgtEl>
                                          <p:spTgt spid="10296"/>
                                        </p:tgtEl>
                                        <p:attrNameLst>
                                          <p:attrName>style.visibility</p:attrName>
                                        </p:attrNameLst>
                                      </p:cBhvr>
                                      <p:to>
                                        <p:strVal val="visible"/>
                                      </p:to>
                                    </p:set>
                                    <p:animEffect transition="in" filter="wipe(down)">
                                      <p:cBhvr>
                                        <p:cTn id="214" dur="500"/>
                                        <p:tgtEl>
                                          <p:spTgt spid="10296"/>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10298"/>
                                        </p:tgtEl>
                                        <p:attrNameLst>
                                          <p:attrName>style.visibility</p:attrName>
                                        </p:attrNameLst>
                                      </p:cBhvr>
                                      <p:to>
                                        <p:strVal val="visible"/>
                                      </p:to>
                                    </p:set>
                                    <p:animEffect transition="in" filter="wipe(down)">
                                      <p:cBhvr>
                                        <p:cTn id="219" dur="500"/>
                                        <p:tgtEl>
                                          <p:spTgt spid="10298"/>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4" fill="hold" nodeType="clickEffect">
                                  <p:stCondLst>
                                    <p:cond delay="0"/>
                                  </p:stCondLst>
                                  <p:childTnLst>
                                    <p:set>
                                      <p:cBhvr>
                                        <p:cTn id="223" dur="1" fill="hold">
                                          <p:stCondLst>
                                            <p:cond delay="0"/>
                                          </p:stCondLst>
                                        </p:cTn>
                                        <p:tgtEl>
                                          <p:spTgt spid="10297"/>
                                        </p:tgtEl>
                                        <p:attrNameLst>
                                          <p:attrName>style.visibility</p:attrName>
                                        </p:attrNameLst>
                                      </p:cBhvr>
                                      <p:to>
                                        <p:strVal val="visible"/>
                                      </p:to>
                                    </p:set>
                                    <p:animEffect transition="in" filter="wipe(down)">
                                      <p:cBhvr>
                                        <p:cTn id="224" dur="500"/>
                                        <p:tgtEl>
                                          <p:spTgt spid="10297"/>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4" fill="hold" grpId="0" nodeType="clickEffect">
                                  <p:stCondLst>
                                    <p:cond delay="0"/>
                                  </p:stCondLst>
                                  <p:childTnLst>
                                    <p:set>
                                      <p:cBhvr>
                                        <p:cTn id="228" dur="1" fill="hold">
                                          <p:stCondLst>
                                            <p:cond delay="0"/>
                                          </p:stCondLst>
                                        </p:cTn>
                                        <p:tgtEl>
                                          <p:spTgt spid="10299"/>
                                        </p:tgtEl>
                                        <p:attrNameLst>
                                          <p:attrName>style.visibility</p:attrName>
                                        </p:attrNameLst>
                                      </p:cBhvr>
                                      <p:to>
                                        <p:strVal val="visible"/>
                                      </p:to>
                                    </p:set>
                                    <p:animEffect transition="in" filter="wipe(down)">
                                      <p:cBhvr>
                                        <p:cTn id="229" dur="500"/>
                                        <p:tgtEl>
                                          <p:spTgt spid="10299"/>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2" presetClass="entr" presetSubtype="4" fill="hold" nodeType="clickEffect">
                                  <p:stCondLst>
                                    <p:cond delay="0"/>
                                  </p:stCondLst>
                                  <p:childTnLst>
                                    <p:set>
                                      <p:cBhvr>
                                        <p:cTn id="233" dur="1" fill="hold">
                                          <p:stCondLst>
                                            <p:cond delay="0"/>
                                          </p:stCondLst>
                                        </p:cTn>
                                        <p:tgtEl>
                                          <p:spTgt spid="10300"/>
                                        </p:tgtEl>
                                        <p:attrNameLst>
                                          <p:attrName>style.visibility</p:attrName>
                                        </p:attrNameLst>
                                      </p:cBhvr>
                                      <p:to>
                                        <p:strVal val="visible"/>
                                      </p:to>
                                    </p:set>
                                    <p:animEffect transition="in" filter="wipe(down)">
                                      <p:cBhvr>
                                        <p:cTn id="234" dur="500"/>
                                        <p:tgtEl>
                                          <p:spTgt spid="10300"/>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2" presetClass="entr" presetSubtype="8" fill="hold" nodeType="clickEffect">
                                  <p:stCondLst>
                                    <p:cond delay="0"/>
                                  </p:stCondLst>
                                  <p:childTnLst>
                                    <p:set>
                                      <p:cBhvr>
                                        <p:cTn id="238" dur="1" fill="hold">
                                          <p:stCondLst>
                                            <p:cond delay="0"/>
                                          </p:stCondLst>
                                        </p:cTn>
                                        <p:tgtEl>
                                          <p:spTgt spid="10301"/>
                                        </p:tgtEl>
                                        <p:attrNameLst>
                                          <p:attrName>style.visibility</p:attrName>
                                        </p:attrNameLst>
                                      </p:cBhvr>
                                      <p:to>
                                        <p:strVal val="visible"/>
                                      </p:to>
                                    </p:set>
                                    <p:animEffect transition="in" filter="wipe(left)">
                                      <p:cBhvr>
                                        <p:cTn id="239" dur="500"/>
                                        <p:tgtEl>
                                          <p:spTgt spid="10301"/>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2" presetClass="entr" presetSubtype="4" fill="hold" nodeType="clickEffect">
                                  <p:stCondLst>
                                    <p:cond delay="0"/>
                                  </p:stCondLst>
                                  <p:childTnLst>
                                    <p:set>
                                      <p:cBhvr>
                                        <p:cTn id="243" dur="1" fill="hold">
                                          <p:stCondLst>
                                            <p:cond delay="0"/>
                                          </p:stCondLst>
                                        </p:cTn>
                                        <p:tgtEl>
                                          <p:spTgt spid="10302"/>
                                        </p:tgtEl>
                                        <p:attrNameLst>
                                          <p:attrName>style.visibility</p:attrName>
                                        </p:attrNameLst>
                                      </p:cBhvr>
                                      <p:to>
                                        <p:strVal val="visible"/>
                                      </p:to>
                                    </p:set>
                                    <p:animEffect transition="in" filter="wipe(down)">
                                      <p:cBhvr>
                                        <p:cTn id="244" dur="500"/>
                                        <p:tgtEl>
                                          <p:spTgt spid="10302"/>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2" presetClass="entr" presetSubtype="4" fill="hold" grpId="0" nodeType="clickEffect">
                                  <p:stCondLst>
                                    <p:cond delay="0"/>
                                  </p:stCondLst>
                                  <p:childTnLst>
                                    <p:set>
                                      <p:cBhvr>
                                        <p:cTn id="248" dur="1" fill="hold">
                                          <p:stCondLst>
                                            <p:cond delay="0"/>
                                          </p:stCondLst>
                                        </p:cTn>
                                        <p:tgtEl>
                                          <p:spTgt spid="10303"/>
                                        </p:tgtEl>
                                        <p:attrNameLst>
                                          <p:attrName>style.visibility</p:attrName>
                                        </p:attrNameLst>
                                      </p:cBhvr>
                                      <p:to>
                                        <p:strVal val="visible"/>
                                      </p:to>
                                    </p:set>
                                    <p:animEffect transition="in" filter="wipe(down)">
                                      <p:cBhvr>
                                        <p:cTn id="249" dur="500"/>
                                        <p:tgtEl>
                                          <p:spTgt spid="10303"/>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4" fill="hold" grpId="0" nodeType="clickEffect">
                                  <p:stCondLst>
                                    <p:cond delay="0"/>
                                  </p:stCondLst>
                                  <p:childTnLst>
                                    <p:set>
                                      <p:cBhvr>
                                        <p:cTn id="253" dur="1" fill="hold">
                                          <p:stCondLst>
                                            <p:cond delay="0"/>
                                          </p:stCondLst>
                                        </p:cTn>
                                        <p:tgtEl>
                                          <p:spTgt spid="10304"/>
                                        </p:tgtEl>
                                        <p:attrNameLst>
                                          <p:attrName>style.visibility</p:attrName>
                                        </p:attrNameLst>
                                      </p:cBhvr>
                                      <p:to>
                                        <p:strVal val="visible"/>
                                      </p:to>
                                    </p:set>
                                    <p:animEffect transition="in" filter="wipe(down)">
                                      <p:cBhvr>
                                        <p:cTn id="254" dur="500"/>
                                        <p:tgtEl>
                                          <p:spTgt spid="10304"/>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2" presetClass="entr" presetSubtype="4" fill="hold" nodeType="clickEffect">
                                  <p:stCondLst>
                                    <p:cond delay="0"/>
                                  </p:stCondLst>
                                  <p:childTnLst>
                                    <p:set>
                                      <p:cBhvr>
                                        <p:cTn id="258" dur="1" fill="hold">
                                          <p:stCondLst>
                                            <p:cond delay="0"/>
                                          </p:stCondLst>
                                        </p:cTn>
                                        <p:tgtEl>
                                          <p:spTgt spid="10305"/>
                                        </p:tgtEl>
                                        <p:attrNameLst>
                                          <p:attrName>style.visibility</p:attrName>
                                        </p:attrNameLst>
                                      </p:cBhvr>
                                      <p:to>
                                        <p:strVal val="visible"/>
                                      </p:to>
                                    </p:set>
                                    <p:animEffect transition="in" filter="wipe(down)">
                                      <p:cBhvr>
                                        <p:cTn id="259" dur="500"/>
                                        <p:tgtEl>
                                          <p:spTgt spid="10305"/>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4" fill="hold" nodeType="clickEffect">
                                  <p:stCondLst>
                                    <p:cond delay="0"/>
                                  </p:stCondLst>
                                  <p:childTnLst>
                                    <p:set>
                                      <p:cBhvr>
                                        <p:cTn id="263" dur="1" fill="hold">
                                          <p:stCondLst>
                                            <p:cond delay="0"/>
                                          </p:stCondLst>
                                        </p:cTn>
                                        <p:tgtEl>
                                          <p:spTgt spid="10306"/>
                                        </p:tgtEl>
                                        <p:attrNameLst>
                                          <p:attrName>style.visibility</p:attrName>
                                        </p:attrNameLst>
                                      </p:cBhvr>
                                      <p:to>
                                        <p:strVal val="visible"/>
                                      </p:to>
                                    </p:set>
                                    <p:animEffect transition="in" filter="wipe(down)">
                                      <p:cBhvr>
                                        <p:cTn id="264" dur="500"/>
                                        <p:tgtEl>
                                          <p:spTgt spid="10306"/>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4" fill="hold" nodeType="clickEffect">
                                  <p:stCondLst>
                                    <p:cond delay="0"/>
                                  </p:stCondLst>
                                  <p:childTnLst>
                                    <p:set>
                                      <p:cBhvr>
                                        <p:cTn id="268" dur="1" fill="hold">
                                          <p:stCondLst>
                                            <p:cond delay="0"/>
                                          </p:stCondLst>
                                        </p:cTn>
                                        <p:tgtEl>
                                          <p:spTgt spid="10307"/>
                                        </p:tgtEl>
                                        <p:attrNameLst>
                                          <p:attrName>style.visibility</p:attrName>
                                        </p:attrNameLst>
                                      </p:cBhvr>
                                      <p:to>
                                        <p:strVal val="visible"/>
                                      </p:to>
                                    </p:set>
                                    <p:animEffect transition="in" filter="wipe(down)">
                                      <p:cBhvr>
                                        <p:cTn id="269" dur="500"/>
                                        <p:tgtEl>
                                          <p:spTgt spid="10307"/>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2" presetClass="entr" presetSubtype="4" fill="hold" grpId="0" nodeType="clickEffect">
                                  <p:stCondLst>
                                    <p:cond delay="0"/>
                                  </p:stCondLst>
                                  <p:childTnLst>
                                    <p:set>
                                      <p:cBhvr>
                                        <p:cTn id="273" dur="1" fill="hold">
                                          <p:stCondLst>
                                            <p:cond delay="0"/>
                                          </p:stCondLst>
                                        </p:cTn>
                                        <p:tgtEl>
                                          <p:spTgt spid="10308"/>
                                        </p:tgtEl>
                                        <p:attrNameLst>
                                          <p:attrName>style.visibility</p:attrName>
                                        </p:attrNameLst>
                                      </p:cBhvr>
                                      <p:to>
                                        <p:strVal val="visible"/>
                                      </p:to>
                                    </p:set>
                                    <p:animEffect transition="in" filter="wipe(down)">
                                      <p:cBhvr>
                                        <p:cTn id="274" dur="500"/>
                                        <p:tgtEl>
                                          <p:spTgt spid="10308"/>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4" fill="hold" grpId="0" nodeType="clickEffect">
                                  <p:stCondLst>
                                    <p:cond delay="0"/>
                                  </p:stCondLst>
                                  <p:childTnLst>
                                    <p:set>
                                      <p:cBhvr>
                                        <p:cTn id="278" dur="1" fill="hold">
                                          <p:stCondLst>
                                            <p:cond delay="0"/>
                                          </p:stCondLst>
                                        </p:cTn>
                                        <p:tgtEl>
                                          <p:spTgt spid="10309"/>
                                        </p:tgtEl>
                                        <p:attrNameLst>
                                          <p:attrName>style.visibility</p:attrName>
                                        </p:attrNameLst>
                                      </p:cBhvr>
                                      <p:to>
                                        <p:strVal val="visible"/>
                                      </p:to>
                                    </p:set>
                                    <p:animEffect transition="in" filter="wipe(down)">
                                      <p:cBhvr>
                                        <p:cTn id="279" dur="500"/>
                                        <p:tgtEl>
                                          <p:spTgt spid="10309"/>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2" presetClass="entr" presetSubtype="4" fill="hold" nodeType="clickEffect">
                                  <p:stCondLst>
                                    <p:cond delay="0"/>
                                  </p:stCondLst>
                                  <p:childTnLst>
                                    <p:set>
                                      <p:cBhvr>
                                        <p:cTn id="283" dur="1" fill="hold">
                                          <p:stCondLst>
                                            <p:cond delay="0"/>
                                          </p:stCondLst>
                                        </p:cTn>
                                        <p:tgtEl>
                                          <p:spTgt spid="10311"/>
                                        </p:tgtEl>
                                        <p:attrNameLst>
                                          <p:attrName>style.visibility</p:attrName>
                                        </p:attrNameLst>
                                      </p:cBhvr>
                                      <p:to>
                                        <p:strVal val="visible"/>
                                      </p:to>
                                    </p:set>
                                    <p:animEffect transition="in" filter="wipe(down)">
                                      <p:cBhvr>
                                        <p:cTn id="284" dur="500"/>
                                        <p:tgtEl>
                                          <p:spTgt spid="10311"/>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2" presetClass="entr" presetSubtype="4" fill="hold" nodeType="clickEffect">
                                  <p:stCondLst>
                                    <p:cond delay="0"/>
                                  </p:stCondLst>
                                  <p:childTnLst>
                                    <p:set>
                                      <p:cBhvr>
                                        <p:cTn id="288" dur="1" fill="hold">
                                          <p:stCondLst>
                                            <p:cond delay="0"/>
                                          </p:stCondLst>
                                        </p:cTn>
                                        <p:tgtEl>
                                          <p:spTgt spid="10310"/>
                                        </p:tgtEl>
                                        <p:attrNameLst>
                                          <p:attrName>style.visibility</p:attrName>
                                        </p:attrNameLst>
                                      </p:cBhvr>
                                      <p:to>
                                        <p:strVal val="visible"/>
                                      </p:to>
                                    </p:set>
                                    <p:animEffect transition="in" filter="wipe(down)">
                                      <p:cBhvr>
                                        <p:cTn id="289" dur="500"/>
                                        <p:tgtEl>
                                          <p:spTgt spid="10310"/>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22" presetClass="entr" presetSubtype="4" fill="hold" nodeType="clickEffect">
                                  <p:stCondLst>
                                    <p:cond delay="0"/>
                                  </p:stCondLst>
                                  <p:childTnLst>
                                    <p:set>
                                      <p:cBhvr>
                                        <p:cTn id="293" dur="1" fill="hold">
                                          <p:stCondLst>
                                            <p:cond delay="0"/>
                                          </p:stCondLst>
                                        </p:cTn>
                                        <p:tgtEl>
                                          <p:spTgt spid="10312"/>
                                        </p:tgtEl>
                                        <p:attrNameLst>
                                          <p:attrName>style.visibility</p:attrName>
                                        </p:attrNameLst>
                                      </p:cBhvr>
                                      <p:to>
                                        <p:strVal val="visible"/>
                                      </p:to>
                                    </p:set>
                                    <p:animEffect transition="in" filter="wipe(down)">
                                      <p:cBhvr>
                                        <p:cTn id="294" dur="500"/>
                                        <p:tgtEl>
                                          <p:spTgt spid="10312"/>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22" presetClass="entr" presetSubtype="4" fill="hold" grpId="0" nodeType="clickEffect">
                                  <p:stCondLst>
                                    <p:cond delay="0"/>
                                  </p:stCondLst>
                                  <p:childTnLst>
                                    <p:set>
                                      <p:cBhvr>
                                        <p:cTn id="298" dur="1" fill="hold">
                                          <p:stCondLst>
                                            <p:cond delay="0"/>
                                          </p:stCondLst>
                                        </p:cTn>
                                        <p:tgtEl>
                                          <p:spTgt spid="10313"/>
                                        </p:tgtEl>
                                        <p:attrNameLst>
                                          <p:attrName>style.visibility</p:attrName>
                                        </p:attrNameLst>
                                      </p:cBhvr>
                                      <p:to>
                                        <p:strVal val="visible"/>
                                      </p:to>
                                    </p:set>
                                    <p:animEffect transition="in" filter="wipe(down)">
                                      <p:cBhvr>
                                        <p:cTn id="299" dur="500"/>
                                        <p:tgtEl>
                                          <p:spTgt spid="10313"/>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2" presetClass="entr" presetSubtype="4" fill="hold" grpId="0" nodeType="clickEffect">
                                  <p:stCondLst>
                                    <p:cond delay="0"/>
                                  </p:stCondLst>
                                  <p:childTnLst>
                                    <p:set>
                                      <p:cBhvr>
                                        <p:cTn id="303" dur="1" fill="hold">
                                          <p:stCondLst>
                                            <p:cond delay="0"/>
                                          </p:stCondLst>
                                        </p:cTn>
                                        <p:tgtEl>
                                          <p:spTgt spid="10314"/>
                                        </p:tgtEl>
                                        <p:attrNameLst>
                                          <p:attrName>style.visibility</p:attrName>
                                        </p:attrNameLst>
                                      </p:cBhvr>
                                      <p:to>
                                        <p:strVal val="visible"/>
                                      </p:to>
                                    </p:set>
                                    <p:animEffect transition="in" filter="wipe(down)">
                                      <p:cBhvr>
                                        <p:cTn id="304" dur="500"/>
                                        <p:tgtEl>
                                          <p:spTgt spid="10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8" grpId="0"/>
      <p:bldP spid="10253" grpId="0"/>
      <p:bldP spid="10255" grpId="0"/>
      <p:bldP spid="10259" grpId="0"/>
      <p:bldP spid="10262" grpId="0"/>
      <p:bldP spid="10263" grpId="0"/>
      <p:bldP spid="10271" grpId="0"/>
      <p:bldP spid="10272" grpId="0"/>
      <p:bldP spid="10275" grpId="0"/>
      <p:bldP spid="10277" grpId="0"/>
      <p:bldP spid="10284" grpId="0"/>
      <p:bldP spid="10288" grpId="0"/>
      <p:bldP spid="10289" grpId="0"/>
      <p:bldP spid="10291" grpId="0"/>
      <p:bldP spid="10298" grpId="0"/>
      <p:bldP spid="10299" grpId="0"/>
      <p:bldP spid="10303" grpId="0"/>
      <p:bldP spid="10304" grpId="0"/>
      <p:bldP spid="10308" grpId="0"/>
      <p:bldP spid="10309" grpId="0"/>
      <p:bldP spid="10313" grpId="0"/>
      <p:bldP spid="10314" grpId="0"/>
      <p:bldP spid="10315" grpId="0"/>
      <p:bldP spid="10316" grpId="0"/>
      <p:bldP spid="103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E84F79E4-1F2B-4394-82AB-CDDF641BEFF4}"/>
              </a:ext>
            </a:extLst>
          </p:cNvPr>
          <p:cNvSpPr txBox="1">
            <a:spLocks noChangeArrowheads="1"/>
          </p:cNvSpPr>
          <p:nvPr/>
        </p:nvSpPr>
        <p:spPr bwMode="auto">
          <a:xfrm>
            <a:off x="0" y="3175"/>
            <a:ext cx="9144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Q10.13:The projectors of the ends of a line AB are 5cm apart. The end A is 2cm above the H.P and 3cm in front of V.P. The end B is1cm below H.P. and 4cm behind the V.P. Determine the true length and traces of AB, and its inclination with the two planes</a:t>
            </a:r>
          </a:p>
        </p:txBody>
      </p:sp>
      <p:sp>
        <p:nvSpPr>
          <p:cNvPr id="49155" name="Line 3">
            <a:extLst>
              <a:ext uri="{FF2B5EF4-FFF2-40B4-BE49-F238E27FC236}">
                <a16:creationId xmlns:a16="http://schemas.microsoft.com/office/drawing/2014/main" id="{19F68195-7D85-4EA8-BB18-984ED10F8222}"/>
              </a:ext>
            </a:extLst>
          </p:cNvPr>
          <p:cNvSpPr>
            <a:spLocks noChangeShapeType="1"/>
          </p:cNvSpPr>
          <p:nvPr/>
        </p:nvSpPr>
        <p:spPr bwMode="auto">
          <a:xfrm>
            <a:off x="1063625" y="4422775"/>
            <a:ext cx="50466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6" name="Text Box 4">
            <a:extLst>
              <a:ext uri="{FF2B5EF4-FFF2-40B4-BE49-F238E27FC236}">
                <a16:creationId xmlns:a16="http://schemas.microsoft.com/office/drawing/2014/main" id="{D8CD3B82-7B45-4DB6-8B28-F1D7274AC2BD}"/>
              </a:ext>
            </a:extLst>
          </p:cNvPr>
          <p:cNvSpPr txBox="1">
            <a:spLocks noChangeArrowheads="1"/>
          </p:cNvSpPr>
          <p:nvPr/>
        </p:nvSpPr>
        <p:spPr bwMode="auto">
          <a:xfrm>
            <a:off x="787400" y="422275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49157" name="Text Box 5">
            <a:extLst>
              <a:ext uri="{FF2B5EF4-FFF2-40B4-BE49-F238E27FC236}">
                <a16:creationId xmlns:a16="http://schemas.microsoft.com/office/drawing/2014/main" id="{D997501B-8A66-4FAB-9E8A-AB22B814E278}"/>
              </a:ext>
            </a:extLst>
          </p:cNvPr>
          <p:cNvSpPr txBox="1">
            <a:spLocks noChangeArrowheads="1"/>
          </p:cNvSpPr>
          <p:nvPr/>
        </p:nvSpPr>
        <p:spPr bwMode="auto">
          <a:xfrm>
            <a:off x="6110288" y="4246563"/>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49158" name="Line 6">
            <a:extLst>
              <a:ext uri="{FF2B5EF4-FFF2-40B4-BE49-F238E27FC236}">
                <a16:creationId xmlns:a16="http://schemas.microsoft.com/office/drawing/2014/main" id="{070F92A2-EB14-4FDA-9D44-DCBCBD29E62B}"/>
              </a:ext>
            </a:extLst>
          </p:cNvPr>
          <p:cNvSpPr>
            <a:spLocks noChangeShapeType="1"/>
          </p:cNvSpPr>
          <p:nvPr/>
        </p:nvSpPr>
        <p:spPr bwMode="auto">
          <a:xfrm>
            <a:off x="2282825" y="3698875"/>
            <a:ext cx="0" cy="1800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9" name="Line 7">
            <a:extLst>
              <a:ext uri="{FF2B5EF4-FFF2-40B4-BE49-F238E27FC236}">
                <a16:creationId xmlns:a16="http://schemas.microsoft.com/office/drawing/2014/main" id="{E1D82FB2-44E8-46C4-8F31-C94120427BCA}"/>
              </a:ext>
            </a:extLst>
          </p:cNvPr>
          <p:cNvSpPr>
            <a:spLocks noChangeShapeType="1"/>
          </p:cNvSpPr>
          <p:nvPr/>
        </p:nvSpPr>
        <p:spPr bwMode="auto">
          <a:xfrm>
            <a:off x="4084638" y="2995613"/>
            <a:ext cx="0" cy="1800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0" name="Line 8">
            <a:extLst>
              <a:ext uri="{FF2B5EF4-FFF2-40B4-BE49-F238E27FC236}">
                <a16:creationId xmlns:a16="http://schemas.microsoft.com/office/drawing/2014/main" id="{13793C00-AC9B-4851-ABFA-4D499861B61E}"/>
              </a:ext>
            </a:extLst>
          </p:cNvPr>
          <p:cNvSpPr>
            <a:spLocks noChangeShapeType="1"/>
          </p:cNvSpPr>
          <p:nvPr/>
        </p:nvSpPr>
        <p:spPr bwMode="auto">
          <a:xfrm>
            <a:off x="2282825" y="4651375"/>
            <a:ext cx="18002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1" name="Text Box 9">
            <a:extLst>
              <a:ext uri="{FF2B5EF4-FFF2-40B4-BE49-F238E27FC236}">
                <a16:creationId xmlns:a16="http://schemas.microsoft.com/office/drawing/2014/main" id="{EFB77F42-F654-422D-90FA-5A378D83F2BA}"/>
              </a:ext>
            </a:extLst>
          </p:cNvPr>
          <p:cNvSpPr txBox="1">
            <a:spLocks noChangeArrowheads="1"/>
          </p:cNvSpPr>
          <p:nvPr/>
        </p:nvSpPr>
        <p:spPr bwMode="auto">
          <a:xfrm>
            <a:off x="2986088" y="43989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50</a:t>
            </a:r>
          </a:p>
        </p:txBody>
      </p:sp>
      <p:sp>
        <p:nvSpPr>
          <p:cNvPr id="49162" name="Line 10">
            <a:extLst>
              <a:ext uri="{FF2B5EF4-FFF2-40B4-BE49-F238E27FC236}">
                <a16:creationId xmlns:a16="http://schemas.microsoft.com/office/drawing/2014/main" id="{B6004A2D-F608-4B0A-B9A8-8FC24C7D7A4E}"/>
              </a:ext>
            </a:extLst>
          </p:cNvPr>
          <p:cNvSpPr>
            <a:spLocks noChangeShapeType="1"/>
          </p:cNvSpPr>
          <p:nvPr/>
        </p:nvSpPr>
        <p:spPr bwMode="auto">
          <a:xfrm flipV="1">
            <a:off x="1854200" y="3698875"/>
            <a:ext cx="0" cy="72231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3" name="Text Box 11">
            <a:extLst>
              <a:ext uri="{FF2B5EF4-FFF2-40B4-BE49-F238E27FC236}">
                <a16:creationId xmlns:a16="http://schemas.microsoft.com/office/drawing/2014/main" id="{EC9B72F1-E52D-4BC3-A43D-9890F1E2F343}"/>
              </a:ext>
            </a:extLst>
          </p:cNvPr>
          <p:cNvSpPr txBox="1">
            <a:spLocks noChangeArrowheads="1"/>
          </p:cNvSpPr>
          <p:nvPr/>
        </p:nvSpPr>
        <p:spPr bwMode="auto">
          <a:xfrm rot="16200000">
            <a:off x="1447006" y="3820319"/>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20</a:t>
            </a:r>
          </a:p>
        </p:txBody>
      </p:sp>
      <p:sp>
        <p:nvSpPr>
          <p:cNvPr id="49164" name="Line 12">
            <a:extLst>
              <a:ext uri="{FF2B5EF4-FFF2-40B4-BE49-F238E27FC236}">
                <a16:creationId xmlns:a16="http://schemas.microsoft.com/office/drawing/2014/main" id="{9D297C82-443E-4DEE-A33B-06D60C94E63C}"/>
              </a:ext>
            </a:extLst>
          </p:cNvPr>
          <p:cNvSpPr>
            <a:spLocks noChangeShapeType="1"/>
          </p:cNvSpPr>
          <p:nvPr/>
        </p:nvSpPr>
        <p:spPr bwMode="auto">
          <a:xfrm flipH="1">
            <a:off x="1592263" y="3698875"/>
            <a:ext cx="690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5" name="Oval 13">
            <a:extLst>
              <a:ext uri="{FF2B5EF4-FFF2-40B4-BE49-F238E27FC236}">
                <a16:creationId xmlns:a16="http://schemas.microsoft.com/office/drawing/2014/main" id="{60F43643-F50E-4C39-9090-2CEC6CB62C5C}"/>
              </a:ext>
            </a:extLst>
          </p:cNvPr>
          <p:cNvSpPr>
            <a:spLocks noChangeArrowheads="1"/>
          </p:cNvSpPr>
          <p:nvPr/>
        </p:nvSpPr>
        <p:spPr bwMode="auto">
          <a:xfrm>
            <a:off x="2260600" y="36798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6" name="Text Box 14">
            <a:extLst>
              <a:ext uri="{FF2B5EF4-FFF2-40B4-BE49-F238E27FC236}">
                <a16:creationId xmlns:a16="http://schemas.microsoft.com/office/drawing/2014/main" id="{2992B726-82DA-496F-B776-4865BD719BC7}"/>
              </a:ext>
            </a:extLst>
          </p:cNvPr>
          <p:cNvSpPr txBox="1">
            <a:spLocks noChangeArrowheads="1"/>
          </p:cNvSpPr>
          <p:nvPr/>
        </p:nvSpPr>
        <p:spPr bwMode="auto">
          <a:xfrm>
            <a:off x="2132013" y="337185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 </a:t>
            </a:r>
          </a:p>
        </p:txBody>
      </p:sp>
      <p:sp>
        <p:nvSpPr>
          <p:cNvPr id="49167" name="Line 15">
            <a:extLst>
              <a:ext uri="{FF2B5EF4-FFF2-40B4-BE49-F238E27FC236}">
                <a16:creationId xmlns:a16="http://schemas.microsoft.com/office/drawing/2014/main" id="{4CF49259-8F7F-443E-9A19-D11E529D294C}"/>
              </a:ext>
            </a:extLst>
          </p:cNvPr>
          <p:cNvSpPr>
            <a:spLocks noChangeShapeType="1"/>
          </p:cNvSpPr>
          <p:nvPr/>
        </p:nvSpPr>
        <p:spPr bwMode="auto">
          <a:xfrm flipV="1">
            <a:off x="1854200" y="4424363"/>
            <a:ext cx="0" cy="10779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Line 16">
            <a:extLst>
              <a:ext uri="{FF2B5EF4-FFF2-40B4-BE49-F238E27FC236}">
                <a16:creationId xmlns:a16="http://schemas.microsoft.com/office/drawing/2014/main" id="{CCF2A42F-87D1-4AEA-865A-43FBE80A8976}"/>
              </a:ext>
            </a:extLst>
          </p:cNvPr>
          <p:cNvSpPr>
            <a:spLocks noChangeShapeType="1"/>
          </p:cNvSpPr>
          <p:nvPr/>
        </p:nvSpPr>
        <p:spPr bwMode="auto">
          <a:xfrm flipH="1">
            <a:off x="1535113" y="5499100"/>
            <a:ext cx="690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9" name="Text Box 17">
            <a:extLst>
              <a:ext uri="{FF2B5EF4-FFF2-40B4-BE49-F238E27FC236}">
                <a16:creationId xmlns:a16="http://schemas.microsoft.com/office/drawing/2014/main" id="{9BC5FF66-6311-4FB7-85B7-645C8F6F5B68}"/>
              </a:ext>
            </a:extLst>
          </p:cNvPr>
          <p:cNvSpPr txBox="1">
            <a:spLocks noChangeArrowheads="1"/>
          </p:cNvSpPr>
          <p:nvPr/>
        </p:nvSpPr>
        <p:spPr bwMode="auto">
          <a:xfrm rot="16200000">
            <a:off x="1475581" y="4750594"/>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30</a:t>
            </a:r>
          </a:p>
        </p:txBody>
      </p:sp>
      <p:sp>
        <p:nvSpPr>
          <p:cNvPr id="49170" name="Text Box 18">
            <a:extLst>
              <a:ext uri="{FF2B5EF4-FFF2-40B4-BE49-F238E27FC236}">
                <a16:creationId xmlns:a16="http://schemas.microsoft.com/office/drawing/2014/main" id="{5DC9BF96-E94A-4B52-97C3-D6B5490FEE88}"/>
              </a:ext>
            </a:extLst>
          </p:cNvPr>
          <p:cNvSpPr txBox="1">
            <a:spLocks noChangeArrowheads="1"/>
          </p:cNvSpPr>
          <p:nvPr/>
        </p:nvSpPr>
        <p:spPr bwMode="auto">
          <a:xfrm>
            <a:off x="2168525" y="54784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49171" name="Oval 19">
            <a:extLst>
              <a:ext uri="{FF2B5EF4-FFF2-40B4-BE49-F238E27FC236}">
                <a16:creationId xmlns:a16="http://schemas.microsoft.com/office/drawing/2014/main" id="{ACFE3131-2EE5-4FC5-939B-E63F1CDCB67E}"/>
              </a:ext>
            </a:extLst>
          </p:cNvPr>
          <p:cNvSpPr>
            <a:spLocks noChangeArrowheads="1"/>
          </p:cNvSpPr>
          <p:nvPr/>
        </p:nvSpPr>
        <p:spPr bwMode="auto">
          <a:xfrm>
            <a:off x="2257425" y="547687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2" name="Oval 20">
            <a:extLst>
              <a:ext uri="{FF2B5EF4-FFF2-40B4-BE49-F238E27FC236}">
                <a16:creationId xmlns:a16="http://schemas.microsoft.com/office/drawing/2014/main" id="{0B26B53D-5F54-4C10-A210-2D7E6CFB4ADF}"/>
              </a:ext>
            </a:extLst>
          </p:cNvPr>
          <p:cNvSpPr>
            <a:spLocks noChangeArrowheads="1"/>
          </p:cNvSpPr>
          <p:nvPr/>
        </p:nvSpPr>
        <p:spPr bwMode="auto">
          <a:xfrm>
            <a:off x="4052888" y="2968625"/>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3" name="Line 21">
            <a:extLst>
              <a:ext uri="{FF2B5EF4-FFF2-40B4-BE49-F238E27FC236}">
                <a16:creationId xmlns:a16="http://schemas.microsoft.com/office/drawing/2014/main" id="{15AAD8F4-CFDC-47F3-993D-D28F2DB4B2F3}"/>
              </a:ext>
            </a:extLst>
          </p:cNvPr>
          <p:cNvSpPr>
            <a:spLocks noChangeShapeType="1"/>
          </p:cNvSpPr>
          <p:nvPr/>
        </p:nvSpPr>
        <p:spPr bwMode="auto">
          <a:xfrm flipH="1">
            <a:off x="4140200" y="2986088"/>
            <a:ext cx="1608138" cy="11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4" name="Line 22">
            <a:extLst>
              <a:ext uri="{FF2B5EF4-FFF2-40B4-BE49-F238E27FC236}">
                <a16:creationId xmlns:a16="http://schemas.microsoft.com/office/drawing/2014/main" id="{83F1428F-E9DA-40D4-97BB-9780F31CAB4D}"/>
              </a:ext>
            </a:extLst>
          </p:cNvPr>
          <p:cNvSpPr>
            <a:spLocks noChangeShapeType="1"/>
          </p:cNvSpPr>
          <p:nvPr/>
        </p:nvSpPr>
        <p:spPr bwMode="auto">
          <a:xfrm flipV="1">
            <a:off x="5576888" y="2987675"/>
            <a:ext cx="0" cy="14351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5" name="Oval 23">
            <a:extLst>
              <a:ext uri="{FF2B5EF4-FFF2-40B4-BE49-F238E27FC236}">
                <a16:creationId xmlns:a16="http://schemas.microsoft.com/office/drawing/2014/main" id="{D3989806-FE9A-476B-8523-E667FB75982B}"/>
              </a:ext>
            </a:extLst>
          </p:cNvPr>
          <p:cNvSpPr>
            <a:spLocks noChangeArrowheads="1"/>
          </p:cNvSpPr>
          <p:nvPr/>
        </p:nvSpPr>
        <p:spPr bwMode="auto">
          <a:xfrm>
            <a:off x="4057650" y="47720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6" name="Text Box 24">
            <a:extLst>
              <a:ext uri="{FF2B5EF4-FFF2-40B4-BE49-F238E27FC236}">
                <a16:creationId xmlns:a16="http://schemas.microsoft.com/office/drawing/2014/main" id="{A5EF1209-4E7B-4846-AF52-AFE6B393803E}"/>
              </a:ext>
            </a:extLst>
          </p:cNvPr>
          <p:cNvSpPr txBox="1">
            <a:spLocks noChangeArrowheads="1"/>
          </p:cNvSpPr>
          <p:nvPr/>
        </p:nvSpPr>
        <p:spPr bwMode="auto">
          <a:xfrm rot="16200000">
            <a:off x="5218906" y="3556794"/>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40</a:t>
            </a:r>
          </a:p>
        </p:txBody>
      </p:sp>
      <p:sp>
        <p:nvSpPr>
          <p:cNvPr id="49177" name="Text Box 25">
            <a:extLst>
              <a:ext uri="{FF2B5EF4-FFF2-40B4-BE49-F238E27FC236}">
                <a16:creationId xmlns:a16="http://schemas.microsoft.com/office/drawing/2014/main" id="{755949F9-C8F4-4FC1-BAF0-83A2ECFDC20B}"/>
              </a:ext>
            </a:extLst>
          </p:cNvPr>
          <p:cNvSpPr txBox="1">
            <a:spLocks noChangeArrowheads="1"/>
          </p:cNvSpPr>
          <p:nvPr/>
        </p:nvSpPr>
        <p:spPr bwMode="auto">
          <a:xfrm>
            <a:off x="3932238" y="2695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49178" name="Line 26">
            <a:extLst>
              <a:ext uri="{FF2B5EF4-FFF2-40B4-BE49-F238E27FC236}">
                <a16:creationId xmlns:a16="http://schemas.microsoft.com/office/drawing/2014/main" id="{01DC48DB-F0F8-4AB2-87A8-25B94AE977D8}"/>
              </a:ext>
            </a:extLst>
          </p:cNvPr>
          <p:cNvSpPr>
            <a:spLocks noChangeShapeType="1"/>
          </p:cNvSpPr>
          <p:nvPr/>
        </p:nvSpPr>
        <p:spPr bwMode="auto">
          <a:xfrm flipH="1">
            <a:off x="4087813" y="4795838"/>
            <a:ext cx="164147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9" name="Line 27">
            <a:extLst>
              <a:ext uri="{FF2B5EF4-FFF2-40B4-BE49-F238E27FC236}">
                <a16:creationId xmlns:a16="http://schemas.microsoft.com/office/drawing/2014/main" id="{A2EFA2FC-D655-4112-92D2-9BCBA151244A}"/>
              </a:ext>
            </a:extLst>
          </p:cNvPr>
          <p:cNvSpPr>
            <a:spLocks noChangeShapeType="1"/>
          </p:cNvSpPr>
          <p:nvPr/>
        </p:nvSpPr>
        <p:spPr bwMode="auto">
          <a:xfrm flipV="1">
            <a:off x="5576888" y="4438650"/>
            <a:ext cx="0" cy="3571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0" name="Text Box 28">
            <a:extLst>
              <a:ext uri="{FF2B5EF4-FFF2-40B4-BE49-F238E27FC236}">
                <a16:creationId xmlns:a16="http://schemas.microsoft.com/office/drawing/2014/main" id="{406EE700-5EA6-48E7-B894-566CC012958C}"/>
              </a:ext>
            </a:extLst>
          </p:cNvPr>
          <p:cNvSpPr txBox="1">
            <a:spLocks noChangeArrowheads="1"/>
          </p:cNvSpPr>
          <p:nvPr/>
        </p:nvSpPr>
        <p:spPr bwMode="auto">
          <a:xfrm rot="16200000">
            <a:off x="5441156" y="4410869"/>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10</a:t>
            </a:r>
          </a:p>
        </p:txBody>
      </p:sp>
      <p:sp>
        <p:nvSpPr>
          <p:cNvPr id="49181" name="Text Box 29">
            <a:extLst>
              <a:ext uri="{FF2B5EF4-FFF2-40B4-BE49-F238E27FC236}">
                <a16:creationId xmlns:a16="http://schemas.microsoft.com/office/drawing/2014/main" id="{5FD7AA41-B849-40A2-AE13-90238D5F0488}"/>
              </a:ext>
            </a:extLst>
          </p:cNvPr>
          <p:cNvSpPr txBox="1">
            <a:spLocks noChangeArrowheads="1"/>
          </p:cNvSpPr>
          <p:nvPr/>
        </p:nvSpPr>
        <p:spPr bwMode="auto">
          <a:xfrm>
            <a:off x="3937000" y="4808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 </a:t>
            </a:r>
          </a:p>
        </p:txBody>
      </p:sp>
      <p:sp>
        <p:nvSpPr>
          <p:cNvPr id="49182" name="Line 30">
            <a:extLst>
              <a:ext uri="{FF2B5EF4-FFF2-40B4-BE49-F238E27FC236}">
                <a16:creationId xmlns:a16="http://schemas.microsoft.com/office/drawing/2014/main" id="{A7FEFE91-8A38-41AF-B715-84E872A53AF5}"/>
              </a:ext>
            </a:extLst>
          </p:cNvPr>
          <p:cNvSpPr>
            <a:spLocks noChangeShapeType="1"/>
          </p:cNvSpPr>
          <p:nvPr/>
        </p:nvSpPr>
        <p:spPr bwMode="auto">
          <a:xfrm flipV="1">
            <a:off x="2282825" y="2997200"/>
            <a:ext cx="1800225" cy="25019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3" name="Line 31">
            <a:extLst>
              <a:ext uri="{FF2B5EF4-FFF2-40B4-BE49-F238E27FC236}">
                <a16:creationId xmlns:a16="http://schemas.microsoft.com/office/drawing/2014/main" id="{5C711284-384F-4596-8A78-04AB17479434}"/>
              </a:ext>
            </a:extLst>
          </p:cNvPr>
          <p:cNvSpPr>
            <a:spLocks noChangeShapeType="1"/>
          </p:cNvSpPr>
          <p:nvPr/>
        </p:nvSpPr>
        <p:spPr bwMode="auto">
          <a:xfrm>
            <a:off x="2282825" y="3698875"/>
            <a:ext cx="1800225" cy="10985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0" name="Text Box 38">
            <a:extLst>
              <a:ext uri="{FF2B5EF4-FFF2-40B4-BE49-F238E27FC236}">
                <a16:creationId xmlns:a16="http://schemas.microsoft.com/office/drawing/2014/main" id="{524DBDF9-0F35-450C-8D33-CDFC53112248}"/>
              </a:ext>
            </a:extLst>
          </p:cNvPr>
          <p:cNvSpPr txBox="1">
            <a:spLocks noChangeArrowheads="1"/>
          </p:cNvSpPr>
          <p:nvPr/>
        </p:nvSpPr>
        <p:spPr bwMode="auto">
          <a:xfrm rot="1128713">
            <a:off x="3511550" y="39497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91</a:t>
            </a:r>
          </a:p>
        </p:txBody>
      </p:sp>
      <p:sp>
        <p:nvSpPr>
          <p:cNvPr id="49191" name="Text Box 39">
            <a:extLst>
              <a:ext uri="{FF2B5EF4-FFF2-40B4-BE49-F238E27FC236}">
                <a16:creationId xmlns:a16="http://schemas.microsoft.com/office/drawing/2014/main" id="{04F76AAB-142F-404C-A1C9-B59BD4438C1C}"/>
              </a:ext>
            </a:extLst>
          </p:cNvPr>
          <p:cNvSpPr txBox="1">
            <a:spLocks noChangeArrowheads="1"/>
          </p:cNvSpPr>
          <p:nvPr/>
        </p:nvSpPr>
        <p:spPr bwMode="auto">
          <a:xfrm>
            <a:off x="5994400" y="4956175"/>
            <a:ext cx="1838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a:t>
            </a:r>
            <a:r>
              <a:rPr lang="el-GR" altLang="en-US">
                <a:cs typeface="Arial" panose="020B0604020202020204" pitchFamily="34" charset="0"/>
              </a:rPr>
              <a:t>θ</a:t>
            </a:r>
            <a:r>
              <a:rPr lang="en-US" altLang="en-US">
                <a:cs typeface="Arial" panose="020B0604020202020204" pitchFamily="34" charset="0"/>
              </a:rPr>
              <a:t>=20º</a:t>
            </a:r>
          </a:p>
        </p:txBody>
      </p:sp>
      <p:sp>
        <p:nvSpPr>
          <p:cNvPr id="49203" name="Text Box 51">
            <a:extLst>
              <a:ext uri="{FF2B5EF4-FFF2-40B4-BE49-F238E27FC236}">
                <a16:creationId xmlns:a16="http://schemas.microsoft.com/office/drawing/2014/main" id="{EEC0883F-7DBE-4144-93F1-9B7937E5B222}"/>
              </a:ext>
            </a:extLst>
          </p:cNvPr>
          <p:cNvSpPr txBox="1">
            <a:spLocks noChangeArrowheads="1"/>
          </p:cNvSpPr>
          <p:nvPr/>
        </p:nvSpPr>
        <p:spPr bwMode="auto">
          <a:xfrm>
            <a:off x="5994400" y="5580063"/>
            <a:ext cx="1838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a:t>
            </a:r>
            <a:r>
              <a:rPr lang="en-US" altLang="en-US">
                <a:cs typeface="Arial" panose="020B0604020202020204" pitchFamily="34" charset="0"/>
              </a:rPr>
              <a:t>Ø=50º</a:t>
            </a:r>
          </a:p>
        </p:txBody>
      </p:sp>
      <p:sp>
        <p:nvSpPr>
          <p:cNvPr id="49206" name="Oval 54">
            <a:extLst>
              <a:ext uri="{FF2B5EF4-FFF2-40B4-BE49-F238E27FC236}">
                <a16:creationId xmlns:a16="http://schemas.microsoft.com/office/drawing/2014/main" id="{4EA0DD93-D29F-4ECC-B1F2-E94A69B83A04}"/>
              </a:ext>
            </a:extLst>
          </p:cNvPr>
          <p:cNvSpPr>
            <a:spLocks noChangeArrowheads="1"/>
          </p:cNvSpPr>
          <p:nvPr/>
        </p:nvSpPr>
        <p:spPr bwMode="auto">
          <a:xfrm>
            <a:off x="3424238" y="3852863"/>
            <a:ext cx="46037" cy="46037"/>
          </a:xfrm>
          <a:prstGeom prst="ellipse">
            <a:avLst/>
          </a:prstGeom>
          <a:solidFill>
            <a:schemeClr val="accent1">
              <a:alpha val="0"/>
            </a:schemeClr>
          </a:soli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8" name="Text Box 56">
            <a:extLst>
              <a:ext uri="{FF2B5EF4-FFF2-40B4-BE49-F238E27FC236}">
                <a16:creationId xmlns:a16="http://schemas.microsoft.com/office/drawing/2014/main" id="{2A7ADA13-D4F4-46F5-B8B7-1A40B39BA21F}"/>
              </a:ext>
            </a:extLst>
          </p:cNvPr>
          <p:cNvSpPr txBox="1">
            <a:spLocks noChangeArrowheads="1"/>
          </p:cNvSpPr>
          <p:nvPr/>
        </p:nvSpPr>
        <p:spPr bwMode="auto">
          <a:xfrm>
            <a:off x="3205163" y="3683000"/>
            <a:ext cx="368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rgbClr val="FF0000"/>
                </a:solidFill>
              </a:rPr>
              <a:t>h</a:t>
            </a:r>
          </a:p>
        </p:txBody>
      </p:sp>
      <p:sp>
        <p:nvSpPr>
          <p:cNvPr id="49209" name="Oval 57">
            <a:extLst>
              <a:ext uri="{FF2B5EF4-FFF2-40B4-BE49-F238E27FC236}">
                <a16:creationId xmlns:a16="http://schemas.microsoft.com/office/drawing/2014/main" id="{7371F7EE-07B6-4A60-BA0E-2A5B5F8C12F6}"/>
              </a:ext>
            </a:extLst>
          </p:cNvPr>
          <p:cNvSpPr>
            <a:spLocks noChangeArrowheads="1"/>
          </p:cNvSpPr>
          <p:nvPr/>
        </p:nvSpPr>
        <p:spPr bwMode="auto">
          <a:xfrm>
            <a:off x="3025775" y="4140200"/>
            <a:ext cx="46038" cy="46038"/>
          </a:xfrm>
          <a:prstGeom prst="ellipse">
            <a:avLst/>
          </a:prstGeom>
          <a:solidFill>
            <a:schemeClr val="accent1">
              <a:alpha val="0"/>
            </a:schemeClr>
          </a:solidFill>
          <a:ln w="1587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3" name="Text Box 61">
            <a:extLst>
              <a:ext uri="{FF2B5EF4-FFF2-40B4-BE49-F238E27FC236}">
                <a16:creationId xmlns:a16="http://schemas.microsoft.com/office/drawing/2014/main" id="{B6ED9F28-5C1C-4387-A53E-D0E811514B64}"/>
              </a:ext>
            </a:extLst>
          </p:cNvPr>
          <p:cNvSpPr txBox="1">
            <a:spLocks noChangeArrowheads="1"/>
          </p:cNvSpPr>
          <p:nvPr/>
        </p:nvSpPr>
        <p:spPr bwMode="auto">
          <a:xfrm>
            <a:off x="2813050" y="4111625"/>
            <a:ext cx="4413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rgbClr val="000099"/>
                </a:solidFill>
              </a:rPr>
              <a:t>v’</a:t>
            </a:r>
          </a:p>
        </p:txBody>
      </p:sp>
      <p:sp>
        <p:nvSpPr>
          <p:cNvPr id="49214" name="Text Box 62">
            <a:extLst>
              <a:ext uri="{FF2B5EF4-FFF2-40B4-BE49-F238E27FC236}">
                <a16:creationId xmlns:a16="http://schemas.microsoft.com/office/drawing/2014/main" id="{1787A309-EA5A-4DFD-8987-C78C1377AD74}"/>
              </a:ext>
            </a:extLst>
          </p:cNvPr>
          <p:cNvSpPr txBox="1">
            <a:spLocks noChangeArrowheads="1"/>
          </p:cNvSpPr>
          <p:nvPr/>
        </p:nvSpPr>
        <p:spPr bwMode="auto">
          <a:xfrm>
            <a:off x="987425" y="1087438"/>
            <a:ext cx="3140075" cy="10906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rPr>
              <a:t>A</a:t>
            </a:r>
            <a:r>
              <a:rPr lang="en-US" altLang="en-US" sz="1400" b="1" baseline="-25000">
                <a:solidFill>
                  <a:schemeClr val="accent2"/>
                </a:solidFill>
              </a:rPr>
              <a:t>0</a:t>
            </a:r>
            <a:r>
              <a:rPr lang="en-US" altLang="en-US" sz="1400" b="1">
                <a:solidFill>
                  <a:schemeClr val="accent2"/>
                </a:solidFill>
              </a:rPr>
              <a:t>B</a:t>
            </a:r>
            <a:r>
              <a:rPr lang="en-US" altLang="en-US" sz="1400" b="1" baseline="-25000">
                <a:solidFill>
                  <a:schemeClr val="accent2"/>
                </a:solidFill>
              </a:rPr>
              <a:t>0</a:t>
            </a:r>
            <a:r>
              <a:rPr lang="en-US" altLang="en-US" sz="1400" b="1">
                <a:solidFill>
                  <a:schemeClr val="accent2"/>
                </a:solidFill>
              </a:rPr>
              <a:t>=50mm                                               A is 20mm </a:t>
            </a:r>
            <a:r>
              <a:rPr lang="en-US" altLang="en-US" sz="1400" b="1">
                <a:cs typeface="Arial" panose="020B0604020202020204" pitchFamily="34" charset="0"/>
              </a:rPr>
              <a:t>↑</a:t>
            </a:r>
            <a:r>
              <a:rPr lang="en-US" altLang="en-US" sz="1400" b="1">
                <a:solidFill>
                  <a:schemeClr val="accent2"/>
                </a:solidFill>
              </a:rPr>
              <a:t> HP &amp; 30mm </a:t>
            </a:r>
            <a:r>
              <a:rPr lang="en-US" altLang="en-US" sz="1400" b="1" baseline="30000">
                <a:cs typeface="Arial" panose="020B0604020202020204" pitchFamily="34" charset="0"/>
              </a:rPr>
              <a:t>→</a:t>
            </a:r>
            <a:r>
              <a:rPr lang="en-US" altLang="en-US" sz="1400" b="1">
                <a:solidFill>
                  <a:schemeClr val="accent2"/>
                </a:solidFill>
                <a:cs typeface="Arial" panose="020B0604020202020204" pitchFamily="34" charset="0"/>
              </a:rPr>
              <a:t>V.P.                B is 10mm </a:t>
            </a:r>
            <a:r>
              <a:rPr lang="en-US" altLang="en-US" sz="1400" b="1">
                <a:cs typeface="Arial" panose="020B0604020202020204" pitchFamily="34" charset="0"/>
              </a:rPr>
              <a:t>↓</a:t>
            </a:r>
            <a:r>
              <a:rPr lang="en-US" altLang="en-US" sz="1400" b="1">
                <a:solidFill>
                  <a:schemeClr val="accent2"/>
                </a:solidFill>
              </a:rPr>
              <a:t> &amp; 40mm </a:t>
            </a:r>
            <a:r>
              <a:rPr lang="en-US" altLang="en-US" sz="1600" baseline="30000">
                <a:cs typeface="Arial" panose="020B0604020202020204" pitchFamily="34" charset="0"/>
              </a:rPr>
              <a:t>←</a:t>
            </a:r>
            <a:r>
              <a:rPr lang="en-US" altLang="en-US" sz="1600">
                <a:solidFill>
                  <a:schemeClr val="accent2"/>
                </a:solidFill>
              </a:rPr>
              <a:t> </a:t>
            </a:r>
            <a:r>
              <a:rPr lang="en-US" altLang="en-US" sz="1400" b="1">
                <a:solidFill>
                  <a:schemeClr val="accent2"/>
                </a:solidFill>
              </a:rPr>
              <a:t>V.P.</a:t>
            </a:r>
          </a:p>
        </p:txBody>
      </p:sp>
      <p:sp>
        <p:nvSpPr>
          <p:cNvPr id="49215" name="Text Box 63">
            <a:extLst>
              <a:ext uri="{FF2B5EF4-FFF2-40B4-BE49-F238E27FC236}">
                <a16:creationId xmlns:a16="http://schemas.microsoft.com/office/drawing/2014/main" id="{EF511188-A2AA-4AE6-BD53-3B75FA3129BA}"/>
              </a:ext>
            </a:extLst>
          </p:cNvPr>
          <p:cNvSpPr txBox="1">
            <a:spLocks noChangeArrowheads="1"/>
          </p:cNvSpPr>
          <p:nvPr/>
        </p:nvSpPr>
        <p:spPr bwMode="auto">
          <a:xfrm>
            <a:off x="4140200" y="1193800"/>
            <a:ext cx="31400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                                        True Length,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,Ø, H.T. and V.T.</a:t>
            </a:r>
          </a:p>
        </p:txBody>
      </p:sp>
      <p:sp>
        <p:nvSpPr>
          <p:cNvPr id="49217" name="Line 65">
            <a:extLst>
              <a:ext uri="{FF2B5EF4-FFF2-40B4-BE49-F238E27FC236}">
                <a16:creationId xmlns:a16="http://schemas.microsoft.com/office/drawing/2014/main" id="{C1407E50-0E0B-4898-86A1-CCB39E8499E8}"/>
              </a:ext>
            </a:extLst>
          </p:cNvPr>
          <p:cNvSpPr>
            <a:spLocks noChangeShapeType="1"/>
          </p:cNvSpPr>
          <p:nvPr/>
        </p:nvSpPr>
        <p:spPr bwMode="auto">
          <a:xfrm rot="2160000">
            <a:off x="2130425" y="5948363"/>
            <a:ext cx="15398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8" name="Line 66">
            <a:extLst>
              <a:ext uri="{FF2B5EF4-FFF2-40B4-BE49-F238E27FC236}">
                <a16:creationId xmlns:a16="http://schemas.microsoft.com/office/drawing/2014/main" id="{87F035D7-30E3-432C-BDE1-E52600A80490}"/>
              </a:ext>
            </a:extLst>
          </p:cNvPr>
          <p:cNvSpPr>
            <a:spLocks noChangeShapeType="1"/>
          </p:cNvSpPr>
          <p:nvPr/>
        </p:nvSpPr>
        <p:spPr bwMode="auto">
          <a:xfrm rot="2160000">
            <a:off x="2682875" y="2546350"/>
            <a:ext cx="15398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9" name="Line 67">
            <a:extLst>
              <a:ext uri="{FF2B5EF4-FFF2-40B4-BE49-F238E27FC236}">
                <a16:creationId xmlns:a16="http://schemas.microsoft.com/office/drawing/2014/main" id="{BEC0B34B-C60F-44A7-8887-0BF467F67FB6}"/>
              </a:ext>
            </a:extLst>
          </p:cNvPr>
          <p:cNvSpPr>
            <a:spLocks noChangeShapeType="1"/>
          </p:cNvSpPr>
          <p:nvPr/>
        </p:nvSpPr>
        <p:spPr bwMode="auto">
          <a:xfrm flipV="1">
            <a:off x="2282825" y="3698875"/>
            <a:ext cx="0" cy="722313"/>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0" name="Line 68">
            <a:extLst>
              <a:ext uri="{FF2B5EF4-FFF2-40B4-BE49-F238E27FC236}">
                <a16:creationId xmlns:a16="http://schemas.microsoft.com/office/drawing/2014/main" id="{A39A8D25-A55F-48CE-A64F-FDAFA48EEC2A}"/>
              </a:ext>
            </a:extLst>
          </p:cNvPr>
          <p:cNvSpPr>
            <a:spLocks noChangeShapeType="1"/>
          </p:cNvSpPr>
          <p:nvPr/>
        </p:nvSpPr>
        <p:spPr bwMode="auto">
          <a:xfrm rot="18360000" flipV="1">
            <a:off x="2577307" y="5358606"/>
            <a:ext cx="0" cy="722313"/>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1" name="Text Box 69">
            <a:extLst>
              <a:ext uri="{FF2B5EF4-FFF2-40B4-BE49-F238E27FC236}">
                <a16:creationId xmlns:a16="http://schemas.microsoft.com/office/drawing/2014/main" id="{A9C5163E-CC0E-48F6-ACCE-7CE2F9A9B504}"/>
              </a:ext>
            </a:extLst>
          </p:cNvPr>
          <p:cNvSpPr txBox="1">
            <a:spLocks noChangeArrowheads="1"/>
          </p:cNvSpPr>
          <p:nvPr/>
        </p:nvSpPr>
        <p:spPr bwMode="auto">
          <a:xfrm>
            <a:off x="2703513" y="5868988"/>
            <a:ext cx="4683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r>
              <a:rPr lang="en-US" altLang="en-US" sz="1400" baseline="-25000"/>
              <a:t>1</a:t>
            </a:r>
          </a:p>
        </p:txBody>
      </p:sp>
      <p:sp>
        <p:nvSpPr>
          <p:cNvPr id="49222" name="Line 70">
            <a:extLst>
              <a:ext uri="{FF2B5EF4-FFF2-40B4-BE49-F238E27FC236}">
                <a16:creationId xmlns:a16="http://schemas.microsoft.com/office/drawing/2014/main" id="{3A0F56B6-AE9D-4CE9-88C5-42F4B96935AC}"/>
              </a:ext>
            </a:extLst>
          </p:cNvPr>
          <p:cNvSpPr>
            <a:spLocks noChangeShapeType="1"/>
          </p:cNvSpPr>
          <p:nvPr/>
        </p:nvSpPr>
        <p:spPr bwMode="auto">
          <a:xfrm>
            <a:off x="4083050" y="4421188"/>
            <a:ext cx="4763" cy="37465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3" name="Line 71">
            <a:extLst>
              <a:ext uri="{FF2B5EF4-FFF2-40B4-BE49-F238E27FC236}">
                <a16:creationId xmlns:a16="http://schemas.microsoft.com/office/drawing/2014/main" id="{58F6F0AB-4F5D-49DF-9EE6-BDE3802CA0FB}"/>
              </a:ext>
            </a:extLst>
          </p:cNvPr>
          <p:cNvSpPr>
            <a:spLocks noChangeShapeType="1"/>
          </p:cNvSpPr>
          <p:nvPr/>
        </p:nvSpPr>
        <p:spPr bwMode="auto">
          <a:xfrm rot="18360000">
            <a:off x="3918744" y="2693194"/>
            <a:ext cx="4762" cy="37465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4" name="Text Box 72">
            <a:extLst>
              <a:ext uri="{FF2B5EF4-FFF2-40B4-BE49-F238E27FC236}">
                <a16:creationId xmlns:a16="http://schemas.microsoft.com/office/drawing/2014/main" id="{6D560A04-25E3-48B4-B5F6-F398F777F7B9}"/>
              </a:ext>
            </a:extLst>
          </p:cNvPr>
          <p:cNvSpPr txBox="1">
            <a:spLocks noChangeArrowheads="1"/>
          </p:cNvSpPr>
          <p:nvPr/>
        </p:nvSpPr>
        <p:spPr bwMode="auto">
          <a:xfrm>
            <a:off x="3486150" y="2451100"/>
            <a:ext cx="468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p>
        </p:txBody>
      </p:sp>
      <p:sp>
        <p:nvSpPr>
          <p:cNvPr id="49225" name="Line 73">
            <a:extLst>
              <a:ext uri="{FF2B5EF4-FFF2-40B4-BE49-F238E27FC236}">
                <a16:creationId xmlns:a16="http://schemas.microsoft.com/office/drawing/2014/main" id="{895D1281-33AC-4FC6-82D0-0D4AE735EE94}"/>
              </a:ext>
            </a:extLst>
          </p:cNvPr>
          <p:cNvSpPr>
            <a:spLocks noChangeShapeType="1"/>
          </p:cNvSpPr>
          <p:nvPr/>
        </p:nvSpPr>
        <p:spPr bwMode="auto">
          <a:xfrm flipV="1">
            <a:off x="2844800" y="2765425"/>
            <a:ext cx="922338" cy="3171825"/>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6" name="Arc 74">
            <a:extLst>
              <a:ext uri="{FF2B5EF4-FFF2-40B4-BE49-F238E27FC236}">
                <a16:creationId xmlns:a16="http://schemas.microsoft.com/office/drawing/2014/main" id="{DF65087F-DC98-4013-8CCA-1BE25333AA30}"/>
              </a:ext>
            </a:extLst>
          </p:cNvPr>
          <p:cNvSpPr>
            <a:spLocks/>
          </p:cNvSpPr>
          <p:nvPr/>
        </p:nvSpPr>
        <p:spPr bwMode="auto">
          <a:xfrm>
            <a:off x="3455988" y="3441700"/>
            <a:ext cx="250825" cy="414338"/>
          </a:xfrm>
          <a:custGeom>
            <a:avLst/>
            <a:gdLst>
              <a:gd name="G0" fmla="+- 0 0 0"/>
              <a:gd name="G1" fmla="+- 20779 0 0"/>
              <a:gd name="G2" fmla="+- 21600 0 0"/>
              <a:gd name="T0" fmla="*/ 5898 w 12630"/>
              <a:gd name="T1" fmla="*/ 0 h 20779"/>
              <a:gd name="T2" fmla="*/ 12630 w 12630"/>
              <a:gd name="T3" fmla="*/ 3256 h 20779"/>
              <a:gd name="T4" fmla="*/ 0 w 12630"/>
              <a:gd name="T5" fmla="*/ 20779 h 20779"/>
            </a:gdLst>
            <a:ahLst/>
            <a:cxnLst>
              <a:cxn ang="0">
                <a:pos x="T0" y="T1"/>
              </a:cxn>
              <a:cxn ang="0">
                <a:pos x="T2" y="T3"/>
              </a:cxn>
              <a:cxn ang="0">
                <a:pos x="T4" y="T5"/>
              </a:cxn>
            </a:cxnLst>
            <a:rect l="0" t="0" r="r" b="b"/>
            <a:pathLst>
              <a:path w="12630" h="20779" fill="none" extrusionOk="0">
                <a:moveTo>
                  <a:pt x="5898" y="-1"/>
                </a:moveTo>
                <a:cubicBezTo>
                  <a:pt x="8314" y="685"/>
                  <a:pt x="10592" y="1787"/>
                  <a:pt x="12629" y="3256"/>
                </a:cubicBezTo>
              </a:path>
              <a:path w="12630" h="20779" stroke="0" extrusionOk="0">
                <a:moveTo>
                  <a:pt x="5898" y="-1"/>
                </a:moveTo>
                <a:cubicBezTo>
                  <a:pt x="8314" y="685"/>
                  <a:pt x="10592" y="1787"/>
                  <a:pt x="12629" y="3256"/>
                </a:cubicBezTo>
                <a:lnTo>
                  <a:pt x="0" y="20779"/>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27" name="Text Box 75">
            <a:extLst>
              <a:ext uri="{FF2B5EF4-FFF2-40B4-BE49-F238E27FC236}">
                <a16:creationId xmlns:a16="http://schemas.microsoft.com/office/drawing/2014/main" id="{1AD58C70-0C7E-4775-A454-1D9305BF7AD5}"/>
              </a:ext>
            </a:extLst>
          </p:cNvPr>
          <p:cNvSpPr txBox="1">
            <a:spLocks noChangeArrowheads="1"/>
          </p:cNvSpPr>
          <p:nvPr/>
        </p:nvSpPr>
        <p:spPr bwMode="auto">
          <a:xfrm>
            <a:off x="3568700" y="3233738"/>
            <a:ext cx="25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200">
                <a:cs typeface="Arial" panose="020B0604020202020204" pitchFamily="34" charset="0"/>
              </a:rPr>
              <a:t>θ</a:t>
            </a:r>
          </a:p>
        </p:txBody>
      </p:sp>
      <p:sp>
        <p:nvSpPr>
          <p:cNvPr id="49228" name="Text Box 76">
            <a:extLst>
              <a:ext uri="{FF2B5EF4-FFF2-40B4-BE49-F238E27FC236}">
                <a16:creationId xmlns:a16="http://schemas.microsoft.com/office/drawing/2014/main" id="{1A2C5595-A15C-4193-91AB-3316BB49D7B6}"/>
              </a:ext>
            </a:extLst>
          </p:cNvPr>
          <p:cNvSpPr txBox="1">
            <a:spLocks noChangeArrowheads="1"/>
          </p:cNvSpPr>
          <p:nvPr/>
        </p:nvSpPr>
        <p:spPr bwMode="auto">
          <a:xfrm rot="17043149">
            <a:off x="2806701" y="4892675"/>
            <a:ext cx="4238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000099"/>
                </a:solidFill>
              </a:rPr>
              <a:t>TL</a:t>
            </a:r>
          </a:p>
        </p:txBody>
      </p:sp>
      <p:sp>
        <p:nvSpPr>
          <p:cNvPr id="49229" name="Text Box 77">
            <a:extLst>
              <a:ext uri="{FF2B5EF4-FFF2-40B4-BE49-F238E27FC236}">
                <a16:creationId xmlns:a16="http://schemas.microsoft.com/office/drawing/2014/main" id="{D0A2F555-6817-4B89-B172-48F64A518F00}"/>
              </a:ext>
            </a:extLst>
          </p:cNvPr>
          <p:cNvSpPr txBox="1">
            <a:spLocks noChangeArrowheads="1"/>
          </p:cNvSpPr>
          <p:nvPr/>
        </p:nvSpPr>
        <p:spPr bwMode="auto">
          <a:xfrm>
            <a:off x="6110288" y="5322888"/>
            <a:ext cx="1169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TL=91</a:t>
            </a:r>
          </a:p>
        </p:txBody>
      </p:sp>
      <p:sp>
        <p:nvSpPr>
          <p:cNvPr id="49230" name="Line 78">
            <a:extLst>
              <a:ext uri="{FF2B5EF4-FFF2-40B4-BE49-F238E27FC236}">
                <a16:creationId xmlns:a16="http://schemas.microsoft.com/office/drawing/2014/main" id="{FBB223C6-AE81-4ED0-9D82-0727ABEFFB1F}"/>
              </a:ext>
            </a:extLst>
          </p:cNvPr>
          <p:cNvSpPr>
            <a:spLocks noChangeShapeType="1"/>
          </p:cNvSpPr>
          <p:nvPr/>
        </p:nvSpPr>
        <p:spPr bwMode="auto">
          <a:xfrm rot="18060000">
            <a:off x="2017712" y="3241676"/>
            <a:ext cx="10826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1" name="Line 79">
            <a:extLst>
              <a:ext uri="{FF2B5EF4-FFF2-40B4-BE49-F238E27FC236}">
                <a16:creationId xmlns:a16="http://schemas.microsoft.com/office/drawing/2014/main" id="{2E1C566B-7E4D-499E-84B6-ED3EFF8C2DC7}"/>
              </a:ext>
            </a:extLst>
          </p:cNvPr>
          <p:cNvSpPr>
            <a:spLocks noChangeShapeType="1"/>
          </p:cNvSpPr>
          <p:nvPr/>
        </p:nvSpPr>
        <p:spPr bwMode="auto">
          <a:xfrm rot="18060000">
            <a:off x="3262312" y="5254626"/>
            <a:ext cx="10826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2" name="Line 80">
            <a:extLst>
              <a:ext uri="{FF2B5EF4-FFF2-40B4-BE49-F238E27FC236}">
                <a16:creationId xmlns:a16="http://schemas.microsoft.com/office/drawing/2014/main" id="{4F98CF03-54D0-4ADA-9726-6C02F1B08217}"/>
              </a:ext>
            </a:extLst>
          </p:cNvPr>
          <p:cNvSpPr>
            <a:spLocks noChangeShapeType="1"/>
          </p:cNvSpPr>
          <p:nvPr/>
        </p:nvSpPr>
        <p:spPr bwMode="auto">
          <a:xfrm>
            <a:off x="2282825" y="4424363"/>
            <a:ext cx="0" cy="107473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3" name="Line 81">
            <a:extLst>
              <a:ext uri="{FF2B5EF4-FFF2-40B4-BE49-F238E27FC236}">
                <a16:creationId xmlns:a16="http://schemas.microsoft.com/office/drawing/2014/main" id="{8E9ACC88-DA1F-4030-9736-7326ABAEC2FB}"/>
              </a:ext>
            </a:extLst>
          </p:cNvPr>
          <p:cNvSpPr>
            <a:spLocks noChangeShapeType="1"/>
          </p:cNvSpPr>
          <p:nvPr/>
        </p:nvSpPr>
        <p:spPr bwMode="auto">
          <a:xfrm rot="1860000">
            <a:off x="2559050" y="2705100"/>
            <a:ext cx="0" cy="107473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4" name="Line 82">
            <a:extLst>
              <a:ext uri="{FF2B5EF4-FFF2-40B4-BE49-F238E27FC236}">
                <a16:creationId xmlns:a16="http://schemas.microsoft.com/office/drawing/2014/main" id="{A2F913B8-10C1-42C1-9F33-3D8666C57899}"/>
              </a:ext>
            </a:extLst>
          </p:cNvPr>
          <p:cNvSpPr>
            <a:spLocks noChangeShapeType="1"/>
          </p:cNvSpPr>
          <p:nvPr/>
        </p:nvSpPr>
        <p:spPr bwMode="auto">
          <a:xfrm flipV="1">
            <a:off x="4087813" y="2987675"/>
            <a:ext cx="0" cy="1450975"/>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5" name="Line 83">
            <a:extLst>
              <a:ext uri="{FF2B5EF4-FFF2-40B4-BE49-F238E27FC236}">
                <a16:creationId xmlns:a16="http://schemas.microsoft.com/office/drawing/2014/main" id="{4FA004CD-9535-46DC-A341-4A4BB333093E}"/>
              </a:ext>
            </a:extLst>
          </p:cNvPr>
          <p:cNvSpPr>
            <a:spLocks noChangeShapeType="1"/>
          </p:cNvSpPr>
          <p:nvPr/>
        </p:nvSpPr>
        <p:spPr bwMode="auto">
          <a:xfrm rot="1860000" flipV="1">
            <a:off x="3706813" y="4703763"/>
            <a:ext cx="0" cy="1450975"/>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6" name="Text Box 84">
            <a:extLst>
              <a:ext uri="{FF2B5EF4-FFF2-40B4-BE49-F238E27FC236}">
                <a16:creationId xmlns:a16="http://schemas.microsoft.com/office/drawing/2014/main" id="{6292AF8E-D10D-4D57-8DB4-CC562B1D191A}"/>
              </a:ext>
            </a:extLst>
          </p:cNvPr>
          <p:cNvSpPr txBox="1">
            <a:spLocks noChangeArrowheads="1"/>
          </p:cNvSpPr>
          <p:nvPr/>
        </p:nvSpPr>
        <p:spPr bwMode="auto">
          <a:xfrm>
            <a:off x="2513013" y="2543175"/>
            <a:ext cx="4683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r>
              <a:rPr lang="en-US" altLang="en-US" sz="1400" baseline="-25000"/>
              <a:t>2</a:t>
            </a:r>
          </a:p>
        </p:txBody>
      </p:sp>
      <p:sp>
        <p:nvSpPr>
          <p:cNvPr id="49237" name="Text Box 85">
            <a:extLst>
              <a:ext uri="{FF2B5EF4-FFF2-40B4-BE49-F238E27FC236}">
                <a16:creationId xmlns:a16="http://schemas.microsoft.com/office/drawing/2014/main" id="{0385B609-F1A8-44D4-8D74-E84393F67FB1}"/>
              </a:ext>
            </a:extLst>
          </p:cNvPr>
          <p:cNvSpPr txBox="1">
            <a:spLocks noChangeArrowheads="1"/>
          </p:cNvSpPr>
          <p:nvPr/>
        </p:nvSpPr>
        <p:spPr bwMode="auto">
          <a:xfrm>
            <a:off x="3276600" y="6002338"/>
            <a:ext cx="468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p>
        </p:txBody>
      </p:sp>
      <p:sp>
        <p:nvSpPr>
          <p:cNvPr id="49238" name="Line 86">
            <a:extLst>
              <a:ext uri="{FF2B5EF4-FFF2-40B4-BE49-F238E27FC236}">
                <a16:creationId xmlns:a16="http://schemas.microsoft.com/office/drawing/2014/main" id="{7BE084A9-9971-49DF-8C89-7962A6C0A90A}"/>
              </a:ext>
            </a:extLst>
          </p:cNvPr>
          <p:cNvSpPr>
            <a:spLocks noChangeShapeType="1"/>
          </p:cNvSpPr>
          <p:nvPr/>
        </p:nvSpPr>
        <p:spPr bwMode="auto">
          <a:xfrm>
            <a:off x="2838450" y="2771775"/>
            <a:ext cx="490538" cy="3236913"/>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9" name="Text Box 87">
            <a:extLst>
              <a:ext uri="{FF2B5EF4-FFF2-40B4-BE49-F238E27FC236}">
                <a16:creationId xmlns:a16="http://schemas.microsoft.com/office/drawing/2014/main" id="{C9D9E4B3-B135-4D70-84AE-913087F5A83C}"/>
              </a:ext>
            </a:extLst>
          </p:cNvPr>
          <p:cNvSpPr txBox="1">
            <a:spLocks noChangeArrowheads="1"/>
          </p:cNvSpPr>
          <p:nvPr/>
        </p:nvSpPr>
        <p:spPr bwMode="auto">
          <a:xfrm rot="26482603">
            <a:off x="2867026" y="3600450"/>
            <a:ext cx="4238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000099"/>
                </a:solidFill>
              </a:rPr>
              <a:t>TL</a:t>
            </a:r>
          </a:p>
        </p:txBody>
      </p:sp>
      <p:sp>
        <p:nvSpPr>
          <p:cNvPr id="49240" name="Arc 88">
            <a:extLst>
              <a:ext uri="{FF2B5EF4-FFF2-40B4-BE49-F238E27FC236}">
                <a16:creationId xmlns:a16="http://schemas.microsoft.com/office/drawing/2014/main" id="{A6E81AC5-EB00-4C89-BAB9-8B7A80AD7BB5}"/>
              </a:ext>
            </a:extLst>
          </p:cNvPr>
          <p:cNvSpPr>
            <a:spLocks/>
          </p:cNvSpPr>
          <p:nvPr/>
        </p:nvSpPr>
        <p:spPr bwMode="auto">
          <a:xfrm flipH="1">
            <a:off x="2641600" y="3692525"/>
            <a:ext cx="409575" cy="474663"/>
          </a:xfrm>
          <a:custGeom>
            <a:avLst/>
            <a:gdLst>
              <a:gd name="G0" fmla="+- 0 0 0"/>
              <a:gd name="G1" fmla="+- 21200 0 0"/>
              <a:gd name="G2" fmla="+- 21600 0 0"/>
              <a:gd name="T0" fmla="*/ 4136 w 18117"/>
              <a:gd name="T1" fmla="*/ 0 h 21200"/>
              <a:gd name="T2" fmla="*/ 18117 w 18117"/>
              <a:gd name="T3" fmla="*/ 9438 h 21200"/>
              <a:gd name="T4" fmla="*/ 0 w 18117"/>
              <a:gd name="T5" fmla="*/ 21200 h 21200"/>
            </a:gdLst>
            <a:ahLst/>
            <a:cxnLst>
              <a:cxn ang="0">
                <a:pos x="T0" y="T1"/>
              </a:cxn>
              <a:cxn ang="0">
                <a:pos x="T2" y="T3"/>
              </a:cxn>
              <a:cxn ang="0">
                <a:pos x="T4" y="T5"/>
              </a:cxn>
            </a:cxnLst>
            <a:rect l="0" t="0" r="r" b="b"/>
            <a:pathLst>
              <a:path w="18117" h="21200" fill="none" extrusionOk="0">
                <a:moveTo>
                  <a:pt x="4136" y="-1"/>
                </a:moveTo>
                <a:cubicBezTo>
                  <a:pt x="9882" y="1120"/>
                  <a:pt x="14928" y="4527"/>
                  <a:pt x="18116" y="9438"/>
                </a:cubicBezTo>
              </a:path>
              <a:path w="18117" h="21200" stroke="0" extrusionOk="0">
                <a:moveTo>
                  <a:pt x="4136" y="-1"/>
                </a:moveTo>
                <a:cubicBezTo>
                  <a:pt x="9882" y="1120"/>
                  <a:pt x="14928" y="4527"/>
                  <a:pt x="18116" y="9438"/>
                </a:cubicBezTo>
                <a:lnTo>
                  <a:pt x="0" y="21200"/>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41" name="Text Box 89">
            <a:extLst>
              <a:ext uri="{FF2B5EF4-FFF2-40B4-BE49-F238E27FC236}">
                <a16:creationId xmlns:a16="http://schemas.microsoft.com/office/drawing/2014/main" id="{BE5BBFCF-6F5F-43D2-8E40-737AB8F04597}"/>
              </a:ext>
            </a:extLst>
          </p:cNvPr>
          <p:cNvSpPr txBox="1">
            <a:spLocks noChangeArrowheads="1"/>
          </p:cNvSpPr>
          <p:nvPr/>
        </p:nvSpPr>
        <p:spPr bwMode="auto">
          <a:xfrm>
            <a:off x="2717800" y="3744913"/>
            <a:ext cx="25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cs typeface="Arial" panose="020B0604020202020204" pitchFamily="34" charset="0"/>
              </a:rPr>
              <a:t>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214"/>
                                        </p:tgtEl>
                                        <p:attrNameLst>
                                          <p:attrName>style.visibility</p:attrName>
                                        </p:attrNameLst>
                                      </p:cBhvr>
                                      <p:to>
                                        <p:strVal val="visible"/>
                                      </p:to>
                                    </p:set>
                                    <p:animEffect transition="in" filter="wipe(up)">
                                      <p:cBhvr>
                                        <p:cTn id="7" dur="500"/>
                                        <p:tgtEl>
                                          <p:spTgt spid="49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215"/>
                                        </p:tgtEl>
                                        <p:attrNameLst>
                                          <p:attrName>style.visibility</p:attrName>
                                        </p:attrNameLst>
                                      </p:cBhvr>
                                      <p:to>
                                        <p:strVal val="visible"/>
                                      </p:to>
                                    </p:set>
                                    <p:animEffect transition="in" filter="wipe(up)">
                                      <p:cBhvr>
                                        <p:cTn id="12" dur="500"/>
                                        <p:tgtEl>
                                          <p:spTgt spid="492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55"/>
                                        </p:tgtEl>
                                        <p:attrNameLst>
                                          <p:attrName>style.visibility</p:attrName>
                                        </p:attrNameLst>
                                      </p:cBhvr>
                                      <p:to>
                                        <p:strVal val="visible"/>
                                      </p:to>
                                    </p:set>
                                    <p:animEffect transition="in" filter="wipe(left)">
                                      <p:cBhvr>
                                        <p:cTn id="17" dur="500"/>
                                        <p:tgtEl>
                                          <p:spTgt spid="4915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9156"/>
                                        </p:tgtEl>
                                        <p:attrNameLst>
                                          <p:attrName>style.visibility</p:attrName>
                                        </p:attrNameLst>
                                      </p:cBhvr>
                                      <p:to>
                                        <p:strVal val="visible"/>
                                      </p:to>
                                    </p:set>
                                    <p:animEffect transition="in" filter="wipe(down)">
                                      <p:cBhvr>
                                        <p:cTn id="20" dur="500"/>
                                        <p:tgtEl>
                                          <p:spTgt spid="4915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9157"/>
                                        </p:tgtEl>
                                        <p:attrNameLst>
                                          <p:attrName>style.visibility</p:attrName>
                                        </p:attrNameLst>
                                      </p:cBhvr>
                                      <p:to>
                                        <p:strVal val="visible"/>
                                      </p:to>
                                    </p:set>
                                    <p:animEffect transition="in" filter="wipe(down)">
                                      <p:cBhvr>
                                        <p:cTn id="23" dur="500"/>
                                        <p:tgtEl>
                                          <p:spTgt spid="491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49158"/>
                                        </p:tgtEl>
                                        <p:attrNameLst>
                                          <p:attrName>style.visibility</p:attrName>
                                        </p:attrNameLst>
                                      </p:cBhvr>
                                      <p:to>
                                        <p:strVal val="visible"/>
                                      </p:to>
                                    </p:set>
                                    <p:animEffect transition="in" filter="wipe(down)">
                                      <p:cBhvr>
                                        <p:cTn id="28" dur="500"/>
                                        <p:tgtEl>
                                          <p:spTgt spid="491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49159"/>
                                        </p:tgtEl>
                                        <p:attrNameLst>
                                          <p:attrName>style.visibility</p:attrName>
                                        </p:attrNameLst>
                                      </p:cBhvr>
                                      <p:to>
                                        <p:strVal val="visible"/>
                                      </p:to>
                                    </p:set>
                                    <p:animEffect transition="in" filter="wipe(down)">
                                      <p:cBhvr>
                                        <p:cTn id="33" dur="500"/>
                                        <p:tgtEl>
                                          <p:spTgt spid="4915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49160"/>
                                        </p:tgtEl>
                                        <p:attrNameLst>
                                          <p:attrName>style.visibility</p:attrName>
                                        </p:attrNameLst>
                                      </p:cBhvr>
                                      <p:to>
                                        <p:strVal val="visible"/>
                                      </p:to>
                                    </p:set>
                                    <p:animEffect transition="in" filter="wipe(down)">
                                      <p:cBhvr>
                                        <p:cTn id="38" dur="500"/>
                                        <p:tgtEl>
                                          <p:spTgt spid="4916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9161"/>
                                        </p:tgtEl>
                                        <p:attrNameLst>
                                          <p:attrName>style.visibility</p:attrName>
                                        </p:attrNameLst>
                                      </p:cBhvr>
                                      <p:to>
                                        <p:strVal val="visible"/>
                                      </p:to>
                                    </p:set>
                                    <p:animEffect transition="in" filter="wipe(down)">
                                      <p:cBhvr>
                                        <p:cTn id="41" dur="500"/>
                                        <p:tgtEl>
                                          <p:spTgt spid="491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49164"/>
                                        </p:tgtEl>
                                        <p:attrNameLst>
                                          <p:attrName>style.visibility</p:attrName>
                                        </p:attrNameLst>
                                      </p:cBhvr>
                                      <p:to>
                                        <p:strVal val="visible"/>
                                      </p:to>
                                    </p:set>
                                    <p:animEffect transition="in" filter="wipe(down)">
                                      <p:cBhvr>
                                        <p:cTn id="46" dur="500"/>
                                        <p:tgtEl>
                                          <p:spTgt spid="4916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49162"/>
                                        </p:tgtEl>
                                        <p:attrNameLst>
                                          <p:attrName>style.visibility</p:attrName>
                                        </p:attrNameLst>
                                      </p:cBhvr>
                                      <p:to>
                                        <p:strVal val="visible"/>
                                      </p:to>
                                    </p:set>
                                    <p:animEffect transition="in" filter="wipe(down)">
                                      <p:cBhvr>
                                        <p:cTn id="51" dur="500"/>
                                        <p:tgtEl>
                                          <p:spTgt spid="491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9163"/>
                                        </p:tgtEl>
                                        <p:attrNameLst>
                                          <p:attrName>style.visibility</p:attrName>
                                        </p:attrNameLst>
                                      </p:cBhvr>
                                      <p:to>
                                        <p:strVal val="visible"/>
                                      </p:to>
                                    </p:set>
                                    <p:animEffect transition="in" filter="wipe(down)">
                                      <p:cBhvr>
                                        <p:cTn id="56" dur="500"/>
                                        <p:tgtEl>
                                          <p:spTgt spid="4916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49165"/>
                                        </p:tgtEl>
                                        <p:attrNameLst>
                                          <p:attrName>style.visibility</p:attrName>
                                        </p:attrNameLst>
                                      </p:cBhvr>
                                      <p:to>
                                        <p:strVal val="visible"/>
                                      </p:to>
                                    </p:set>
                                    <p:animEffect transition="in" filter="wipe(down)">
                                      <p:cBhvr>
                                        <p:cTn id="61" dur="500"/>
                                        <p:tgtEl>
                                          <p:spTgt spid="4916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9166"/>
                                        </p:tgtEl>
                                        <p:attrNameLst>
                                          <p:attrName>style.visibility</p:attrName>
                                        </p:attrNameLst>
                                      </p:cBhvr>
                                      <p:to>
                                        <p:strVal val="visible"/>
                                      </p:to>
                                    </p:set>
                                    <p:animEffect transition="in" filter="wipe(down)">
                                      <p:cBhvr>
                                        <p:cTn id="66" dur="500"/>
                                        <p:tgtEl>
                                          <p:spTgt spid="4916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49168"/>
                                        </p:tgtEl>
                                        <p:attrNameLst>
                                          <p:attrName>style.visibility</p:attrName>
                                        </p:attrNameLst>
                                      </p:cBhvr>
                                      <p:to>
                                        <p:strVal val="visible"/>
                                      </p:to>
                                    </p:set>
                                    <p:animEffect transition="in" filter="wipe(down)">
                                      <p:cBhvr>
                                        <p:cTn id="71" dur="500"/>
                                        <p:tgtEl>
                                          <p:spTgt spid="491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49169"/>
                                        </p:tgtEl>
                                        <p:attrNameLst>
                                          <p:attrName>style.visibility</p:attrName>
                                        </p:attrNameLst>
                                      </p:cBhvr>
                                      <p:to>
                                        <p:strVal val="visible"/>
                                      </p:to>
                                    </p:set>
                                    <p:animEffect transition="in" filter="wipe(down)">
                                      <p:cBhvr>
                                        <p:cTn id="76" dur="500"/>
                                        <p:tgtEl>
                                          <p:spTgt spid="4916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49167"/>
                                        </p:tgtEl>
                                        <p:attrNameLst>
                                          <p:attrName>style.visibility</p:attrName>
                                        </p:attrNameLst>
                                      </p:cBhvr>
                                      <p:to>
                                        <p:strVal val="visible"/>
                                      </p:to>
                                    </p:set>
                                    <p:animEffect transition="in" filter="wipe(down)">
                                      <p:cBhvr>
                                        <p:cTn id="81" dur="500"/>
                                        <p:tgtEl>
                                          <p:spTgt spid="4916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9170"/>
                                        </p:tgtEl>
                                        <p:attrNameLst>
                                          <p:attrName>style.visibility</p:attrName>
                                        </p:attrNameLst>
                                      </p:cBhvr>
                                      <p:to>
                                        <p:strVal val="visible"/>
                                      </p:to>
                                    </p:set>
                                    <p:animEffect transition="in" filter="wipe(down)">
                                      <p:cBhvr>
                                        <p:cTn id="86" dur="500"/>
                                        <p:tgtEl>
                                          <p:spTgt spid="4917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nodeType="clickEffect">
                                  <p:stCondLst>
                                    <p:cond delay="0"/>
                                  </p:stCondLst>
                                  <p:childTnLst>
                                    <p:set>
                                      <p:cBhvr>
                                        <p:cTn id="90" dur="1" fill="hold">
                                          <p:stCondLst>
                                            <p:cond delay="0"/>
                                          </p:stCondLst>
                                        </p:cTn>
                                        <p:tgtEl>
                                          <p:spTgt spid="49171"/>
                                        </p:tgtEl>
                                        <p:attrNameLst>
                                          <p:attrName>style.visibility</p:attrName>
                                        </p:attrNameLst>
                                      </p:cBhvr>
                                      <p:to>
                                        <p:strVal val="visible"/>
                                      </p:to>
                                    </p:set>
                                    <p:animEffect transition="in" filter="wipe(down)">
                                      <p:cBhvr>
                                        <p:cTn id="91" dur="500"/>
                                        <p:tgtEl>
                                          <p:spTgt spid="4917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49172"/>
                                        </p:tgtEl>
                                        <p:attrNameLst>
                                          <p:attrName>style.visibility</p:attrName>
                                        </p:attrNameLst>
                                      </p:cBhvr>
                                      <p:to>
                                        <p:strVal val="visible"/>
                                      </p:to>
                                    </p:set>
                                    <p:animEffect transition="in" filter="wipe(down)">
                                      <p:cBhvr>
                                        <p:cTn id="96" dur="500"/>
                                        <p:tgtEl>
                                          <p:spTgt spid="4917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49173"/>
                                        </p:tgtEl>
                                        <p:attrNameLst>
                                          <p:attrName>style.visibility</p:attrName>
                                        </p:attrNameLst>
                                      </p:cBhvr>
                                      <p:to>
                                        <p:strVal val="visible"/>
                                      </p:to>
                                    </p:set>
                                    <p:animEffect transition="in" filter="wipe(down)">
                                      <p:cBhvr>
                                        <p:cTn id="101" dur="500"/>
                                        <p:tgtEl>
                                          <p:spTgt spid="4917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nodeType="clickEffect">
                                  <p:stCondLst>
                                    <p:cond delay="0"/>
                                  </p:stCondLst>
                                  <p:childTnLst>
                                    <p:set>
                                      <p:cBhvr>
                                        <p:cTn id="105" dur="1" fill="hold">
                                          <p:stCondLst>
                                            <p:cond delay="0"/>
                                          </p:stCondLst>
                                        </p:cTn>
                                        <p:tgtEl>
                                          <p:spTgt spid="49174"/>
                                        </p:tgtEl>
                                        <p:attrNameLst>
                                          <p:attrName>style.visibility</p:attrName>
                                        </p:attrNameLst>
                                      </p:cBhvr>
                                      <p:to>
                                        <p:strVal val="visible"/>
                                      </p:to>
                                    </p:set>
                                    <p:animEffect transition="in" filter="wipe(down)">
                                      <p:cBhvr>
                                        <p:cTn id="106" dur="500"/>
                                        <p:tgtEl>
                                          <p:spTgt spid="4917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49176"/>
                                        </p:tgtEl>
                                        <p:attrNameLst>
                                          <p:attrName>style.visibility</p:attrName>
                                        </p:attrNameLst>
                                      </p:cBhvr>
                                      <p:to>
                                        <p:strVal val="visible"/>
                                      </p:to>
                                    </p:set>
                                    <p:animEffect transition="in" filter="wipe(down)">
                                      <p:cBhvr>
                                        <p:cTn id="111" dur="500"/>
                                        <p:tgtEl>
                                          <p:spTgt spid="4917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49177"/>
                                        </p:tgtEl>
                                        <p:attrNameLst>
                                          <p:attrName>style.visibility</p:attrName>
                                        </p:attrNameLst>
                                      </p:cBhvr>
                                      <p:to>
                                        <p:strVal val="visible"/>
                                      </p:to>
                                    </p:set>
                                    <p:animEffect transition="in" filter="wipe(down)">
                                      <p:cBhvr>
                                        <p:cTn id="116" dur="500"/>
                                        <p:tgtEl>
                                          <p:spTgt spid="4917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nodeType="clickEffect">
                                  <p:stCondLst>
                                    <p:cond delay="0"/>
                                  </p:stCondLst>
                                  <p:childTnLst>
                                    <p:set>
                                      <p:cBhvr>
                                        <p:cTn id="120" dur="1" fill="hold">
                                          <p:stCondLst>
                                            <p:cond delay="0"/>
                                          </p:stCondLst>
                                        </p:cTn>
                                        <p:tgtEl>
                                          <p:spTgt spid="49178"/>
                                        </p:tgtEl>
                                        <p:attrNameLst>
                                          <p:attrName>style.visibility</p:attrName>
                                        </p:attrNameLst>
                                      </p:cBhvr>
                                      <p:to>
                                        <p:strVal val="visible"/>
                                      </p:to>
                                    </p:set>
                                    <p:animEffect transition="in" filter="wipe(down)">
                                      <p:cBhvr>
                                        <p:cTn id="121" dur="500"/>
                                        <p:tgtEl>
                                          <p:spTgt spid="49178"/>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4" fill="hold" nodeType="clickEffect">
                                  <p:stCondLst>
                                    <p:cond delay="0"/>
                                  </p:stCondLst>
                                  <p:childTnLst>
                                    <p:set>
                                      <p:cBhvr>
                                        <p:cTn id="125" dur="1" fill="hold">
                                          <p:stCondLst>
                                            <p:cond delay="0"/>
                                          </p:stCondLst>
                                        </p:cTn>
                                        <p:tgtEl>
                                          <p:spTgt spid="49179"/>
                                        </p:tgtEl>
                                        <p:attrNameLst>
                                          <p:attrName>style.visibility</p:attrName>
                                        </p:attrNameLst>
                                      </p:cBhvr>
                                      <p:to>
                                        <p:strVal val="visible"/>
                                      </p:to>
                                    </p:set>
                                    <p:animEffect transition="in" filter="wipe(down)">
                                      <p:cBhvr>
                                        <p:cTn id="126" dur="500"/>
                                        <p:tgtEl>
                                          <p:spTgt spid="49179"/>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49180"/>
                                        </p:tgtEl>
                                        <p:attrNameLst>
                                          <p:attrName>style.visibility</p:attrName>
                                        </p:attrNameLst>
                                      </p:cBhvr>
                                      <p:to>
                                        <p:strVal val="visible"/>
                                      </p:to>
                                    </p:set>
                                    <p:animEffect transition="in" filter="wipe(down)">
                                      <p:cBhvr>
                                        <p:cTn id="131" dur="500"/>
                                        <p:tgtEl>
                                          <p:spTgt spid="49180"/>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49181"/>
                                        </p:tgtEl>
                                        <p:attrNameLst>
                                          <p:attrName>style.visibility</p:attrName>
                                        </p:attrNameLst>
                                      </p:cBhvr>
                                      <p:to>
                                        <p:strVal val="visible"/>
                                      </p:to>
                                    </p:set>
                                    <p:animEffect transition="in" filter="wipe(down)">
                                      <p:cBhvr>
                                        <p:cTn id="136" dur="500"/>
                                        <p:tgtEl>
                                          <p:spTgt spid="49181"/>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4" fill="hold" nodeType="clickEffect">
                                  <p:stCondLst>
                                    <p:cond delay="0"/>
                                  </p:stCondLst>
                                  <p:childTnLst>
                                    <p:set>
                                      <p:cBhvr>
                                        <p:cTn id="140" dur="1" fill="hold">
                                          <p:stCondLst>
                                            <p:cond delay="0"/>
                                          </p:stCondLst>
                                        </p:cTn>
                                        <p:tgtEl>
                                          <p:spTgt spid="49175"/>
                                        </p:tgtEl>
                                        <p:attrNameLst>
                                          <p:attrName>style.visibility</p:attrName>
                                        </p:attrNameLst>
                                      </p:cBhvr>
                                      <p:to>
                                        <p:strVal val="visible"/>
                                      </p:to>
                                    </p:set>
                                    <p:animEffect transition="in" filter="wipe(down)">
                                      <p:cBhvr>
                                        <p:cTn id="141" dur="500"/>
                                        <p:tgtEl>
                                          <p:spTgt spid="4917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nodeType="clickEffect">
                                  <p:stCondLst>
                                    <p:cond delay="0"/>
                                  </p:stCondLst>
                                  <p:childTnLst>
                                    <p:set>
                                      <p:cBhvr>
                                        <p:cTn id="145" dur="1" fill="hold">
                                          <p:stCondLst>
                                            <p:cond delay="0"/>
                                          </p:stCondLst>
                                        </p:cTn>
                                        <p:tgtEl>
                                          <p:spTgt spid="49183"/>
                                        </p:tgtEl>
                                        <p:attrNameLst>
                                          <p:attrName>style.visibility</p:attrName>
                                        </p:attrNameLst>
                                      </p:cBhvr>
                                      <p:to>
                                        <p:strVal val="visible"/>
                                      </p:to>
                                    </p:set>
                                    <p:animEffect transition="in" filter="wipe(left)">
                                      <p:cBhvr>
                                        <p:cTn id="146" dur="500"/>
                                        <p:tgtEl>
                                          <p:spTgt spid="4918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nodeType="clickEffect">
                                  <p:stCondLst>
                                    <p:cond delay="0"/>
                                  </p:stCondLst>
                                  <p:childTnLst>
                                    <p:set>
                                      <p:cBhvr>
                                        <p:cTn id="150" dur="1" fill="hold">
                                          <p:stCondLst>
                                            <p:cond delay="0"/>
                                          </p:stCondLst>
                                        </p:cTn>
                                        <p:tgtEl>
                                          <p:spTgt spid="49182"/>
                                        </p:tgtEl>
                                        <p:attrNameLst>
                                          <p:attrName>style.visibility</p:attrName>
                                        </p:attrNameLst>
                                      </p:cBhvr>
                                      <p:to>
                                        <p:strVal val="visible"/>
                                      </p:to>
                                    </p:set>
                                    <p:animEffect transition="in" filter="wipe(down)">
                                      <p:cBhvr>
                                        <p:cTn id="151" dur="500"/>
                                        <p:tgtEl>
                                          <p:spTgt spid="49182"/>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49190"/>
                                        </p:tgtEl>
                                        <p:attrNameLst>
                                          <p:attrName>style.visibility</p:attrName>
                                        </p:attrNameLst>
                                      </p:cBhvr>
                                      <p:to>
                                        <p:strVal val="visible"/>
                                      </p:to>
                                    </p:set>
                                    <p:animEffect transition="in" filter="wipe(down)">
                                      <p:cBhvr>
                                        <p:cTn id="154" dur="500"/>
                                        <p:tgtEl>
                                          <p:spTgt spid="4919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1" fill="hold" nodeType="clickEffect">
                                  <p:stCondLst>
                                    <p:cond delay="0"/>
                                  </p:stCondLst>
                                  <p:childTnLst>
                                    <p:set>
                                      <p:cBhvr>
                                        <p:cTn id="158" dur="1" fill="hold">
                                          <p:stCondLst>
                                            <p:cond delay="0"/>
                                          </p:stCondLst>
                                        </p:cTn>
                                        <p:tgtEl>
                                          <p:spTgt spid="49217"/>
                                        </p:tgtEl>
                                        <p:attrNameLst>
                                          <p:attrName>style.visibility</p:attrName>
                                        </p:attrNameLst>
                                      </p:cBhvr>
                                      <p:to>
                                        <p:strVal val="visible"/>
                                      </p:to>
                                    </p:set>
                                    <p:animEffect transition="in" filter="wipe(up)">
                                      <p:cBhvr>
                                        <p:cTn id="159" dur="500"/>
                                        <p:tgtEl>
                                          <p:spTgt spid="49217"/>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4" fill="hold" nodeType="clickEffect">
                                  <p:stCondLst>
                                    <p:cond delay="0"/>
                                  </p:stCondLst>
                                  <p:childTnLst>
                                    <p:set>
                                      <p:cBhvr>
                                        <p:cTn id="163" dur="1" fill="hold">
                                          <p:stCondLst>
                                            <p:cond delay="0"/>
                                          </p:stCondLst>
                                        </p:cTn>
                                        <p:tgtEl>
                                          <p:spTgt spid="49218"/>
                                        </p:tgtEl>
                                        <p:attrNameLst>
                                          <p:attrName>style.visibility</p:attrName>
                                        </p:attrNameLst>
                                      </p:cBhvr>
                                      <p:to>
                                        <p:strVal val="visible"/>
                                      </p:to>
                                    </p:set>
                                    <p:animEffect transition="in" filter="wipe(down)">
                                      <p:cBhvr>
                                        <p:cTn id="164" dur="500"/>
                                        <p:tgtEl>
                                          <p:spTgt spid="49218"/>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4" fill="hold" nodeType="clickEffect">
                                  <p:stCondLst>
                                    <p:cond delay="0"/>
                                  </p:stCondLst>
                                  <p:childTnLst>
                                    <p:set>
                                      <p:cBhvr>
                                        <p:cTn id="168" dur="1" fill="hold">
                                          <p:stCondLst>
                                            <p:cond delay="0"/>
                                          </p:stCondLst>
                                        </p:cTn>
                                        <p:tgtEl>
                                          <p:spTgt spid="49219"/>
                                        </p:tgtEl>
                                        <p:attrNameLst>
                                          <p:attrName>style.visibility</p:attrName>
                                        </p:attrNameLst>
                                      </p:cBhvr>
                                      <p:to>
                                        <p:strVal val="visible"/>
                                      </p:to>
                                    </p:set>
                                    <p:animEffect transition="in" filter="wipe(down)">
                                      <p:cBhvr>
                                        <p:cTn id="169" dur="500"/>
                                        <p:tgtEl>
                                          <p:spTgt spid="49219"/>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nodeType="clickEffect">
                                  <p:stCondLst>
                                    <p:cond delay="0"/>
                                  </p:stCondLst>
                                  <p:childTnLst>
                                    <p:set>
                                      <p:cBhvr>
                                        <p:cTn id="173" dur="1" fill="hold">
                                          <p:stCondLst>
                                            <p:cond delay="0"/>
                                          </p:stCondLst>
                                        </p:cTn>
                                        <p:tgtEl>
                                          <p:spTgt spid="49220"/>
                                        </p:tgtEl>
                                        <p:attrNameLst>
                                          <p:attrName>style.visibility</p:attrName>
                                        </p:attrNameLst>
                                      </p:cBhvr>
                                      <p:to>
                                        <p:strVal val="visible"/>
                                      </p:to>
                                    </p:set>
                                    <p:animEffect transition="in" filter="wipe(up)">
                                      <p:cBhvr>
                                        <p:cTn id="174" dur="500"/>
                                        <p:tgtEl>
                                          <p:spTgt spid="49220"/>
                                        </p:tgtEl>
                                      </p:cBhvr>
                                    </p:animEffect>
                                  </p:childTnLst>
                                </p:cTn>
                              </p:par>
                            </p:childTnLst>
                          </p:cTn>
                        </p:par>
                        <p:par>
                          <p:cTn id="175" fill="hold" nodeType="afterGroup">
                            <p:stCondLst>
                              <p:cond delay="500"/>
                            </p:stCondLst>
                            <p:childTnLst>
                              <p:par>
                                <p:cTn id="176" presetID="22" presetClass="entr" presetSubtype="4" fill="hold" grpId="0" nodeType="afterEffect">
                                  <p:stCondLst>
                                    <p:cond delay="0"/>
                                  </p:stCondLst>
                                  <p:childTnLst>
                                    <p:set>
                                      <p:cBhvr>
                                        <p:cTn id="177" dur="1" fill="hold">
                                          <p:stCondLst>
                                            <p:cond delay="0"/>
                                          </p:stCondLst>
                                        </p:cTn>
                                        <p:tgtEl>
                                          <p:spTgt spid="49221"/>
                                        </p:tgtEl>
                                        <p:attrNameLst>
                                          <p:attrName>style.visibility</p:attrName>
                                        </p:attrNameLst>
                                      </p:cBhvr>
                                      <p:to>
                                        <p:strVal val="visible"/>
                                      </p:to>
                                    </p:set>
                                    <p:animEffect transition="in" filter="wipe(down)">
                                      <p:cBhvr>
                                        <p:cTn id="178" dur="500"/>
                                        <p:tgtEl>
                                          <p:spTgt spid="49221"/>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1" fill="hold" nodeType="clickEffect">
                                  <p:stCondLst>
                                    <p:cond delay="0"/>
                                  </p:stCondLst>
                                  <p:childTnLst>
                                    <p:set>
                                      <p:cBhvr>
                                        <p:cTn id="182" dur="1" fill="hold">
                                          <p:stCondLst>
                                            <p:cond delay="0"/>
                                          </p:stCondLst>
                                        </p:cTn>
                                        <p:tgtEl>
                                          <p:spTgt spid="49222"/>
                                        </p:tgtEl>
                                        <p:attrNameLst>
                                          <p:attrName>style.visibility</p:attrName>
                                        </p:attrNameLst>
                                      </p:cBhvr>
                                      <p:to>
                                        <p:strVal val="visible"/>
                                      </p:to>
                                    </p:set>
                                    <p:animEffect transition="in" filter="wipe(up)">
                                      <p:cBhvr>
                                        <p:cTn id="183" dur="500"/>
                                        <p:tgtEl>
                                          <p:spTgt spid="49222"/>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4" fill="hold" nodeType="clickEffect">
                                  <p:stCondLst>
                                    <p:cond delay="0"/>
                                  </p:stCondLst>
                                  <p:childTnLst>
                                    <p:set>
                                      <p:cBhvr>
                                        <p:cTn id="187" dur="1" fill="hold">
                                          <p:stCondLst>
                                            <p:cond delay="0"/>
                                          </p:stCondLst>
                                        </p:cTn>
                                        <p:tgtEl>
                                          <p:spTgt spid="49223"/>
                                        </p:tgtEl>
                                        <p:attrNameLst>
                                          <p:attrName>style.visibility</p:attrName>
                                        </p:attrNameLst>
                                      </p:cBhvr>
                                      <p:to>
                                        <p:strVal val="visible"/>
                                      </p:to>
                                    </p:set>
                                    <p:animEffect transition="in" filter="wipe(down)">
                                      <p:cBhvr>
                                        <p:cTn id="188" dur="500"/>
                                        <p:tgtEl>
                                          <p:spTgt spid="49223"/>
                                        </p:tgtEl>
                                      </p:cBhvr>
                                    </p:animEffect>
                                  </p:childTnLst>
                                </p:cTn>
                              </p:par>
                            </p:childTnLst>
                          </p:cTn>
                        </p:par>
                        <p:par>
                          <p:cTn id="189" fill="hold" nodeType="afterGroup">
                            <p:stCondLst>
                              <p:cond delay="500"/>
                            </p:stCondLst>
                            <p:childTnLst>
                              <p:par>
                                <p:cTn id="190" presetID="22" presetClass="entr" presetSubtype="4" fill="hold" grpId="0" nodeType="afterEffect">
                                  <p:stCondLst>
                                    <p:cond delay="0"/>
                                  </p:stCondLst>
                                  <p:childTnLst>
                                    <p:set>
                                      <p:cBhvr>
                                        <p:cTn id="191" dur="1" fill="hold">
                                          <p:stCondLst>
                                            <p:cond delay="0"/>
                                          </p:stCondLst>
                                        </p:cTn>
                                        <p:tgtEl>
                                          <p:spTgt spid="49224"/>
                                        </p:tgtEl>
                                        <p:attrNameLst>
                                          <p:attrName>style.visibility</p:attrName>
                                        </p:attrNameLst>
                                      </p:cBhvr>
                                      <p:to>
                                        <p:strVal val="visible"/>
                                      </p:to>
                                    </p:set>
                                    <p:animEffect transition="in" filter="wipe(down)">
                                      <p:cBhvr>
                                        <p:cTn id="192" dur="500"/>
                                        <p:tgtEl>
                                          <p:spTgt spid="49224"/>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4" fill="hold" nodeType="clickEffect">
                                  <p:stCondLst>
                                    <p:cond delay="0"/>
                                  </p:stCondLst>
                                  <p:childTnLst>
                                    <p:set>
                                      <p:cBhvr>
                                        <p:cTn id="196" dur="1" fill="hold">
                                          <p:stCondLst>
                                            <p:cond delay="0"/>
                                          </p:stCondLst>
                                        </p:cTn>
                                        <p:tgtEl>
                                          <p:spTgt spid="49225"/>
                                        </p:tgtEl>
                                        <p:attrNameLst>
                                          <p:attrName>style.visibility</p:attrName>
                                        </p:attrNameLst>
                                      </p:cBhvr>
                                      <p:to>
                                        <p:strVal val="visible"/>
                                      </p:to>
                                    </p:set>
                                    <p:animEffect transition="in" filter="wipe(down)">
                                      <p:cBhvr>
                                        <p:cTn id="197" dur="500"/>
                                        <p:tgtEl>
                                          <p:spTgt spid="49225"/>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49228"/>
                                        </p:tgtEl>
                                        <p:attrNameLst>
                                          <p:attrName>style.visibility</p:attrName>
                                        </p:attrNameLst>
                                      </p:cBhvr>
                                      <p:to>
                                        <p:strVal val="visible"/>
                                      </p:to>
                                    </p:set>
                                    <p:animEffect transition="in" filter="wipe(down)">
                                      <p:cBhvr>
                                        <p:cTn id="202" dur="500"/>
                                        <p:tgtEl>
                                          <p:spTgt spid="49228"/>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49229"/>
                                        </p:tgtEl>
                                        <p:attrNameLst>
                                          <p:attrName>style.visibility</p:attrName>
                                        </p:attrNameLst>
                                      </p:cBhvr>
                                      <p:to>
                                        <p:strVal val="visible"/>
                                      </p:to>
                                    </p:set>
                                    <p:animEffect transition="in" filter="wipe(left)">
                                      <p:cBhvr>
                                        <p:cTn id="207" dur="500"/>
                                        <p:tgtEl>
                                          <p:spTgt spid="49229"/>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4" fill="hold" nodeType="clickEffect">
                                  <p:stCondLst>
                                    <p:cond delay="0"/>
                                  </p:stCondLst>
                                  <p:childTnLst>
                                    <p:set>
                                      <p:cBhvr>
                                        <p:cTn id="211" dur="1" fill="hold">
                                          <p:stCondLst>
                                            <p:cond delay="0"/>
                                          </p:stCondLst>
                                        </p:cTn>
                                        <p:tgtEl>
                                          <p:spTgt spid="49226"/>
                                        </p:tgtEl>
                                        <p:attrNameLst>
                                          <p:attrName>style.visibility</p:attrName>
                                        </p:attrNameLst>
                                      </p:cBhvr>
                                      <p:to>
                                        <p:strVal val="visible"/>
                                      </p:to>
                                    </p:set>
                                    <p:animEffect transition="in" filter="wipe(down)">
                                      <p:cBhvr>
                                        <p:cTn id="212" dur="500"/>
                                        <p:tgtEl>
                                          <p:spTgt spid="49226"/>
                                        </p:tgtEl>
                                      </p:cBhvr>
                                    </p:animEffect>
                                  </p:childTnLst>
                                </p:cTn>
                              </p:par>
                            </p:childTnLst>
                          </p:cTn>
                        </p:par>
                        <p:par>
                          <p:cTn id="213" fill="hold" nodeType="afterGroup">
                            <p:stCondLst>
                              <p:cond delay="500"/>
                            </p:stCondLst>
                            <p:childTnLst>
                              <p:par>
                                <p:cTn id="214" presetID="22" presetClass="entr" presetSubtype="4" fill="hold" grpId="0" nodeType="afterEffect">
                                  <p:stCondLst>
                                    <p:cond delay="0"/>
                                  </p:stCondLst>
                                  <p:childTnLst>
                                    <p:set>
                                      <p:cBhvr>
                                        <p:cTn id="215" dur="1" fill="hold">
                                          <p:stCondLst>
                                            <p:cond delay="0"/>
                                          </p:stCondLst>
                                        </p:cTn>
                                        <p:tgtEl>
                                          <p:spTgt spid="49227"/>
                                        </p:tgtEl>
                                        <p:attrNameLst>
                                          <p:attrName>style.visibility</p:attrName>
                                        </p:attrNameLst>
                                      </p:cBhvr>
                                      <p:to>
                                        <p:strVal val="visible"/>
                                      </p:to>
                                    </p:set>
                                    <p:animEffect transition="in" filter="wipe(down)">
                                      <p:cBhvr>
                                        <p:cTn id="216" dur="500"/>
                                        <p:tgtEl>
                                          <p:spTgt spid="49227"/>
                                        </p:tgtEl>
                                      </p:cBhvr>
                                    </p:animEffect>
                                  </p:childTnLst>
                                </p:cTn>
                              </p:par>
                            </p:childTnLst>
                          </p:cTn>
                        </p:par>
                        <p:par>
                          <p:cTn id="217" fill="hold" nodeType="afterGroup">
                            <p:stCondLst>
                              <p:cond delay="1000"/>
                            </p:stCondLst>
                            <p:childTnLst>
                              <p:par>
                                <p:cTn id="218" presetID="22" presetClass="entr" presetSubtype="4" fill="hold" grpId="0" nodeType="afterEffect">
                                  <p:stCondLst>
                                    <p:cond delay="0"/>
                                  </p:stCondLst>
                                  <p:childTnLst>
                                    <p:set>
                                      <p:cBhvr>
                                        <p:cTn id="219" dur="1" fill="hold">
                                          <p:stCondLst>
                                            <p:cond delay="0"/>
                                          </p:stCondLst>
                                        </p:cTn>
                                        <p:tgtEl>
                                          <p:spTgt spid="49191"/>
                                        </p:tgtEl>
                                        <p:attrNameLst>
                                          <p:attrName>style.visibility</p:attrName>
                                        </p:attrNameLst>
                                      </p:cBhvr>
                                      <p:to>
                                        <p:strVal val="visible"/>
                                      </p:to>
                                    </p:set>
                                    <p:animEffect transition="in" filter="wipe(down)">
                                      <p:cBhvr>
                                        <p:cTn id="220" dur="500"/>
                                        <p:tgtEl>
                                          <p:spTgt spid="49191"/>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4" fill="hold" nodeType="clickEffect">
                                  <p:stCondLst>
                                    <p:cond delay="0"/>
                                  </p:stCondLst>
                                  <p:childTnLst>
                                    <p:set>
                                      <p:cBhvr>
                                        <p:cTn id="224" dur="1" fill="hold">
                                          <p:stCondLst>
                                            <p:cond delay="0"/>
                                          </p:stCondLst>
                                        </p:cTn>
                                        <p:tgtEl>
                                          <p:spTgt spid="49206"/>
                                        </p:tgtEl>
                                        <p:attrNameLst>
                                          <p:attrName>style.visibility</p:attrName>
                                        </p:attrNameLst>
                                      </p:cBhvr>
                                      <p:to>
                                        <p:strVal val="visible"/>
                                      </p:to>
                                    </p:set>
                                    <p:animEffect transition="in" filter="wipe(down)">
                                      <p:cBhvr>
                                        <p:cTn id="225" dur="500"/>
                                        <p:tgtEl>
                                          <p:spTgt spid="49206"/>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4" fill="hold" grpId="0" nodeType="clickEffect">
                                  <p:stCondLst>
                                    <p:cond delay="0"/>
                                  </p:stCondLst>
                                  <p:childTnLst>
                                    <p:set>
                                      <p:cBhvr>
                                        <p:cTn id="229" dur="1" fill="hold">
                                          <p:stCondLst>
                                            <p:cond delay="0"/>
                                          </p:stCondLst>
                                        </p:cTn>
                                        <p:tgtEl>
                                          <p:spTgt spid="49208"/>
                                        </p:tgtEl>
                                        <p:attrNameLst>
                                          <p:attrName>style.visibility</p:attrName>
                                        </p:attrNameLst>
                                      </p:cBhvr>
                                      <p:to>
                                        <p:strVal val="visible"/>
                                      </p:to>
                                    </p:set>
                                    <p:animEffect transition="in" filter="wipe(down)">
                                      <p:cBhvr>
                                        <p:cTn id="230" dur="500"/>
                                        <p:tgtEl>
                                          <p:spTgt spid="49208"/>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xit" presetSubtype="4" fill="hold" nodeType="clickEffect">
                                  <p:stCondLst>
                                    <p:cond delay="0"/>
                                  </p:stCondLst>
                                  <p:childTnLst>
                                    <p:animEffect transition="out" filter="wipe(down)">
                                      <p:cBhvr>
                                        <p:cTn id="234" dur="500"/>
                                        <p:tgtEl>
                                          <p:spTgt spid="49219"/>
                                        </p:tgtEl>
                                      </p:cBhvr>
                                    </p:animEffect>
                                    <p:set>
                                      <p:cBhvr>
                                        <p:cTn id="235" dur="1" fill="hold">
                                          <p:stCondLst>
                                            <p:cond delay="499"/>
                                          </p:stCondLst>
                                        </p:cTn>
                                        <p:tgtEl>
                                          <p:spTgt spid="49219"/>
                                        </p:tgtEl>
                                        <p:attrNameLst>
                                          <p:attrName>style.visibility</p:attrName>
                                        </p:attrNameLst>
                                      </p:cBhvr>
                                      <p:to>
                                        <p:strVal val="hidden"/>
                                      </p:to>
                                    </p:set>
                                  </p:childTnLst>
                                </p:cTn>
                              </p:par>
                              <p:par>
                                <p:cTn id="236" presetID="22" presetClass="exit" presetSubtype="4" fill="hold" nodeType="withEffect">
                                  <p:stCondLst>
                                    <p:cond delay="0"/>
                                  </p:stCondLst>
                                  <p:childTnLst>
                                    <p:animEffect transition="out" filter="wipe(down)">
                                      <p:cBhvr>
                                        <p:cTn id="237" dur="500"/>
                                        <p:tgtEl>
                                          <p:spTgt spid="49222"/>
                                        </p:tgtEl>
                                      </p:cBhvr>
                                    </p:animEffect>
                                    <p:set>
                                      <p:cBhvr>
                                        <p:cTn id="238" dur="1" fill="hold">
                                          <p:stCondLst>
                                            <p:cond delay="499"/>
                                          </p:stCondLst>
                                        </p:cTn>
                                        <p:tgtEl>
                                          <p:spTgt spid="49222"/>
                                        </p:tgtEl>
                                        <p:attrNameLst>
                                          <p:attrName>style.visibility</p:attrName>
                                        </p:attrNameLst>
                                      </p:cBhvr>
                                      <p:to>
                                        <p:strVal val="hidden"/>
                                      </p:to>
                                    </p:set>
                                  </p:childTnLst>
                                </p:cTn>
                              </p:par>
                              <p:par>
                                <p:cTn id="239" presetID="22" presetClass="exit" presetSubtype="4" fill="hold" nodeType="withEffect">
                                  <p:stCondLst>
                                    <p:cond delay="0"/>
                                  </p:stCondLst>
                                  <p:childTnLst>
                                    <p:animEffect transition="out" filter="wipe(down)">
                                      <p:cBhvr>
                                        <p:cTn id="240" dur="500"/>
                                        <p:tgtEl>
                                          <p:spTgt spid="49223"/>
                                        </p:tgtEl>
                                      </p:cBhvr>
                                    </p:animEffect>
                                    <p:set>
                                      <p:cBhvr>
                                        <p:cTn id="241" dur="1" fill="hold">
                                          <p:stCondLst>
                                            <p:cond delay="499"/>
                                          </p:stCondLst>
                                        </p:cTn>
                                        <p:tgtEl>
                                          <p:spTgt spid="49223"/>
                                        </p:tgtEl>
                                        <p:attrNameLst>
                                          <p:attrName>style.visibility</p:attrName>
                                        </p:attrNameLst>
                                      </p:cBhvr>
                                      <p:to>
                                        <p:strVal val="hidden"/>
                                      </p:to>
                                    </p:set>
                                  </p:childTnLst>
                                </p:cTn>
                              </p:par>
                              <p:par>
                                <p:cTn id="242" presetID="22" presetClass="exit" presetSubtype="4" fill="hold" nodeType="withEffect">
                                  <p:stCondLst>
                                    <p:cond delay="0"/>
                                  </p:stCondLst>
                                  <p:childTnLst>
                                    <p:animEffect transition="out" filter="wipe(down)">
                                      <p:cBhvr>
                                        <p:cTn id="243" dur="500"/>
                                        <p:tgtEl>
                                          <p:spTgt spid="49220"/>
                                        </p:tgtEl>
                                      </p:cBhvr>
                                    </p:animEffect>
                                    <p:set>
                                      <p:cBhvr>
                                        <p:cTn id="244" dur="1" fill="hold">
                                          <p:stCondLst>
                                            <p:cond delay="499"/>
                                          </p:stCondLst>
                                        </p:cTn>
                                        <p:tgtEl>
                                          <p:spTgt spid="49220"/>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2" presetClass="entr" presetSubtype="4" fill="hold" nodeType="clickEffect">
                                  <p:stCondLst>
                                    <p:cond delay="0"/>
                                  </p:stCondLst>
                                  <p:childTnLst>
                                    <p:set>
                                      <p:cBhvr>
                                        <p:cTn id="248" dur="1" fill="hold">
                                          <p:stCondLst>
                                            <p:cond delay="0"/>
                                          </p:stCondLst>
                                        </p:cTn>
                                        <p:tgtEl>
                                          <p:spTgt spid="49230"/>
                                        </p:tgtEl>
                                        <p:attrNameLst>
                                          <p:attrName>style.visibility</p:attrName>
                                        </p:attrNameLst>
                                      </p:cBhvr>
                                      <p:to>
                                        <p:strVal val="visible"/>
                                      </p:to>
                                    </p:set>
                                    <p:animEffect transition="in" filter="wipe(down)">
                                      <p:cBhvr>
                                        <p:cTn id="249" dur="500"/>
                                        <p:tgtEl>
                                          <p:spTgt spid="49230"/>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1" fill="hold" nodeType="clickEffect">
                                  <p:stCondLst>
                                    <p:cond delay="0"/>
                                  </p:stCondLst>
                                  <p:childTnLst>
                                    <p:set>
                                      <p:cBhvr>
                                        <p:cTn id="253" dur="1" fill="hold">
                                          <p:stCondLst>
                                            <p:cond delay="0"/>
                                          </p:stCondLst>
                                        </p:cTn>
                                        <p:tgtEl>
                                          <p:spTgt spid="49231"/>
                                        </p:tgtEl>
                                        <p:attrNameLst>
                                          <p:attrName>style.visibility</p:attrName>
                                        </p:attrNameLst>
                                      </p:cBhvr>
                                      <p:to>
                                        <p:strVal val="visible"/>
                                      </p:to>
                                    </p:set>
                                    <p:animEffect transition="in" filter="wipe(up)">
                                      <p:cBhvr>
                                        <p:cTn id="254" dur="500"/>
                                        <p:tgtEl>
                                          <p:spTgt spid="49231"/>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2" presetClass="entr" presetSubtype="1" fill="hold" nodeType="clickEffect">
                                  <p:stCondLst>
                                    <p:cond delay="0"/>
                                  </p:stCondLst>
                                  <p:childTnLst>
                                    <p:set>
                                      <p:cBhvr>
                                        <p:cTn id="258" dur="1" fill="hold">
                                          <p:stCondLst>
                                            <p:cond delay="0"/>
                                          </p:stCondLst>
                                        </p:cTn>
                                        <p:tgtEl>
                                          <p:spTgt spid="49232"/>
                                        </p:tgtEl>
                                        <p:attrNameLst>
                                          <p:attrName>style.visibility</p:attrName>
                                        </p:attrNameLst>
                                      </p:cBhvr>
                                      <p:to>
                                        <p:strVal val="visible"/>
                                      </p:to>
                                    </p:set>
                                    <p:animEffect transition="in" filter="wipe(up)">
                                      <p:cBhvr>
                                        <p:cTn id="259" dur="500"/>
                                        <p:tgtEl>
                                          <p:spTgt spid="49232"/>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4" fill="hold" nodeType="clickEffect">
                                  <p:stCondLst>
                                    <p:cond delay="0"/>
                                  </p:stCondLst>
                                  <p:childTnLst>
                                    <p:set>
                                      <p:cBhvr>
                                        <p:cTn id="263" dur="1" fill="hold">
                                          <p:stCondLst>
                                            <p:cond delay="0"/>
                                          </p:stCondLst>
                                        </p:cTn>
                                        <p:tgtEl>
                                          <p:spTgt spid="49233"/>
                                        </p:tgtEl>
                                        <p:attrNameLst>
                                          <p:attrName>style.visibility</p:attrName>
                                        </p:attrNameLst>
                                      </p:cBhvr>
                                      <p:to>
                                        <p:strVal val="visible"/>
                                      </p:to>
                                    </p:set>
                                    <p:animEffect transition="in" filter="wipe(down)">
                                      <p:cBhvr>
                                        <p:cTn id="264" dur="500"/>
                                        <p:tgtEl>
                                          <p:spTgt spid="49233"/>
                                        </p:tgtEl>
                                      </p:cBhvr>
                                    </p:animEffect>
                                  </p:childTnLst>
                                </p:cTn>
                              </p:par>
                            </p:childTnLst>
                          </p:cTn>
                        </p:par>
                        <p:par>
                          <p:cTn id="265" fill="hold" nodeType="afterGroup">
                            <p:stCondLst>
                              <p:cond delay="500"/>
                            </p:stCondLst>
                            <p:childTnLst>
                              <p:par>
                                <p:cTn id="266" presetID="22" presetClass="entr" presetSubtype="4" fill="hold" grpId="0" nodeType="afterEffect">
                                  <p:stCondLst>
                                    <p:cond delay="0"/>
                                  </p:stCondLst>
                                  <p:childTnLst>
                                    <p:set>
                                      <p:cBhvr>
                                        <p:cTn id="267" dur="1" fill="hold">
                                          <p:stCondLst>
                                            <p:cond delay="0"/>
                                          </p:stCondLst>
                                        </p:cTn>
                                        <p:tgtEl>
                                          <p:spTgt spid="49236"/>
                                        </p:tgtEl>
                                        <p:attrNameLst>
                                          <p:attrName>style.visibility</p:attrName>
                                        </p:attrNameLst>
                                      </p:cBhvr>
                                      <p:to>
                                        <p:strVal val="visible"/>
                                      </p:to>
                                    </p:set>
                                    <p:animEffect transition="in" filter="wipe(down)">
                                      <p:cBhvr>
                                        <p:cTn id="268" dur="500"/>
                                        <p:tgtEl>
                                          <p:spTgt spid="49236"/>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2" presetClass="entr" presetSubtype="4" fill="hold" nodeType="clickEffect">
                                  <p:stCondLst>
                                    <p:cond delay="0"/>
                                  </p:stCondLst>
                                  <p:childTnLst>
                                    <p:set>
                                      <p:cBhvr>
                                        <p:cTn id="272" dur="1" fill="hold">
                                          <p:stCondLst>
                                            <p:cond delay="0"/>
                                          </p:stCondLst>
                                        </p:cTn>
                                        <p:tgtEl>
                                          <p:spTgt spid="49234"/>
                                        </p:tgtEl>
                                        <p:attrNameLst>
                                          <p:attrName>style.visibility</p:attrName>
                                        </p:attrNameLst>
                                      </p:cBhvr>
                                      <p:to>
                                        <p:strVal val="visible"/>
                                      </p:to>
                                    </p:set>
                                    <p:animEffect transition="in" filter="wipe(down)">
                                      <p:cBhvr>
                                        <p:cTn id="273" dur="500"/>
                                        <p:tgtEl>
                                          <p:spTgt spid="49234"/>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22" presetClass="entr" presetSubtype="1" fill="hold" nodeType="clickEffect">
                                  <p:stCondLst>
                                    <p:cond delay="0"/>
                                  </p:stCondLst>
                                  <p:childTnLst>
                                    <p:set>
                                      <p:cBhvr>
                                        <p:cTn id="277" dur="1" fill="hold">
                                          <p:stCondLst>
                                            <p:cond delay="0"/>
                                          </p:stCondLst>
                                        </p:cTn>
                                        <p:tgtEl>
                                          <p:spTgt spid="49235"/>
                                        </p:tgtEl>
                                        <p:attrNameLst>
                                          <p:attrName>style.visibility</p:attrName>
                                        </p:attrNameLst>
                                      </p:cBhvr>
                                      <p:to>
                                        <p:strVal val="visible"/>
                                      </p:to>
                                    </p:set>
                                    <p:animEffect transition="in" filter="wipe(up)">
                                      <p:cBhvr>
                                        <p:cTn id="278" dur="500"/>
                                        <p:tgtEl>
                                          <p:spTgt spid="49235"/>
                                        </p:tgtEl>
                                      </p:cBhvr>
                                    </p:animEffect>
                                  </p:childTnLst>
                                </p:cTn>
                              </p:par>
                            </p:childTnLst>
                          </p:cTn>
                        </p:par>
                        <p:par>
                          <p:cTn id="279" fill="hold" nodeType="afterGroup">
                            <p:stCondLst>
                              <p:cond delay="500"/>
                            </p:stCondLst>
                            <p:childTnLst>
                              <p:par>
                                <p:cTn id="280" presetID="22" presetClass="entr" presetSubtype="4" fill="hold" grpId="0" nodeType="afterEffect">
                                  <p:stCondLst>
                                    <p:cond delay="0"/>
                                  </p:stCondLst>
                                  <p:childTnLst>
                                    <p:set>
                                      <p:cBhvr>
                                        <p:cTn id="281" dur="1" fill="hold">
                                          <p:stCondLst>
                                            <p:cond delay="0"/>
                                          </p:stCondLst>
                                        </p:cTn>
                                        <p:tgtEl>
                                          <p:spTgt spid="49237"/>
                                        </p:tgtEl>
                                        <p:attrNameLst>
                                          <p:attrName>style.visibility</p:attrName>
                                        </p:attrNameLst>
                                      </p:cBhvr>
                                      <p:to>
                                        <p:strVal val="visible"/>
                                      </p:to>
                                    </p:set>
                                    <p:animEffect transition="in" filter="wipe(down)">
                                      <p:cBhvr>
                                        <p:cTn id="282" dur="500"/>
                                        <p:tgtEl>
                                          <p:spTgt spid="49237"/>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22" presetClass="entr" presetSubtype="4" fill="hold" nodeType="clickEffect">
                                  <p:stCondLst>
                                    <p:cond delay="0"/>
                                  </p:stCondLst>
                                  <p:childTnLst>
                                    <p:set>
                                      <p:cBhvr>
                                        <p:cTn id="286" dur="1" fill="hold">
                                          <p:stCondLst>
                                            <p:cond delay="0"/>
                                          </p:stCondLst>
                                        </p:cTn>
                                        <p:tgtEl>
                                          <p:spTgt spid="49238"/>
                                        </p:tgtEl>
                                        <p:attrNameLst>
                                          <p:attrName>style.visibility</p:attrName>
                                        </p:attrNameLst>
                                      </p:cBhvr>
                                      <p:to>
                                        <p:strVal val="visible"/>
                                      </p:to>
                                    </p:set>
                                    <p:animEffect transition="in" filter="wipe(down)">
                                      <p:cBhvr>
                                        <p:cTn id="287" dur="500"/>
                                        <p:tgtEl>
                                          <p:spTgt spid="49238"/>
                                        </p:tgtEl>
                                      </p:cBhvr>
                                    </p:animEffec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22" presetClass="entr" presetSubtype="4" fill="hold" nodeType="clickEffect">
                                  <p:stCondLst>
                                    <p:cond delay="0"/>
                                  </p:stCondLst>
                                  <p:childTnLst>
                                    <p:set>
                                      <p:cBhvr>
                                        <p:cTn id="291" dur="1" fill="hold">
                                          <p:stCondLst>
                                            <p:cond delay="0"/>
                                          </p:stCondLst>
                                        </p:cTn>
                                        <p:tgtEl>
                                          <p:spTgt spid="49209"/>
                                        </p:tgtEl>
                                        <p:attrNameLst>
                                          <p:attrName>style.visibility</p:attrName>
                                        </p:attrNameLst>
                                      </p:cBhvr>
                                      <p:to>
                                        <p:strVal val="visible"/>
                                      </p:to>
                                    </p:set>
                                    <p:animEffect transition="in" filter="wipe(down)">
                                      <p:cBhvr>
                                        <p:cTn id="292" dur="500"/>
                                        <p:tgtEl>
                                          <p:spTgt spid="49209"/>
                                        </p:tgtEl>
                                      </p:cBhvr>
                                    </p:animEffect>
                                  </p:childTnLst>
                                </p:cTn>
                              </p:par>
                            </p:childTnLst>
                          </p:cTn>
                        </p:par>
                      </p:childTnLst>
                    </p:cTn>
                  </p:par>
                  <p:par>
                    <p:cTn id="293" fill="hold" nodeType="clickPar">
                      <p:stCondLst>
                        <p:cond delay="indefinite"/>
                      </p:stCondLst>
                      <p:childTnLst>
                        <p:par>
                          <p:cTn id="294" fill="hold" nodeType="withGroup">
                            <p:stCondLst>
                              <p:cond delay="0"/>
                            </p:stCondLst>
                            <p:childTnLst>
                              <p:par>
                                <p:cTn id="295" presetID="22" presetClass="entr" presetSubtype="4" fill="hold" grpId="0" nodeType="clickEffect">
                                  <p:stCondLst>
                                    <p:cond delay="0"/>
                                  </p:stCondLst>
                                  <p:childTnLst>
                                    <p:set>
                                      <p:cBhvr>
                                        <p:cTn id="296" dur="1" fill="hold">
                                          <p:stCondLst>
                                            <p:cond delay="0"/>
                                          </p:stCondLst>
                                        </p:cTn>
                                        <p:tgtEl>
                                          <p:spTgt spid="49213"/>
                                        </p:tgtEl>
                                        <p:attrNameLst>
                                          <p:attrName>style.visibility</p:attrName>
                                        </p:attrNameLst>
                                      </p:cBhvr>
                                      <p:to>
                                        <p:strVal val="visible"/>
                                      </p:to>
                                    </p:set>
                                    <p:animEffect transition="in" filter="wipe(down)">
                                      <p:cBhvr>
                                        <p:cTn id="297" dur="500"/>
                                        <p:tgtEl>
                                          <p:spTgt spid="49213"/>
                                        </p:tgtEl>
                                      </p:cBhvr>
                                    </p:animEffec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22" presetClass="entr" presetSubtype="4" fill="hold" grpId="0" nodeType="clickEffect">
                                  <p:stCondLst>
                                    <p:cond delay="0"/>
                                  </p:stCondLst>
                                  <p:childTnLst>
                                    <p:set>
                                      <p:cBhvr>
                                        <p:cTn id="301" dur="1" fill="hold">
                                          <p:stCondLst>
                                            <p:cond delay="0"/>
                                          </p:stCondLst>
                                        </p:cTn>
                                        <p:tgtEl>
                                          <p:spTgt spid="49239"/>
                                        </p:tgtEl>
                                        <p:attrNameLst>
                                          <p:attrName>style.visibility</p:attrName>
                                        </p:attrNameLst>
                                      </p:cBhvr>
                                      <p:to>
                                        <p:strVal val="visible"/>
                                      </p:to>
                                    </p:set>
                                    <p:animEffect transition="in" filter="wipe(down)">
                                      <p:cBhvr>
                                        <p:cTn id="302" dur="500"/>
                                        <p:tgtEl>
                                          <p:spTgt spid="49239"/>
                                        </p:tgtEl>
                                      </p:cBhvr>
                                    </p:animEffect>
                                  </p:childTnLst>
                                </p:cTn>
                              </p:par>
                            </p:childTnLst>
                          </p:cTn>
                        </p:par>
                      </p:childTnLst>
                    </p:cTn>
                  </p:par>
                  <p:par>
                    <p:cTn id="303" fill="hold" nodeType="clickPar">
                      <p:stCondLst>
                        <p:cond delay="indefinite"/>
                      </p:stCondLst>
                      <p:childTnLst>
                        <p:par>
                          <p:cTn id="304" fill="hold" nodeType="withGroup">
                            <p:stCondLst>
                              <p:cond delay="0"/>
                            </p:stCondLst>
                            <p:childTnLst>
                              <p:par>
                                <p:cTn id="305" presetID="22" presetClass="entr" presetSubtype="4" fill="hold" nodeType="clickEffect">
                                  <p:stCondLst>
                                    <p:cond delay="0"/>
                                  </p:stCondLst>
                                  <p:childTnLst>
                                    <p:set>
                                      <p:cBhvr>
                                        <p:cTn id="306" dur="1" fill="hold">
                                          <p:stCondLst>
                                            <p:cond delay="0"/>
                                          </p:stCondLst>
                                        </p:cTn>
                                        <p:tgtEl>
                                          <p:spTgt spid="49240"/>
                                        </p:tgtEl>
                                        <p:attrNameLst>
                                          <p:attrName>style.visibility</p:attrName>
                                        </p:attrNameLst>
                                      </p:cBhvr>
                                      <p:to>
                                        <p:strVal val="visible"/>
                                      </p:to>
                                    </p:set>
                                    <p:animEffect transition="in" filter="wipe(down)">
                                      <p:cBhvr>
                                        <p:cTn id="307" dur="500"/>
                                        <p:tgtEl>
                                          <p:spTgt spid="49240"/>
                                        </p:tgtEl>
                                      </p:cBhvr>
                                    </p:animEffect>
                                  </p:childTnLst>
                                </p:cTn>
                              </p:par>
                            </p:childTnLst>
                          </p:cTn>
                        </p:par>
                        <p:par>
                          <p:cTn id="308" fill="hold" nodeType="afterGroup">
                            <p:stCondLst>
                              <p:cond delay="500"/>
                            </p:stCondLst>
                            <p:childTnLst>
                              <p:par>
                                <p:cTn id="309" presetID="22" presetClass="entr" presetSubtype="4" fill="hold" grpId="0" nodeType="afterEffect">
                                  <p:stCondLst>
                                    <p:cond delay="0"/>
                                  </p:stCondLst>
                                  <p:childTnLst>
                                    <p:set>
                                      <p:cBhvr>
                                        <p:cTn id="310" dur="1" fill="hold">
                                          <p:stCondLst>
                                            <p:cond delay="0"/>
                                          </p:stCondLst>
                                        </p:cTn>
                                        <p:tgtEl>
                                          <p:spTgt spid="49241"/>
                                        </p:tgtEl>
                                        <p:attrNameLst>
                                          <p:attrName>style.visibility</p:attrName>
                                        </p:attrNameLst>
                                      </p:cBhvr>
                                      <p:to>
                                        <p:strVal val="visible"/>
                                      </p:to>
                                    </p:set>
                                    <p:animEffect transition="in" filter="wipe(down)">
                                      <p:cBhvr>
                                        <p:cTn id="311" dur="500"/>
                                        <p:tgtEl>
                                          <p:spTgt spid="49241"/>
                                        </p:tgtEl>
                                      </p:cBhvr>
                                    </p:animEffect>
                                  </p:childTnLst>
                                </p:cTn>
                              </p:par>
                            </p:childTnLst>
                          </p:cTn>
                        </p:par>
                        <p:par>
                          <p:cTn id="312" fill="hold" nodeType="afterGroup">
                            <p:stCondLst>
                              <p:cond delay="1000"/>
                            </p:stCondLst>
                            <p:childTnLst>
                              <p:par>
                                <p:cTn id="313" presetID="22" presetClass="entr" presetSubtype="4" fill="hold" grpId="0" nodeType="afterEffect">
                                  <p:stCondLst>
                                    <p:cond delay="0"/>
                                  </p:stCondLst>
                                  <p:childTnLst>
                                    <p:set>
                                      <p:cBhvr>
                                        <p:cTn id="314" dur="1" fill="hold">
                                          <p:stCondLst>
                                            <p:cond delay="0"/>
                                          </p:stCondLst>
                                        </p:cTn>
                                        <p:tgtEl>
                                          <p:spTgt spid="49203"/>
                                        </p:tgtEl>
                                        <p:attrNameLst>
                                          <p:attrName>style.visibility</p:attrName>
                                        </p:attrNameLst>
                                      </p:cBhvr>
                                      <p:to>
                                        <p:strVal val="visible"/>
                                      </p:to>
                                    </p:set>
                                    <p:animEffect transition="in" filter="wipe(down)">
                                      <p:cBhvr>
                                        <p:cTn id="315" dur="500"/>
                                        <p:tgtEl>
                                          <p:spTgt spid="49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P spid="49157" grpId="0"/>
      <p:bldP spid="49161" grpId="0"/>
      <p:bldP spid="49163" grpId="0"/>
      <p:bldP spid="49166" grpId="0"/>
      <p:bldP spid="49169" grpId="0"/>
      <p:bldP spid="49170" grpId="0"/>
      <p:bldP spid="49176" grpId="0"/>
      <p:bldP spid="49177" grpId="0"/>
      <p:bldP spid="49180" grpId="0"/>
      <p:bldP spid="49181" grpId="0"/>
      <p:bldP spid="49190" grpId="0"/>
      <p:bldP spid="49191" grpId="0"/>
      <p:bldP spid="49203" grpId="0"/>
      <p:bldP spid="49208" grpId="0"/>
      <p:bldP spid="49213" grpId="0"/>
      <p:bldP spid="49214" grpId="0" animBg="1"/>
      <p:bldP spid="49215" grpId="0"/>
      <p:bldP spid="49221" grpId="0"/>
      <p:bldP spid="49224" grpId="0"/>
      <p:bldP spid="49227" grpId="0"/>
      <p:bldP spid="49228" grpId="0"/>
      <p:bldP spid="49229" grpId="0"/>
      <p:bldP spid="49236" grpId="0"/>
      <p:bldP spid="49237" grpId="0"/>
      <p:bldP spid="49239" grpId="0"/>
      <p:bldP spid="492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a:extLst>
              <a:ext uri="{FF2B5EF4-FFF2-40B4-BE49-F238E27FC236}">
                <a16:creationId xmlns:a16="http://schemas.microsoft.com/office/drawing/2014/main" id="{03805052-4C9B-47A6-A667-CE398914075A}"/>
              </a:ext>
            </a:extLst>
          </p:cNvPr>
          <p:cNvSpPr txBox="1">
            <a:spLocks noChangeArrowheads="1"/>
          </p:cNvSpPr>
          <p:nvPr/>
        </p:nvSpPr>
        <p:spPr bwMode="auto">
          <a:xfrm>
            <a:off x="0" y="3175"/>
            <a:ext cx="9144000" cy="9159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Q10.18: </a:t>
            </a:r>
            <a:r>
              <a:rPr lang="en-US" altLang="en-US"/>
              <a:t>The ends of a line PQ are on the same projector. The end P is 30 mm below the HP and 12 mm behind the VP. The Q is 55 mm above the HP and 45mm in front of the VP. Determine the true length and traces of PQ and its inclination with two planes. </a:t>
            </a:r>
          </a:p>
        </p:txBody>
      </p:sp>
      <p:sp>
        <p:nvSpPr>
          <p:cNvPr id="63493" name="Text Box 5">
            <a:extLst>
              <a:ext uri="{FF2B5EF4-FFF2-40B4-BE49-F238E27FC236}">
                <a16:creationId xmlns:a16="http://schemas.microsoft.com/office/drawing/2014/main" id="{3E4A0528-8A50-4B33-BE78-D48ED55B0DF4}"/>
              </a:ext>
            </a:extLst>
          </p:cNvPr>
          <p:cNvSpPr txBox="1">
            <a:spLocks noChangeArrowheads="1"/>
          </p:cNvSpPr>
          <p:nvPr/>
        </p:nvSpPr>
        <p:spPr bwMode="auto">
          <a:xfrm>
            <a:off x="0" y="919163"/>
            <a:ext cx="2819400" cy="984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                                        p</a:t>
            </a:r>
            <a:r>
              <a:rPr lang="en-US" altLang="en-US" sz="1400" b="1" baseline="-25000">
                <a:solidFill>
                  <a:schemeClr val="accent2"/>
                </a:solidFill>
              </a:rPr>
              <a:t>0</a:t>
            </a:r>
            <a:r>
              <a:rPr lang="en-US" altLang="en-US" sz="1400" b="1">
                <a:solidFill>
                  <a:schemeClr val="accent2"/>
                </a:solidFill>
              </a:rPr>
              <a:t>q</a:t>
            </a:r>
            <a:r>
              <a:rPr lang="en-US" altLang="en-US" sz="1400" b="1" baseline="-25000">
                <a:solidFill>
                  <a:schemeClr val="accent2"/>
                </a:solidFill>
              </a:rPr>
              <a:t>0</a:t>
            </a:r>
            <a:r>
              <a:rPr lang="en-US" altLang="en-US" sz="1400" b="1">
                <a:solidFill>
                  <a:schemeClr val="accent2"/>
                </a:solidFill>
              </a:rPr>
              <a:t>= 0mm                                               P is 30mm </a:t>
            </a:r>
            <a:r>
              <a:rPr lang="en-US" altLang="en-US" sz="1400" b="1">
                <a:cs typeface="Arial" panose="020B0604020202020204" pitchFamily="34" charset="0"/>
              </a:rPr>
              <a:t>↓</a:t>
            </a:r>
            <a:r>
              <a:rPr lang="en-US" altLang="en-US" sz="1400" b="1">
                <a:solidFill>
                  <a:schemeClr val="accent2"/>
                </a:solidFill>
              </a:rPr>
              <a:t> HP &amp; 12mm</a:t>
            </a:r>
            <a:r>
              <a:rPr lang="en-US" altLang="en-US" sz="1400">
                <a:solidFill>
                  <a:schemeClr val="accent2"/>
                </a:solidFill>
              </a:rPr>
              <a:t> </a:t>
            </a:r>
            <a:r>
              <a:rPr lang="en-US" altLang="en-US" sz="1600" baseline="30000">
                <a:cs typeface="Arial" panose="020B0604020202020204" pitchFamily="34" charset="0"/>
              </a:rPr>
              <a:t>←</a:t>
            </a:r>
            <a:r>
              <a:rPr lang="en-US" altLang="en-US" sz="1400" b="1">
                <a:solidFill>
                  <a:schemeClr val="accent2"/>
                </a:solidFill>
                <a:cs typeface="Arial" panose="020B0604020202020204" pitchFamily="34" charset="0"/>
              </a:rPr>
              <a:t>V.P.                Q is 55mm </a:t>
            </a:r>
            <a:r>
              <a:rPr lang="en-US" altLang="en-US" sz="1400" b="1">
                <a:cs typeface="Arial" panose="020B0604020202020204" pitchFamily="34" charset="0"/>
              </a:rPr>
              <a:t>↑</a:t>
            </a:r>
            <a:r>
              <a:rPr lang="en-US" altLang="en-US" sz="1400" b="1">
                <a:solidFill>
                  <a:schemeClr val="accent2"/>
                </a:solidFill>
              </a:rPr>
              <a:t> &amp; 45mm </a:t>
            </a:r>
            <a:r>
              <a:rPr lang="en-US" altLang="en-US" sz="1600" baseline="30000">
                <a:cs typeface="Arial" panose="020B0604020202020204" pitchFamily="34" charset="0"/>
              </a:rPr>
              <a:t>→</a:t>
            </a:r>
            <a:r>
              <a:rPr lang="en-US" altLang="en-US" sz="1600">
                <a:solidFill>
                  <a:schemeClr val="accent2"/>
                </a:solidFill>
              </a:rPr>
              <a:t> </a:t>
            </a:r>
            <a:r>
              <a:rPr lang="en-US" altLang="en-US" sz="1400" b="1">
                <a:solidFill>
                  <a:schemeClr val="accent2"/>
                </a:solidFill>
              </a:rPr>
              <a:t>V.P.</a:t>
            </a:r>
          </a:p>
        </p:txBody>
      </p:sp>
      <p:sp>
        <p:nvSpPr>
          <p:cNvPr id="63494" name="Text Box 6">
            <a:extLst>
              <a:ext uri="{FF2B5EF4-FFF2-40B4-BE49-F238E27FC236}">
                <a16:creationId xmlns:a16="http://schemas.microsoft.com/office/drawing/2014/main" id="{69300E3F-D1AE-4834-9EBF-59C015886C0A}"/>
              </a:ext>
            </a:extLst>
          </p:cNvPr>
          <p:cNvSpPr txBox="1">
            <a:spLocks noChangeArrowheads="1"/>
          </p:cNvSpPr>
          <p:nvPr/>
        </p:nvSpPr>
        <p:spPr bwMode="auto">
          <a:xfrm>
            <a:off x="3327400" y="935038"/>
            <a:ext cx="31400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                                        True Length,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,Ø, H.T. and V.T.</a:t>
            </a:r>
          </a:p>
        </p:txBody>
      </p:sp>
      <p:sp>
        <p:nvSpPr>
          <p:cNvPr id="63495" name="Line 7">
            <a:extLst>
              <a:ext uri="{FF2B5EF4-FFF2-40B4-BE49-F238E27FC236}">
                <a16:creationId xmlns:a16="http://schemas.microsoft.com/office/drawing/2014/main" id="{01ADE7D0-499F-4E37-963E-C26C485950C5}"/>
              </a:ext>
            </a:extLst>
          </p:cNvPr>
          <p:cNvSpPr>
            <a:spLocks noChangeShapeType="1"/>
          </p:cNvSpPr>
          <p:nvPr/>
        </p:nvSpPr>
        <p:spPr bwMode="auto">
          <a:xfrm>
            <a:off x="1063625" y="4422775"/>
            <a:ext cx="50466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6" name="Text Box 8">
            <a:extLst>
              <a:ext uri="{FF2B5EF4-FFF2-40B4-BE49-F238E27FC236}">
                <a16:creationId xmlns:a16="http://schemas.microsoft.com/office/drawing/2014/main" id="{FB1E8836-11AC-4100-87BE-C910033D2891}"/>
              </a:ext>
            </a:extLst>
          </p:cNvPr>
          <p:cNvSpPr txBox="1">
            <a:spLocks noChangeArrowheads="1"/>
          </p:cNvSpPr>
          <p:nvPr/>
        </p:nvSpPr>
        <p:spPr bwMode="auto">
          <a:xfrm>
            <a:off x="787400" y="422275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63497" name="Text Box 9">
            <a:extLst>
              <a:ext uri="{FF2B5EF4-FFF2-40B4-BE49-F238E27FC236}">
                <a16:creationId xmlns:a16="http://schemas.microsoft.com/office/drawing/2014/main" id="{AFE663BA-2522-477A-9585-4AFC99A9A040}"/>
              </a:ext>
            </a:extLst>
          </p:cNvPr>
          <p:cNvSpPr txBox="1">
            <a:spLocks noChangeArrowheads="1"/>
          </p:cNvSpPr>
          <p:nvPr/>
        </p:nvSpPr>
        <p:spPr bwMode="auto">
          <a:xfrm>
            <a:off x="6110288" y="4246563"/>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63499" name="Line 11">
            <a:extLst>
              <a:ext uri="{FF2B5EF4-FFF2-40B4-BE49-F238E27FC236}">
                <a16:creationId xmlns:a16="http://schemas.microsoft.com/office/drawing/2014/main" id="{EF606170-E126-4CEB-9877-9DC633B1E3BB}"/>
              </a:ext>
            </a:extLst>
          </p:cNvPr>
          <p:cNvSpPr>
            <a:spLocks noChangeShapeType="1"/>
          </p:cNvSpPr>
          <p:nvPr/>
        </p:nvSpPr>
        <p:spPr bwMode="auto">
          <a:xfrm>
            <a:off x="3409950" y="2095500"/>
            <a:ext cx="0" cy="4154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0" name="Line 12">
            <a:extLst>
              <a:ext uri="{FF2B5EF4-FFF2-40B4-BE49-F238E27FC236}">
                <a16:creationId xmlns:a16="http://schemas.microsoft.com/office/drawing/2014/main" id="{78C52E16-C10D-41CA-866B-0C74FFF61846}"/>
              </a:ext>
            </a:extLst>
          </p:cNvPr>
          <p:cNvSpPr>
            <a:spLocks noChangeShapeType="1"/>
          </p:cNvSpPr>
          <p:nvPr/>
        </p:nvSpPr>
        <p:spPr bwMode="auto">
          <a:xfrm>
            <a:off x="3098800" y="4425950"/>
            <a:ext cx="0" cy="1077913"/>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1" name="Text Box 13">
            <a:extLst>
              <a:ext uri="{FF2B5EF4-FFF2-40B4-BE49-F238E27FC236}">
                <a16:creationId xmlns:a16="http://schemas.microsoft.com/office/drawing/2014/main" id="{9B9F026D-74E7-45EF-B104-D6152EBC29E0}"/>
              </a:ext>
            </a:extLst>
          </p:cNvPr>
          <p:cNvSpPr txBox="1">
            <a:spLocks noChangeArrowheads="1"/>
          </p:cNvSpPr>
          <p:nvPr/>
        </p:nvSpPr>
        <p:spPr bwMode="auto">
          <a:xfrm rot="16200000">
            <a:off x="2801937" y="4791076"/>
            <a:ext cx="441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rPr>
              <a:t>30</a:t>
            </a:r>
          </a:p>
        </p:txBody>
      </p:sp>
      <p:sp>
        <p:nvSpPr>
          <p:cNvPr id="63502" name="Line 14">
            <a:extLst>
              <a:ext uri="{FF2B5EF4-FFF2-40B4-BE49-F238E27FC236}">
                <a16:creationId xmlns:a16="http://schemas.microsoft.com/office/drawing/2014/main" id="{52296250-7F94-40C0-AADA-A122EB318B0D}"/>
              </a:ext>
            </a:extLst>
          </p:cNvPr>
          <p:cNvSpPr>
            <a:spLocks noChangeShapeType="1"/>
          </p:cNvSpPr>
          <p:nvPr/>
        </p:nvSpPr>
        <p:spPr bwMode="auto">
          <a:xfrm>
            <a:off x="2960688" y="5500688"/>
            <a:ext cx="45402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Oval 15">
            <a:extLst>
              <a:ext uri="{FF2B5EF4-FFF2-40B4-BE49-F238E27FC236}">
                <a16:creationId xmlns:a16="http://schemas.microsoft.com/office/drawing/2014/main" id="{61B728E8-5834-4C28-AFAC-E9445B2D93F3}"/>
              </a:ext>
            </a:extLst>
          </p:cNvPr>
          <p:cNvSpPr>
            <a:spLocks noChangeArrowheads="1"/>
          </p:cNvSpPr>
          <p:nvPr/>
        </p:nvSpPr>
        <p:spPr bwMode="auto">
          <a:xfrm>
            <a:off x="3390900" y="5476875"/>
            <a:ext cx="46038" cy="46038"/>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4" name="Text Box 16">
            <a:extLst>
              <a:ext uri="{FF2B5EF4-FFF2-40B4-BE49-F238E27FC236}">
                <a16:creationId xmlns:a16="http://schemas.microsoft.com/office/drawing/2014/main" id="{13C3E6DF-20B6-4878-B72E-D113B64D18D0}"/>
              </a:ext>
            </a:extLst>
          </p:cNvPr>
          <p:cNvSpPr txBox="1">
            <a:spLocks noChangeArrowheads="1"/>
          </p:cNvSpPr>
          <p:nvPr/>
        </p:nvSpPr>
        <p:spPr bwMode="auto">
          <a:xfrm>
            <a:off x="3517900" y="53482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p>
        </p:txBody>
      </p:sp>
      <p:sp>
        <p:nvSpPr>
          <p:cNvPr id="63505" name="Line 17">
            <a:extLst>
              <a:ext uri="{FF2B5EF4-FFF2-40B4-BE49-F238E27FC236}">
                <a16:creationId xmlns:a16="http://schemas.microsoft.com/office/drawing/2014/main" id="{A350D1E9-C532-4A18-A001-8EB74A369147}"/>
              </a:ext>
            </a:extLst>
          </p:cNvPr>
          <p:cNvSpPr>
            <a:spLocks noChangeShapeType="1"/>
          </p:cNvSpPr>
          <p:nvPr/>
        </p:nvSpPr>
        <p:spPr bwMode="auto">
          <a:xfrm>
            <a:off x="3098800" y="3992563"/>
            <a:ext cx="0" cy="430212"/>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6" name="Text Box 18">
            <a:extLst>
              <a:ext uri="{FF2B5EF4-FFF2-40B4-BE49-F238E27FC236}">
                <a16:creationId xmlns:a16="http://schemas.microsoft.com/office/drawing/2014/main" id="{A42AC4D9-2D41-47A9-A009-0145AF4AA613}"/>
              </a:ext>
            </a:extLst>
          </p:cNvPr>
          <p:cNvSpPr txBox="1">
            <a:spLocks noChangeArrowheads="1"/>
          </p:cNvSpPr>
          <p:nvPr/>
        </p:nvSpPr>
        <p:spPr bwMode="auto">
          <a:xfrm rot="16200000">
            <a:off x="2668587" y="4083051"/>
            <a:ext cx="441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rPr>
              <a:t>12</a:t>
            </a:r>
          </a:p>
        </p:txBody>
      </p:sp>
      <p:sp>
        <p:nvSpPr>
          <p:cNvPr id="63507" name="Line 19">
            <a:extLst>
              <a:ext uri="{FF2B5EF4-FFF2-40B4-BE49-F238E27FC236}">
                <a16:creationId xmlns:a16="http://schemas.microsoft.com/office/drawing/2014/main" id="{21861C12-F0B0-4F18-A61A-09984814C06C}"/>
              </a:ext>
            </a:extLst>
          </p:cNvPr>
          <p:cNvSpPr>
            <a:spLocks noChangeShapeType="1"/>
          </p:cNvSpPr>
          <p:nvPr/>
        </p:nvSpPr>
        <p:spPr bwMode="auto">
          <a:xfrm>
            <a:off x="2960688" y="3992563"/>
            <a:ext cx="44926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8" name="Oval 20">
            <a:extLst>
              <a:ext uri="{FF2B5EF4-FFF2-40B4-BE49-F238E27FC236}">
                <a16:creationId xmlns:a16="http://schemas.microsoft.com/office/drawing/2014/main" id="{FA6BBEA2-8E9D-4122-8FC3-2810AC7D1AA1}"/>
              </a:ext>
            </a:extLst>
          </p:cNvPr>
          <p:cNvSpPr>
            <a:spLocks noChangeArrowheads="1"/>
          </p:cNvSpPr>
          <p:nvPr/>
        </p:nvSpPr>
        <p:spPr bwMode="auto">
          <a:xfrm>
            <a:off x="3389313" y="3965575"/>
            <a:ext cx="46037" cy="46038"/>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9" name="Text Box 21">
            <a:extLst>
              <a:ext uri="{FF2B5EF4-FFF2-40B4-BE49-F238E27FC236}">
                <a16:creationId xmlns:a16="http://schemas.microsoft.com/office/drawing/2014/main" id="{3A501AA6-3F1A-4352-82A5-6E08356627F3}"/>
              </a:ext>
            </a:extLst>
          </p:cNvPr>
          <p:cNvSpPr txBox="1">
            <a:spLocks noChangeArrowheads="1"/>
          </p:cNvSpPr>
          <p:nvPr/>
        </p:nvSpPr>
        <p:spPr bwMode="auto">
          <a:xfrm>
            <a:off x="3517900" y="38401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p>
        </p:txBody>
      </p:sp>
      <p:sp>
        <p:nvSpPr>
          <p:cNvPr id="63510" name="Line 22">
            <a:extLst>
              <a:ext uri="{FF2B5EF4-FFF2-40B4-BE49-F238E27FC236}">
                <a16:creationId xmlns:a16="http://schemas.microsoft.com/office/drawing/2014/main" id="{0F372925-8F61-44F6-BF82-E23C3F66558C}"/>
              </a:ext>
            </a:extLst>
          </p:cNvPr>
          <p:cNvSpPr>
            <a:spLocks noChangeShapeType="1"/>
          </p:cNvSpPr>
          <p:nvPr/>
        </p:nvSpPr>
        <p:spPr bwMode="auto">
          <a:xfrm>
            <a:off x="2794000" y="2444750"/>
            <a:ext cx="0" cy="197485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1" name="Text Box 23">
            <a:extLst>
              <a:ext uri="{FF2B5EF4-FFF2-40B4-BE49-F238E27FC236}">
                <a16:creationId xmlns:a16="http://schemas.microsoft.com/office/drawing/2014/main" id="{E64FCCEA-54F1-4B7B-897E-FC3DAAE626C2}"/>
              </a:ext>
            </a:extLst>
          </p:cNvPr>
          <p:cNvSpPr txBox="1">
            <a:spLocks noChangeArrowheads="1"/>
          </p:cNvSpPr>
          <p:nvPr/>
        </p:nvSpPr>
        <p:spPr bwMode="auto">
          <a:xfrm rot="16200000">
            <a:off x="2497137" y="3246438"/>
            <a:ext cx="441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rPr>
              <a:t>55</a:t>
            </a:r>
          </a:p>
        </p:txBody>
      </p:sp>
      <p:sp>
        <p:nvSpPr>
          <p:cNvPr id="63512" name="Line 24">
            <a:extLst>
              <a:ext uri="{FF2B5EF4-FFF2-40B4-BE49-F238E27FC236}">
                <a16:creationId xmlns:a16="http://schemas.microsoft.com/office/drawing/2014/main" id="{BCEF87BA-06AF-4508-BE33-C64B5FEB75B8}"/>
              </a:ext>
            </a:extLst>
          </p:cNvPr>
          <p:cNvSpPr>
            <a:spLocks noChangeShapeType="1"/>
          </p:cNvSpPr>
          <p:nvPr/>
        </p:nvSpPr>
        <p:spPr bwMode="auto">
          <a:xfrm>
            <a:off x="2720975" y="2449513"/>
            <a:ext cx="6889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3" name="Oval 25">
            <a:extLst>
              <a:ext uri="{FF2B5EF4-FFF2-40B4-BE49-F238E27FC236}">
                <a16:creationId xmlns:a16="http://schemas.microsoft.com/office/drawing/2014/main" id="{C71D9C92-B557-4821-974D-E00A143E0EFD}"/>
              </a:ext>
            </a:extLst>
          </p:cNvPr>
          <p:cNvSpPr>
            <a:spLocks noChangeArrowheads="1"/>
          </p:cNvSpPr>
          <p:nvPr/>
        </p:nvSpPr>
        <p:spPr bwMode="auto">
          <a:xfrm>
            <a:off x="3386138" y="2417763"/>
            <a:ext cx="46037" cy="46037"/>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4" name="Text Box 26">
            <a:extLst>
              <a:ext uri="{FF2B5EF4-FFF2-40B4-BE49-F238E27FC236}">
                <a16:creationId xmlns:a16="http://schemas.microsoft.com/office/drawing/2014/main" id="{C600BBB8-76E5-4C9F-B929-10933B78A65F}"/>
              </a:ext>
            </a:extLst>
          </p:cNvPr>
          <p:cNvSpPr txBox="1">
            <a:spLocks noChangeArrowheads="1"/>
          </p:cNvSpPr>
          <p:nvPr/>
        </p:nvSpPr>
        <p:spPr bwMode="auto">
          <a:xfrm>
            <a:off x="3514725" y="229235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p>
        </p:txBody>
      </p:sp>
      <p:sp>
        <p:nvSpPr>
          <p:cNvPr id="63515" name="Line 27">
            <a:extLst>
              <a:ext uri="{FF2B5EF4-FFF2-40B4-BE49-F238E27FC236}">
                <a16:creationId xmlns:a16="http://schemas.microsoft.com/office/drawing/2014/main" id="{28D3ACE2-4695-4964-86AC-1501D5ED05E8}"/>
              </a:ext>
            </a:extLst>
          </p:cNvPr>
          <p:cNvSpPr>
            <a:spLocks noChangeShapeType="1"/>
          </p:cNvSpPr>
          <p:nvPr/>
        </p:nvSpPr>
        <p:spPr bwMode="auto">
          <a:xfrm>
            <a:off x="2794000" y="4425950"/>
            <a:ext cx="0" cy="1617663"/>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Text Box 28">
            <a:extLst>
              <a:ext uri="{FF2B5EF4-FFF2-40B4-BE49-F238E27FC236}">
                <a16:creationId xmlns:a16="http://schemas.microsoft.com/office/drawing/2014/main" id="{975957F1-C0D3-4CEC-8099-00B1D80C08D9}"/>
              </a:ext>
            </a:extLst>
          </p:cNvPr>
          <p:cNvSpPr txBox="1">
            <a:spLocks noChangeArrowheads="1"/>
          </p:cNvSpPr>
          <p:nvPr/>
        </p:nvSpPr>
        <p:spPr bwMode="auto">
          <a:xfrm rot="16200000">
            <a:off x="2487612" y="5149851"/>
            <a:ext cx="441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rPr>
              <a:t>45</a:t>
            </a:r>
          </a:p>
        </p:txBody>
      </p:sp>
      <p:sp>
        <p:nvSpPr>
          <p:cNvPr id="63517" name="Line 29">
            <a:extLst>
              <a:ext uri="{FF2B5EF4-FFF2-40B4-BE49-F238E27FC236}">
                <a16:creationId xmlns:a16="http://schemas.microsoft.com/office/drawing/2014/main" id="{E59CA994-AB69-4438-A1A2-9EE43B3C7A78}"/>
              </a:ext>
            </a:extLst>
          </p:cNvPr>
          <p:cNvSpPr>
            <a:spLocks noChangeShapeType="1"/>
          </p:cNvSpPr>
          <p:nvPr/>
        </p:nvSpPr>
        <p:spPr bwMode="auto">
          <a:xfrm>
            <a:off x="2720975" y="6043613"/>
            <a:ext cx="6889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8" name="Oval 30">
            <a:extLst>
              <a:ext uri="{FF2B5EF4-FFF2-40B4-BE49-F238E27FC236}">
                <a16:creationId xmlns:a16="http://schemas.microsoft.com/office/drawing/2014/main" id="{FBA43B08-2409-4547-9A86-1254B3619D3D}"/>
              </a:ext>
            </a:extLst>
          </p:cNvPr>
          <p:cNvSpPr>
            <a:spLocks noChangeArrowheads="1"/>
          </p:cNvSpPr>
          <p:nvPr/>
        </p:nvSpPr>
        <p:spPr bwMode="auto">
          <a:xfrm>
            <a:off x="3389313" y="6019800"/>
            <a:ext cx="46037" cy="46038"/>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9" name="Text Box 31">
            <a:extLst>
              <a:ext uri="{FF2B5EF4-FFF2-40B4-BE49-F238E27FC236}">
                <a16:creationId xmlns:a16="http://schemas.microsoft.com/office/drawing/2014/main" id="{48692C39-F60D-4AE1-BC7B-3B4969A16AEA}"/>
              </a:ext>
            </a:extLst>
          </p:cNvPr>
          <p:cNvSpPr txBox="1">
            <a:spLocks noChangeArrowheads="1"/>
          </p:cNvSpPr>
          <p:nvPr/>
        </p:nvSpPr>
        <p:spPr bwMode="auto">
          <a:xfrm>
            <a:off x="3521075" y="5891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p>
        </p:txBody>
      </p:sp>
      <p:sp>
        <p:nvSpPr>
          <p:cNvPr id="63520" name="Line 32">
            <a:extLst>
              <a:ext uri="{FF2B5EF4-FFF2-40B4-BE49-F238E27FC236}">
                <a16:creationId xmlns:a16="http://schemas.microsoft.com/office/drawing/2014/main" id="{7FC16F87-8A79-44DF-AE89-4E485FBD75B7}"/>
              </a:ext>
            </a:extLst>
          </p:cNvPr>
          <p:cNvSpPr>
            <a:spLocks noChangeShapeType="1"/>
          </p:cNvSpPr>
          <p:nvPr/>
        </p:nvSpPr>
        <p:spPr bwMode="auto">
          <a:xfrm flipV="1">
            <a:off x="3414713" y="2443163"/>
            <a:ext cx="0" cy="3602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1" name="Text Box 33">
            <a:extLst>
              <a:ext uri="{FF2B5EF4-FFF2-40B4-BE49-F238E27FC236}">
                <a16:creationId xmlns:a16="http://schemas.microsoft.com/office/drawing/2014/main" id="{D084A149-2287-42B4-B552-4E8A0F5D640D}"/>
              </a:ext>
            </a:extLst>
          </p:cNvPr>
          <p:cNvSpPr txBox="1">
            <a:spLocks noChangeArrowheads="1"/>
          </p:cNvSpPr>
          <p:nvPr/>
        </p:nvSpPr>
        <p:spPr bwMode="auto">
          <a:xfrm>
            <a:off x="5276850" y="1431925"/>
            <a:ext cx="38671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For solving the problem by trapezoidal method, first draw perpendiculars at </a:t>
            </a:r>
            <a:r>
              <a:rPr lang="en-US" altLang="en-US" sz="1400" b="1">
                <a:latin typeface="Times New Roman" panose="02020603050405020304" pitchFamily="18" charset="0"/>
              </a:rPr>
              <a:t>p</a:t>
            </a:r>
            <a:r>
              <a:rPr lang="en-US" altLang="en-US" sz="1400">
                <a:latin typeface="Times New Roman" panose="02020603050405020304" pitchFamily="18" charset="0"/>
              </a:rPr>
              <a:t> &amp; </a:t>
            </a:r>
            <a:r>
              <a:rPr lang="en-US" altLang="en-US" sz="1400" b="1">
                <a:latin typeface="Times New Roman" panose="02020603050405020304" pitchFamily="18" charset="0"/>
              </a:rPr>
              <a:t>q </a:t>
            </a:r>
            <a:r>
              <a:rPr lang="en-US" altLang="en-US" sz="1400">
                <a:latin typeface="Times New Roman" panose="02020603050405020304" pitchFamily="18" charset="0"/>
              </a:rPr>
              <a:t>but on opposite sides as </a:t>
            </a:r>
            <a:r>
              <a:rPr lang="en-US" altLang="en-US" sz="1400" b="1">
                <a:latin typeface="Times New Roman" panose="02020603050405020304" pitchFamily="18" charset="0"/>
              </a:rPr>
              <a:t>p’</a:t>
            </a:r>
            <a:r>
              <a:rPr lang="en-US" altLang="en-US" sz="1400">
                <a:latin typeface="Times New Roman" panose="02020603050405020304" pitchFamily="18" charset="0"/>
              </a:rPr>
              <a:t> &amp; </a:t>
            </a:r>
            <a:r>
              <a:rPr lang="en-US" altLang="en-US" sz="1400" b="1">
                <a:latin typeface="Times New Roman" panose="02020603050405020304" pitchFamily="18" charset="0"/>
              </a:rPr>
              <a:t>q’</a:t>
            </a:r>
            <a:r>
              <a:rPr lang="en-US" altLang="en-US" sz="1400">
                <a:latin typeface="Times New Roman" panose="02020603050405020304" pitchFamily="18" charset="0"/>
              </a:rPr>
              <a:t> are on the opposite sides of the </a:t>
            </a:r>
            <a:r>
              <a:rPr lang="en-US" altLang="en-US" sz="1400" b="1">
                <a:latin typeface="Times New Roman" panose="02020603050405020304" pitchFamily="18" charset="0"/>
              </a:rPr>
              <a:t>xy</a:t>
            </a:r>
            <a:r>
              <a:rPr lang="en-US" altLang="en-US" sz="1400">
                <a:latin typeface="Times New Roman" panose="02020603050405020304" pitchFamily="18" charset="0"/>
              </a:rPr>
              <a:t> line.</a:t>
            </a:r>
            <a:endParaRPr lang="en-US" altLang="en-US" sz="1400">
              <a:latin typeface="Times New Roman" panose="02020603050405020304" pitchFamily="18" charset="0"/>
              <a:cs typeface="Arial" panose="020B0604020202020204" pitchFamily="34" charset="0"/>
            </a:endParaRPr>
          </a:p>
        </p:txBody>
      </p:sp>
      <p:sp>
        <p:nvSpPr>
          <p:cNvPr id="63522" name="Line 34">
            <a:extLst>
              <a:ext uri="{FF2B5EF4-FFF2-40B4-BE49-F238E27FC236}">
                <a16:creationId xmlns:a16="http://schemas.microsoft.com/office/drawing/2014/main" id="{CA985AEC-128A-4721-8680-FAD62B33728C}"/>
              </a:ext>
            </a:extLst>
          </p:cNvPr>
          <p:cNvSpPr>
            <a:spLocks noChangeShapeType="1"/>
          </p:cNvSpPr>
          <p:nvPr/>
        </p:nvSpPr>
        <p:spPr bwMode="auto">
          <a:xfrm>
            <a:off x="3414713" y="3992563"/>
            <a:ext cx="16002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3" name="Line 35">
            <a:extLst>
              <a:ext uri="{FF2B5EF4-FFF2-40B4-BE49-F238E27FC236}">
                <a16:creationId xmlns:a16="http://schemas.microsoft.com/office/drawing/2014/main" id="{8EE054AA-9ED2-404A-B150-9D76D02EC2F7}"/>
              </a:ext>
            </a:extLst>
          </p:cNvPr>
          <p:cNvSpPr>
            <a:spLocks noChangeShapeType="1"/>
          </p:cNvSpPr>
          <p:nvPr/>
        </p:nvSpPr>
        <p:spPr bwMode="auto">
          <a:xfrm>
            <a:off x="1000125" y="6040438"/>
            <a:ext cx="2414588"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4" name="Line 36">
            <a:extLst>
              <a:ext uri="{FF2B5EF4-FFF2-40B4-BE49-F238E27FC236}">
                <a16:creationId xmlns:a16="http://schemas.microsoft.com/office/drawing/2014/main" id="{4556B765-F66B-409B-B264-ED1622D75BF9}"/>
              </a:ext>
            </a:extLst>
          </p:cNvPr>
          <p:cNvSpPr>
            <a:spLocks noChangeShapeType="1"/>
          </p:cNvSpPr>
          <p:nvPr/>
        </p:nvSpPr>
        <p:spPr bwMode="auto">
          <a:xfrm>
            <a:off x="3414713" y="4425950"/>
            <a:ext cx="0" cy="107473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Line 37">
            <a:extLst>
              <a:ext uri="{FF2B5EF4-FFF2-40B4-BE49-F238E27FC236}">
                <a16:creationId xmlns:a16="http://schemas.microsoft.com/office/drawing/2014/main" id="{854C5A5C-FB8C-4109-B4C8-ED635240954C}"/>
              </a:ext>
            </a:extLst>
          </p:cNvPr>
          <p:cNvSpPr>
            <a:spLocks noChangeShapeType="1"/>
          </p:cNvSpPr>
          <p:nvPr/>
        </p:nvSpPr>
        <p:spPr bwMode="auto">
          <a:xfrm rot="16200000">
            <a:off x="3950494" y="3450431"/>
            <a:ext cx="0" cy="107473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6" name="Oval 38">
            <a:extLst>
              <a:ext uri="{FF2B5EF4-FFF2-40B4-BE49-F238E27FC236}">
                <a16:creationId xmlns:a16="http://schemas.microsoft.com/office/drawing/2014/main" id="{E1511A0B-142A-4EE6-9BD9-6B7BC8B9667F}"/>
              </a:ext>
            </a:extLst>
          </p:cNvPr>
          <p:cNvSpPr>
            <a:spLocks noChangeArrowheads="1"/>
          </p:cNvSpPr>
          <p:nvPr/>
        </p:nvSpPr>
        <p:spPr bwMode="auto">
          <a:xfrm>
            <a:off x="4468813" y="3968750"/>
            <a:ext cx="46037" cy="46038"/>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7" name="Text Box 39">
            <a:extLst>
              <a:ext uri="{FF2B5EF4-FFF2-40B4-BE49-F238E27FC236}">
                <a16:creationId xmlns:a16="http://schemas.microsoft.com/office/drawing/2014/main" id="{9FC3FDCB-EFCD-42A3-90C6-731EB3A2F07B}"/>
              </a:ext>
            </a:extLst>
          </p:cNvPr>
          <p:cNvSpPr txBox="1">
            <a:spLocks noChangeArrowheads="1"/>
          </p:cNvSpPr>
          <p:nvPr/>
        </p:nvSpPr>
        <p:spPr bwMode="auto">
          <a:xfrm>
            <a:off x="4581525" y="36607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r>
              <a:rPr lang="en-US" altLang="en-US" sz="1400" baseline="-25000"/>
              <a:t>1</a:t>
            </a:r>
          </a:p>
        </p:txBody>
      </p:sp>
      <p:sp>
        <p:nvSpPr>
          <p:cNvPr id="63528" name="Line 40">
            <a:extLst>
              <a:ext uri="{FF2B5EF4-FFF2-40B4-BE49-F238E27FC236}">
                <a16:creationId xmlns:a16="http://schemas.microsoft.com/office/drawing/2014/main" id="{9B1B7BF9-98B9-414F-A06A-BF94F17706B2}"/>
              </a:ext>
            </a:extLst>
          </p:cNvPr>
          <p:cNvSpPr>
            <a:spLocks noChangeShapeType="1"/>
          </p:cNvSpPr>
          <p:nvPr/>
        </p:nvSpPr>
        <p:spPr bwMode="auto">
          <a:xfrm flipV="1">
            <a:off x="3414713" y="2443163"/>
            <a:ext cx="0" cy="1974850"/>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9" name="Line 41">
            <a:extLst>
              <a:ext uri="{FF2B5EF4-FFF2-40B4-BE49-F238E27FC236}">
                <a16:creationId xmlns:a16="http://schemas.microsoft.com/office/drawing/2014/main" id="{C07B7B1F-9B4C-4D03-8F38-0569CC1F2FE3}"/>
              </a:ext>
            </a:extLst>
          </p:cNvPr>
          <p:cNvSpPr>
            <a:spLocks noChangeShapeType="1"/>
          </p:cNvSpPr>
          <p:nvPr/>
        </p:nvSpPr>
        <p:spPr bwMode="auto">
          <a:xfrm rot="16200000" flipV="1">
            <a:off x="2420143" y="5053807"/>
            <a:ext cx="4763" cy="1974850"/>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30" name="Oval 42">
            <a:extLst>
              <a:ext uri="{FF2B5EF4-FFF2-40B4-BE49-F238E27FC236}">
                <a16:creationId xmlns:a16="http://schemas.microsoft.com/office/drawing/2014/main" id="{944A8D75-569B-4E04-A31D-215F71164486}"/>
              </a:ext>
            </a:extLst>
          </p:cNvPr>
          <p:cNvSpPr>
            <a:spLocks noChangeArrowheads="1"/>
          </p:cNvSpPr>
          <p:nvPr/>
        </p:nvSpPr>
        <p:spPr bwMode="auto">
          <a:xfrm>
            <a:off x="1411288" y="6018213"/>
            <a:ext cx="46037" cy="46037"/>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1" name="Text Box 43">
            <a:extLst>
              <a:ext uri="{FF2B5EF4-FFF2-40B4-BE49-F238E27FC236}">
                <a16:creationId xmlns:a16="http://schemas.microsoft.com/office/drawing/2014/main" id="{72B76AE9-B7D3-46CD-9DE4-7C77CC676616}"/>
              </a:ext>
            </a:extLst>
          </p:cNvPr>
          <p:cNvSpPr txBox="1">
            <a:spLocks noChangeArrowheads="1"/>
          </p:cNvSpPr>
          <p:nvPr/>
        </p:nvSpPr>
        <p:spPr bwMode="auto">
          <a:xfrm>
            <a:off x="1006475" y="5653088"/>
            <a:ext cx="45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r>
              <a:rPr lang="en-US" altLang="en-US" sz="1400" baseline="-25000"/>
              <a:t>1</a:t>
            </a:r>
          </a:p>
        </p:txBody>
      </p:sp>
      <p:sp>
        <p:nvSpPr>
          <p:cNvPr id="63532" name="Line 44">
            <a:extLst>
              <a:ext uri="{FF2B5EF4-FFF2-40B4-BE49-F238E27FC236}">
                <a16:creationId xmlns:a16="http://schemas.microsoft.com/office/drawing/2014/main" id="{73BC7D53-A764-4580-AB12-095C2048D429}"/>
              </a:ext>
            </a:extLst>
          </p:cNvPr>
          <p:cNvSpPr>
            <a:spLocks noChangeShapeType="1"/>
          </p:cNvSpPr>
          <p:nvPr/>
        </p:nvSpPr>
        <p:spPr bwMode="auto">
          <a:xfrm flipV="1">
            <a:off x="1435100" y="3987800"/>
            <a:ext cx="3052763" cy="20510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33" name="Oval 45">
            <a:extLst>
              <a:ext uri="{FF2B5EF4-FFF2-40B4-BE49-F238E27FC236}">
                <a16:creationId xmlns:a16="http://schemas.microsoft.com/office/drawing/2014/main" id="{6E133B97-3FE2-4813-B6D4-5488F0F37B3E}"/>
              </a:ext>
            </a:extLst>
          </p:cNvPr>
          <p:cNvSpPr>
            <a:spLocks noChangeArrowheads="1"/>
          </p:cNvSpPr>
          <p:nvPr/>
        </p:nvSpPr>
        <p:spPr bwMode="auto">
          <a:xfrm>
            <a:off x="3394075" y="4684713"/>
            <a:ext cx="46038" cy="46037"/>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4" name="Text Box 46">
            <a:extLst>
              <a:ext uri="{FF2B5EF4-FFF2-40B4-BE49-F238E27FC236}">
                <a16:creationId xmlns:a16="http://schemas.microsoft.com/office/drawing/2014/main" id="{9F8EEACC-E281-49E5-AF41-5997569D1B2B}"/>
              </a:ext>
            </a:extLst>
          </p:cNvPr>
          <p:cNvSpPr txBox="1">
            <a:spLocks noChangeArrowheads="1"/>
          </p:cNvSpPr>
          <p:nvPr/>
        </p:nvSpPr>
        <p:spPr bwMode="auto">
          <a:xfrm>
            <a:off x="3405188" y="4284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63535" name="Arc 47">
            <a:extLst>
              <a:ext uri="{FF2B5EF4-FFF2-40B4-BE49-F238E27FC236}">
                <a16:creationId xmlns:a16="http://schemas.microsoft.com/office/drawing/2014/main" id="{419247DC-4C72-49CE-AA1A-CE508BD31AE4}"/>
              </a:ext>
            </a:extLst>
          </p:cNvPr>
          <p:cNvSpPr>
            <a:spLocks/>
          </p:cNvSpPr>
          <p:nvPr/>
        </p:nvSpPr>
        <p:spPr bwMode="auto">
          <a:xfrm rot="10800000">
            <a:off x="3079750" y="4702175"/>
            <a:ext cx="357188" cy="430213"/>
          </a:xfrm>
          <a:custGeom>
            <a:avLst/>
            <a:gdLst>
              <a:gd name="G0" fmla="+- 0 0 0"/>
              <a:gd name="G1" fmla="+- 21562 0 0"/>
              <a:gd name="G2" fmla="+- 21600 0 0"/>
              <a:gd name="T0" fmla="*/ 1282 w 17994"/>
              <a:gd name="T1" fmla="*/ 0 h 21562"/>
              <a:gd name="T2" fmla="*/ 17994 w 17994"/>
              <a:gd name="T3" fmla="*/ 9612 h 21562"/>
              <a:gd name="T4" fmla="*/ 0 w 17994"/>
              <a:gd name="T5" fmla="*/ 21562 h 21562"/>
            </a:gdLst>
            <a:ahLst/>
            <a:cxnLst>
              <a:cxn ang="0">
                <a:pos x="T0" y="T1"/>
              </a:cxn>
              <a:cxn ang="0">
                <a:pos x="T2" y="T3"/>
              </a:cxn>
              <a:cxn ang="0">
                <a:pos x="T4" y="T5"/>
              </a:cxn>
            </a:cxnLst>
            <a:rect l="0" t="0" r="r" b="b"/>
            <a:pathLst>
              <a:path w="17994" h="21562" fill="none" extrusionOk="0">
                <a:moveTo>
                  <a:pt x="1281" y="0"/>
                </a:moveTo>
                <a:cubicBezTo>
                  <a:pt x="8052" y="402"/>
                  <a:pt x="14241" y="3962"/>
                  <a:pt x="17993" y="9612"/>
                </a:cubicBezTo>
              </a:path>
              <a:path w="17994" h="21562" stroke="0" extrusionOk="0">
                <a:moveTo>
                  <a:pt x="1281" y="0"/>
                </a:moveTo>
                <a:cubicBezTo>
                  <a:pt x="8052" y="402"/>
                  <a:pt x="14241" y="3962"/>
                  <a:pt x="17993" y="9612"/>
                </a:cubicBezTo>
                <a:lnTo>
                  <a:pt x="0" y="21562"/>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6" name="Text Box 48">
            <a:extLst>
              <a:ext uri="{FF2B5EF4-FFF2-40B4-BE49-F238E27FC236}">
                <a16:creationId xmlns:a16="http://schemas.microsoft.com/office/drawing/2014/main" id="{894F07A5-0399-4E9A-AB5A-E471E5EF33D7}"/>
              </a:ext>
            </a:extLst>
          </p:cNvPr>
          <p:cNvSpPr txBox="1">
            <a:spLocks noChangeArrowheads="1"/>
          </p:cNvSpPr>
          <p:nvPr/>
        </p:nvSpPr>
        <p:spPr bwMode="auto">
          <a:xfrm>
            <a:off x="3440113" y="5003800"/>
            <a:ext cx="25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200">
                <a:cs typeface="Arial" panose="020B0604020202020204" pitchFamily="34" charset="0"/>
              </a:rPr>
              <a:t>θ</a:t>
            </a:r>
          </a:p>
        </p:txBody>
      </p:sp>
      <p:sp>
        <p:nvSpPr>
          <p:cNvPr id="63538" name="Text Box 50">
            <a:extLst>
              <a:ext uri="{FF2B5EF4-FFF2-40B4-BE49-F238E27FC236}">
                <a16:creationId xmlns:a16="http://schemas.microsoft.com/office/drawing/2014/main" id="{1EAB1933-E77C-46B7-BCE1-70AE9D9A4D9E}"/>
              </a:ext>
            </a:extLst>
          </p:cNvPr>
          <p:cNvSpPr txBox="1">
            <a:spLocks noChangeArrowheads="1"/>
          </p:cNvSpPr>
          <p:nvPr/>
        </p:nvSpPr>
        <p:spPr bwMode="auto">
          <a:xfrm>
            <a:off x="5448300" y="5154613"/>
            <a:ext cx="654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200">
                <a:cs typeface="Arial" panose="020B0604020202020204" pitchFamily="34" charset="0"/>
              </a:rPr>
              <a:t>θ</a:t>
            </a:r>
            <a:r>
              <a:rPr lang="en-US" altLang="en-US" sz="1200">
                <a:cs typeface="Arial" panose="020B0604020202020204" pitchFamily="34" charset="0"/>
              </a:rPr>
              <a:t>= 34</a:t>
            </a:r>
            <a:r>
              <a:rPr lang="en-US" altLang="en-US" sz="1200">
                <a:latin typeface="Times New Roman" panose="02020603050405020304" pitchFamily="18" charset="0"/>
                <a:cs typeface="Times New Roman" panose="02020603050405020304" pitchFamily="18" charset="0"/>
              </a:rPr>
              <a:t>º</a:t>
            </a:r>
          </a:p>
        </p:txBody>
      </p:sp>
      <p:sp>
        <p:nvSpPr>
          <p:cNvPr id="63539" name="Text Box 51">
            <a:extLst>
              <a:ext uri="{FF2B5EF4-FFF2-40B4-BE49-F238E27FC236}">
                <a16:creationId xmlns:a16="http://schemas.microsoft.com/office/drawing/2014/main" id="{D8B85476-DA60-45C5-87CF-C6C1669BC7AA}"/>
              </a:ext>
            </a:extLst>
          </p:cNvPr>
          <p:cNvSpPr txBox="1">
            <a:spLocks noChangeArrowheads="1"/>
          </p:cNvSpPr>
          <p:nvPr/>
        </p:nvSpPr>
        <p:spPr bwMode="auto">
          <a:xfrm rot="-2032248">
            <a:off x="2449513" y="4903788"/>
            <a:ext cx="542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000099"/>
                </a:solidFill>
                <a:cs typeface="Arial" panose="020B0604020202020204" pitchFamily="34" charset="0"/>
              </a:rPr>
              <a:t>T.L.</a:t>
            </a:r>
            <a:endParaRPr lang="en-US" altLang="en-US" sz="1200">
              <a:solidFill>
                <a:srgbClr val="000099"/>
              </a:solidFill>
              <a:latin typeface="Times New Roman" panose="02020603050405020304" pitchFamily="18" charset="0"/>
              <a:cs typeface="Times New Roman" panose="02020603050405020304" pitchFamily="18" charset="0"/>
            </a:endParaRPr>
          </a:p>
        </p:txBody>
      </p:sp>
      <p:sp>
        <p:nvSpPr>
          <p:cNvPr id="63540" name="Text Box 52">
            <a:extLst>
              <a:ext uri="{FF2B5EF4-FFF2-40B4-BE49-F238E27FC236}">
                <a16:creationId xmlns:a16="http://schemas.microsoft.com/office/drawing/2014/main" id="{DCE061B1-F7EC-4081-93D3-46161D12D4FD}"/>
              </a:ext>
            </a:extLst>
          </p:cNvPr>
          <p:cNvSpPr txBox="1">
            <a:spLocks noChangeArrowheads="1"/>
          </p:cNvSpPr>
          <p:nvPr/>
        </p:nvSpPr>
        <p:spPr bwMode="auto">
          <a:xfrm>
            <a:off x="5448300" y="4903788"/>
            <a:ext cx="10874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000099"/>
                </a:solidFill>
                <a:cs typeface="Arial" panose="020B0604020202020204" pitchFamily="34" charset="0"/>
              </a:rPr>
              <a:t>T.L.=102 mm</a:t>
            </a:r>
            <a:endParaRPr lang="en-US" altLang="en-US" sz="1200">
              <a:solidFill>
                <a:srgbClr val="000099"/>
              </a:solidFill>
              <a:latin typeface="Times New Roman" panose="02020603050405020304" pitchFamily="18" charset="0"/>
              <a:cs typeface="Times New Roman" panose="02020603050405020304" pitchFamily="18" charset="0"/>
            </a:endParaRPr>
          </a:p>
        </p:txBody>
      </p:sp>
      <p:sp>
        <p:nvSpPr>
          <p:cNvPr id="63541" name="Line 53">
            <a:extLst>
              <a:ext uri="{FF2B5EF4-FFF2-40B4-BE49-F238E27FC236}">
                <a16:creationId xmlns:a16="http://schemas.microsoft.com/office/drawing/2014/main" id="{C1CB3851-15B5-442B-B290-769B24C25BBB}"/>
              </a:ext>
            </a:extLst>
          </p:cNvPr>
          <p:cNvSpPr>
            <a:spLocks noChangeShapeType="1"/>
          </p:cNvSpPr>
          <p:nvPr/>
        </p:nvSpPr>
        <p:spPr bwMode="auto">
          <a:xfrm>
            <a:off x="3414713" y="5494338"/>
            <a:ext cx="16002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42" name="Line 54">
            <a:extLst>
              <a:ext uri="{FF2B5EF4-FFF2-40B4-BE49-F238E27FC236}">
                <a16:creationId xmlns:a16="http://schemas.microsoft.com/office/drawing/2014/main" id="{54E7348D-B4F2-4223-9F1A-C306E98915E0}"/>
              </a:ext>
            </a:extLst>
          </p:cNvPr>
          <p:cNvSpPr>
            <a:spLocks noChangeShapeType="1"/>
          </p:cNvSpPr>
          <p:nvPr/>
        </p:nvSpPr>
        <p:spPr bwMode="auto">
          <a:xfrm>
            <a:off x="995363" y="2449513"/>
            <a:ext cx="241458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43" name="Line 55">
            <a:extLst>
              <a:ext uri="{FF2B5EF4-FFF2-40B4-BE49-F238E27FC236}">
                <a16:creationId xmlns:a16="http://schemas.microsoft.com/office/drawing/2014/main" id="{71ED342F-666C-41A5-9CF1-B64667522394}"/>
              </a:ext>
            </a:extLst>
          </p:cNvPr>
          <p:cNvSpPr>
            <a:spLocks noChangeShapeType="1"/>
          </p:cNvSpPr>
          <p:nvPr/>
        </p:nvSpPr>
        <p:spPr bwMode="auto">
          <a:xfrm flipV="1">
            <a:off x="3414713" y="3992563"/>
            <a:ext cx="0" cy="42703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44" name="Line 56">
            <a:extLst>
              <a:ext uri="{FF2B5EF4-FFF2-40B4-BE49-F238E27FC236}">
                <a16:creationId xmlns:a16="http://schemas.microsoft.com/office/drawing/2014/main" id="{869929DE-4C25-458D-847E-0271F66C0883}"/>
              </a:ext>
            </a:extLst>
          </p:cNvPr>
          <p:cNvSpPr>
            <a:spLocks noChangeShapeType="1"/>
          </p:cNvSpPr>
          <p:nvPr/>
        </p:nvSpPr>
        <p:spPr bwMode="auto">
          <a:xfrm rot="5400000" flipV="1">
            <a:off x="3628232" y="5282406"/>
            <a:ext cx="0" cy="42703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45" name="Oval 57">
            <a:extLst>
              <a:ext uri="{FF2B5EF4-FFF2-40B4-BE49-F238E27FC236}">
                <a16:creationId xmlns:a16="http://schemas.microsoft.com/office/drawing/2014/main" id="{978C2D24-F043-409C-8341-0BBAA4FE410B}"/>
              </a:ext>
            </a:extLst>
          </p:cNvPr>
          <p:cNvSpPr>
            <a:spLocks noChangeArrowheads="1"/>
          </p:cNvSpPr>
          <p:nvPr/>
        </p:nvSpPr>
        <p:spPr bwMode="auto">
          <a:xfrm>
            <a:off x="3821113" y="5470525"/>
            <a:ext cx="46037" cy="46038"/>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6" name="Text Box 58">
            <a:extLst>
              <a:ext uri="{FF2B5EF4-FFF2-40B4-BE49-F238E27FC236}">
                <a16:creationId xmlns:a16="http://schemas.microsoft.com/office/drawing/2014/main" id="{BBB08DC6-0446-44A0-8E05-08DCEA6FB896}"/>
              </a:ext>
            </a:extLst>
          </p:cNvPr>
          <p:cNvSpPr txBox="1">
            <a:spLocks noChangeArrowheads="1"/>
          </p:cNvSpPr>
          <p:nvPr/>
        </p:nvSpPr>
        <p:spPr bwMode="auto">
          <a:xfrm>
            <a:off x="3867150" y="5586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r>
              <a:rPr lang="en-US" altLang="en-US" sz="1400" baseline="-25000"/>
              <a:t>2</a:t>
            </a:r>
          </a:p>
        </p:txBody>
      </p:sp>
      <p:sp>
        <p:nvSpPr>
          <p:cNvPr id="63547" name="Line 59">
            <a:extLst>
              <a:ext uri="{FF2B5EF4-FFF2-40B4-BE49-F238E27FC236}">
                <a16:creationId xmlns:a16="http://schemas.microsoft.com/office/drawing/2014/main" id="{2EE92656-1E03-487A-B81E-0A63F6D1828B}"/>
              </a:ext>
            </a:extLst>
          </p:cNvPr>
          <p:cNvSpPr>
            <a:spLocks noChangeShapeType="1"/>
          </p:cNvSpPr>
          <p:nvPr/>
        </p:nvSpPr>
        <p:spPr bwMode="auto">
          <a:xfrm>
            <a:off x="3414713" y="4419600"/>
            <a:ext cx="4762" cy="161925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48" name="Line 60">
            <a:extLst>
              <a:ext uri="{FF2B5EF4-FFF2-40B4-BE49-F238E27FC236}">
                <a16:creationId xmlns:a16="http://schemas.microsoft.com/office/drawing/2014/main" id="{CEF12938-C534-452C-8BF8-080171B1B4EF}"/>
              </a:ext>
            </a:extLst>
          </p:cNvPr>
          <p:cNvSpPr>
            <a:spLocks noChangeShapeType="1"/>
          </p:cNvSpPr>
          <p:nvPr/>
        </p:nvSpPr>
        <p:spPr bwMode="auto">
          <a:xfrm rot="5400000">
            <a:off x="2593182" y="1642269"/>
            <a:ext cx="4762" cy="161925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49" name="Oval 61">
            <a:extLst>
              <a:ext uri="{FF2B5EF4-FFF2-40B4-BE49-F238E27FC236}">
                <a16:creationId xmlns:a16="http://schemas.microsoft.com/office/drawing/2014/main" id="{A9832D6D-5586-4C62-835D-325201039A22}"/>
              </a:ext>
            </a:extLst>
          </p:cNvPr>
          <p:cNvSpPr>
            <a:spLocks noChangeArrowheads="1"/>
          </p:cNvSpPr>
          <p:nvPr/>
        </p:nvSpPr>
        <p:spPr bwMode="auto">
          <a:xfrm>
            <a:off x="1766888" y="2425700"/>
            <a:ext cx="46037" cy="46038"/>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50" name="Text Box 62">
            <a:extLst>
              <a:ext uri="{FF2B5EF4-FFF2-40B4-BE49-F238E27FC236}">
                <a16:creationId xmlns:a16="http://schemas.microsoft.com/office/drawing/2014/main" id="{972504F7-B735-4245-AB88-A2A88DF60D4B}"/>
              </a:ext>
            </a:extLst>
          </p:cNvPr>
          <p:cNvSpPr txBox="1">
            <a:spLocks noChangeArrowheads="1"/>
          </p:cNvSpPr>
          <p:nvPr/>
        </p:nvSpPr>
        <p:spPr bwMode="auto">
          <a:xfrm>
            <a:off x="1555750" y="2070100"/>
            <a:ext cx="458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r>
              <a:rPr lang="en-US" altLang="en-US" sz="1400" baseline="-25000"/>
              <a:t>2</a:t>
            </a:r>
          </a:p>
        </p:txBody>
      </p:sp>
      <p:sp>
        <p:nvSpPr>
          <p:cNvPr id="63551" name="Line 63">
            <a:extLst>
              <a:ext uri="{FF2B5EF4-FFF2-40B4-BE49-F238E27FC236}">
                <a16:creationId xmlns:a16="http://schemas.microsoft.com/office/drawing/2014/main" id="{7D8DB55C-2351-4B46-A604-CD544C7427E7}"/>
              </a:ext>
            </a:extLst>
          </p:cNvPr>
          <p:cNvSpPr>
            <a:spLocks noChangeShapeType="1"/>
          </p:cNvSpPr>
          <p:nvPr/>
        </p:nvSpPr>
        <p:spPr bwMode="auto">
          <a:xfrm flipH="1" flipV="1">
            <a:off x="1785938" y="2444750"/>
            <a:ext cx="2055812" cy="30559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52" name="Text Box 64">
            <a:extLst>
              <a:ext uri="{FF2B5EF4-FFF2-40B4-BE49-F238E27FC236}">
                <a16:creationId xmlns:a16="http://schemas.microsoft.com/office/drawing/2014/main" id="{2510353D-0133-4A29-B0AF-2B5423BB8212}"/>
              </a:ext>
            </a:extLst>
          </p:cNvPr>
          <p:cNvSpPr txBox="1">
            <a:spLocks noChangeArrowheads="1"/>
          </p:cNvSpPr>
          <p:nvPr/>
        </p:nvSpPr>
        <p:spPr bwMode="auto">
          <a:xfrm rot="3326403">
            <a:off x="2286794" y="3606007"/>
            <a:ext cx="542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000099"/>
                </a:solidFill>
                <a:cs typeface="Arial" panose="020B0604020202020204" pitchFamily="34" charset="0"/>
              </a:rPr>
              <a:t>T.L.</a:t>
            </a:r>
            <a:endParaRPr lang="en-US" altLang="en-US" sz="1200">
              <a:solidFill>
                <a:srgbClr val="000099"/>
              </a:solidFill>
              <a:latin typeface="Times New Roman" panose="02020603050405020304" pitchFamily="18" charset="0"/>
              <a:cs typeface="Times New Roman" panose="02020603050405020304" pitchFamily="18" charset="0"/>
            </a:endParaRPr>
          </a:p>
        </p:txBody>
      </p:sp>
      <p:sp>
        <p:nvSpPr>
          <p:cNvPr id="63553" name="Text Box 65">
            <a:extLst>
              <a:ext uri="{FF2B5EF4-FFF2-40B4-BE49-F238E27FC236}">
                <a16:creationId xmlns:a16="http://schemas.microsoft.com/office/drawing/2014/main" id="{9C5F8012-259F-47BB-812E-6A8895EC732B}"/>
              </a:ext>
            </a:extLst>
          </p:cNvPr>
          <p:cNvSpPr txBox="1">
            <a:spLocks noChangeArrowheads="1"/>
          </p:cNvSpPr>
          <p:nvPr/>
        </p:nvSpPr>
        <p:spPr bwMode="auto">
          <a:xfrm>
            <a:off x="3390900" y="47720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63554" name="Oval 66">
            <a:extLst>
              <a:ext uri="{FF2B5EF4-FFF2-40B4-BE49-F238E27FC236}">
                <a16:creationId xmlns:a16="http://schemas.microsoft.com/office/drawing/2014/main" id="{B5F64D20-154C-4C05-89B7-E623B82B93CD}"/>
              </a:ext>
            </a:extLst>
          </p:cNvPr>
          <p:cNvSpPr>
            <a:spLocks noChangeArrowheads="1"/>
          </p:cNvSpPr>
          <p:nvPr/>
        </p:nvSpPr>
        <p:spPr bwMode="auto">
          <a:xfrm>
            <a:off x="3387725" y="4832350"/>
            <a:ext cx="46038" cy="46038"/>
          </a:xfrm>
          <a:prstGeom prst="ellipse">
            <a:avLst/>
          </a:prstGeom>
          <a:solidFill>
            <a:srgbClr val="FF000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55" name="Arc 67">
            <a:extLst>
              <a:ext uri="{FF2B5EF4-FFF2-40B4-BE49-F238E27FC236}">
                <a16:creationId xmlns:a16="http://schemas.microsoft.com/office/drawing/2014/main" id="{0EBEF27A-13C9-4557-B67B-50FDE9595A70}"/>
              </a:ext>
            </a:extLst>
          </p:cNvPr>
          <p:cNvSpPr>
            <a:spLocks/>
          </p:cNvSpPr>
          <p:nvPr/>
        </p:nvSpPr>
        <p:spPr bwMode="auto">
          <a:xfrm rot="17963201">
            <a:off x="3162300" y="4214813"/>
            <a:ext cx="357188" cy="423862"/>
          </a:xfrm>
          <a:custGeom>
            <a:avLst/>
            <a:gdLst>
              <a:gd name="G0" fmla="+- 0 0 0"/>
              <a:gd name="G1" fmla="+- 21206 0 0"/>
              <a:gd name="G2" fmla="+- 21600 0 0"/>
              <a:gd name="T0" fmla="*/ 4108 w 17994"/>
              <a:gd name="T1" fmla="*/ 0 h 21206"/>
              <a:gd name="T2" fmla="*/ 17994 w 17994"/>
              <a:gd name="T3" fmla="*/ 9256 h 21206"/>
              <a:gd name="T4" fmla="*/ 0 w 17994"/>
              <a:gd name="T5" fmla="*/ 21206 h 21206"/>
            </a:gdLst>
            <a:ahLst/>
            <a:cxnLst>
              <a:cxn ang="0">
                <a:pos x="T0" y="T1"/>
              </a:cxn>
              <a:cxn ang="0">
                <a:pos x="T2" y="T3"/>
              </a:cxn>
              <a:cxn ang="0">
                <a:pos x="T4" y="T5"/>
              </a:cxn>
            </a:cxnLst>
            <a:rect l="0" t="0" r="r" b="b"/>
            <a:pathLst>
              <a:path w="17994" h="21206" fill="none" extrusionOk="0">
                <a:moveTo>
                  <a:pt x="4107" y="0"/>
                </a:moveTo>
                <a:cubicBezTo>
                  <a:pt x="9789" y="1100"/>
                  <a:pt x="14791" y="4435"/>
                  <a:pt x="17993" y="9256"/>
                </a:cubicBezTo>
              </a:path>
              <a:path w="17994" h="21206" stroke="0" extrusionOk="0">
                <a:moveTo>
                  <a:pt x="4107" y="0"/>
                </a:moveTo>
                <a:cubicBezTo>
                  <a:pt x="9789" y="1100"/>
                  <a:pt x="14791" y="4435"/>
                  <a:pt x="17993" y="9256"/>
                </a:cubicBezTo>
                <a:lnTo>
                  <a:pt x="0" y="21206"/>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56" name="Text Box 68">
            <a:extLst>
              <a:ext uri="{FF2B5EF4-FFF2-40B4-BE49-F238E27FC236}">
                <a16:creationId xmlns:a16="http://schemas.microsoft.com/office/drawing/2014/main" id="{1B2E34D4-A3EF-42CF-8431-BDDEBDE8C26C}"/>
              </a:ext>
            </a:extLst>
          </p:cNvPr>
          <p:cNvSpPr txBox="1">
            <a:spLocks noChangeArrowheads="1"/>
          </p:cNvSpPr>
          <p:nvPr/>
        </p:nvSpPr>
        <p:spPr bwMode="auto">
          <a:xfrm>
            <a:off x="3060700" y="4078288"/>
            <a:ext cx="25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cs typeface="Arial" panose="020B0604020202020204" pitchFamily="34" charset="0"/>
              </a:rPr>
              <a:t>Ø</a:t>
            </a:r>
          </a:p>
        </p:txBody>
      </p:sp>
      <p:sp>
        <p:nvSpPr>
          <p:cNvPr id="63557" name="Text Box 69">
            <a:extLst>
              <a:ext uri="{FF2B5EF4-FFF2-40B4-BE49-F238E27FC236}">
                <a16:creationId xmlns:a16="http://schemas.microsoft.com/office/drawing/2014/main" id="{076C7A86-4957-408A-8458-49A3D7455E95}"/>
              </a:ext>
            </a:extLst>
          </p:cNvPr>
          <p:cNvSpPr txBox="1">
            <a:spLocks noChangeArrowheads="1"/>
          </p:cNvSpPr>
          <p:nvPr/>
        </p:nvSpPr>
        <p:spPr bwMode="auto">
          <a:xfrm>
            <a:off x="5448300" y="5392738"/>
            <a:ext cx="654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cs typeface="Arial" panose="020B0604020202020204" pitchFamily="34" charset="0"/>
              </a:rPr>
              <a:t>ø= 56</a:t>
            </a:r>
            <a:r>
              <a:rPr lang="en-US" altLang="en-US" sz="1200">
                <a:latin typeface="Times New Roman" panose="02020603050405020304" pitchFamily="18" charset="0"/>
                <a:cs typeface="Times New Roman" panose="02020603050405020304" pitchFamily="18" charset="0"/>
              </a:rPr>
              <a:t>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wipe(up)">
                                      <p:cBhvr>
                                        <p:cTn id="7" dur="500"/>
                                        <p:tgtEl>
                                          <p:spTgt spid="63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wipe(up)">
                                      <p:cBhvr>
                                        <p:cTn id="12" dur="500"/>
                                        <p:tgtEl>
                                          <p:spTgt spid="63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95"/>
                                        </p:tgtEl>
                                        <p:attrNameLst>
                                          <p:attrName>style.visibility</p:attrName>
                                        </p:attrNameLst>
                                      </p:cBhvr>
                                      <p:to>
                                        <p:strVal val="visible"/>
                                      </p:to>
                                    </p:set>
                                    <p:animEffect transition="in" filter="wipe(left)">
                                      <p:cBhvr>
                                        <p:cTn id="17" dur="500"/>
                                        <p:tgtEl>
                                          <p:spTgt spid="6349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3496"/>
                                        </p:tgtEl>
                                        <p:attrNameLst>
                                          <p:attrName>style.visibility</p:attrName>
                                        </p:attrNameLst>
                                      </p:cBhvr>
                                      <p:to>
                                        <p:strVal val="visible"/>
                                      </p:to>
                                    </p:set>
                                    <p:animEffect transition="in" filter="wipe(down)">
                                      <p:cBhvr>
                                        <p:cTn id="20" dur="500"/>
                                        <p:tgtEl>
                                          <p:spTgt spid="6349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3497"/>
                                        </p:tgtEl>
                                        <p:attrNameLst>
                                          <p:attrName>style.visibility</p:attrName>
                                        </p:attrNameLst>
                                      </p:cBhvr>
                                      <p:to>
                                        <p:strVal val="visible"/>
                                      </p:to>
                                    </p:set>
                                    <p:animEffect transition="in" filter="wipe(down)">
                                      <p:cBhvr>
                                        <p:cTn id="23" dur="500"/>
                                        <p:tgtEl>
                                          <p:spTgt spid="634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63499"/>
                                        </p:tgtEl>
                                        <p:attrNameLst>
                                          <p:attrName>style.visibility</p:attrName>
                                        </p:attrNameLst>
                                      </p:cBhvr>
                                      <p:to>
                                        <p:strVal val="visible"/>
                                      </p:to>
                                    </p:set>
                                    <p:animEffect transition="in" filter="wipe(down)">
                                      <p:cBhvr>
                                        <p:cTn id="28" dur="500"/>
                                        <p:tgtEl>
                                          <p:spTgt spid="6349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63500"/>
                                        </p:tgtEl>
                                        <p:attrNameLst>
                                          <p:attrName>style.visibility</p:attrName>
                                        </p:attrNameLst>
                                      </p:cBhvr>
                                      <p:to>
                                        <p:strVal val="visible"/>
                                      </p:to>
                                    </p:set>
                                    <p:animEffect transition="in" filter="wipe(up)">
                                      <p:cBhvr>
                                        <p:cTn id="33" dur="500"/>
                                        <p:tgtEl>
                                          <p:spTgt spid="6350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3501"/>
                                        </p:tgtEl>
                                        <p:attrNameLst>
                                          <p:attrName>style.visibility</p:attrName>
                                        </p:attrNameLst>
                                      </p:cBhvr>
                                      <p:to>
                                        <p:strVal val="visible"/>
                                      </p:to>
                                    </p:set>
                                    <p:animEffect transition="in" filter="wipe(down)">
                                      <p:cBhvr>
                                        <p:cTn id="38" dur="500"/>
                                        <p:tgtEl>
                                          <p:spTgt spid="635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animEffect transition="in" filter="wipe(left)">
                                      <p:cBhvr>
                                        <p:cTn id="43" dur="500"/>
                                        <p:tgtEl>
                                          <p:spTgt spid="635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nodeType="clickEffect">
                                  <p:stCondLst>
                                    <p:cond delay="0"/>
                                  </p:stCondLst>
                                  <p:childTnLst>
                                    <p:set>
                                      <p:cBhvr>
                                        <p:cTn id="47" dur="1" fill="hold">
                                          <p:stCondLst>
                                            <p:cond delay="0"/>
                                          </p:stCondLst>
                                        </p:cTn>
                                        <p:tgtEl>
                                          <p:spTgt spid="63503"/>
                                        </p:tgtEl>
                                        <p:attrNameLst>
                                          <p:attrName>style.visibility</p:attrName>
                                        </p:attrNameLst>
                                      </p:cBhvr>
                                      <p:to>
                                        <p:strVal val="visible"/>
                                      </p:to>
                                    </p:set>
                                    <p:anim calcmode="lin" valueType="num">
                                      <p:cBhvr additive="base">
                                        <p:cTn id="48" dur="500" fill="hold"/>
                                        <p:tgtEl>
                                          <p:spTgt spid="63503"/>
                                        </p:tgtEl>
                                        <p:attrNameLst>
                                          <p:attrName>ppt_x</p:attrName>
                                        </p:attrNameLst>
                                      </p:cBhvr>
                                      <p:tavLst>
                                        <p:tav tm="0">
                                          <p:val>
                                            <p:strVal val="#ppt_x"/>
                                          </p:val>
                                        </p:tav>
                                        <p:tav tm="100000">
                                          <p:val>
                                            <p:strVal val="#ppt_x"/>
                                          </p:val>
                                        </p:tav>
                                      </p:tavLst>
                                    </p:anim>
                                    <p:anim calcmode="lin" valueType="num">
                                      <p:cBhvr additive="base">
                                        <p:cTn id="49" dur="500" fill="hold"/>
                                        <p:tgtEl>
                                          <p:spTgt spid="63503"/>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3504"/>
                                        </p:tgtEl>
                                        <p:attrNameLst>
                                          <p:attrName>style.visibility</p:attrName>
                                        </p:attrNameLst>
                                      </p:cBhvr>
                                      <p:to>
                                        <p:strVal val="visible"/>
                                      </p:to>
                                    </p:set>
                                    <p:animEffect transition="in" filter="wipe(down)">
                                      <p:cBhvr>
                                        <p:cTn id="54" dur="500"/>
                                        <p:tgtEl>
                                          <p:spTgt spid="6350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63505"/>
                                        </p:tgtEl>
                                        <p:attrNameLst>
                                          <p:attrName>style.visibility</p:attrName>
                                        </p:attrNameLst>
                                      </p:cBhvr>
                                      <p:to>
                                        <p:strVal val="visible"/>
                                      </p:to>
                                    </p:set>
                                    <p:animEffect transition="in" filter="wipe(up)">
                                      <p:cBhvr>
                                        <p:cTn id="59" dur="500"/>
                                        <p:tgtEl>
                                          <p:spTgt spid="6350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63506"/>
                                        </p:tgtEl>
                                        <p:attrNameLst>
                                          <p:attrName>style.visibility</p:attrName>
                                        </p:attrNameLst>
                                      </p:cBhvr>
                                      <p:to>
                                        <p:strVal val="visible"/>
                                      </p:to>
                                    </p:set>
                                    <p:animEffect transition="in" filter="wipe(down)">
                                      <p:cBhvr>
                                        <p:cTn id="64" dur="500"/>
                                        <p:tgtEl>
                                          <p:spTgt spid="6350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63507"/>
                                        </p:tgtEl>
                                        <p:attrNameLst>
                                          <p:attrName>style.visibility</p:attrName>
                                        </p:attrNameLst>
                                      </p:cBhvr>
                                      <p:to>
                                        <p:strVal val="visible"/>
                                      </p:to>
                                    </p:set>
                                    <p:animEffect transition="in" filter="wipe(left)">
                                      <p:cBhvr>
                                        <p:cTn id="69" dur="500"/>
                                        <p:tgtEl>
                                          <p:spTgt spid="6350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1" fill="hold" nodeType="clickEffect">
                                  <p:stCondLst>
                                    <p:cond delay="0"/>
                                  </p:stCondLst>
                                  <p:childTnLst>
                                    <p:set>
                                      <p:cBhvr>
                                        <p:cTn id="73" dur="1" fill="hold">
                                          <p:stCondLst>
                                            <p:cond delay="0"/>
                                          </p:stCondLst>
                                        </p:cTn>
                                        <p:tgtEl>
                                          <p:spTgt spid="63508"/>
                                        </p:tgtEl>
                                        <p:attrNameLst>
                                          <p:attrName>style.visibility</p:attrName>
                                        </p:attrNameLst>
                                      </p:cBhvr>
                                      <p:to>
                                        <p:strVal val="visible"/>
                                      </p:to>
                                    </p:set>
                                    <p:anim calcmode="lin" valueType="num">
                                      <p:cBhvr additive="base">
                                        <p:cTn id="74" dur="500" fill="hold"/>
                                        <p:tgtEl>
                                          <p:spTgt spid="63508"/>
                                        </p:tgtEl>
                                        <p:attrNameLst>
                                          <p:attrName>ppt_x</p:attrName>
                                        </p:attrNameLst>
                                      </p:cBhvr>
                                      <p:tavLst>
                                        <p:tav tm="0">
                                          <p:val>
                                            <p:strVal val="#ppt_x"/>
                                          </p:val>
                                        </p:tav>
                                        <p:tav tm="100000">
                                          <p:val>
                                            <p:strVal val="#ppt_x"/>
                                          </p:val>
                                        </p:tav>
                                      </p:tavLst>
                                    </p:anim>
                                    <p:anim calcmode="lin" valueType="num">
                                      <p:cBhvr additive="base">
                                        <p:cTn id="75" dur="500" fill="hold"/>
                                        <p:tgtEl>
                                          <p:spTgt spid="63508"/>
                                        </p:tgtEl>
                                        <p:attrNameLst>
                                          <p:attrName>ppt_y</p:attrName>
                                        </p:attrNameLst>
                                      </p:cBhvr>
                                      <p:tavLst>
                                        <p:tav tm="0">
                                          <p:val>
                                            <p:strVal val="0-#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63509"/>
                                        </p:tgtEl>
                                        <p:attrNameLst>
                                          <p:attrName>style.visibility</p:attrName>
                                        </p:attrNameLst>
                                      </p:cBhvr>
                                      <p:to>
                                        <p:strVal val="visible"/>
                                      </p:to>
                                    </p:set>
                                    <p:animEffect transition="in" filter="wipe(down)">
                                      <p:cBhvr>
                                        <p:cTn id="80" dur="500"/>
                                        <p:tgtEl>
                                          <p:spTgt spid="6350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63510"/>
                                        </p:tgtEl>
                                        <p:attrNameLst>
                                          <p:attrName>style.visibility</p:attrName>
                                        </p:attrNameLst>
                                      </p:cBhvr>
                                      <p:to>
                                        <p:strVal val="visible"/>
                                      </p:to>
                                    </p:set>
                                    <p:animEffect transition="in" filter="wipe(up)">
                                      <p:cBhvr>
                                        <p:cTn id="85" dur="500"/>
                                        <p:tgtEl>
                                          <p:spTgt spid="6351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3511"/>
                                        </p:tgtEl>
                                        <p:attrNameLst>
                                          <p:attrName>style.visibility</p:attrName>
                                        </p:attrNameLst>
                                      </p:cBhvr>
                                      <p:to>
                                        <p:strVal val="visible"/>
                                      </p:to>
                                    </p:set>
                                    <p:animEffect transition="in" filter="wipe(down)">
                                      <p:cBhvr>
                                        <p:cTn id="90" dur="500"/>
                                        <p:tgtEl>
                                          <p:spTgt spid="6351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63512"/>
                                        </p:tgtEl>
                                        <p:attrNameLst>
                                          <p:attrName>style.visibility</p:attrName>
                                        </p:attrNameLst>
                                      </p:cBhvr>
                                      <p:to>
                                        <p:strVal val="visible"/>
                                      </p:to>
                                    </p:set>
                                    <p:animEffect transition="in" filter="wipe(left)">
                                      <p:cBhvr>
                                        <p:cTn id="95" dur="500"/>
                                        <p:tgtEl>
                                          <p:spTgt spid="635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1" fill="hold" nodeType="clickEffect">
                                  <p:stCondLst>
                                    <p:cond delay="0"/>
                                  </p:stCondLst>
                                  <p:childTnLst>
                                    <p:set>
                                      <p:cBhvr>
                                        <p:cTn id="99" dur="1" fill="hold">
                                          <p:stCondLst>
                                            <p:cond delay="0"/>
                                          </p:stCondLst>
                                        </p:cTn>
                                        <p:tgtEl>
                                          <p:spTgt spid="63513"/>
                                        </p:tgtEl>
                                        <p:attrNameLst>
                                          <p:attrName>style.visibility</p:attrName>
                                        </p:attrNameLst>
                                      </p:cBhvr>
                                      <p:to>
                                        <p:strVal val="visible"/>
                                      </p:to>
                                    </p:set>
                                    <p:anim calcmode="lin" valueType="num">
                                      <p:cBhvr additive="base">
                                        <p:cTn id="100" dur="500" fill="hold"/>
                                        <p:tgtEl>
                                          <p:spTgt spid="63513"/>
                                        </p:tgtEl>
                                        <p:attrNameLst>
                                          <p:attrName>ppt_x</p:attrName>
                                        </p:attrNameLst>
                                      </p:cBhvr>
                                      <p:tavLst>
                                        <p:tav tm="0">
                                          <p:val>
                                            <p:strVal val="#ppt_x"/>
                                          </p:val>
                                        </p:tav>
                                        <p:tav tm="100000">
                                          <p:val>
                                            <p:strVal val="#ppt_x"/>
                                          </p:val>
                                        </p:tav>
                                      </p:tavLst>
                                    </p:anim>
                                    <p:anim calcmode="lin" valueType="num">
                                      <p:cBhvr additive="base">
                                        <p:cTn id="101" dur="500" fill="hold"/>
                                        <p:tgtEl>
                                          <p:spTgt spid="63513"/>
                                        </p:tgtEl>
                                        <p:attrNameLst>
                                          <p:attrName>ppt_y</p:attrName>
                                        </p:attrNameLst>
                                      </p:cBhvr>
                                      <p:tavLst>
                                        <p:tav tm="0">
                                          <p:val>
                                            <p:strVal val="0-#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63514"/>
                                        </p:tgtEl>
                                        <p:attrNameLst>
                                          <p:attrName>style.visibility</p:attrName>
                                        </p:attrNameLst>
                                      </p:cBhvr>
                                      <p:to>
                                        <p:strVal val="visible"/>
                                      </p:to>
                                    </p:set>
                                    <p:animEffect transition="in" filter="wipe(down)">
                                      <p:cBhvr>
                                        <p:cTn id="106" dur="500"/>
                                        <p:tgtEl>
                                          <p:spTgt spid="6351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63515"/>
                                        </p:tgtEl>
                                        <p:attrNameLst>
                                          <p:attrName>style.visibility</p:attrName>
                                        </p:attrNameLst>
                                      </p:cBhvr>
                                      <p:to>
                                        <p:strVal val="visible"/>
                                      </p:to>
                                    </p:set>
                                    <p:animEffect transition="in" filter="wipe(up)">
                                      <p:cBhvr>
                                        <p:cTn id="111" dur="500"/>
                                        <p:tgtEl>
                                          <p:spTgt spid="6351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63516"/>
                                        </p:tgtEl>
                                        <p:attrNameLst>
                                          <p:attrName>style.visibility</p:attrName>
                                        </p:attrNameLst>
                                      </p:cBhvr>
                                      <p:to>
                                        <p:strVal val="visible"/>
                                      </p:to>
                                    </p:set>
                                    <p:animEffect transition="in" filter="wipe(down)">
                                      <p:cBhvr>
                                        <p:cTn id="116" dur="500"/>
                                        <p:tgtEl>
                                          <p:spTgt spid="63516"/>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63517"/>
                                        </p:tgtEl>
                                        <p:attrNameLst>
                                          <p:attrName>style.visibility</p:attrName>
                                        </p:attrNameLst>
                                      </p:cBhvr>
                                      <p:to>
                                        <p:strVal val="visible"/>
                                      </p:to>
                                    </p:set>
                                    <p:animEffect transition="in" filter="wipe(left)">
                                      <p:cBhvr>
                                        <p:cTn id="121" dur="500"/>
                                        <p:tgtEl>
                                          <p:spTgt spid="63517"/>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1" fill="hold" nodeType="clickEffect">
                                  <p:stCondLst>
                                    <p:cond delay="0"/>
                                  </p:stCondLst>
                                  <p:childTnLst>
                                    <p:set>
                                      <p:cBhvr>
                                        <p:cTn id="125" dur="1" fill="hold">
                                          <p:stCondLst>
                                            <p:cond delay="0"/>
                                          </p:stCondLst>
                                        </p:cTn>
                                        <p:tgtEl>
                                          <p:spTgt spid="63518"/>
                                        </p:tgtEl>
                                        <p:attrNameLst>
                                          <p:attrName>style.visibility</p:attrName>
                                        </p:attrNameLst>
                                      </p:cBhvr>
                                      <p:to>
                                        <p:strVal val="visible"/>
                                      </p:to>
                                    </p:set>
                                    <p:anim calcmode="lin" valueType="num">
                                      <p:cBhvr additive="base">
                                        <p:cTn id="126" dur="500" fill="hold"/>
                                        <p:tgtEl>
                                          <p:spTgt spid="63518"/>
                                        </p:tgtEl>
                                        <p:attrNameLst>
                                          <p:attrName>ppt_x</p:attrName>
                                        </p:attrNameLst>
                                      </p:cBhvr>
                                      <p:tavLst>
                                        <p:tav tm="0">
                                          <p:val>
                                            <p:strVal val="#ppt_x"/>
                                          </p:val>
                                        </p:tav>
                                        <p:tav tm="100000">
                                          <p:val>
                                            <p:strVal val="#ppt_x"/>
                                          </p:val>
                                        </p:tav>
                                      </p:tavLst>
                                    </p:anim>
                                    <p:anim calcmode="lin" valueType="num">
                                      <p:cBhvr additive="base">
                                        <p:cTn id="127" dur="500" fill="hold"/>
                                        <p:tgtEl>
                                          <p:spTgt spid="63518"/>
                                        </p:tgtEl>
                                        <p:attrNameLst>
                                          <p:attrName>ppt_y</p:attrName>
                                        </p:attrNameLst>
                                      </p:cBhvr>
                                      <p:tavLst>
                                        <p:tav tm="0">
                                          <p:val>
                                            <p:strVal val="0-#ppt_h/2"/>
                                          </p:val>
                                        </p:tav>
                                        <p:tav tm="100000">
                                          <p:val>
                                            <p:strVal val="#ppt_y"/>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63519"/>
                                        </p:tgtEl>
                                        <p:attrNameLst>
                                          <p:attrName>style.visibility</p:attrName>
                                        </p:attrNameLst>
                                      </p:cBhvr>
                                      <p:to>
                                        <p:strVal val="visible"/>
                                      </p:to>
                                    </p:set>
                                    <p:animEffect transition="in" filter="wipe(down)">
                                      <p:cBhvr>
                                        <p:cTn id="132" dur="500"/>
                                        <p:tgtEl>
                                          <p:spTgt spid="6351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63520"/>
                                        </p:tgtEl>
                                        <p:attrNameLst>
                                          <p:attrName>style.visibility</p:attrName>
                                        </p:attrNameLst>
                                      </p:cBhvr>
                                      <p:to>
                                        <p:strVal val="visible"/>
                                      </p:to>
                                    </p:set>
                                    <p:animEffect transition="in" filter="wipe(down)">
                                      <p:cBhvr>
                                        <p:cTn id="137" dur="500"/>
                                        <p:tgtEl>
                                          <p:spTgt spid="6352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1" presetClass="entr" presetSubtype="0" fill="hold" grpId="0" nodeType="clickEffect">
                                  <p:stCondLst>
                                    <p:cond delay="0"/>
                                  </p:stCondLst>
                                  <p:iterate type="lt">
                                    <p:tmPct val="5000"/>
                                  </p:iterate>
                                  <p:childTnLst>
                                    <p:set>
                                      <p:cBhvr>
                                        <p:cTn id="141" dur="1" fill="hold">
                                          <p:stCondLst>
                                            <p:cond delay="0"/>
                                          </p:stCondLst>
                                        </p:cTn>
                                        <p:tgtEl>
                                          <p:spTgt spid="63521"/>
                                        </p:tgtEl>
                                        <p:attrNameLst>
                                          <p:attrName>style.visibility</p:attrName>
                                        </p:attrNameLst>
                                      </p:cBhvr>
                                      <p:to>
                                        <p:strVal val="visible"/>
                                      </p:to>
                                    </p:set>
                                    <p:anim calcmode="lin" valueType="num">
                                      <p:cBhvr>
                                        <p:cTn id="142" dur="1000" fill="hold"/>
                                        <p:tgtEl>
                                          <p:spTgt spid="63521"/>
                                        </p:tgtEl>
                                        <p:attrNameLst>
                                          <p:attrName>ppt_w</p:attrName>
                                        </p:attrNameLst>
                                      </p:cBhvr>
                                      <p:tavLst>
                                        <p:tav tm="0">
                                          <p:val>
                                            <p:fltVal val="0"/>
                                          </p:val>
                                        </p:tav>
                                        <p:tav tm="100000">
                                          <p:val>
                                            <p:strVal val="#ppt_w"/>
                                          </p:val>
                                        </p:tav>
                                      </p:tavLst>
                                    </p:anim>
                                    <p:anim calcmode="lin" valueType="num">
                                      <p:cBhvr>
                                        <p:cTn id="143" dur="1000" fill="hold"/>
                                        <p:tgtEl>
                                          <p:spTgt spid="63521"/>
                                        </p:tgtEl>
                                        <p:attrNameLst>
                                          <p:attrName>ppt_h</p:attrName>
                                        </p:attrNameLst>
                                      </p:cBhvr>
                                      <p:tavLst>
                                        <p:tav tm="0">
                                          <p:val>
                                            <p:fltVal val="0"/>
                                          </p:val>
                                        </p:tav>
                                        <p:tav tm="100000">
                                          <p:val>
                                            <p:strVal val="#ppt_h"/>
                                          </p:val>
                                        </p:tav>
                                      </p:tavLst>
                                    </p:anim>
                                    <p:anim calcmode="lin" valueType="num">
                                      <p:cBhvr>
                                        <p:cTn id="144" dur="1000" fill="hold"/>
                                        <p:tgtEl>
                                          <p:spTgt spid="63521"/>
                                        </p:tgtEl>
                                        <p:attrNameLst>
                                          <p:attrName>style.rotation</p:attrName>
                                        </p:attrNameLst>
                                      </p:cBhvr>
                                      <p:tavLst>
                                        <p:tav tm="0">
                                          <p:val>
                                            <p:fltVal val="90"/>
                                          </p:val>
                                        </p:tav>
                                        <p:tav tm="100000">
                                          <p:val>
                                            <p:fltVal val="0"/>
                                          </p:val>
                                        </p:tav>
                                      </p:tavLst>
                                    </p:anim>
                                    <p:animEffect transition="in" filter="fade">
                                      <p:cBhvr>
                                        <p:cTn id="145" dur="1000"/>
                                        <p:tgtEl>
                                          <p:spTgt spid="63521"/>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xit" presetSubtype="4" fill="hold" nodeType="clickEffect">
                                  <p:stCondLst>
                                    <p:cond delay="0"/>
                                  </p:stCondLst>
                                  <p:childTnLst>
                                    <p:animEffect transition="out" filter="wipe(down)">
                                      <p:cBhvr>
                                        <p:cTn id="149" dur="500"/>
                                        <p:tgtEl>
                                          <p:spTgt spid="63517"/>
                                        </p:tgtEl>
                                      </p:cBhvr>
                                    </p:animEffect>
                                    <p:set>
                                      <p:cBhvr>
                                        <p:cTn id="150" dur="1" fill="hold">
                                          <p:stCondLst>
                                            <p:cond delay="499"/>
                                          </p:stCondLst>
                                        </p:cTn>
                                        <p:tgtEl>
                                          <p:spTgt spid="63517"/>
                                        </p:tgtEl>
                                        <p:attrNameLst>
                                          <p:attrName>style.visibility</p:attrName>
                                        </p:attrNameLst>
                                      </p:cBhvr>
                                      <p:to>
                                        <p:strVal val="hidden"/>
                                      </p:to>
                                    </p:set>
                                  </p:childTnLst>
                                </p:cTn>
                              </p:par>
                              <p:par>
                                <p:cTn id="151" presetID="22" presetClass="exit" presetSubtype="4" fill="hold" nodeType="withEffect">
                                  <p:stCondLst>
                                    <p:cond delay="0"/>
                                  </p:stCondLst>
                                  <p:childTnLst>
                                    <p:animEffect transition="out" filter="wipe(down)">
                                      <p:cBhvr>
                                        <p:cTn id="152" dur="500"/>
                                        <p:tgtEl>
                                          <p:spTgt spid="63515"/>
                                        </p:tgtEl>
                                      </p:cBhvr>
                                    </p:animEffect>
                                    <p:set>
                                      <p:cBhvr>
                                        <p:cTn id="153" dur="1" fill="hold">
                                          <p:stCondLst>
                                            <p:cond delay="499"/>
                                          </p:stCondLst>
                                        </p:cTn>
                                        <p:tgtEl>
                                          <p:spTgt spid="63515"/>
                                        </p:tgtEl>
                                        <p:attrNameLst>
                                          <p:attrName>style.visibility</p:attrName>
                                        </p:attrNameLst>
                                      </p:cBhvr>
                                      <p:to>
                                        <p:strVal val="hidden"/>
                                      </p:to>
                                    </p:set>
                                  </p:childTnLst>
                                </p:cTn>
                              </p:par>
                              <p:par>
                                <p:cTn id="154" presetID="22" presetClass="exit" presetSubtype="4" fill="hold" grpId="1" nodeType="withEffect">
                                  <p:stCondLst>
                                    <p:cond delay="0"/>
                                  </p:stCondLst>
                                  <p:childTnLst>
                                    <p:animEffect transition="out" filter="wipe(down)">
                                      <p:cBhvr>
                                        <p:cTn id="155" dur="500"/>
                                        <p:tgtEl>
                                          <p:spTgt spid="63516"/>
                                        </p:tgtEl>
                                      </p:cBhvr>
                                    </p:animEffect>
                                    <p:set>
                                      <p:cBhvr>
                                        <p:cTn id="156" dur="1" fill="hold">
                                          <p:stCondLst>
                                            <p:cond delay="499"/>
                                          </p:stCondLst>
                                        </p:cTn>
                                        <p:tgtEl>
                                          <p:spTgt spid="63516"/>
                                        </p:tgtEl>
                                        <p:attrNameLst>
                                          <p:attrName>style.visibility</p:attrName>
                                        </p:attrNameLst>
                                      </p:cBhvr>
                                      <p:to>
                                        <p:strVal val="hidden"/>
                                      </p:to>
                                    </p:set>
                                  </p:childTnLst>
                                </p:cTn>
                              </p:par>
                              <p:par>
                                <p:cTn id="157" presetID="22" presetClass="exit" presetSubtype="4" fill="hold" nodeType="withEffect">
                                  <p:stCondLst>
                                    <p:cond delay="0"/>
                                  </p:stCondLst>
                                  <p:childTnLst>
                                    <p:animEffect transition="out" filter="wipe(down)">
                                      <p:cBhvr>
                                        <p:cTn id="158" dur="500"/>
                                        <p:tgtEl>
                                          <p:spTgt spid="63502"/>
                                        </p:tgtEl>
                                      </p:cBhvr>
                                    </p:animEffect>
                                    <p:set>
                                      <p:cBhvr>
                                        <p:cTn id="159" dur="1" fill="hold">
                                          <p:stCondLst>
                                            <p:cond delay="499"/>
                                          </p:stCondLst>
                                        </p:cTn>
                                        <p:tgtEl>
                                          <p:spTgt spid="63502"/>
                                        </p:tgtEl>
                                        <p:attrNameLst>
                                          <p:attrName>style.visibility</p:attrName>
                                        </p:attrNameLst>
                                      </p:cBhvr>
                                      <p:to>
                                        <p:strVal val="hidden"/>
                                      </p:to>
                                    </p:set>
                                  </p:childTnLst>
                                </p:cTn>
                              </p:par>
                              <p:par>
                                <p:cTn id="160" presetID="22" presetClass="exit" presetSubtype="4" fill="hold" nodeType="withEffect">
                                  <p:stCondLst>
                                    <p:cond delay="0"/>
                                  </p:stCondLst>
                                  <p:childTnLst>
                                    <p:animEffect transition="out" filter="wipe(down)">
                                      <p:cBhvr>
                                        <p:cTn id="161" dur="500"/>
                                        <p:tgtEl>
                                          <p:spTgt spid="63500"/>
                                        </p:tgtEl>
                                      </p:cBhvr>
                                    </p:animEffect>
                                    <p:set>
                                      <p:cBhvr>
                                        <p:cTn id="162" dur="1" fill="hold">
                                          <p:stCondLst>
                                            <p:cond delay="499"/>
                                          </p:stCondLst>
                                        </p:cTn>
                                        <p:tgtEl>
                                          <p:spTgt spid="63500"/>
                                        </p:tgtEl>
                                        <p:attrNameLst>
                                          <p:attrName>style.visibility</p:attrName>
                                        </p:attrNameLst>
                                      </p:cBhvr>
                                      <p:to>
                                        <p:strVal val="hidden"/>
                                      </p:to>
                                    </p:set>
                                  </p:childTnLst>
                                </p:cTn>
                              </p:par>
                              <p:par>
                                <p:cTn id="163" presetID="22" presetClass="exit" presetSubtype="4" fill="hold" grpId="1" nodeType="withEffect">
                                  <p:stCondLst>
                                    <p:cond delay="0"/>
                                  </p:stCondLst>
                                  <p:childTnLst>
                                    <p:animEffect transition="out" filter="wipe(down)">
                                      <p:cBhvr>
                                        <p:cTn id="164" dur="500"/>
                                        <p:tgtEl>
                                          <p:spTgt spid="63501"/>
                                        </p:tgtEl>
                                      </p:cBhvr>
                                    </p:animEffect>
                                    <p:set>
                                      <p:cBhvr>
                                        <p:cTn id="165" dur="1" fill="hold">
                                          <p:stCondLst>
                                            <p:cond delay="499"/>
                                          </p:stCondLst>
                                        </p:cTn>
                                        <p:tgtEl>
                                          <p:spTgt spid="63501"/>
                                        </p:tgtEl>
                                        <p:attrNameLst>
                                          <p:attrName>style.visibility</p:attrName>
                                        </p:attrNameLst>
                                      </p:cBhvr>
                                      <p:to>
                                        <p:strVal val="hidden"/>
                                      </p:to>
                                    </p:set>
                                  </p:childTnLst>
                                </p:cTn>
                              </p:par>
                              <p:par>
                                <p:cTn id="166" presetID="22" presetClass="exit" presetSubtype="4" fill="hold" nodeType="withEffect">
                                  <p:stCondLst>
                                    <p:cond delay="0"/>
                                  </p:stCondLst>
                                  <p:childTnLst>
                                    <p:animEffect transition="out" filter="wipe(down)">
                                      <p:cBhvr>
                                        <p:cTn id="167" dur="500"/>
                                        <p:tgtEl>
                                          <p:spTgt spid="63505"/>
                                        </p:tgtEl>
                                      </p:cBhvr>
                                    </p:animEffect>
                                    <p:set>
                                      <p:cBhvr>
                                        <p:cTn id="168" dur="1" fill="hold">
                                          <p:stCondLst>
                                            <p:cond delay="499"/>
                                          </p:stCondLst>
                                        </p:cTn>
                                        <p:tgtEl>
                                          <p:spTgt spid="63505"/>
                                        </p:tgtEl>
                                        <p:attrNameLst>
                                          <p:attrName>style.visibility</p:attrName>
                                        </p:attrNameLst>
                                      </p:cBhvr>
                                      <p:to>
                                        <p:strVal val="hidden"/>
                                      </p:to>
                                    </p:set>
                                  </p:childTnLst>
                                </p:cTn>
                              </p:par>
                              <p:par>
                                <p:cTn id="169" presetID="22" presetClass="exit" presetSubtype="4" fill="hold" nodeType="withEffect">
                                  <p:stCondLst>
                                    <p:cond delay="0"/>
                                  </p:stCondLst>
                                  <p:childTnLst>
                                    <p:animEffect transition="out" filter="wipe(down)">
                                      <p:cBhvr>
                                        <p:cTn id="170" dur="500"/>
                                        <p:tgtEl>
                                          <p:spTgt spid="63507"/>
                                        </p:tgtEl>
                                      </p:cBhvr>
                                    </p:animEffect>
                                    <p:set>
                                      <p:cBhvr>
                                        <p:cTn id="171" dur="1" fill="hold">
                                          <p:stCondLst>
                                            <p:cond delay="499"/>
                                          </p:stCondLst>
                                        </p:cTn>
                                        <p:tgtEl>
                                          <p:spTgt spid="63507"/>
                                        </p:tgtEl>
                                        <p:attrNameLst>
                                          <p:attrName>style.visibility</p:attrName>
                                        </p:attrNameLst>
                                      </p:cBhvr>
                                      <p:to>
                                        <p:strVal val="hidden"/>
                                      </p:to>
                                    </p:set>
                                  </p:childTnLst>
                                </p:cTn>
                              </p:par>
                              <p:par>
                                <p:cTn id="172" presetID="22" presetClass="exit" presetSubtype="4" fill="hold" grpId="1" nodeType="withEffect">
                                  <p:stCondLst>
                                    <p:cond delay="0"/>
                                  </p:stCondLst>
                                  <p:childTnLst>
                                    <p:animEffect transition="out" filter="wipe(down)">
                                      <p:cBhvr>
                                        <p:cTn id="173" dur="500"/>
                                        <p:tgtEl>
                                          <p:spTgt spid="63506"/>
                                        </p:tgtEl>
                                      </p:cBhvr>
                                    </p:animEffect>
                                    <p:set>
                                      <p:cBhvr>
                                        <p:cTn id="174" dur="1" fill="hold">
                                          <p:stCondLst>
                                            <p:cond delay="499"/>
                                          </p:stCondLst>
                                        </p:cTn>
                                        <p:tgtEl>
                                          <p:spTgt spid="63506"/>
                                        </p:tgtEl>
                                        <p:attrNameLst>
                                          <p:attrName>style.visibility</p:attrName>
                                        </p:attrNameLst>
                                      </p:cBhvr>
                                      <p:to>
                                        <p:strVal val="hidden"/>
                                      </p:to>
                                    </p:set>
                                  </p:childTnLst>
                                </p:cTn>
                              </p:par>
                              <p:par>
                                <p:cTn id="175" presetID="22" presetClass="exit" presetSubtype="4" fill="hold" nodeType="withEffect">
                                  <p:stCondLst>
                                    <p:cond delay="0"/>
                                  </p:stCondLst>
                                  <p:childTnLst>
                                    <p:animEffect transition="out" filter="wipe(down)">
                                      <p:cBhvr>
                                        <p:cTn id="176" dur="500"/>
                                        <p:tgtEl>
                                          <p:spTgt spid="63510"/>
                                        </p:tgtEl>
                                      </p:cBhvr>
                                    </p:animEffect>
                                    <p:set>
                                      <p:cBhvr>
                                        <p:cTn id="177" dur="1" fill="hold">
                                          <p:stCondLst>
                                            <p:cond delay="499"/>
                                          </p:stCondLst>
                                        </p:cTn>
                                        <p:tgtEl>
                                          <p:spTgt spid="63510"/>
                                        </p:tgtEl>
                                        <p:attrNameLst>
                                          <p:attrName>style.visibility</p:attrName>
                                        </p:attrNameLst>
                                      </p:cBhvr>
                                      <p:to>
                                        <p:strVal val="hidden"/>
                                      </p:to>
                                    </p:set>
                                  </p:childTnLst>
                                </p:cTn>
                              </p:par>
                              <p:par>
                                <p:cTn id="178" presetID="22" presetClass="exit" presetSubtype="4" fill="hold" grpId="1" nodeType="withEffect">
                                  <p:stCondLst>
                                    <p:cond delay="0"/>
                                  </p:stCondLst>
                                  <p:childTnLst>
                                    <p:animEffect transition="out" filter="wipe(down)">
                                      <p:cBhvr>
                                        <p:cTn id="179" dur="500"/>
                                        <p:tgtEl>
                                          <p:spTgt spid="63511"/>
                                        </p:tgtEl>
                                      </p:cBhvr>
                                    </p:animEffect>
                                    <p:set>
                                      <p:cBhvr>
                                        <p:cTn id="180" dur="1" fill="hold">
                                          <p:stCondLst>
                                            <p:cond delay="499"/>
                                          </p:stCondLst>
                                        </p:cTn>
                                        <p:tgtEl>
                                          <p:spTgt spid="63511"/>
                                        </p:tgtEl>
                                        <p:attrNameLst>
                                          <p:attrName>style.visibility</p:attrName>
                                        </p:attrNameLst>
                                      </p:cBhvr>
                                      <p:to>
                                        <p:strVal val="hidden"/>
                                      </p:to>
                                    </p:set>
                                  </p:childTnLst>
                                </p:cTn>
                              </p:par>
                              <p:par>
                                <p:cTn id="181" presetID="22" presetClass="exit" presetSubtype="4" fill="hold" nodeType="withEffect">
                                  <p:stCondLst>
                                    <p:cond delay="0"/>
                                  </p:stCondLst>
                                  <p:childTnLst>
                                    <p:animEffect transition="out" filter="wipe(down)">
                                      <p:cBhvr>
                                        <p:cTn id="182" dur="500"/>
                                        <p:tgtEl>
                                          <p:spTgt spid="63512"/>
                                        </p:tgtEl>
                                      </p:cBhvr>
                                    </p:animEffect>
                                    <p:set>
                                      <p:cBhvr>
                                        <p:cTn id="183" dur="1" fill="hold">
                                          <p:stCondLst>
                                            <p:cond delay="499"/>
                                          </p:stCondLst>
                                        </p:cTn>
                                        <p:tgtEl>
                                          <p:spTgt spid="63512"/>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8" fill="hold" nodeType="clickEffect">
                                  <p:stCondLst>
                                    <p:cond delay="0"/>
                                  </p:stCondLst>
                                  <p:childTnLst>
                                    <p:set>
                                      <p:cBhvr>
                                        <p:cTn id="187" dur="1" fill="hold">
                                          <p:stCondLst>
                                            <p:cond delay="0"/>
                                          </p:stCondLst>
                                        </p:cTn>
                                        <p:tgtEl>
                                          <p:spTgt spid="63522"/>
                                        </p:tgtEl>
                                        <p:attrNameLst>
                                          <p:attrName>style.visibility</p:attrName>
                                        </p:attrNameLst>
                                      </p:cBhvr>
                                      <p:to>
                                        <p:strVal val="visible"/>
                                      </p:to>
                                    </p:set>
                                    <p:animEffect transition="in" filter="wipe(left)">
                                      <p:cBhvr>
                                        <p:cTn id="188" dur="500"/>
                                        <p:tgtEl>
                                          <p:spTgt spid="63522"/>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2" fill="hold" nodeType="clickEffect">
                                  <p:stCondLst>
                                    <p:cond delay="0"/>
                                  </p:stCondLst>
                                  <p:childTnLst>
                                    <p:set>
                                      <p:cBhvr>
                                        <p:cTn id="192" dur="1" fill="hold">
                                          <p:stCondLst>
                                            <p:cond delay="0"/>
                                          </p:stCondLst>
                                        </p:cTn>
                                        <p:tgtEl>
                                          <p:spTgt spid="63523"/>
                                        </p:tgtEl>
                                        <p:attrNameLst>
                                          <p:attrName>style.visibility</p:attrName>
                                        </p:attrNameLst>
                                      </p:cBhvr>
                                      <p:to>
                                        <p:strVal val="visible"/>
                                      </p:to>
                                    </p:set>
                                    <p:animEffect transition="in" filter="wipe(right)">
                                      <p:cBhvr>
                                        <p:cTn id="193" dur="500"/>
                                        <p:tgtEl>
                                          <p:spTgt spid="63523"/>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1" fill="hold" nodeType="clickEffect">
                                  <p:stCondLst>
                                    <p:cond delay="0"/>
                                  </p:stCondLst>
                                  <p:childTnLst>
                                    <p:set>
                                      <p:cBhvr>
                                        <p:cTn id="197" dur="1" fill="hold">
                                          <p:stCondLst>
                                            <p:cond delay="0"/>
                                          </p:stCondLst>
                                        </p:cTn>
                                        <p:tgtEl>
                                          <p:spTgt spid="63524"/>
                                        </p:tgtEl>
                                        <p:attrNameLst>
                                          <p:attrName>style.visibility</p:attrName>
                                        </p:attrNameLst>
                                      </p:cBhvr>
                                      <p:to>
                                        <p:strVal val="visible"/>
                                      </p:to>
                                    </p:set>
                                    <p:animEffect transition="in" filter="wipe(up)">
                                      <p:cBhvr>
                                        <p:cTn id="198" dur="500"/>
                                        <p:tgtEl>
                                          <p:spTgt spid="63524"/>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8" fill="hold" nodeType="clickEffect">
                                  <p:stCondLst>
                                    <p:cond delay="0"/>
                                  </p:stCondLst>
                                  <p:childTnLst>
                                    <p:set>
                                      <p:cBhvr>
                                        <p:cTn id="202" dur="1" fill="hold">
                                          <p:stCondLst>
                                            <p:cond delay="0"/>
                                          </p:stCondLst>
                                        </p:cTn>
                                        <p:tgtEl>
                                          <p:spTgt spid="63525"/>
                                        </p:tgtEl>
                                        <p:attrNameLst>
                                          <p:attrName>style.visibility</p:attrName>
                                        </p:attrNameLst>
                                      </p:cBhvr>
                                      <p:to>
                                        <p:strVal val="visible"/>
                                      </p:to>
                                    </p:set>
                                    <p:animEffect transition="in" filter="wipe(left)">
                                      <p:cBhvr>
                                        <p:cTn id="203" dur="500"/>
                                        <p:tgtEl>
                                          <p:spTgt spid="63525"/>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1" fill="hold" nodeType="clickEffect">
                                  <p:stCondLst>
                                    <p:cond delay="0"/>
                                  </p:stCondLst>
                                  <p:childTnLst>
                                    <p:set>
                                      <p:cBhvr>
                                        <p:cTn id="207" dur="1" fill="hold">
                                          <p:stCondLst>
                                            <p:cond delay="0"/>
                                          </p:stCondLst>
                                        </p:cTn>
                                        <p:tgtEl>
                                          <p:spTgt spid="63526"/>
                                        </p:tgtEl>
                                        <p:attrNameLst>
                                          <p:attrName>style.visibility</p:attrName>
                                        </p:attrNameLst>
                                      </p:cBhvr>
                                      <p:to>
                                        <p:strVal val="visible"/>
                                      </p:to>
                                    </p:set>
                                    <p:anim calcmode="lin" valueType="num">
                                      <p:cBhvr additive="base">
                                        <p:cTn id="208" dur="500" fill="hold"/>
                                        <p:tgtEl>
                                          <p:spTgt spid="63526"/>
                                        </p:tgtEl>
                                        <p:attrNameLst>
                                          <p:attrName>ppt_x</p:attrName>
                                        </p:attrNameLst>
                                      </p:cBhvr>
                                      <p:tavLst>
                                        <p:tav tm="0">
                                          <p:val>
                                            <p:strVal val="#ppt_x"/>
                                          </p:val>
                                        </p:tav>
                                        <p:tav tm="100000">
                                          <p:val>
                                            <p:strVal val="#ppt_x"/>
                                          </p:val>
                                        </p:tav>
                                      </p:tavLst>
                                    </p:anim>
                                    <p:anim calcmode="lin" valueType="num">
                                      <p:cBhvr additive="base">
                                        <p:cTn id="209" dur="500" fill="hold"/>
                                        <p:tgtEl>
                                          <p:spTgt spid="63526"/>
                                        </p:tgtEl>
                                        <p:attrNameLst>
                                          <p:attrName>ppt_y</p:attrName>
                                        </p:attrNameLst>
                                      </p:cBhvr>
                                      <p:tavLst>
                                        <p:tav tm="0">
                                          <p:val>
                                            <p:strVal val="0-#ppt_h/2"/>
                                          </p:val>
                                        </p:tav>
                                        <p:tav tm="100000">
                                          <p:val>
                                            <p:strVal val="#ppt_y"/>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4" fill="hold" grpId="0" nodeType="clickEffect">
                                  <p:stCondLst>
                                    <p:cond delay="0"/>
                                  </p:stCondLst>
                                  <p:childTnLst>
                                    <p:set>
                                      <p:cBhvr>
                                        <p:cTn id="213" dur="1" fill="hold">
                                          <p:stCondLst>
                                            <p:cond delay="0"/>
                                          </p:stCondLst>
                                        </p:cTn>
                                        <p:tgtEl>
                                          <p:spTgt spid="63527"/>
                                        </p:tgtEl>
                                        <p:attrNameLst>
                                          <p:attrName>style.visibility</p:attrName>
                                        </p:attrNameLst>
                                      </p:cBhvr>
                                      <p:to>
                                        <p:strVal val="visible"/>
                                      </p:to>
                                    </p:set>
                                    <p:animEffect transition="in" filter="wipe(down)">
                                      <p:cBhvr>
                                        <p:cTn id="214" dur="500"/>
                                        <p:tgtEl>
                                          <p:spTgt spid="63527"/>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2" presetClass="entr" presetSubtype="4" fill="hold" nodeType="clickEffect">
                                  <p:stCondLst>
                                    <p:cond delay="0"/>
                                  </p:stCondLst>
                                  <p:childTnLst>
                                    <p:set>
                                      <p:cBhvr>
                                        <p:cTn id="218" dur="1" fill="hold">
                                          <p:stCondLst>
                                            <p:cond delay="0"/>
                                          </p:stCondLst>
                                        </p:cTn>
                                        <p:tgtEl>
                                          <p:spTgt spid="63528"/>
                                        </p:tgtEl>
                                        <p:attrNameLst>
                                          <p:attrName>style.visibility</p:attrName>
                                        </p:attrNameLst>
                                      </p:cBhvr>
                                      <p:to>
                                        <p:strVal val="visible"/>
                                      </p:to>
                                    </p:set>
                                    <p:animEffect transition="in" filter="wipe(down)">
                                      <p:cBhvr>
                                        <p:cTn id="219" dur="500"/>
                                        <p:tgtEl>
                                          <p:spTgt spid="63528"/>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2" fill="hold" nodeType="clickEffect">
                                  <p:stCondLst>
                                    <p:cond delay="0"/>
                                  </p:stCondLst>
                                  <p:childTnLst>
                                    <p:set>
                                      <p:cBhvr>
                                        <p:cTn id="223" dur="1" fill="hold">
                                          <p:stCondLst>
                                            <p:cond delay="0"/>
                                          </p:stCondLst>
                                        </p:cTn>
                                        <p:tgtEl>
                                          <p:spTgt spid="63529"/>
                                        </p:tgtEl>
                                        <p:attrNameLst>
                                          <p:attrName>style.visibility</p:attrName>
                                        </p:attrNameLst>
                                      </p:cBhvr>
                                      <p:to>
                                        <p:strVal val="visible"/>
                                      </p:to>
                                    </p:set>
                                    <p:animEffect transition="in" filter="wipe(right)">
                                      <p:cBhvr>
                                        <p:cTn id="224" dur="500"/>
                                        <p:tgtEl>
                                          <p:spTgt spid="63529"/>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 presetClass="entr" presetSubtype="1" fill="hold" nodeType="clickEffect">
                                  <p:stCondLst>
                                    <p:cond delay="0"/>
                                  </p:stCondLst>
                                  <p:childTnLst>
                                    <p:set>
                                      <p:cBhvr>
                                        <p:cTn id="228" dur="1" fill="hold">
                                          <p:stCondLst>
                                            <p:cond delay="0"/>
                                          </p:stCondLst>
                                        </p:cTn>
                                        <p:tgtEl>
                                          <p:spTgt spid="63530"/>
                                        </p:tgtEl>
                                        <p:attrNameLst>
                                          <p:attrName>style.visibility</p:attrName>
                                        </p:attrNameLst>
                                      </p:cBhvr>
                                      <p:to>
                                        <p:strVal val="visible"/>
                                      </p:to>
                                    </p:set>
                                    <p:anim calcmode="lin" valueType="num">
                                      <p:cBhvr additive="base">
                                        <p:cTn id="229" dur="500" fill="hold"/>
                                        <p:tgtEl>
                                          <p:spTgt spid="63530"/>
                                        </p:tgtEl>
                                        <p:attrNameLst>
                                          <p:attrName>ppt_x</p:attrName>
                                        </p:attrNameLst>
                                      </p:cBhvr>
                                      <p:tavLst>
                                        <p:tav tm="0">
                                          <p:val>
                                            <p:strVal val="#ppt_x"/>
                                          </p:val>
                                        </p:tav>
                                        <p:tav tm="100000">
                                          <p:val>
                                            <p:strVal val="#ppt_x"/>
                                          </p:val>
                                        </p:tav>
                                      </p:tavLst>
                                    </p:anim>
                                    <p:anim calcmode="lin" valueType="num">
                                      <p:cBhvr additive="base">
                                        <p:cTn id="230" dur="500" fill="hold"/>
                                        <p:tgtEl>
                                          <p:spTgt spid="63530"/>
                                        </p:tgtEl>
                                        <p:attrNameLst>
                                          <p:attrName>ppt_y</p:attrName>
                                        </p:attrNameLst>
                                      </p:cBhvr>
                                      <p:tavLst>
                                        <p:tav tm="0">
                                          <p:val>
                                            <p:strVal val="0-#ppt_h/2"/>
                                          </p:val>
                                        </p:tav>
                                        <p:tav tm="100000">
                                          <p:val>
                                            <p:strVal val="#ppt_y"/>
                                          </p:val>
                                        </p:tav>
                                      </p:tavLst>
                                    </p:anim>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4" fill="hold" grpId="0" nodeType="clickEffect">
                                  <p:stCondLst>
                                    <p:cond delay="0"/>
                                  </p:stCondLst>
                                  <p:childTnLst>
                                    <p:set>
                                      <p:cBhvr>
                                        <p:cTn id="234" dur="1" fill="hold">
                                          <p:stCondLst>
                                            <p:cond delay="0"/>
                                          </p:stCondLst>
                                        </p:cTn>
                                        <p:tgtEl>
                                          <p:spTgt spid="63531"/>
                                        </p:tgtEl>
                                        <p:attrNameLst>
                                          <p:attrName>style.visibility</p:attrName>
                                        </p:attrNameLst>
                                      </p:cBhvr>
                                      <p:to>
                                        <p:strVal val="visible"/>
                                      </p:to>
                                    </p:set>
                                    <p:animEffect transition="in" filter="wipe(down)">
                                      <p:cBhvr>
                                        <p:cTn id="235" dur="500"/>
                                        <p:tgtEl>
                                          <p:spTgt spid="63531"/>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xit" presetSubtype="2" fill="hold" nodeType="clickEffect">
                                  <p:stCondLst>
                                    <p:cond delay="0"/>
                                  </p:stCondLst>
                                  <p:childTnLst>
                                    <p:animEffect transition="out" filter="wipe(right)">
                                      <p:cBhvr>
                                        <p:cTn id="239" dur="500"/>
                                        <p:tgtEl>
                                          <p:spTgt spid="63529"/>
                                        </p:tgtEl>
                                      </p:cBhvr>
                                    </p:animEffect>
                                    <p:set>
                                      <p:cBhvr>
                                        <p:cTn id="240" dur="1" fill="hold">
                                          <p:stCondLst>
                                            <p:cond delay="499"/>
                                          </p:stCondLst>
                                        </p:cTn>
                                        <p:tgtEl>
                                          <p:spTgt spid="63529"/>
                                        </p:tgtEl>
                                        <p:attrNameLst>
                                          <p:attrName>style.visibility</p:attrName>
                                        </p:attrNameLst>
                                      </p:cBhvr>
                                      <p:to>
                                        <p:strVal val="hidden"/>
                                      </p:to>
                                    </p:set>
                                  </p:childTnLst>
                                </p:cTn>
                              </p:par>
                              <p:par>
                                <p:cTn id="241" presetID="22" presetClass="exit" presetSubtype="4" fill="hold" nodeType="withEffect">
                                  <p:stCondLst>
                                    <p:cond delay="0"/>
                                  </p:stCondLst>
                                  <p:childTnLst>
                                    <p:animEffect transition="out" filter="wipe(down)">
                                      <p:cBhvr>
                                        <p:cTn id="242" dur="500"/>
                                        <p:tgtEl>
                                          <p:spTgt spid="63524"/>
                                        </p:tgtEl>
                                      </p:cBhvr>
                                    </p:animEffect>
                                    <p:set>
                                      <p:cBhvr>
                                        <p:cTn id="243" dur="1" fill="hold">
                                          <p:stCondLst>
                                            <p:cond delay="499"/>
                                          </p:stCondLst>
                                        </p:cTn>
                                        <p:tgtEl>
                                          <p:spTgt spid="63524"/>
                                        </p:tgtEl>
                                        <p:attrNameLst>
                                          <p:attrName>style.visibility</p:attrName>
                                        </p:attrNameLst>
                                      </p:cBhvr>
                                      <p:to>
                                        <p:strVal val="hidden"/>
                                      </p:to>
                                    </p:set>
                                  </p:childTnLst>
                                </p:cTn>
                              </p:par>
                              <p:par>
                                <p:cTn id="244" presetID="22" presetClass="exit" presetSubtype="4" fill="hold" nodeType="withEffect">
                                  <p:stCondLst>
                                    <p:cond delay="0"/>
                                  </p:stCondLst>
                                  <p:childTnLst>
                                    <p:animEffect transition="out" filter="wipe(down)">
                                      <p:cBhvr>
                                        <p:cTn id="245" dur="500"/>
                                        <p:tgtEl>
                                          <p:spTgt spid="63525"/>
                                        </p:tgtEl>
                                      </p:cBhvr>
                                    </p:animEffect>
                                    <p:set>
                                      <p:cBhvr>
                                        <p:cTn id="246" dur="1" fill="hold">
                                          <p:stCondLst>
                                            <p:cond delay="499"/>
                                          </p:stCondLst>
                                        </p:cTn>
                                        <p:tgtEl>
                                          <p:spTgt spid="63525"/>
                                        </p:tgtEl>
                                        <p:attrNameLst>
                                          <p:attrName>style.visibility</p:attrName>
                                        </p:attrNameLst>
                                      </p:cBhvr>
                                      <p:to>
                                        <p:strVal val="hidden"/>
                                      </p:to>
                                    </p:set>
                                  </p:childTnLst>
                                </p:cTn>
                              </p:par>
                              <p:par>
                                <p:cTn id="247" presetID="22" presetClass="exit" presetSubtype="4" fill="hold" nodeType="withEffect">
                                  <p:stCondLst>
                                    <p:cond delay="0"/>
                                  </p:stCondLst>
                                  <p:childTnLst>
                                    <p:animEffect transition="out" filter="wipe(down)">
                                      <p:cBhvr>
                                        <p:cTn id="248" dur="500"/>
                                        <p:tgtEl>
                                          <p:spTgt spid="63528"/>
                                        </p:tgtEl>
                                      </p:cBhvr>
                                    </p:animEffect>
                                    <p:set>
                                      <p:cBhvr>
                                        <p:cTn id="249" dur="1" fill="hold">
                                          <p:stCondLst>
                                            <p:cond delay="499"/>
                                          </p:stCondLst>
                                        </p:cTn>
                                        <p:tgtEl>
                                          <p:spTgt spid="63528"/>
                                        </p:tgtEl>
                                        <p:attrNameLst>
                                          <p:attrName>style.visibility</p:attrName>
                                        </p:attrNameLst>
                                      </p:cBhvr>
                                      <p:to>
                                        <p:strVal val="hidden"/>
                                      </p:to>
                                    </p:se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4" fill="hold" nodeType="clickEffect">
                                  <p:stCondLst>
                                    <p:cond delay="0"/>
                                  </p:stCondLst>
                                  <p:childTnLst>
                                    <p:set>
                                      <p:cBhvr>
                                        <p:cTn id="253" dur="1" fill="hold">
                                          <p:stCondLst>
                                            <p:cond delay="0"/>
                                          </p:stCondLst>
                                        </p:cTn>
                                        <p:tgtEl>
                                          <p:spTgt spid="63532"/>
                                        </p:tgtEl>
                                        <p:attrNameLst>
                                          <p:attrName>style.visibility</p:attrName>
                                        </p:attrNameLst>
                                      </p:cBhvr>
                                      <p:to>
                                        <p:strVal val="visible"/>
                                      </p:to>
                                    </p:set>
                                    <p:animEffect transition="in" filter="wipe(down)">
                                      <p:cBhvr>
                                        <p:cTn id="254" dur="500"/>
                                        <p:tgtEl>
                                          <p:spTgt spid="63532"/>
                                        </p:tgtEl>
                                      </p:cBhvr>
                                    </p:animEffect>
                                  </p:childTnLst>
                                </p:cTn>
                              </p:par>
                            </p:childTnLst>
                          </p:cTn>
                        </p:par>
                        <p:par>
                          <p:cTn id="255" fill="hold" nodeType="afterGroup">
                            <p:stCondLst>
                              <p:cond delay="500"/>
                            </p:stCondLst>
                            <p:childTnLst>
                              <p:par>
                                <p:cTn id="256" presetID="22" presetClass="entr" presetSubtype="4" fill="hold" grpId="0" nodeType="afterEffect">
                                  <p:stCondLst>
                                    <p:cond delay="0"/>
                                  </p:stCondLst>
                                  <p:childTnLst>
                                    <p:set>
                                      <p:cBhvr>
                                        <p:cTn id="257" dur="1" fill="hold">
                                          <p:stCondLst>
                                            <p:cond delay="0"/>
                                          </p:stCondLst>
                                        </p:cTn>
                                        <p:tgtEl>
                                          <p:spTgt spid="63539"/>
                                        </p:tgtEl>
                                        <p:attrNameLst>
                                          <p:attrName>style.visibility</p:attrName>
                                        </p:attrNameLst>
                                      </p:cBhvr>
                                      <p:to>
                                        <p:strVal val="visible"/>
                                      </p:to>
                                    </p:set>
                                    <p:animEffect transition="in" filter="wipe(down)">
                                      <p:cBhvr>
                                        <p:cTn id="258" dur="500"/>
                                        <p:tgtEl>
                                          <p:spTgt spid="63539"/>
                                        </p:tgtEl>
                                      </p:cBhvr>
                                    </p:animEffect>
                                  </p:childTnLst>
                                </p:cTn>
                              </p:par>
                            </p:childTnLst>
                          </p:cTn>
                        </p:par>
                        <p:par>
                          <p:cTn id="259" fill="hold" nodeType="afterGroup">
                            <p:stCondLst>
                              <p:cond delay="1000"/>
                            </p:stCondLst>
                            <p:childTnLst>
                              <p:par>
                                <p:cTn id="260" presetID="22" presetClass="entr" presetSubtype="4" fill="hold" grpId="0" nodeType="afterEffect">
                                  <p:stCondLst>
                                    <p:cond delay="0"/>
                                  </p:stCondLst>
                                  <p:childTnLst>
                                    <p:set>
                                      <p:cBhvr>
                                        <p:cTn id="261" dur="1" fill="hold">
                                          <p:stCondLst>
                                            <p:cond delay="0"/>
                                          </p:stCondLst>
                                        </p:cTn>
                                        <p:tgtEl>
                                          <p:spTgt spid="63540"/>
                                        </p:tgtEl>
                                        <p:attrNameLst>
                                          <p:attrName>style.visibility</p:attrName>
                                        </p:attrNameLst>
                                      </p:cBhvr>
                                      <p:to>
                                        <p:strVal val="visible"/>
                                      </p:to>
                                    </p:set>
                                    <p:animEffect transition="in" filter="wipe(down)">
                                      <p:cBhvr>
                                        <p:cTn id="262" dur="500"/>
                                        <p:tgtEl>
                                          <p:spTgt spid="63540"/>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2" presetClass="entr" presetSubtype="1" fill="hold" nodeType="clickEffect">
                                  <p:stCondLst>
                                    <p:cond delay="0"/>
                                  </p:stCondLst>
                                  <p:childTnLst>
                                    <p:set>
                                      <p:cBhvr>
                                        <p:cTn id="266" dur="1" fill="hold">
                                          <p:stCondLst>
                                            <p:cond delay="0"/>
                                          </p:stCondLst>
                                        </p:cTn>
                                        <p:tgtEl>
                                          <p:spTgt spid="63533"/>
                                        </p:tgtEl>
                                        <p:attrNameLst>
                                          <p:attrName>style.visibility</p:attrName>
                                        </p:attrNameLst>
                                      </p:cBhvr>
                                      <p:to>
                                        <p:strVal val="visible"/>
                                      </p:to>
                                    </p:set>
                                    <p:anim calcmode="lin" valueType="num">
                                      <p:cBhvr additive="base">
                                        <p:cTn id="267" dur="500" fill="hold"/>
                                        <p:tgtEl>
                                          <p:spTgt spid="63533"/>
                                        </p:tgtEl>
                                        <p:attrNameLst>
                                          <p:attrName>ppt_x</p:attrName>
                                        </p:attrNameLst>
                                      </p:cBhvr>
                                      <p:tavLst>
                                        <p:tav tm="0">
                                          <p:val>
                                            <p:strVal val="#ppt_x"/>
                                          </p:val>
                                        </p:tav>
                                        <p:tav tm="100000">
                                          <p:val>
                                            <p:strVal val="#ppt_x"/>
                                          </p:val>
                                        </p:tav>
                                      </p:tavLst>
                                    </p:anim>
                                    <p:anim calcmode="lin" valueType="num">
                                      <p:cBhvr additive="base">
                                        <p:cTn id="268" dur="500" fill="hold"/>
                                        <p:tgtEl>
                                          <p:spTgt spid="63533"/>
                                        </p:tgtEl>
                                        <p:attrNameLst>
                                          <p:attrName>ppt_y</p:attrName>
                                        </p:attrNameLst>
                                      </p:cBhvr>
                                      <p:tavLst>
                                        <p:tav tm="0">
                                          <p:val>
                                            <p:strVal val="0-#ppt_h/2"/>
                                          </p:val>
                                        </p:tav>
                                        <p:tav tm="100000">
                                          <p:val>
                                            <p:strVal val="#ppt_y"/>
                                          </p:val>
                                        </p:tav>
                                      </p:tavLst>
                                    </p:anim>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2" presetClass="entr" presetSubtype="4" fill="hold" grpId="0" nodeType="clickEffect">
                                  <p:stCondLst>
                                    <p:cond delay="0"/>
                                  </p:stCondLst>
                                  <p:childTnLst>
                                    <p:set>
                                      <p:cBhvr>
                                        <p:cTn id="272" dur="1" fill="hold">
                                          <p:stCondLst>
                                            <p:cond delay="0"/>
                                          </p:stCondLst>
                                        </p:cTn>
                                        <p:tgtEl>
                                          <p:spTgt spid="63534"/>
                                        </p:tgtEl>
                                        <p:attrNameLst>
                                          <p:attrName>style.visibility</p:attrName>
                                        </p:attrNameLst>
                                      </p:cBhvr>
                                      <p:to>
                                        <p:strVal val="visible"/>
                                      </p:to>
                                    </p:set>
                                    <p:animEffect transition="in" filter="wipe(down)">
                                      <p:cBhvr>
                                        <p:cTn id="273" dur="500"/>
                                        <p:tgtEl>
                                          <p:spTgt spid="63534"/>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22" presetClass="entr" presetSubtype="4" fill="hold" nodeType="clickEffect">
                                  <p:stCondLst>
                                    <p:cond delay="0"/>
                                  </p:stCondLst>
                                  <p:childTnLst>
                                    <p:set>
                                      <p:cBhvr>
                                        <p:cTn id="277" dur="1" fill="hold">
                                          <p:stCondLst>
                                            <p:cond delay="0"/>
                                          </p:stCondLst>
                                        </p:cTn>
                                        <p:tgtEl>
                                          <p:spTgt spid="63535"/>
                                        </p:tgtEl>
                                        <p:attrNameLst>
                                          <p:attrName>style.visibility</p:attrName>
                                        </p:attrNameLst>
                                      </p:cBhvr>
                                      <p:to>
                                        <p:strVal val="visible"/>
                                      </p:to>
                                    </p:set>
                                    <p:animEffect transition="in" filter="wipe(down)">
                                      <p:cBhvr>
                                        <p:cTn id="278" dur="500"/>
                                        <p:tgtEl>
                                          <p:spTgt spid="63535"/>
                                        </p:tgtEl>
                                      </p:cBhvr>
                                    </p:animEffect>
                                  </p:childTnLst>
                                </p:cTn>
                              </p:par>
                            </p:childTnLst>
                          </p:cTn>
                        </p:par>
                        <p:par>
                          <p:cTn id="279" fill="hold" nodeType="afterGroup">
                            <p:stCondLst>
                              <p:cond delay="500"/>
                            </p:stCondLst>
                            <p:childTnLst>
                              <p:par>
                                <p:cTn id="280" presetID="22" presetClass="entr" presetSubtype="4" fill="hold" grpId="0" nodeType="afterEffect">
                                  <p:stCondLst>
                                    <p:cond delay="0"/>
                                  </p:stCondLst>
                                  <p:childTnLst>
                                    <p:set>
                                      <p:cBhvr>
                                        <p:cTn id="281" dur="1" fill="hold">
                                          <p:stCondLst>
                                            <p:cond delay="0"/>
                                          </p:stCondLst>
                                        </p:cTn>
                                        <p:tgtEl>
                                          <p:spTgt spid="63536"/>
                                        </p:tgtEl>
                                        <p:attrNameLst>
                                          <p:attrName>style.visibility</p:attrName>
                                        </p:attrNameLst>
                                      </p:cBhvr>
                                      <p:to>
                                        <p:strVal val="visible"/>
                                      </p:to>
                                    </p:set>
                                    <p:animEffect transition="in" filter="wipe(down)">
                                      <p:cBhvr>
                                        <p:cTn id="282" dur="500"/>
                                        <p:tgtEl>
                                          <p:spTgt spid="63536"/>
                                        </p:tgtEl>
                                      </p:cBhvr>
                                    </p:animEffect>
                                  </p:childTnLst>
                                </p:cTn>
                              </p:par>
                            </p:childTnLst>
                          </p:cTn>
                        </p:par>
                        <p:par>
                          <p:cTn id="283" fill="hold" nodeType="afterGroup">
                            <p:stCondLst>
                              <p:cond delay="1000"/>
                            </p:stCondLst>
                            <p:childTnLst>
                              <p:par>
                                <p:cTn id="284" presetID="22" presetClass="entr" presetSubtype="4" fill="hold" grpId="0" nodeType="afterEffect">
                                  <p:stCondLst>
                                    <p:cond delay="0"/>
                                  </p:stCondLst>
                                  <p:childTnLst>
                                    <p:set>
                                      <p:cBhvr>
                                        <p:cTn id="285" dur="1" fill="hold">
                                          <p:stCondLst>
                                            <p:cond delay="0"/>
                                          </p:stCondLst>
                                        </p:cTn>
                                        <p:tgtEl>
                                          <p:spTgt spid="63538"/>
                                        </p:tgtEl>
                                        <p:attrNameLst>
                                          <p:attrName>style.visibility</p:attrName>
                                        </p:attrNameLst>
                                      </p:cBhvr>
                                      <p:to>
                                        <p:strVal val="visible"/>
                                      </p:to>
                                    </p:set>
                                    <p:animEffect transition="in" filter="wipe(down)">
                                      <p:cBhvr>
                                        <p:cTn id="286" dur="500"/>
                                        <p:tgtEl>
                                          <p:spTgt spid="63538"/>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22" presetClass="entr" presetSubtype="8" fill="hold" nodeType="clickEffect">
                                  <p:stCondLst>
                                    <p:cond delay="0"/>
                                  </p:stCondLst>
                                  <p:childTnLst>
                                    <p:set>
                                      <p:cBhvr>
                                        <p:cTn id="290" dur="1" fill="hold">
                                          <p:stCondLst>
                                            <p:cond delay="0"/>
                                          </p:stCondLst>
                                        </p:cTn>
                                        <p:tgtEl>
                                          <p:spTgt spid="63541"/>
                                        </p:tgtEl>
                                        <p:attrNameLst>
                                          <p:attrName>style.visibility</p:attrName>
                                        </p:attrNameLst>
                                      </p:cBhvr>
                                      <p:to>
                                        <p:strVal val="visible"/>
                                      </p:to>
                                    </p:set>
                                    <p:animEffect transition="in" filter="wipe(left)">
                                      <p:cBhvr>
                                        <p:cTn id="291" dur="500"/>
                                        <p:tgtEl>
                                          <p:spTgt spid="63541"/>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22" presetClass="entr" presetSubtype="2" fill="hold" nodeType="clickEffect">
                                  <p:stCondLst>
                                    <p:cond delay="0"/>
                                  </p:stCondLst>
                                  <p:childTnLst>
                                    <p:set>
                                      <p:cBhvr>
                                        <p:cTn id="295" dur="1" fill="hold">
                                          <p:stCondLst>
                                            <p:cond delay="0"/>
                                          </p:stCondLst>
                                        </p:cTn>
                                        <p:tgtEl>
                                          <p:spTgt spid="63542"/>
                                        </p:tgtEl>
                                        <p:attrNameLst>
                                          <p:attrName>style.visibility</p:attrName>
                                        </p:attrNameLst>
                                      </p:cBhvr>
                                      <p:to>
                                        <p:strVal val="visible"/>
                                      </p:to>
                                    </p:set>
                                    <p:animEffect transition="in" filter="wipe(right)">
                                      <p:cBhvr>
                                        <p:cTn id="296" dur="500"/>
                                        <p:tgtEl>
                                          <p:spTgt spid="63542"/>
                                        </p:tgtEl>
                                      </p:cBhvr>
                                    </p:animEffec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2" presetClass="entr" presetSubtype="4" fill="hold" nodeType="clickEffect">
                                  <p:stCondLst>
                                    <p:cond delay="0"/>
                                  </p:stCondLst>
                                  <p:childTnLst>
                                    <p:set>
                                      <p:cBhvr>
                                        <p:cTn id="300" dur="1" fill="hold">
                                          <p:stCondLst>
                                            <p:cond delay="0"/>
                                          </p:stCondLst>
                                        </p:cTn>
                                        <p:tgtEl>
                                          <p:spTgt spid="63543"/>
                                        </p:tgtEl>
                                        <p:attrNameLst>
                                          <p:attrName>style.visibility</p:attrName>
                                        </p:attrNameLst>
                                      </p:cBhvr>
                                      <p:to>
                                        <p:strVal val="visible"/>
                                      </p:to>
                                    </p:set>
                                    <p:animEffect transition="in" filter="wipe(down)">
                                      <p:cBhvr>
                                        <p:cTn id="301" dur="500"/>
                                        <p:tgtEl>
                                          <p:spTgt spid="63543"/>
                                        </p:tgtEl>
                                      </p:cBhvr>
                                    </p:animEffec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22" presetClass="entr" presetSubtype="4" fill="hold" nodeType="clickEffect">
                                  <p:stCondLst>
                                    <p:cond delay="0"/>
                                  </p:stCondLst>
                                  <p:childTnLst>
                                    <p:set>
                                      <p:cBhvr>
                                        <p:cTn id="305" dur="1" fill="hold">
                                          <p:stCondLst>
                                            <p:cond delay="0"/>
                                          </p:stCondLst>
                                        </p:cTn>
                                        <p:tgtEl>
                                          <p:spTgt spid="63544"/>
                                        </p:tgtEl>
                                        <p:attrNameLst>
                                          <p:attrName>style.visibility</p:attrName>
                                        </p:attrNameLst>
                                      </p:cBhvr>
                                      <p:to>
                                        <p:strVal val="visible"/>
                                      </p:to>
                                    </p:set>
                                    <p:animEffect transition="in" filter="wipe(down)">
                                      <p:cBhvr>
                                        <p:cTn id="306" dur="500"/>
                                        <p:tgtEl>
                                          <p:spTgt spid="63544"/>
                                        </p:tgtEl>
                                      </p:cBhvr>
                                    </p:animEffect>
                                  </p:childTnLst>
                                </p:cTn>
                              </p:par>
                            </p:childTnLst>
                          </p:cTn>
                        </p:par>
                      </p:childTnLst>
                    </p:cTn>
                  </p:par>
                  <p:par>
                    <p:cTn id="307" fill="hold" nodeType="clickPar">
                      <p:stCondLst>
                        <p:cond delay="indefinite"/>
                      </p:stCondLst>
                      <p:childTnLst>
                        <p:par>
                          <p:cTn id="308" fill="hold" nodeType="withGroup">
                            <p:stCondLst>
                              <p:cond delay="0"/>
                            </p:stCondLst>
                            <p:childTnLst>
                              <p:par>
                                <p:cTn id="309" presetID="2" presetClass="entr" presetSubtype="1" fill="hold" nodeType="clickEffect">
                                  <p:stCondLst>
                                    <p:cond delay="0"/>
                                  </p:stCondLst>
                                  <p:childTnLst>
                                    <p:set>
                                      <p:cBhvr>
                                        <p:cTn id="310" dur="1" fill="hold">
                                          <p:stCondLst>
                                            <p:cond delay="0"/>
                                          </p:stCondLst>
                                        </p:cTn>
                                        <p:tgtEl>
                                          <p:spTgt spid="63545"/>
                                        </p:tgtEl>
                                        <p:attrNameLst>
                                          <p:attrName>style.visibility</p:attrName>
                                        </p:attrNameLst>
                                      </p:cBhvr>
                                      <p:to>
                                        <p:strVal val="visible"/>
                                      </p:to>
                                    </p:set>
                                    <p:anim calcmode="lin" valueType="num">
                                      <p:cBhvr additive="base">
                                        <p:cTn id="311" dur="500" fill="hold"/>
                                        <p:tgtEl>
                                          <p:spTgt spid="63545"/>
                                        </p:tgtEl>
                                        <p:attrNameLst>
                                          <p:attrName>ppt_x</p:attrName>
                                        </p:attrNameLst>
                                      </p:cBhvr>
                                      <p:tavLst>
                                        <p:tav tm="0">
                                          <p:val>
                                            <p:strVal val="#ppt_x"/>
                                          </p:val>
                                        </p:tav>
                                        <p:tav tm="100000">
                                          <p:val>
                                            <p:strVal val="#ppt_x"/>
                                          </p:val>
                                        </p:tav>
                                      </p:tavLst>
                                    </p:anim>
                                    <p:anim calcmode="lin" valueType="num">
                                      <p:cBhvr additive="base">
                                        <p:cTn id="312" dur="500" fill="hold"/>
                                        <p:tgtEl>
                                          <p:spTgt spid="63545"/>
                                        </p:tgtEl>
                                        <p:attrNameLst>
                                          <p:attrName>ppt_y</p:attrName>
                                        </p:attrNameLst>
                                      </p:cBhvr>
                                      <p:tavLst>
                                        <p:tav tm="0">
                                          <p:val>
                                            <p:strVal val="0-#ppt_h/2"/>
                                          </p:val>
                                        </p:tav>
                                        <p:tav tm="100000">
                                          <p:val>
                                            <p:strVal val="#ppt_y"/>
                                          </p:val>
                                        </p:tav>
                                      </p:tavLst>
                                    </p:anim>
                                  </p:childTnLst>
                                </p:cTn>
                              </p:par>
                            </p:childTnLst>
                          </p:cTn>
                        </p:par>
                      </p:childTnLst>
                    </p:cTn>
                  </p:par>
                  <p:par>
                    <p:cTn id="313" fill="hold" nodeType="clickPar">
                      <p:stCondLst>
                        <p:cond delay="indefinite"/>
                      </p:stCondLst>
                      <p:childTnLst>
                        <p:par>
                          <p:cTn id="314" fill="hold" nodeType="withGroup">
                            <p:stCondLst>
                              <p:cond delay="0"/>
                            </p:stCondLst>
                            <p:childTnLst>
                              <p:par>
                                <p:cTn id="315" presetID="22" presetClass="entr" presetSubtype="4" fill="hold" grpId="0" nodeType="clickEffect">
                                  <p:stCondLst>
                                    <p:cond delay="0"/>
                                  </p:stCondLst>
                                  <p:childTnLst>
                                    <p:set>
                                      <p:cBhvr>
                                        <p:cTn id="316" dur="1" fill="hold">
                                          <p:stCondLst>
                                            <p:cond delay="0"/>
                                          </p:stCondLst>
                                        </p:cTn>
                                        <p:tgtEl>
                                          <p:spTgt spid="63546"/>
                                        </p:tgtEl>
                                        <p:attrNameLst>
                                          <p:attrName>style.visibility</p:attrName>
                                        </p:attrNameLst>
                                      </p:cBhvr>
                                      <p:to>
                                        <p:strVal val="visible"/>
                                      </p:to>
                                    </p:set>
                                    <p:animEffect transition="in" filter="wipe(down)">
                                      <p:cBhvr>
                                        <p:cTn id="317" dur="500"/>
                                        <p:tgtEl>
                                          <p:spTgt spid="63546"/>
                                        </p:tgtEl>
                                      </p:cBhvr>
                                    </p:animEffec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22" presetClass="entr" presetSubtype="1" fill="hold" nodeType="clickEffect">
                                  <p:stCondLst>
                                    <p:cond delay="0"/>
                                  </p:stCondLst>
                                  <p:childTnLst>
                                    <p:set>
                                      <p:cBhvr>
                                        <p:cTn id="321" dur="1" fill="hold">
                                          <p:stCondLst>
                                            <p:cond delay="0"/>
                                          </p:stCondLst>
                                        </p:cTn>
                                        <p:tgtEl>
                                          <p:spTgt spid="63547"/>
                                        </p:tgtEl>
                                        <p:attrNameLst>
                                          <p:attrName>style.visibility</p:attrName>
                                        </p:attrNameLst>
                                      </p:cBhvr>
                                      <p:to>
                                        <p:strVal val="visible"/>
                                      </p:to>
                                    </p:set>
                                    <p:animEffect transition="in" filter="wipe(up)">
                                      <p:cBhvr>
                                        <p:cTn id="322" dur="500"/>
                                        <p:tgtEl>
                                          <p:spTgt spid="63547"/>
                                        </p:tgtEl>
                                      </p:cBhvr>
                                    </p:animEffec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22" presetClass="entr" presetSubtype="2" fill="hold" nodeType="clickEffect">
                                  <p:stCondLst>
                                    <p:cond delay="0"/>
                                  </p:stCondLst>
                                  <p:childTnLst>
                                    <p:set>
                                      <p:cBhvr>
                                        <p:cTn id="326" dur="1" fill="hold">
                                          <p:stCondLst>
                                            <p:cond delay="0"/>
                                          </p:stCondLst>
                                        </p:cTn>
                                        <p:tgtEl>
                                          <p:spTgt spid="63548"/>
                                        </p:tgtEl>
                                        <p:attrNameLst>
                                          <p:attrName>style.visibility</p:attrName>
                                        </p:attrNameLst>
                                      </p:cBhvr>
                                      <p:to>
                                        <p:strVal val="visible"/>
                                      </p:to>
                                    </p:set>
                                    <p:animEffect transition="in" filter="wipe(right)">
                                      <p:cBhvr>
                                        <p:cTn id="327" dur="500"/>
                                        <p:tgtEl>
                                          <p:spTgt spid="63548"/>
                                        </p:tgtEl>
                                      </p:cBhvr>
                                    </p:animEffec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2" presetClass="entr" presetSubtype="1" fill="hold" nodeType="clickEffect">
                                  <p:stCondLst>
                                    <p:cond delay="0"/>
                                  </p:stCondLst>
                                  <p:childTnLst>
                                    <p:set>
                                      <p:cBhvr>
                                        <p:cTn id="331" dur="1" fill="hold">
                                          <p:stCondLst>
                                            <p:cond delay="0"/>
                                          </p:stCondLst>
                                        </p:cTn>
                                        <p:tgtEl>
                                          <p:spTgt spid="63549"/>
                                        </p:tgtEl>
                                        <p:attrNameLst>
                                          <p:attrName>style.visibility</p:attrName>
                                        </p:attrNameLst>
                                      </p:cBhvr>
                                      <p:to>
                                        <p:strVal val="visible"/>
                                      </p:to>
                                    </p:set>
                                    <p:anim calcmode="lin" valueType="num">
                                      <p:cBhvr additive="base">
                                        <p:cTn id="332" dur="500" fill="hold"/>
                                        <p:tgtEl>
                                          <p:spTgt spid="63549"/>
                                        </p:tgtEl>
                                        <p:attrNameLst>
                                          <p:attrName>ppt_x</p:attrName>
                                        </p:attrNameLst>
                                      </p:cBhvr>
                                      <p:tavLst>
                                        <p:tav tm="0">
                                          <p:val>
                                            <p:strVal val="#ppt_x"/>
                                          </p:val>
                                        </p:tav>
                                        <p:tav tm="100000">
                                          <p:val>
                                            <p:strVal val="#ppt_x"/>
                                          </p:val>
                                        </p:tav>
                                      </p:tavLst>
                                    </p:anim>
                                    <p:anim calcmode="lin" valueType="num">
                                      <p:cBhvr additive="base">
                                        <p:cTn id="333" dur="500" fill="hold"/>
                                        <p:tgtEl>
                                          <p:spTgt spid="63549"/>
                                        </p:tgtEl>
                                        <p:attrNameLst>
                                          <p:attrName>ppt_y</p:attrName>
                                        </p:attrNameLst>
                                      </p:cBhvr>
                                      <p:tavLst>
                                        <p:tav tm="0">
                                          <p:val>
                                            <p:strVal val="0-#ppt_h/2"/>
                                          </p:val>
                                        </p:tav>
                                        <p:tav tm="100000">
                                          <p:val>
                                            <p:strVal val="#ppt_y"/>
                                          </p:val>
                                        </p:tav>
                                      </p:tavLst>
                                    </p:anim>
                                  </p:childTnLst>
                                </p:cTn>
                              </p:par>
                            </p:childTnLst>
                          </p:cTn>
                        </p:par>
                      </p:childTnLst>
                    </p:cTn>
                  </p:par>
                  <p:par>
                    <p:cTn id="334" fill="hold" nodeType="clickPar">
                      <p:stCondLst>
                        <p:cond delay="indefinite"/>
                      </p:stCondLst>
                      <p:childTnLst>
                        <p:par>
                          <p:cTn id="335" fill="hold" nodeType="withGroup">
                            <p:stCondLst>
                              <p:cond delay="0"/>
                            </p:stCondLst>
                            <p:childTnLst>
                              <p:par>
                                <p:cTn id="336" presetID="22" presetClass="entr" presetSubtype="4" fill="hold" grpId="0" nodeType="clickEffect">
                                  <p:stCondLst>
                                    <p:cond delay="0"/>
                                  </p:stCondLst>
                                  <p:childTnLst>
                                    <p:set>
                                      <p:cBhvr>
                                        <p:cTn id="337" dur="1" fill="hold">
                                          <p:stCondLst>
                                            <p:cond delay="0"/>
                                          </p:stCondLst>
                                        </p:cTn>
                                        <p:tgtEl>
                                          <p:spTgt spid="63550"/>
                                        </p:tgtEl>
                                        <p:attrNameLst>
                                          <p:attrName>style.visibility</p:attrName>
                                        </p:attrNameLst>
                                      </p:cBhvr>
                                      <p:to>
                                        <p:strVal val="visible"/>
                                      </p:to>
                                    </p:set>
                                    <p:animEffect transition="in" filter="wipe(down)">
                                      <p:cBhvr>
                                        <p:cTn id="338" dur="500"/>
                                        <p:tgtEl>
                                          <p:spTgt spid="63550"/>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22" presetClass="entr" presetSubtype="4" fill="hold" nodeType="clickEffect">
                                  <p:stCondLst>
                                    <p:cond delay="0"/>
                                  </p:stCondLst>
                                  <p:childTnLst>
                                    <p:set>
                                      <p:cBhvr>
                                        <p:cTn id="342" dur="1" fill="hold">
                                          <p:stCondLst>
                                            <p:cond delay="0"/>
                                          </p:stCondLst>
                                        </p:cTn>
                                        <p:tgtEl>
                                          <p:spTgt spid="63551"/>
                                        </p:tgtEl>
                                        <p:attrNameLst>
                                          <p:attrName>style.visibility</p:attrName>
                                        </p:attrNameLst>
                                      </p:cBhvr>
                                      <p:to>
                                        <p:strVal val="visible"/>
                                      </p:to>
                                    </p:set>
                                    <p:animEffect transition="in" filter="wipe(down)">
                                      <p:cBhvr>
                                        <p:cTn id="343" dur="500"/>
                                        <p:tgtEl>
                                          <p:spTgt spid="63551"/>
                                        </p:tgtEl>
                                      </p:cBhvr>
                                    </p:animEffect>
                                  </p:childTnLst>
                                </p:cTn>
                              </p:par>
                            </p:childTnLst>
                          </p:cTn>
                        </p:par>
                        <p:par>
                          <p:cTn id="344" fill="hold" nodeType="afterGroup">
                            <p:stCondLst>
                              <p:cond delay="500"/>
                            </p:stCondLst>
                            <p:childTnLst>
                              <p:par>
                                <p:cTn id="345" presetID="22" presetClass="entr" presetSubtype="4" fill="hold" grpId="0" nodeType="afterEffect">
                                  <p:stCondLst>
                                    <p:cond delay="0"/>
                                  </p:stCondLst>
                                  <p:childTnLst>
                                    <p:set>
                                      <p:cBhvr>
                                        <p:cTn id="346" dur="1" fill="hold">
                                          <p:stCondLst>
                                            <p:cond delay="0"/>
                                          </p:stCondLst>
                                        </p:cTn>
                                        <p:tgtEl>
                                          <p:spTgt spid="63552"/>
                                        </p:tgtEl>
                                        <p:attrNameLst>
                                          <p:attrName>style.visibility</p:attrName>
                                        </p:attrNameLst>
                                      </p:cBhvr>
                                      <p:to>
                                        <p:strVal val="visible"/>
                                      </p:to>
                                    </p:set>
                                    <p:animEffect transition="in" filter="wipe(down)">
                                      <p:cBhvr>
                                        <p:cTn id="347" dur="500"/>
                                        <p:tgtEl>
                                          <p:spTgt spid="63552"/>
                                        </p:tgtEl>
                                      </p:cBhvr>
                                    </p:animEffect>
                                  </p:childTnLst>
                                </p:cTn>
                              </p:par>
                            </p:childTnLst>
                          </p:cTn>
                        </p:par>
                      </p:childTnLst>
                    </p:cTn>
                  </p:par>
                  <p:par>
                    <p:cTn id="348" fill="hold" nodeType="clickPar">
                      <p:stCondLst>
                        <p:cond delay="indefinite"/>
                      </p:stCondLst>
                      <p:childTnLst>
                        <p:par>
                          <p:cTn id="349" fill="hold" nodeType="withGroup">
                            <p:stCondLst>
                              <p:cond delay="0"/>
                            </p:stCondLst>
                            <p:childTnLst>
                              <p:par>
                                <p:cTn id="350" presetID="22" presetClass="exit" presetSubtype="4" fill="hold" nodeType="clickEffect">
                                  <p:stCondLst>
                                    <p:cond delay="0"/>
                                  </p:stCondLst>
                                  <p:childTnLst>
                                    <p:animEffect transition="out" filter="wipe(down)">
                                      <p:cBhvr>
                                        <p:cTn id="351" dur="500"/>
                                        <p:tgtEl>
                                          <p:spTgt spid="63544"/>
                                        </p:tgtEl>
                                      </p:cBhvr>
                                    </p:animEffect>
                                    <p:set>
                                      <p:cBhvr>
                                        <p:cTn id="352" dur="1" fill="hold">
                                          <p:stCondLst>
                                            <p:cond delay="499"/>
                                          </p:stCondLst>
                                        </p:cTn>
                                        <p:tgtEl>
                                          <p:spTgt spid="63544"/>
                                        </p:tgtEl>
                                        <p:attrNameLst>
                                          <p:attrName>style.visibility</p:attrName>
                                        </p:attrNameLst>
                                      </p:cBhvr>
                                      <p:to>
                                        <p:strVal val="hidden"/>
                                      </p:to>
                                    </p:set>
                                  </p:childTnLst>
                                </p:cTn>
                              </p:par>
                              <p:par>
                                <p:cTn id="353" presetID="22" presetClass="exit" presetSubtype="4" fill="hold" nodeType="withEffect">
                                  <p:stCondLst>
                                    <p:cond delay="0"/>
                                  </p:stCondLst>
                                  <p:childTnLst>
                                    <p:animEffect transition="out" filter="wipe(down)">
                                      <p:cBhvr>
                                        <p:cTn id="354" dur="500"/>
                                        <p:tgtEl>
                                          <p:spTgt spid="63543"/>
                                        </p:tgtEl>
                                      </p:cBhvr>
                                    </p:animEffect>
                                    <p:set>
                                      <p:cBhvr>
                                        <p:cTn id="355" dur="1" fill="hold">
                                          <p:stCondLst>
                                            <p:cond delay="499"/>
                                          </p:stCondLst>
                                        </p:cTn>
                                        <p:tgtEl>
                                          <p:spTgt spid="63543"/>
                                        </p:tgtEl>
                                        <p:attrNameLst>
                                          <p:attrName>style.visibility</p:attrName>
                                        </p:attrNameLst>
                                      </p:cBhvr>
                                      <p:to>
                                        <p:strVal val="hidden"/>
                                      </p:to>
                                    </p:set>
                                  </p:childTnLst>
                                </p:cTn>
                              </p:par>
                              <p:par>
                                <p:cTn id="356" presetID="22" presetClass="exit" presetSubtype="4" fill="hold" nodeType="withEffect">
                                  <p:stCondLst>
                                    <p:cond delay="0"/>
                                  </p:stCondLst>
                                  <p:childTnLst>
                                    <p:animEffect transition="out" filter="wipe(down)">
                                      <p:cBhvr>
                                        <p:cTn id="357" dur="500"/>
                                        <p:tgtEl>
                                          <p:spTgt spid="63547"/>
                                        </p:tgtEl>
                                      </p:cBhvr>
                                    </p:animEffect>
                                    <p:set>
                                      <p:cBhvr>
                                        <p:cTn id="358" dur="1" fill="hold">
                                          <p:stCondLst>
                                            <p:cond delay="499"/>
                                          </p:stCondLst>
                                        </p:cTn>
                                        <p:tgtEl>
                                          <p:spTgt spid="63547"/>
                                        </p:tgtEl>
                                        <p:attrNameLst>
                                          <p:attrName>style.visibility</p:attrName>
                                        </p:attrNameLst>
                                      </p:cBhvr>
                                      <p:to>
                                        <p:strVal val="hidden"/>
                                      </p:to>
                                    </p:set>
                                  </p:childTnLst>
                                </p:cTn>
                              </p:par>
                              <p:par>
                                <p:cTn id="359" presetID="22" presetClass="exit" presetSubtype="4" fill="hold" nodeType="withEffect">
                                  <p:stCondLst>
                                    <p:cond delay="0"/>
                                  </p:stCondLst>
                                  <p:childTnLst>
                                    <p:animEffect transition="out" filter="wipe(down)">
                                      <p:cBhvr>
                                        <p:cTn id="360" dur="500"/>
                                        <p:tgtEl>
                                          <p:spTgt spid="63548"/>
                                        </p:tgtEl>
                                      </p:cBhvr>
                                    </p:animEffect>
                                    <p:set>
                                      <p:cBhvr>
                                        <p:cTn id="361" dur="1" fill="hold">
                                          <p:stCondLst>
                                            <p:cond delay="499"/>
                                          </p:stCondLst>
                                        </p:cTn>
                                        <p:tgtEl>
                                          <p:spTgt spid="63548"/>
                                        </p:tgtEl>
                                        <p:attrNameLst>
                                          <p:attrName>style.visibility</p:attrName>
                                        </p:attrNameLst>
                                      </p:cBhvr>
                                      <p:to>
                                        <p:strVal val="hidden"/>
                                      </p:to>
                                    </p:set>
                                  </p:childTnLst>
                                </p:cTn>
                              </p:par>
                            </p:childTnLst>
                          </p:cTn>
                        </p:par>
                      </p:childTnLst>
                    </p:cTn>
                  </p:par>
                  <p:par>
                    <p:cTn id="362" fill="hold" nodeType="clickPar">
                      <p:stCondLst>
                        <p:cond delay="indefinite"/>
                      </p:stCondLst>
                      <p:childTnLst>
                        <p:par>
                          <p:cTn id="363" fill="hold" nodeType="withGroup">
                            <p:stCondLst>
                              <p:cond delay="0"/>
                            </p:stCondLst>
                            <p:childTnLst>
                              <p:par>
                                <p:cTn id="364" presetID="2" presetClass="entr" presetSubtype="1" fill="hold" nodeType="clickEffect">
                                  <p:stCondLst>
                                    <p:cond delay="0"/>
                                  </p:stCondLst>
                                  <p:childTnLst>
                                    <p:set>
                                      <p:cBhvr>
                                        <p:cTn id="365" dur="1" fill="hold">
                                          <p:stCondLst>
                                            <p:cond delay="0"/>
                                          </p:stCondLst>
                                        </p:cTn>
                                        <p:tgtEl>
                                          <p:spTgt spid="63554"/>
                                        </p:tgtEl>
                                        <p:attrNameLst>
                                          <p:attrName>style.visibility</p:attrName>
                                        </p:attrNameLst>
                                      </p:cBhvr>
                                      <p:to>
                                        <p:strVal val="visible"/>
                                      </p:to>
                                    </p:set>
                                    <p:anim calcmode="lin" valueType="num">
                                      <p:cBhvr additive="base">
                                        <p:cTn id="366" dur="500" fill="hold"/>
                                        <p:tgtEl>
                                          <p:spTgt spid="63554"/>
                                        </p:tgtEl>
                                        <p:attrNameLst>
                                          <p:attrName>ppt_x</p:attrName>
                                        </p:attrNameLst>
                                      </p:cBhvr>
                                      <p:tavLst>
                                        <p:tav tm="0">
                                          <p:val>
                                            <p:strVal val="#ppt_x"/>
                                          </p:val>
                                        </p:tav>
                                        <p:tav tm="100000">
                                          <p:val>
                                            <p:strVal val="#ppt_x"/>
                                          </p:val>
                                        </p:tav>
                                      </p:tavLst>
                                    </p:anim>
                                    <p:anim calcmode="lin" valueType="num">
                                      <p:cBhvr additive="base">
                                        <p:cTn id="367" dur="500" fill="hold"/>
                                        <p:tgtEl>
                                          <p:spTgt spid="63554"/>
                                        </p:tgtEl>
                                        <p:attrNameLst>
                                          <p:attrName>ppt_y</p:attrName>
                                        </p:attrNameLst>
                                      </p:cBhvr>
                                      <p:tavLst>
                                        <p:tav tm="0">
                                          <p:val>
                                            <p:strVal val="0-#ppt_h/2"/>
                                          </p:val>
                                        </p:tav>
                                        <p:tav tm="100000">
                                          <p:val>
                                            <p:strVal val="#ppt_y"/>
                                          </p:val>
                                        </p:tav>
                                      </p:tavLst>
                                    </p:anim>
                                  </p:childTnLst>
                                </p:cTn>
                              </p:par>
                            </p:childTnLst>
                          </p:cTn>
                        </p:par>
                      </p:childTnLst>
                    </p:cTn>
                  </p:par>
                  <p:par>
                    <p:cTn id="368" fill="hold" nodeType="clickPar">
                      <p:stCondLst>
                        <p:cond delay="indefinite"/>
                      </p:stCondLst>
                      <p:childTnLst>
                        <p:par>
                          <p:cTn id="369" fill="hold" nodeType="withGroup">
                            <p:stCondLst>
                              <p:cond delay="0"/>
                            </p:stCondLst>
                            <p:childTnLst>
                              <p:par>
                                <p:cTn id="370" presetID="22" presetClass="entr" presetSubtype="4" fill="hold" grpId="0" nodeType="clickEffect">
                                  <p:stCondLst>
                                    <p:cond delay="0"/>
                                  </p:stCondLst>
                                  <p:childTnLst>
                                    <p:set>
                                      <p:cBhvr>
                                        <p:cTn id="371" dur="1" fill="hold">
                                          <p:stCondLst>
                                            <p:cond delay="0"/>
                                          </p:stCondLst>
                                        </p:cTn>
                                        <p:tgtEl>
                                          <p:spTgt spid="63553"/>
                                        </p:tgtEl>
                                        <p:attrNameLst>
                                          <p:attrName>style.visibility</p:attrName>
                                        </p:attrNameLst>
                                      </p:cBhvr>
                                      <p:to>
                                        <p:strVal val="visible"/>
                                      </p:to>
                                    </p:set>
                                    <p:animEffect transition="in" filter="wipe(down)">
                                      <p:cBhvr>
                                        <p:cTn id="372" dur="500"/>
                                        <p:tgtEl>
                                          <p:spTgt spid="63553"/>
                                        </p:tgtEl>
                                      </p:cBhvr>
                                    </p:animEffect>
                                  </p:childTnLst>
                                </p:cTn>
                              </p:par>
                            </p:childTnLst>
                          </p:cTn>
                        </p:par>
                      </p:childTnLst>
                    </p:cTn>
                  </p:par>
                  <p:par>
                    <p:cTn id="373" fill="hold" nodeType="clickPar">
                      <p:stCondLst>
                        <p:cond delay="indefinite"/>
                      </p:stCondLst>
                      <p:childTnLst>
                        <p:par>
                          <p:cTn id="374" fill="hold" nodeType="withGroup">
                            <p:stCondLst>
                              <p:cond delay="0"/>
                            </p:stCondLst>
                            <p:childTnLst>
                              <p:par>
                                <p:cTn id="375" presetID="22" presetClass="entr" presetSubtype="4" fill="hold" nodeType="clickEffect">
                                  <p:stCondLst>
                                    <p:cond delay="0"/>
                                  </p:stCondLst>
                                  <p:childTnLst>
                                    <p:set>
                                      <p:cBhvr>
                                        <p:cTn id="376" dur="1" fill="hold">
                                          <p:stCondLst>
                                            <p:cond delay="0"/>
                                          </p:stCondLst>
                                        </p:cTn>
                                        <p:tgtEl>
                                          <p:spTgt spid="63555"/>
                                        </p:tgtEl>
                                        <p:attrNameLst>
                                          <p:attrName>style.visibility</p:attrName>
                                        </p:attrNameLst>
                                      </p:cBhvr>
                                      <p:to>
                                        <p:strVal val="visible"/>
                                      </p:to>
                                    </p:set>
                                    <p:animEffect transition="in" filter="wipe(down)">
                                      <p:cBhvr>
                                        <p:cTn id="377" dur="500"/>
                                        <p:tgtEl>
                                          <p:spTgt spid="63555"/>
                                        </p:tgtEl>
                                      </p:cBhvr>
                                    </p:animEffect>
                                  </p:childTnLst>
                                </p:cTn>
                              </p:par>
                            </p:childTnLst>
                          </p:cTn>
                        </p:par>
                        <p:par>
                          <p:cTn id="378" fill="hold" nodeType="afterGroup">
                            <p:stCondLst>
                              <p:cond delay="500"/>
                            </p:stCondLst>
                            <p:childTnLst>
                              <p:par>
                                <p:cTn id="379" presetID="22" presetClass="entr" presetSubtype="4" fill="hold" grpId="0" nodeType="afterEffect">
                                  <p:stCondLst>
                                    <p:cond delay="0"/>
                                  </p:stCondLst>
                                  <p:childTnLst>
                                    <p:set>
                                      <p:cBhvr>
                                        <p:cTn id="380" dur="1" fill="hold">
                                          <p:stCondLst>
                                            <p:cond delay="0"/>
                                          </p:stCondLst>
                                        </p:cTn>
                                        <p:tgtEl>
                                          <p:spTgt spid="63556"/>
                                        </p:tgtEl>
                                        <p:attrNameLst>
                                          <p:attrName>style.visibility</p:attrName>
                                        </p:attrNameLst>
                                      </p:cBhvr>
                                      <p:to>
                                        <p:strVal val="visible"/>
                                      </p:to>
                                    </p:set>
                                    <p:animEffect transition="in" filter="wipe(down)">
                                      <p:cBhvr>
                                        <p:cTn id="381" dur="500"/>
                                        <p:tgtEl>
                                          <p:spTgt spid="63556"/>
                                        </p:tgtEl>
                                      </p:cBhvr>
                                    </p:animEffect>
                                  </p:childTnLst>
                                </p:cTn>
                              </p:par>
                            </p:childTnLst>
                          </p:cTn>
                        </p:par>
                        <p:par>
                          <p:cTn id="382" fill="hold" nodeType="afterGroup">
                            <p:stCondLst>
                              <p:cond delay="1000"/>
                            </p:stCondLst>
                            <p:childTnLst>
                              <p:par>
                                <p:cTn id="383" presetID="22" presetClass="entr" presetSubtype="4" fill="hold" grpId="0" nodeType="afterEffect">
                                  <p:stCondLst>
                                    <p:cond delay="0"/>
                                  </p:stCondLst>
                                  <p:childTnLst>
                                    <p:set>
                                      <p:cBhvr>
                                        <p:cTn id="384" dur="1" fill="hold">
                                          <p:stCondLst>
                                            <p:cond delay="0"/>
                                          </p:stCondLst>
                                        </p:cTn>
                                        <p:tgtEl>
                                          <p:spTgt spid="63557"/>
                                        </p:tgtEl>
                                        <p:attrNameLst>
                                          <p:attrName>style.visibility</p:attrName>
                                        </p:attrNameLst>
                                      </p:cBhvr>
                                      <p:to>
                                        <p:strVal val="visible"/>
                                      </p:to>
                                    </p:set>
                                    <p:animEffect transition="in" filter="wipe(down)">
                                      <p:cBhvr>
                                        <p:cTn id="385" dur="500"/>
                                        <p:tgtEl>
                                          <p:spTgt spid="6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494" grpId="0"/>
      <p:bldP spid="63496" grpId="0"/>
      <p:bldP spid="63497" grpId="0"/>
      <p:bldP spid="63501" grpId="0"/>
      <p:bldP spid="63501" grpId="1"/>
      <p:bldP spid="63504" grpId="0"/>
      <p:bldP spid="63506" grpId="0"/>
      <p:bldP spid="63506" grpId="1"/>
      <p:bldP spid="63509" grpId="0"/>
      <p:bldP spid="63511" grpId="0"/>
      <p:bldP spid="63511" grpId="1"/>
      <p:bldP spid="63514" grpId="0"/>
      <p:bldP spid="63516" grpId="0"/>
      <p:bldP spid="63516" grpId="1"/>
      <p:bldP spid="63519" grpId="0"/>
      <p:bldP spid="63521" grpId="0"/>
      <p:bldP spid="63527" grpId="0"/>
      <p:bldP spid="63531" grpId="0"/>
      <p:bldP spid="63534" grpId="0"/>
      <p:bldP spid="63536" grpId="0"/>
      <p:bldP spid="63538" grpId="0"/>
      <p:bldP spid="63539" grpId="0"/>
      <p:bldP spid="63540" grpId="0"/>
      <p:bldP spid="63546" grpId="0"/>
      <p:bldP spid="63550" grpId="0"/>
      <p:bldP spid="63552" grpId="0"/>
      <p:bldP spid="63553" grpId="0"/>
      <p:bldP spid="63556" grpId="0"/>
      <p:bldP spid="635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a:extLst>
              <a:ext uri="{FF2B5EF4-FFF2-40B4-BE49-F238E27FC236}">
                <a16:creationId xmlns:a16="http://schemas.microsoft.com/office/drawing/2014/main" id="{D5FB570B-4626-4F27-AC0A-AFE5616B5BBE}"/>
              </a:ext>
            </a:extLst>
          </p:cNvPr>
          <p:cNvSpPr txBox="1">
            <a:spLocks noChangeArrowheads="1"/>
          </p:cNvSpPr>
          <p:nvPr/>
        </p:nvSpPr>
        <p:spPr bwMode="auto">
          <a:xfrm>
            <a:off x="0" y="3175"/>
            <a:ext cx="9144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Q10.14:A line AB, 90mm long, is inclined at 45</a:t>
            </a:r>
            <a:r>
              <a:rPr lang="en-US" altLang="en-US" sz="1600" b="1">
                <a:latin typeface="Times New Roman" panose="02020603050405020304" pitchFamily="18" charset="0"/>
                <a:cs typeface="Times New Roman" panose="02020603050405020304" pitchFamily="18" charset="0"/>
              </a:rPr>
              <a:t>º</a:t>
            </a:r>
            <a:r>
              <a:rPr lang="en-US" altLang="en-US" sz="1600" b="1"/>
              <a:t> to the H.P. and its top view makes an angle of 60</a:t>
            </a:r>
            <a:r>
              <a:rPr lang="en-US" altLang="en-US" sz="1600" b="1">
                <a:latin typeface="Times New Roman" panose="02020603050405020304" pitchFamily="18" charset="0"/>
                <a:cs typeface="Times New Roman" panose="02020603050405020304" pitchFamily="18" charset="0"/>
              </a:rPr>
              <a:t>º</a:t>
            </a:r>
            <a:r>
              <a:rPr lang="en-US" altLang="en-US" sz="1600" b="1"/>
              <a:t> with the V.P. The end A is in the H.P. and 12mm in front of V.P. Draw its front view and find its true inclination with the V.P.</a:t>
            </a:r>
          </a:p>
        </p:txBody>
      </p:sp>
      <p:sp>
        <p:nvSpPr>
          <p:cNvPr id="11269" name="Text Box 5">
            <a:extLst>
              <a:ext uri="{FF2B5EF4-FFF2-40B4-BE49-F238E27FC236}">
                <a16:creationId xmlns:a16="http://schemas.microsoft.com/office/drawing/2014/main" id="{F7F40A07-06EF-4BE8-ABE9-AE2994B507AA}"/>
              </a:ext>
            </a:extLst>
          </p:cNvPr>
          <p:cNvSpPr txBox="1">
            <a:spLocks noChangeArrowheads="1"/>
          </p:cNvSpPr>
          <p:nvPr/>
        </p:nvSpPr>
        <p:spPr bwMode="auto">
          <a:xfrm>
            <a:off x="8370888" y="3840163"/>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11270" name="Text Box 6">
            <a:extLst>
              <a:ext uri="{FF2B5EF4-FFF2-40B4-BE49-F238E27FC236}">
                <a16:creationId xmlns:a16="http://schemas.microsoft.com/office/drawing/2014/main" id="{C2A67F26-2061-4FDE-94DA-7C121CC4E02B}"/>
              </a:ext>
            </a:extLst>
          </p:cNvPr>
          <p:cNvSpPr txBox="1">
            <a:spLocks noChangeArrowheads="1"/>
          </p:cNvSpPr>
          <p:nvPr/>
        </p:nvSpPr>
        <p:spPr bwMode="auto">
          <a:xfrm>
            <a:off x="2857500" y="3819525"/>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11271" name="Line 7">
            <a:extLst>
              <a:ext uri="{FF2B5EF4-FFF2-40B4-BE49-F238E27FC236}">
                <a16:creationId xmlns:a16="http://schemas.microsoft.com/office/drawing/2014/main" id="{AF5C15F7-E4C7-46DA-BFB5-67835A0AAFE4}"/>
              </a:ext>
            </a:extLst>
          </p:cNvPr>
          <p:cNvSpPr>
            <a:spLocks noChangeShapeType="1"/>
          </p:cNvSpPr>
          <p:nvPr/>
        </p:nvSpPr>
        <p:spPr bwMode="auto">
          <a:xfrm>
            <a:off x="3324225" y="4016375"/>
            <a:ext cx="4930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Oval 8">
            <a:extLst>
              <a:ext uri="{FF2B5EF4-FFF2-40B4-BE49-F238E27FC236}">
                <a16:creationId xmlns:a16="http://schemas.microsoft.com/office/drawing/2014/main" id="{BB0E9C40-2DF7-4819-88C7-2AD822539FF1}"/>
              </a:ext>
            </a:extLst>
          </p:cNvPr>
          <p:cNvSpPr>
            <a:spLocks noChangeArrowheads="1"/>
          </p:cNvSpPr>
          <p:nvPr/>
        </p:nvSpPr>
        <p:spPr bwMode="auto">
          <a:xfrm>
            <a:off x="4519613" y="3987800"/>
            <a:ext cx="46037" cy="46038"/>
          </a:xfrm>
          <a:prstGeom prst="ellipse">
            <a:avLst/>
          </a:prstGeom>
          <a:solidFill>
            <a:schemeClr val="accent1">
              <a:alpha val="49001"/>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Text Box 9">
            <a:extLst>
              <a:ext uri="{FF2B5EF4-FFF2-40B4-BE49-F238E27FC236}">
                <a16:creationId xmlns:a16="http://schemas.microsoft.com/office/drawing/2014/main" id="{5A6F2327-617F-4EC8-8B9F-57F4D1427751}"/>
              </a:ext>
            </a:extLst>
          </p:cNvPr>
          <p:cNvSpPr txBox="1">
            <a:spLocks noChangeArrowheads="1"/>
          </p:cNvSpPr>
          <p:nvPr/>
        </p:nvSpPr>
        <p:spPr bwMode="auto">
          <a:xfrm>
            <a:off x="4248150" y="36163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11274" name="Line 10">
            <a:extLst>
              <a:ext uri="{FF2B5EF4-FFF2-40B4-BE49-F238E27FC236}">
                <a16:creationId xmlns:a16="http://schemas.microsoft.com/office/drawing/2014/main" id="{2B6379C7-1F13-46A5-A77D-8C36BF21B5DF}"/>
              </a:ext>
            </a:extLst>
          </p:cNvPr>
          <p:cNvSpPr>
            <a:spLocks noChangeShapeType="1"/>
          </p:cNvSpPr>
          <p:nvPr/>
        </p:nvSpPr>
        <p:spPr bwMode="auto">
          <a:xfrm>
            <a:off x="4537075" y="40259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Text Box 11">
            <a:extLst>
              <a:ext uri="{FF2B5EF4-FFF2-40B4-BE49-F238E27FC236}">
                <a16:creationId xmlns:a16="http://schemas.microsoft.com/office/drawing/2014/main" id="{17F87160-8410-4C58-867C-5355990561A9}"/>
              </a:ext>
            </a:extLst>
          </p:cNvPr>
          <p:cNvSpPr txBox="1">
            <a:spLocks noChangeArrowheads="1"/>
          </p:cNvSpPr>
          <p:nvPr/>
        </p:nvSpPr>
        <p:spPr bwMode="auto">
          <a:xfrm>
            <a:off x="4248150" y="44354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11276" name="Oval 12">
            <a:extLst>
              <a:ext uri="{FF2B5EF4-FFF2-40B4-BE49-F238E27FC236}">
                <a16:creationId xmlns:a16="http://schemas.microsoft.com/office/drawing/2014/main" id="{E1701956-E56E-4E81-B71A-35FF5E8F27A0}"/>
              </a:ext>
            </a:extLst>
          </p:cNvPr>
          <p:cNvSpPr>
            <a:spLocks noChangeArrowheads="1"/>
          </p:cNvSpPr>
          <p:nvPr/>
        </p:nvSpPr>
        <p:spPr bwMode="auto">
          <a:xfrm>
            <a:off x="4514850" y="4462463"/>
            <a:ext cx="46038" cy="46037"/>
          </a:xfrm>
          <a:prstGeom prst="ellipse">
            <a:avLst/>
          </a:prstGeom>
          <a:solidFill>
            <a:schemeClr val="accent1">
              <a:alpha val="49001"/>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Line 13">
            <a:extLst>
              <a:ext uri="{FF2B5EF4-FFF2-40B4-BE49-F238E27FC236}">
                <a16:creationId xmlns:a16="http://schemas.microsoft.com/office/drawing/2014/main" id="{285303FF-09C8-4137-A487-1C9D47935399}"/>
              </a:ext>
            </a:extLst>
          </p:cNvPr>
          <p:cNvSpPr>
            <a:spLocks noChangeShapeType="1"/>
          </p:cNvSpPr>
          <p:nvPr/>
        </p:nvSpPr>
        <p:spPr bwMode="auto">
          <a:xfrm flipH="1">
            <a:off x="3905250" y="4473575"/>
            <a:ext cx="59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Line 14">
            <a:extLst>
              <a:ext uri="{FF2B5EF4-FFF2-40B4-BE49-F238E27FC236}">
                <a16:creationId xmlns:a16="http://schemas.microsoft.com/office/drawing/2014/main" id="{66143595-7244-48FC-BB2E-C8821D4DF10F}"/>
              </a:ext>
            </a:extLst>
          </p:cNvPr>
          <p:cNvSpPr>
            <a:spLocks noChangeShapeType="1"/>
          </p:cNvSpPr>
          <p:nvPr/>
        </p:nvSpPr>
        <p:spPr bwMode="auto">
          <a:xfrm>
            <a:off x="4133850" y="4016375"/>
            <a:ext cx="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Text Box 15">
            <a:extLst>
              <a:ext uri="{FF2B5EF4-FFF2-40B4-BE49-F238E27FC236}">
                <a16:creationId xmlns:a16="http://schemas.microsoft.com/office/drawing/2014/main" id="{C431D86C-7D80-4700-BDDB-ADCEC381B27B}"/>
              </a:ext>
            </a:extLst>
          </p:cNvPr>
          <p:cNvSpPr txBox="1">
            <a:spLocks noChangeArrowheads="1"/>
          </p:cNvSpPr>
          <p:nvPr/>
        </p:nvSpPr>
        <p:spPr bwMode="auto">
          <a:xfrm rot="16200000">
            <a:off x="3657600" y="41227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12</a:t>
            </a:r>
          </a:p>
        </p:txBody>
      </p:sp>
      <p:sp>
        <p:nvSpPr>
          <p:cNvPr id="11280" name="Line 16">
            <a:extLst>
              <a:ext uri="{FF2B5EF4-FFF2-40B4-BE49-F238E27FC236}">
                <a16:creationId xmlns:a16="http://schemas.microsoft.com/office/drawing/2014/main" id="{F1024E62-6B97-4F8D-BEA3-437455662DAB}"/>
              </a:ext>
            </a:extLst>
          </p:cNvPr>
          <p:cNvSpPr>
            <a:spLocks noChangeShapeType="1"/>
          </p:cNvSpPr>
          <p:nvPr/>
        </p:nvSpPr>
        <p:spPr bwMode="auto">
          <a:xfrm rot="18900000">
            <a:off x="4070350" y="2870200"/>
            <a:ext cx="3235325"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Text Box 17">
            <a:extLst>
              <a:ext uri="{FF2B5EF4-FFF2-40B4-BE49-F238E27FC236}">
                <a16:creationId xmlns:a16="http://schemas.microsoft.com/office/drawing/2014/main" id="{4DA51956-C9B6-4092-A8AE-C729A3F91620}"/>
              </a:ext>
            </a:extLst>
          </p:cNvPr>
          <p:cNvSpPr txBox="1">
            <a:spLocks noChangeArrowheads="1"/>
          </p:cNvSpPr>
          <p:nvPr/>
        </p:nvSpPr>
        <p:spPr bwMode="auto">
          <a:xfrm rot="-66953906">
            <a:off x="5351463" y="2709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33CC"/>
                </a:solidFill>
              </a:rPr>
              <a:t>90</a:t>
            </a:r>
          </a:p>
        </p:txBody>
      </p:sp>
      <p:sp>
        <p:nvSpPr>
          <p:cNvPr id="11282" name="Arc 18">
            <a:extLst>
              <a:ext uri="{FF2B5EF4-FFF2-40B4-BE49-F238E27FC236}">
                <a16:creationId xmlns:a16="http://schemas.microsoft.com/office/drawing/2014/main" id="{8AC9AD23-ADFA-4B82-B0E0-E7339F6DB393}"/>
              </a:ext>
            </a:extLst>
          </p:cNvPr>
          <p:cNvSpPr>
            <a:spLocks/>
          </p:cNvSpPr>
          <p:nvPr/>
        </p:nvSpPr>
        <p:spPr bwMode="auto">
          <a:xfrm rot="10800000" flipH="1" flipV="1">
            <a:off x="4767263" y="3603625"/>
            <a:ext cx="447675" cy="441325"/>
          </a:xfrm>
          <a:custGeom>
            <a:avLst/>
            <a:gdLst>
              <a:gd name="G0" fmla="+- 0 0 0"/>
              <a:gd name="G1" fmla="+- 19736 0 0"/>
              <a:gd name="G2" fmla="+- 21600 0 0"/>
              <a:gd name="T0" fmla="*/ 8777 w 21566"/>
              <a:gd name="T1" fmla="*/ 0 h 19736"/>
              <a:gd name="T2" fmla="*/ 21566 w 21566"/>
              <a:gd name="T3" fmla="*/ 18521 h 19736"/>
              <a:gd name="T4" fmla="*/ 0 w 21566"/>
              <a:gd name="T5" fmla="*/ 19736 h 19736"/>
            </a:gdLst>
            <a:ahLst/>
            <a:cxnLst>
              <a:cxn ang="0">
                <a:pos x="T0" y="T1"/>
              </a:cxn>
              <a:cxn ang="0">
                <a:pos x="T2" y="T3"/>
              </a:cxn>
              <a:cxn ang="0">
                <a:pos x="T4" y="T5"/>
              </a:cxn>
            </a:cxnLst>
            <a:rect l="0" t="0" r="r" b="b"/>
            <a:pathLst>
              <a:path w="21566" h="19736" fill="none" extrusionOk="0">
                <a:moveTo>
                  <a:pt x="8777" y="-1"/>
                </a:moveTo>
                <a:cubicBezTo>
                  <a:pt x="16173" y="3289"/>
                  <a:pt x="21110" y="10438"/>
                  <a:pt x="21565" y="18521"/>
                </a:cubicBezTo>
              </a:path>
              <a:path w="21566" h="19736" stroke="0" extrusionOk="0">
                <a:moveTo>
                  <a:pt x="8777" y="-1"/>
                </a:moveTo>
                <a:cubicBezTo>
                  <a:pt x="16173" y="3289"/>
                  <a:pt x="21110" y="10438"/>
                  <a:pt x="21565" y="18521"/>
                </a:cubicBezTo>
                <a:lnTo>
                  <a:pt x="0" y="19736"/>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Text Box 19">
            <a:extLst>
              <a:ext uri="{FF2B5EF4-FFF2-40B4-BE49-F238E27FC236}">
                <a16:creationId xmlns:a16="http://schemas.microsoft.com/office/drawing/2014/main" id="{48A4B3B1-9CE5-4F65-BF83-7D4D9902286B}"/>
              </a:ext>
            </a:extLst>
          </p:cNvPr>
          <p:cNvSpPr txBox="1">
            <a:spLocks noChangeArrowheads="1"/>
          </p:cNvSpPr>
          <p:nvPr/>
        </p:nvSpPr>
        <p:spPr bwMode="auto">
          <a:xfrm>
            <a:off x="4948238" y="40036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45º</a:t>
            </a:r>
          </a:p>
        </p:txBody>
      </p:sp>
      <p:sp>
        <p:nvSpPr>
          <p:cNvPr id="11285" name="Oval 21">
            <a:extLst>
              <a:ext uri="{FF2B5EF4-FFF2-40B4-BE49-F238E27FC236}">
                <a16:creationId xmlns:a16="http://schemas.microsoft.com/office/drawing/2014/main" id="{B08E36BE-57E2-4AA0-91EA-057214C06E14}"/>
              </a:ext>
            </a:extLst>
          </p:cNvPr>
          <p:cNvSpPr>
            <a:spLocks noChangeArrowheads="1"/>
          </p:cNvSpPr>
          <p:nvPr/>
        </p:nvSpPr>
        <p:spPr bwMode="auto">
          <a:xfrm>
            <a:off x="6805613" y="1706563"/>
            <a:ext cx="46037" cy="46037"/>
          </a:xfrm>
          <a:prstGeom prst="ellipse">
            <a:avLst/>
          </a:prstGeom>
          <a:solidFill>
            <a:schemeClr val="accent1">
              <a:alpha val="49001"/>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6" name="Text Box 22">
            <a:extLst>
              <a:ext uri="{FF2B5EF4-FFF2-40B4-BE49-F238E27FC236}">
                <a16:creationId xmlns:a16="http://schemas.microsoft.com/office/drawing/2014/main" id="{58DD7823-3672-4527-BFE6-5293806337D1}"/>
              </a:ext>
            </a:extLst>
          </p:cNvPr>
          <p:cNvSpPr txBox="1">
            <a:spLocks noChangeArrowheads="1"/>
          </p:cNvSpPr>
          <p:nvPr/>
        </p:nvSpPr>
        <p:spPr bwMode="auto">
          <a:xfrm>
            <a:off x="6827838" y="1344613"/>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r>
              <a:rPr lang="en-US" altLang="en-US" sz="1400">
                <a:latin typeface="Arial Unicode MS" panose="020B0604020202020204" pitchFamily="34" charset="-128"/>
              </a:rPr>
              <a:t>’</a:t>
            </a:r>
          </a:p>
        </p:txBody>
      </p:sp>
      <p:sp>
        <p:nvSpPr>
          <p:cNvPr id="11287" name="Line 23">
            <a:extLst>
              <a:ext uri="{FF2B5EF4-FFF2-40B4-BE49-F238E27FC236}">
                <a16:creationId xmlns:a16="http://schemas.microsoft.com/office/drawing/2014/main" id="{3D848F94-1B6B-4285-B0F8-5EFBB096137D}"/>
              </a:ext>
            </a:extLst>
          </p:cNvPr>
          <p:cNvSpPr>
            <a:spLocks noChangeShapeType="1"/>
          </p:cNvSpPr>
          <p:nvPr/>
        </p:nvSpPr>
        <p:spPr bwMode="auto">
          <a:xfrm rot="5400000">
            <a:off x="5673725" y="3141663"/>
            <a:ext cx="0" cy="2660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a:extLst>
              <a:ext uri="{FF2B5EF4-FFF2-40B4-BE49-F238E27FC236}">
                <a16:creationId xmlns:a16="http://schemas.microsoft.com/office/drawing/2014/main" id="{11B4E45A-8710-4D2C-BC98-04BB57DCA932}"/>
              </a:ext>
            </a:extLst>
          </p:cNvPr>
          <p:cNvSpPr>
            <a:spLocks noChangeShapeType="1"/>
          </p:cNvSpPr>
          <p:nvPr/>
        </p:nvSpPr>
        <p:spPr bwMode="auto">
          <a:xfrm rot="5400000">
            <a:off x="5451475" y="3106738"/>
            <a:ext cx="2759075"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Text Box 25">
            <a:extLst>
              <a:ext uri="{FF2B5EF4-FFF2-40B4-BE49-F238E27FC236}">
                <a16:creationId xmlns:a16="http://schemas.microsoft.com/office/drawing/2014/main" id="{E46EEA37-90B3-4365-973F-BA724C8B03F2}"/>
              </a:ext>
            </a:extLst>
          </p:cNvPr>
          <p:cNvSpPr txBox="1">
            <a:spLocks noChangeArrowheads="1"/>
          </p:cNvSpPr>
          <p:nvPr/>
        </p:nvSpPr>
        <p:spPr bwMode="auto">
          <a:xfrm>
            <a:off x="6875463" y="4098925"/>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endParaRPr lang="en-US" altLang="en-US" sz="1400"/>
          </a:p>
        </p:txBody>
      </p:sp>
      <p:sp>
        <p:nvSpPr>
          <p:cNvPr id="11290" name="Line 26">
            <a:extLst>
              <a:ext uri="{FF2B5EF4-FFF2-40B4-BE49-F238E27FC236}">
                <a16:creationId xmlns:a16="http://schemas.microsoft.com/office/drawing/2014/main" id="{69F5969B-FFBC-4A47-8307-1E37D82ECE7F}"/>
              </a:ext>
            </a:extLst>
          </p:cNvPr>
          <p:cNvSpPr>
            <a:spLocks noChangeShapeType="1"/>
          </p:cNvSpPr>
          <p:nvPr/>
        </p:nvSpPr>
        <p:spPr bwMode="auto">
          <a:xfrm rot="9000000">
            <a:off x="5113338" y="4327525"/>
            <a:ext cx="0" cy="22923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Arc 27">
            <a:extLst>
              <a:ext uri="{FF2B5EF4-FFF2-40B4-BE49-F238E27FC236}">
                <a16:creationId xmlns:a16="http://schemas.microsoft.com/office/drawing/2014/main" id="{D53E3339-BE38-4156-B5BE-38477381537A}"/>
              </a:ext>
            </a:extLst>
          </p:cNvPr>
          <p:cNvSpPr>
            <a:spLocks/>
          </p:cNvSpPr>
          <p:nvPr/>
        </p:nvSpPr>
        <p:spPr bwMode="auto">
          <a:xfrm rot="5400000">
            <a:off x="4693444" y="4323557"/>
            <a:ext cx="1984375" cy="2293937"/>
          </a:xfrm>
          <a:custGeom>
            <a:avLst/>
            <a:gdLst>
              <a:gd name="G0" fmla="+- 0 0 0"/>
              <a:gd name="G1" fmla="+- 21600 0 0"/>
              <a:gd name="G2" fmla="+- 21600 0 0"/>
              <a:gd name="T0" fmla="*/ 0 w 18689"/>
              <a:gd name="T1" fmla="*/ 0 h 21600"/>
              <a:gd name="T2" fmla="*/ 18689 w 18689"/>
              <a:gd name="T3" fmla="*/ 10770 h 21600"/>
              <a:gd name="T4" fmla="*/ 0 w 18689"/>
              <a:gd name="T5" fmla="*/ 21600 h 21600"/>
            </a:gdLst>
            <a:ahLst/>
            <a:cxnLst>
              <a:cxn ang="0">
                <a:pos x="T0" y="T1"/>
              </a:cxn>
              <a:cxn ang="0">
                <a:pos x="T2" y="T3"/>
              </a:cxn>
              <a:cxn ang="0">
                <a:pos x="T4" y="T5"/>
              </a:cxn>
            </a:cxnLst>
            <a:rect l="0" t="0" r="r" b="b"/>
            <a:pathLst>
              <a:path w="18689" h="21600" fill="none" extrusionOk="0">
                <a:moveTo>
                  <a:pt x="0" y="0"/>
                </a:moveTo>
                <a:cubicBezTo>
                  <a:pt x="7704" y="0"/>
                  <a:pt x="14825" y="4103"/>
                  <a:pt x="18688" y="10770"/>
                </a:cubicBezTo>
              </a:path>
              <a:path w="18689" h="21600" stroke="0" extrusionOk="0">
                <a:moveTo>
                  <a:pt x="0" y="0"/>
                </a:moveTo>
                <a:cubicBezTo>
                  <a:pt x="7704" y="0"/>
                  <a:pt x="14825" y="4103"/>
                  <a:pt x="18688" y="10770"/>
                </a:cubicBezTo>
                <a:lnTo>
                  <a:pt x="0" y="21600"/>
                </a:lnTo>
                <a:close/>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2" name="Arc 28">
            <a:extLst>
              <a:ext uri="{FF2B5EF4-FFF2-40B4-BE49-F238E27FC236}">
                <a16:creationId xmlns:a16="http://schemas.microsoft.com/office/drawing/2014/main" id="{AD45AE84-EC19-409C-9B1C-BC7731617B09}"/>
              </a:ext>
            </a:extLst>
          </p:cNvPr>
          <p:cNvSpPr>
            <a:spLocks/>
          </p:cNvSpPr>
          <p:nvPr/>
        </p:nvSpPr>
        <p:spPr bwMode="auto">
          <a:xfrm rot="14754478" flipH="1" flipV="1">
            <a:off x="4673600" y="4394201"/>
            <a:ext cx="447675" cy="438150"/>
          </a:xfrm>
          <a:custGeom>
            <a:avLst/>
            <a:gdLst>
              <a:gd name="G0" fmla="+- 0 0 0"/>
              <a:gd name="G1" fmla="+- 19627 0 0"/>
              <a:gd name="G2" fmla="+- 21600 0 0"/>
              <a:gd name="T0" fmla="*/ 9020 w 21600"/>
              <a:gd name="T1" fmla="*/ 0 h 19627"/>
              <a:gd name="T2" fmla="*/ 21600 w 21600"/>
              <a:gd name="T3" fmla="*/ 19627 h 19627"/>
              <a:gd name="T4" fmla="*/ 0 w 21600"/>
              <a:gd name="T5" fmla="*/ 19627 h 19627"/>
            </a:gdLst>
            <a:ahLst/>
            <a:cxnLst>
              <a:cxn ang="0">
                <a:pos x="T0" y="T1"/>
              </a:cxn>
              <a:cxn ang="0">
                <a:pos x="T2" y="T3"/>
              </a:cxn>
              <a:cxn ang="0">
                <a:pos x="T4" y="T5"/>
              </a:cxn>
            </a:cxnLst>
            <a:rect l="0" t="0" r="r" b="b"/>
            <a:pathLst>
              <a:path w="21600" h="19627" fill="none" extrusionOk="0">
                <a:moveTo>
                  <a:pt x="9019" y="0"/>
                </a:moveTo>
                <a:cubicBezTo>
                  <a:pt x="16686" y="3523"/>
                  <a:pt x="21600" y="11189"/>
                  <a:pt x="21600" y="19627"/>
                </a:cubicBezTo>
              </a:path>
              <a:path w="21600" h="19627" stroke="0" extrusionOk="0">
                <a:moveTo>
                  <a:pt x="9019" y="0"/>
                </a:moveTo>
                <a:cubicBezTo>
                  <a:pt x="16686" y="3523"/>
                  <a:pt x="21600" y="11189"/>
                  <a:pt x="21600" y="19627"/>
                </a:cubicBezTo>
                <a:lnTo>
                  <a:pt x="0" y="19627"/>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3" name="Text Box 29">
            <a:extLst>
              <a:ext uri="{FF2B5EF4-FFF2-40B4-BE49-F238E27FC236}">
                <a16:creationId xmlns:a16="http://schemas.microsoft.com/office/drawing/2014/main" id="{5AF3F072-C83E-4A4B-A537-8A70567CD33C}"/>
              </a:ext>
            </a:extLst>
          </p:cNvPr>
          <p:cNvSpPr txBox="1">
            <a:spLocks noChangeArrowheads="1"/>
          </p:cNvSpPr>
          <p:nvPr/>
        </p:nvSpPr>
        <p:spPr bwMode="auto">
          <a:xfrm>
            <a:off x="4902200" y="42370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60º</a:t>
            </a:r>
          </a:p>
        </p:txBody>
      </p:sp>
      <p:sp>
        <p:nvSpPr>
          <p:cNvPr id="11294" name="Oval 30">
            <a:extLst>
              <a:ext uri="{FF2B5EF4-FFF2-40B4-BE49-F238E27FC236}">
                <a16:creationId xmlns:a16="http://schemas.microsoft.com/office/drawing/2014/main" id="{974E95AA-0C5F-44B9-9987-B4C17C754735}"/>
              </a:ext>
            </a:extLst>
          </p:cNvPr>
          <p:cNvSpPr>
            <a:spLocks noChangeArrowheads="1"/>
          </p:cNvSpPr>
          <p:nvPr/>
        </p:nvSpPr>
        <p:spPr bwMode="auto">
          <a:xfrm>
            <a:off x="5662613" y="6442075"/>
            <a:ext cx="46037" cy="46038"/>
          </a:xfrm>
          <a:prstGeom prst="ellipse">
            <a:avLst/>
          </a:prstGeom>
          <a:solidFill>
            <a:schemeClr val="accent1">
              <a:alpha val="49001"/>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5" name="Text Box 31">
            <a:extLst>
              <a:ext uri="{FF2B5EF4-FFF2-40B4-BE49-F238E27FC236}">
                <a16:creationId xmlns:a16="http://schemas.microsoft.com/office/drawing/2014/main" id="{98AC0E2E-4800-40CE-A1E0-23B25ED7BE1C}"/>
              </a:ext>
            </a:extLst>
          </p:cNvPr>
          <p:cNvSpPr txBox="1">
            <a:spLocks noChangeArrowheads="1"/>
          </p:cNvSpPr>
          <p:nvPr/>
        </p:nvSpPr>
        <p:spPr bwMode="auto">
          <a:xfrm>
            <a:off x="5684838" y="6526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11296" name="Line 32">
            <a:extLst>
              <a:ext uri="{FF2B5EF4-FFF2-40B4-BE49-F238E27FC236}">
                <a16:creationId xmlns:a16="http://schemas.microsoft.com/office/drawing/2014/main" id="{6EE0A102-B069-4784-BB11-548CF8154695}"/>
              </a:ext>
            </a:extLst>
          </p:cNvPr>
          <p:cNvSpPr>
            <a:spLocks noChangeShapeType="1"/>
          </p:cNvSpPr>
          <p:nvPr/>
        </p:nvSpPr>
        <p:spPr bwMode="auto">
          <a:xfrm>
            <a:off x="5010150" y="1727200"/>
            <a:ext cx="1825625" cy="1588"/>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7" name="Line 33">
            <a:extLst>
              <a:ext uri="{FF2B5EF4-FFF2-40B4-BE49-F238E27FC236}">
                <a16:creationId xmlns:a16="http://schemas.microsoft.com/office/drawing/2014/main" id="{8AA8E734-2B3C-42BE-9B5E-C87B4C4B6BCD}"/>
              </a:ext>
            </a:extLst>
          </p:cNvPr>
          <p:cNvSpPr>
            <a:spLocks noChangeShapeType="1"/>
          </p:cNvSpPr>
          <p:nvPr/>
        </p:nvSpPr>
        <p:spPr bwMode="auto">
          <a:xfrm>
            <a:off x="5694363" y="6473825"/>
            <a:ext cx="1825625" cy="1588"/>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8" name="Line 34">
            <a:extLst>
              <a:ext uri="{FF2B5EF4-FFF2-40B4-BE49-F238E27FC236}">
                <a16:creationId xmlns:a16="http://schemas.microsoft.com/office/drawing/2014/main" id="{B672D8F6-0800-4C3F-A3F5-5926EBEB7540}"/>
              </a:ext>
            </a:extLst>
          </p:cNvPr>
          <p:cNvSpPr>
            <a:spLocks noChangeShapeType="1"/>
          </p:cNvSpPr>
          <p:nvPr/>
        </p:nvSpPr>
        <p:spPr bwMode="auto">
          <a:xfrm rot="16200000" flipH="1">
            <a:off x="3310731" y="4101307"/>
            <a:ext cx="4748213" cy="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9" name="Text Box 35">
            <a:extLst>
              <a:ext uri="{FF2B5EF4-FFF2-40B4-BE49-F238E27FC236}">
                <a16:creationId xmlns:a16="http://schemas.microsoft.com/office/drawing/2014/main" id="{87A24841-19CF-4085-BC1C-A8DE945E1B01}"/>
              </a:ext>
            </a:extLst>
          </p:cNvPr>
          <p:cNvSpPr txBox="1">
            <a:spLocks noChangeArrowheads="1"/>
          </p:cNvSpPr>
          <p:nvPr/>
        </p:nvSpPr>
        <p:spPr bwMode="auto">
          <a:xfrm>
            <a:off x="5511800" y="1192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 </a:t>
            </a:r>
          </a:p>
        </p:txBody>
      </p:sp>
      <p:sp>
        <p:nvSpPr>
          <p:cNvPr id="11300" name="Oval 36">
            <a:extLst>
              <a:ext uri="{FF2B5EF4-FFF2-40B4-BE49-F238E27FC236}">
                <a16:creationId xmlns:a16="http://schemas.microsoft.com/office/drawing/2014/main" id="{00290F8D-A475-40D9-9009-E94EAA0F70D6}"/>
              </a:ext>
            </a:extLst>
          </p:cNvPr>
          <p:cNvSpPr>
            <a:spLocks noChangeArrowheads="1"/>
          </p:cNvSpPr>
          <p:nvPr/>
        </p:nvSpPr>
        <p:spPr bwMode="auto">
          <a:xfrm>
            <a:off x="5659438" y="1706563"/>
            <a:ext cx="46037" cy="46037"/>
          </a:xfrm>
          <a:prstGeom prst="ellipse">
            <a:avLst/>
          </a:prstGeom>
          <a:solidFill>
            <a:schemeClr val="accent1">
              <a:alpha val="49001"/>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1" name="Line 37">
            <a:extLst>
              <a:ext uri="{FF2B5EF4-FFF2-40B4-BE49-F238E27FC236}">
                <a16:creationId xmlns:a16="http://schemas.microsoft.com/office/drawing/2014/main" id="{632F352A-24C6-46F3-A9E5-F26C98CAA0FF}"/>
              </a:ext>
            </a:extLst>
          </p:cNvPr>
          <p:cNvSpPr>
            <a:spLocks noChangeShapeType="1"/>
          </p:cNvSpPr>
          <p:nvPr/>
        </p:nvSpPr>
        <p:spPr bwMode="auto">
          <a:xfrm flipV="1">
            <a:off x="4537075" y="1728788"/>
            <a:ext cx="1147763" cy="228758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2" name="Text Box 38">
            <a:extLst>
              <a:ext uri="{FF2B5EF4-FFF2-40B4-BE49-F238E27FC236}">
                <a16:creationId xmlns:a16="http://schemas.microsoft.com/office/drawing/2014/main" id="{BF16D105-BDDE-43DB-958B-C019D0B541CB}"/>
              </a:ext>
            </a:extLst>
          </p:cNvPr>
          <p:cNvSpPr txBox="1">
            <a:spLocks noChangeArrowheads="1"/>
          </p:cNvSpPr>
          <p:nvPr/>
        </p:nvSpPr>
        <p:spPr bwMode="auto">
          <a:xfrm>
            <a:off x="584200" y="1344613"/>
            <a:ext cx="2803525"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33CC"/>
                </a:solidFill>
              </a:rPr>
              <a:t>Given,</a:t>
            </a:r>
          </a:p>
          <a:p>
            <a:pPr>
              <a:spcBef>
                <a:spcPct val="50000"/>
              </a:spcBef>
            </a:pPr>
            <a:r>
              <a:rPr lang="en-US" altLang="en-US" sz="1400" b="1">
                <a:solidFill>
                  <a:srgbClr val="0033CC"/>
                </a:solidFill>
              </a:rPr>
              <a:t>T.L.=90mm, </a:t>
            </a:r>
            <a:r>
              <a:rPr lang="el-GR" altLang="en-US" sz="1400" b="1">
                <a:solidFill>
                  <a:srgbClr val="0033CC"/>
                </a:solidFill>
                <a:cs typeface="Arial" panose="020B0604020202020204" pitchFamily="34" charset="0"/>
              </a:rPr>
              <a:t>θ</a:t>
            </a:r>
            <a:r>
              <a:rPr lang="en-US" altLang="en-US" sz="1400" b="1">
                <a:solidFill>
                  <a:srgbClr val="0033CC"/>
                </a:solidFill>
                <a:cs typeface="Arial" panose="020B0604020202020204" pitchFamily="34" charset="0"/>
              </a:rPr>
              <a:t>=45º, </a:t>
            </a:r>
            <a:r>
              <a:rPr lang="el-GR" altLang="en-US" sz="1400" b="1">
                <a:solidFill>
                  <a:srgbClr val="0033CC"/>
                </a:solidFill>
                <a:cs typeface="Arial" panose="020B0604020202020204" pitchFamily="34" charset="0"/>
              </a:rPr>
              <a:t>β</a:t>
            </a:r>
            <a:r>
              <a:rPr lang="en-US" altLang="en-US" sz="1400" b="1">
                <a:solidFill>
                  <a:srgbClr val="0033CC"/>
                </a:solidFill>
                <a:cs typeface="Arial" panose="020B0604020202020204" pitchFamily="34" charset="0"/>
              </a:rPr>
              <a:t>=60º         A is in the H.P. &amp; 12mm→V.P.  </a:t>
            </a:r>
          </a:p>
        </p:txBody>
      </p:sp>
      <p:sp>
        <p:nvSpPr>
          <p:cNvPr id="11303" name="Text Box 39">
            <a:extLst>
              <a:ext uri="{FF2B5EF4-FFF2-40B4-BE49-F238E27FC236}">
                <a16:creationId xmlns:a16="http://schemas.microsoft.com/office/drawing/2014/main" id="{E5CFECA6-6DAE-4A9C-84EB-F03AA2003FD3}"/>
              </a:ext>
            </a:extLst>
          </p:cNvPr>
          <p:cNvSpPr txBox="1">
            <a:spLocks noChangeArrowheads="1"/>
          </p:cNvSpPr>
          <p:nvPr/>
        </p:nvSpPr>
        <p:spPr bwMode="auto">
          <a:xfrm>
            <a:off x="584200" y="2390775"/>
            <a:ext cx="2803525"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33CC"/>
                </a:solidFill>
              </a:rPr>
              <a:t>To find/draw,</a:t>
            </a:r>
          </a:p>
          <a:p>
            <a:pPr>
              <a:spcBef>
                <a:spcPct val="50000"/>
              </a:spcBef>
            </a:pPr>
            <a:r>
              <a:rPr lang="en-US" altLang="en-US" sz="1400" b="1">
                <a:solidFill>
                  <a:srgbClr val="0033CC"/>
                </a:solidFill>
              </a:rPr>
              <a:t>F.V.,T.V. &amp; </a:t>
            </a:r>
            <a:r>
              <a:rPr lang="en-US" altLang="en-US" sz="1400" b="1">
                <a:solidFill>
                  <a:srgbClr val="0033CC"/>
                </a:solidFill>
                <a:cs typeface="Arial" panose="020B0604020202020204" pitchFamily="34" charset="0"/>
              </a:rPr>
              <a:t>Ø  </a:t>
            </a:r>
          </a:p>
        </p:txBody>
      </p:sp>
      <p:sp>
        <p:nvSpPr>
          <p:cNvPr id="11304" name="Line 40">
            <a:extLst>
              <a:ext uri="{FF2B5EF4-FFF2-40B4-BE49-F238E27FC236}">
                <a16:creationId xmlns:a16="http://schemas.microsoft.com/office/drawing/2014/main" id="{3163C82F-ED6D-4B10-A466-ECCDDD52E732}"/>
              </a:ext>
            </a:extLst>
          </p:cNvPr>
          <p:cNvSpPr>
            <a:spLocks noChangeShapeType="1"/>
          </p:cNvSpPr>
          <p:nvPr/>
        </p:nvSpPr>
        <p:spPr bwMode="auto">
          <a:xfrm rot="2280000">
            <a:off x="4198938" y="5476875"/>
            <a:ext cx="3235325"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5" name="Text Box 41">
            <a:extLst>
              <a:ext uri="{FF2B5EF4-FFF2-40B4-BE49-F238E27FC236}">
                <a16:creationId xmlns:a16="http://schemas.microsoft.com/office/drawing/2014/main" id="{B2DFE696-CF8D-4FEC-9890-8C8741870F8D}"/>
              </a:ext>
            </a:extLst>
          </p:cNvPr>
          <p:cNvSpPr txBox="1">
            <a:spLocks noChangeArrowheads="1"/>
          </p:cNvSpPr>
          <p:nvPr/>
        </p:nvSpPr>
        <p:spPr bwMode="auto">
          <a:xfrm rot="-62614226">
            <a:off x="5826125" y="53117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33CC"/>
                </a:solidFill>
              </a:rPr>
              <a:t>90</a:t>
            </a:r>
          </a:p>
        </p:txBody>
      </p:sp>
      <p:sp>
        <p:nvSpPr>
          <p:cNvPr id="11306" name="Text Box 42">
            <a:extLst>
              <a:ext uri="{FF2B5EF4-FFF2-40B4-BE49-F238E27FC236}">
                <a16:creationId xmlns:a16="http://schemas.microsoft.com/office/drawing/2014/main" id="{9EE2C373-E0A1-4A99-837D-2B98D371538A}"/>
              </a:ext>
            </a:extLst>
          </p:cNvPr>
          <p:cNvSpPr txBox="1">
            <a:spLocks noChangeArrowheads="1"/>
          </p:cNvSpPr>
          <p:nvPr/>
        </p:nvSpPr>
        <p:spPr bwMode="auto">
          <a:xfrm>
            <a:off x="6938963" y="6450013"/>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2</a:t>
            </a:r>
            <a:endParaRPr lang="en-US" altLang="en-US" sz="1400"/>
          </a:p>
        </p:txBody>
      </p:sp>
      <p:sp>
        <p:nvSpPr>
          <p:cNvPr id="11307" name="Oval 43">
            <a:extLst>
              <a:ext uri="{FF2B5EF4-FFF2-40B4-BE49-F238E27FC236}">
                <a16:creationId xmlns:a16="http://schemas.microsoft.com/office/drawing/2014/main" id="{0FE0F4E0-3DC8-4FB0-9A3C-C29E72E5CF99}"/>
              </a:ext>
            </a:extLst>
          </p:cNvPr>
          <p:cNvSpPr>
            <a:spLocks noChangeArrowheads="1"/>
          </p:cNvSpPr>
          <p:nvPr/>
        </p:nvSpPr>
        <p:spPr bwMode="auto">
          <a:xfrm>
            <a:off x="7064375" y="6451600"/>
            <a:ext cx="46038" cy="46038"/>
          </a:xfrm>
          <a:prstGeom prst="ellipse">
            <a:avLst/>
          </a:prstGeom>
          <a:solidFill>
            <a:schemeClr val="accent1">
              <a:alpha val="49001"/>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9" name="Arc 45">
            <a:extLst>
              <a:ext uri="{FF2B5EF4-FFF2-40B4-BE49-F238E27FC236}">
                <a16:creationId xmlns:a16="http://schemas.microsoft.com/office/drawing/2014/main" id="{2C7EC7D5-BC62-481D-A670-5E0256A32460}"/>
              </a:ext>
            </a:extLst>
          </p:cNvPr>
          <p:cNvSpPr>
            <a:spLocks/>
          </p:cNvSpPr>
          <p:nvPr/>
        </p:nvSpPr>
        <p:spPr bwMode="auto">
          <a:xfrm rot="5400000">
            <a:off x="4852988" y="4387850"/>
            <a:ext cx="520700" cy="714375"/>
          </a:xfrm>
          <a:custGeom>
            <a:avLst/>
            <a:gdLst>
              <a:gd name="G0" fmla="+- 0 0 0"/>
              <a:gd name="G1" fmla="+- 21600 0 0"/>
              <a:gd name="G2" fmla="+- 21600 0 0"/>
              <a:gd name="T0" fmla="*/ 0 w 16712"/>
              <a:gd name="T1" fmla="*/ 0 h 21600"/>
              <a:gd name="T2" fmla="*/ 16712 w 16712"/>
              <a:gd name="T3" fmla="*/ 7916 h 21600"/>
              <a:gd name="T4" fmla="*/ 0 w 16712"/>
              <a:gd name="T5" fmla="*/ 21600 h 21600"/>
            </a:gdLst>
            <a:ahLst/>
            <a:cxnLst>
              <a:cxn ang="0">
                <a:pos x="T0" y="T1"/>
              </a:cxn>
              <a:cxn ang="0">
                <a:pos x="T2" y="T3"/>
              </a:cxn>
              <a:cxn ang="0">
                <a:pos x="T4" y="T5"/>
              </a:cxn>
            </a:cxnLst>
            <a:rect l="0" t="0" r="r" b="b"/>
            <a:pathLst>
              <a:path w="16712" h="21600" fill="none" extrusionOk="0">
                <a:moveTo>
                  <a:pt x="0" y="0"/>
                </a:moveTo>
                <a:cubicBezTo>
                  <a:pt x="6475" y="0"/>
                  <a:pt x="12609" y="2905"/>
                  <a:pt x="16712" y="7915"/>
                </a:cubicBezTo>
              </a:path>
              <a:path w="16712" h="21600" stroke="0" extrusionOk="0">
                <a:moveTo>
                  <a:pt x="0" y="0"/>
                </a:moveTo>
                <a:cubicBezTo>
                  <a:pt x="6475" y="0"/>
                  <a:pt x="12609" y="2905"/>
                  <a:pt x="16712" y="7915"/>
                </a:cubicBezTo>
                <a:lnTo>
                  <a:pt x="0" y="21600"/>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0" name="Text Box 46">
            <a:extLst>
              <a:ext uri="{FF2B5EF4-FFF2-40B4-BE49-F238E27FC236}">
                <a16:creationId xmlns:a16="http://schemas.microsoft.com/office/drawing/2014/main" id="{72207C79-9C53-42DF-B201-9DFF53999E71}"/>
              </a:ext>
            </a:extLst>
          </p:cNvPr>
          <p:cNvSpPr txBox="1">
            <a:spLocks noChangeArrowheads="1"/>
          </p:cNvSpPr>
          <p:nvPr/>
        </p:nvSpPr>
        <p:spPr bwMode="auto">
          <a:xfrm>
            <a:off x="5283200" y="425132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38º</a:t>
            </a:r>
          </a:p>
        </p:txBody>
      </p:sp>
      <p:sp>
        <p:nvSpPr>
          <p:cNvPr id="11311" name="Text Box 47">
            <a:extLst>
              <a:ext uri="{FF2B5EF4-FFF2-40B4-BE49-F238E27FC236}">
                <a16:creationId xmlns:a16="http://schemas.microsoft.com/office/drawing/2014/main" id="{5FDF737F-A984-44EA-8F4E-38F615E0F4ED}"/>
              </a:ext>
            </a:extLst>
          </p:cNvPr>
          <p:cNvSpPr txBox="1">
            <a:spLocks noChangeArrowheads="1"/>
          </p:cNvSpPr>
          <p:nvPr/>
        </p:nvSpPr>
        <p:spPr bwMode="auto">
          <a:xfrm>
            <a:off x="284163" y="3195638"/>
            <a:ext cx="2803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FF0000"/>
                </a:solidFill>
              </a:rPr>
              <a:t>Ans. </a:t>
            </a:r>
            <a:r>
              <a:rPr lang="en-US" altLang="en-US" sz="1600" b="1">
                <a:solidFill>
                  <a:srgbClr val="FF0000"/>
                </a:solidFill>
              </a:rPr>
              <a:t>Ø = 38</a:t>
            </a:r>
            <a:r>
              <a:rPr lang="en-US" altLang="en-US" sz="1600" b="1">
                <a:solidFill>
                  <a:srgbClr val="FF0000"/>
                </a:solidFill>
                <a:cs typeface="Arial" panose="020B0604020202020204" pitchFamily="34" charset="0"/>
              </a:rPr>
              <a:t>º</a:t>
            </a:r>
            <a:r>
              <a:rPr lang="en-US" altLang="en-US">
                <a:solidFill>
                  <a:srgbClr val="FF0000"/>
                </a:solidFill>
              </a:rPr>
              <a:t> </a:t>
            </a:r>
            <a:r>
              <a:rPr lang="en-US" altLang="en-US" sz="1400" b="1">
                <a:solidFill>
                  <a:srgbClr val="FF0000"/>
                </a:solidFill>
                <a:cs typeface="Arial" panose="020B0604020202020204" pitchFamily="34" charset="0"/>
              </a:rPr>
              <a:t>  </a:t>
            </a:r>
          </a:p>
        </p:txBody>
      </p:sp>
      <p:sp>
        <p:nvSpPr>
          <p:cNvPr id="11312" name="Arc 48">
            <a:extLst>
              <a:ext uri="{FF2B5EF4-FFF2-40B4-BE49-F238E27FC236}">
                <a16:creationId xmlns:a16="http://schemas.microsoft.com/office/drawing/2014/main" id="{C7A9451C-B690-44CA-91F7-68DBED0EE18F}"/>
              </a:ext>
            </a:extLst>
          </p:cNvPr>
          <p:cNvSpPr>
            <a:spLocks/>
          </p:cNvSpPr>
          <p:nvPr/>
        </p:nvSpPr>
        <p:spPr bwMode="auto">
          <a:xfrm flipV="1">
            <a:off x="4576763" y="4508500"/>
            <a:ext cx="2687637" cy="2130425"/>
          </a:xfrm>
          <a:custGeom>
            <a:avLst/>
            <a:gdLst>
              <a:gd name="G0" fmla="+- 0 0 0"/>
              <a:gd name="G1" fmla="+- 14532 0 0"/>
              <a:gd name="G2" fmla="+- 21600 0 0"/>
              <a:gd name="T0" fmla="*/ 15980 w 18146"/>
              <a:gd name="T1" fmla="*/ 0 h 14532"/>
              <a:gd name="T2" fmla="*/ 18146 w 18146"/>
              <a:gd name="T3" fmla="*/ 2816 h 14532"/>
              <a:gd name="T4" fmla="*/ 0 w 18146"/>
              <a:gd name="T5" fmla="*/ 14532 h 14532"/>
            </a:gdLst>
            <a:ahLst/>
            <a:cxnLst>
              <a:cxn ang="0">
                <a:pos x="T0" y="T1"/>
              </a:cxn>
              <a:cxn ang="0">
                <a:pos x="T2" y="T3"/>
              </a:cxn>
              <a:cxn ang="0">
                <a:pos x="T4" y="T5"/>
              </a:cxn>
            </a:cxnLst>
            <a:rect l="0" t="0" r="r" b="b"/>
            <a:pathLst>
              <a:path w="18146" h="14532" fill="none" extrusionOk="0">
                <a:moveTo>
                  <a:pt x="15980" y="-1"/>
                </a:moveTo>
                <a:cubicBezTo>
                  <a:pt x="16778" y="877"/>
                  <a:pt x="17502" y="1819"/>
                  <a:pt x="18146" y="2815"/>
                </a:cubicBezTo>
              </a:path>
              <a:path w="18146" h="14532" stroke="0" extrusionOk="0">
                <a:moveTo>
                  <a:pt x="15980" y="-1"/>
                </a:moveTo>
                <a:cubicBezTo>
                  <a:pt x="16778" y="877"/>
                  <a:pt x="17502" y="1819"/>
                  <a:pt x="18146" y="2815"/>
                </a:cubicBezTo>
                <a:lnTo>
                  <a:pt x="0" y="1453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02"/>
                                        </p:tgtEl>
                                        <p:attrNameLst>
                                          <p:attrName>style.visibility</p:attrName>
                                        </p:attrNameLst>
                                      </p:cBhvr>
                                      <p:to>
                                        <p:strVal val="visible"/>
                                      </p:to>
                                    </p:set>
                                    <p:animEffect transition="in" filter="wipe(up)">
                                      <p:cBhvr>
                                        <p:cTn id="7" dur="500"/>
                                        <p:tgtEl>
                                          <p:spTgt spid="11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303"/>
                                        </p:tgtEl>
                                        <p:attrNameLst>
                                          <p:attrName>style.visibility</p:attrName>
                                        </p:attrNameLst>
                                      </p:cBhvr>
                                      <p:to>
                                        <p:strVal val="visible"/>
                                      </p:to>
                                    </p:set>
                                    <p:animEffect transition="in" filter="wipe(up)">
                                      <p:cBhvr>
                                        <p:cTn id="12" dur="500"/>
                                        <p:tgtEl>
                                          <p:spTgt spid="113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271"/>
                                        </p:tgtEl>
                                        <p:attrNameLst>
                                          <p:attrName>style.visibility</p:attrName>
                                        </p:attrNameLst>
                                      </p:cBhvr>
                                      <p:to>
                                        <p:strVal val="visible"/>
                                      </p:to>
                                    </p:set>
                                    <p:animEffect transition="in" filter="wipe(left)">
                                      <p:cBhvr>
                                        <p:cTn id="17" dur="500"/>
                                        <p:tgtEl>
                                          <p:spTgt spid="1127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269"/>
                                        </p:tgtEl>
                                        <p:attrNameLst>
                                          <p:attrName>style.visibility</p:attrName>
                                        </p:attrNameLst>
                                      </p:cBhvr>
                                      <p:to>
                                        <p:strVal val="visible"/>
                                      </p:to>
                                    </p:set>
                                    <p:animEffect transition="in" filter="wipe(down)">
                                      <p:cBhvr>
                                        <p:cTn id="20" dur="500"/>
                                        <p:tgtEl>
                                          <p:spTgt spid="1126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wipe(down)">
                                      <p:cBhvr>
                                        <p:cTn id="23" dur="500"/>
                                        <p:tgtEl>
                                          <p:spTgt spid="112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nodeType="clickEffect">
                                  <p:stCondLst>
                                    <p:cond delay="0"/>
                                  </p:stCondLst>
                                  <p:childTnLst>
                                    <p:set>
                                      <p:cBhvr>
                                        <p:cTn id="27" dur="1" fill="hold">
                                          <p:stCondLst>
                                            <p:cond delay="0"/>
                                          </p:stCondLst>
                                        </p:cTn>
                                        <p:tgtEl>
                                          <p:spTgt spid="11272"/>
                                        </p:tgtEl>
                                        <p:attrNameLst>
                                          <p:attrName>style.visibility</p:attrName>
                                        </p:attrNameLst>
                                      </p:cBhvr>
                                      <p:to>
                                        <p:strVal val="visible"/>
                                      </p:to>
                                    </p:set>
                                    <p:anim calcmode="lin" valueType="num">
                                      <p:cBhvr additive="base">
                                        <p:cTn id="28" dur="500" fill="hold"/>
                                        <p:tgtEl>
                                          <p:spTgt spid="11272"/>
                                        </p:tgtEl>
                                        <p:attrNameLst>
                                          <p:attrName>ppt_x</p:attrName>
                                        </p:attrNameLst>
                                      </p:cBhvr>
                                      <p:tavLst>
                                        <p:tav tm="0">
                                          <p:val>
                                            <p:strVal val="#ppt_x"/>
                                          </p:val>
                                        </p:tav>
                                        <p:tav tm="100000">
                                          <p:val>
                                            <p:strVal val="#ppt_x"/>
                                          </p:val>
                                        </p:tav>
                                      </p:tavLst>
                                    </p:anim>
                                    <p:anim calcmode="lin" valueType="num">
                                      <p:cBhvr additive="base">
                                        <p:cTn id="29" dur="500" fill="hold"/>
                                        <p:tgtEl>
                                          <p:spTgt spid="11272"/>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273"/>
                                        </p:tgtEl>
                                        <p:attrNameLst>
                                          <p:attrName>style.visibility</p:attrName>
                                        </p:attrNameLst>
                                      </p:cBhvr>
                                      <p:to>
                                        <p:strVal val="visible"/>
                                      </p:to>
                                    </p:set>
                                    <p:animEffect transition="in" filter="wipe(down)">
                                      <p:cBhvr>
                                        <p:cTn id="34" dur="500"/>
                                        <p:tgtEl>
                                          <p:spTgt spid="1127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1274"/>
                                        </p:tgtEl>
                                        <p:attrNameLst>
                                          <p:attrName>style.visibility</p:attrName>
                                        </p:attrNameLst>
                                      </p:cBhvr>
                                      <p:to>
                                        <p:strVal val="visible"/>
                                      </p:to>
                                    </p:set>
                                    <p:animEffect transition="in" filter="wipe(up)">
                                      <p:cBhvr>
                                        <p:cTn id="39" dur="500"/>
                                        <p:tgtEl>
                                          <p:spTgt spid="112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1275"/>
                                        </p:tgtEl>
                                        <p:attrNameLst>
                                          <p:attrName>style.visibility</p:attrName>
                                        </p:attrNameLst>
                                      </p:cBhvr>
                                      <p:to>
                                        <p:strVal val="visible"/>
                                      </p:to>
                                    </p:set>
                                    <p:animEffect transition="in" filter="wipe(down)">
                                      <p:cBhvr>
                                        <p:cTn id="44" dur="500"/>
                                        <p:tgtEl>
                                          <p:spTgt spid="1127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nodeType="clickEffect">
                                  <p:stCondLst>
                                    <p:cond delay="0"/>
                                  </p:stCondLst>
                                  <p:childTnLst>
                                    <p:set>
                                      <p:cBhvr>
                                        <p:cTn id="48" dur="1" fill="hold">
                                          <p:stCondLst>
                                            <p:cond delay="0"/>
                                          </p:stCondLst>
                                        </p:cTn>
                                        <p:tgtEl>
                                          <p:spTgt spid="11276"/>
                                        </p:tgtEl>
                                        <p:attrNameLst>
                                          <p:attrName>style.visibility</p:attrName>
                                        </p:attrNameLst>
                                      </p:cBhvr>
                                      <p:to>
                                        <p:strVal val="visible"/>
                                      </p:to>
                                    </p:set>
                                    <p:anim calcmode="lin" valueType="num">
                                      <p:cBhvr additive="base">
                                        <p:cTn id="49" dur="500" fill="hold"/>
                                        <p:tgtEl>
                                          <p:spTgt spid="11276"/>
                                        </p:tgtEl>
                                        <p:attrNameLst>
                                          <p:attrName>ppt_x</p:attrName>
                                        </p:attrNameLst>
                                      </p:cBhvr>
                                      <p:tavLst>
                                        <p:tav tm="0">
                                          <p:val>
                                            <p:strVal val="#ppt_x"/>
                                          </p:val>
                                        </p:tav>
                                        <p:tav tm="100000">
                                          <p:val>
                                            <p:strVal val="#ppt_x"/>
                                          </p:val>
                                        </p:tav>
                                      </p:tavLst>
                                    </p:anim>
                                    <p:anim calcmode="lin" valueType="num">
                                      <p:cBhvr additive="base">
                                        <p:cTn id="50" dur="500" fill="hold"/>
                                        <p:tgtEl>
                                          <p:spTgt spid="11276"/>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11277"/>
                                        </p:tgtEl>
                                        <p:attrNameLst>
                                          <p:attrName>style.visibility</p:attrName>
                                        </p:attrNameLst>
                                      </p:cBhvr>
                                      <p:to>
                                        <p:strVal val="visible"/>
                                      </p:to>
                                    </p:set>
                                    <p:animEffect transition="in" filter="wipe(right)">
                                      <p:cBhvr>
                                        <p:cTn id="55" dur="500"/>
                                        <p:tgtEl>
                                          <p:spTgt spid="1127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11278"/>
                                        </p:tgtEl>
                                        <p:attrNameLst>
                                          <p:attrName>style.visibility</p:attrName>
                                        </p:attrNameLst>
                                      </p:cBhvr>
                                      <p:to>
                                        <p:strVal val="visible"/>
                                      </p:to>
                                    </p:set>
                                    <p:animEffect transition="in" filter="wipe(down)">
                                      <p:cBhvr>
                                        <p:cTn id="60" dur="500"/>
                                        <p:tgtEl>
                                          <p:spTgt spid="1127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1279"/>
                                        </p:tgtEl>
                                        <p:attrNameLst>
                                          <p:attrName>style.visibility</p:attrName>
                                        </p:attrNameLst>
                                      </p:cBhvr>
                                      <p:to>
                                        <p:strVal val="visible"/>
                                      </p:to>
                                    </p:set>
                                    <p:animEffect transition="in" filter="wipe(down)">
                                      <p:cBhvr>
                                        <p:cTn id="63" dur="500"/>
                                        <p:tgtEl>
                                          <p:spTgt spid="1127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11282"/>
                                        </p:tgtEl>
                                        <p:attrNameLst>
                                          <p:attrName>style.visibility</p:attrName>
                                        </p:attrNameLst>
                                      </p:cBhvr>
                                      <p:to>
                                        <p:strVal val="visible"/>
                                      </p:to>
                                    </p:set>
                                    <p:animEffect transition="in" filter="wipe(down)">
                                      <p:cBhvr>
                                        <p:cTn id="68" dur="500"/>
                                        <p:tgtEl>
                                          <p:spTgt spid="1128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1283"/>
                                        </p:tgtEl>
                                        <p:attrNameLst>
                                          <p:attrName>style.visibility</p:attrName>
                                        </p:attrNameLst>
                                      </p:cBhvr>
                                      <p:to>
                                        <p:strVal val="visible"/>
                                      </p:to>
                                    </p:set>
                                    <p:animEffect transition="in" filter="wipe(down)">
                                      <p:cBhvr>
                                        <p:cTn id="73" dur="500"/>
                                        <p:tgtEl>
                                          <p:spTgt spid="1128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11280"/>
                                        </p:tgtEl>
                                        <p:attrNameLst>
                                          <p:attrName>style.visibility</p:attrName>
                                        </p:attrNameLst>
                                      </p:cBhvr>
                                      <p:to>
                                        <p:strVal val="visible"/>
                                      </p:to>
                                    </p:set>
                                    <p:animEffect transition="in" filter="wipe(down)">
                                      <p:cBhvr>
                                        <p:cTn id="78" dur="500"/>
                                        <p:tgtEl>
                                          <p:spTgt spid="1128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1281"/>
                                        </p:tgtEl>
                                        <p:attrNameLst>
                                          <p:attrName>style.visibility</p:attrName>
                                        </p:attrNameLst>
                                      </p:cBhvr>
                                      <p:to>
                                        <p:strVal val="visible"/>
                                      </p:to>
                                    </p:set>
                                    <p:animEffect transition="in" filter="wipe(down)">
                                      <p:cBhvr>
                                        <p:cTn id="83" dur="500"/>
                                        <p:tgtEl>
                                          <p:spTgt spid="1128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1" fill="hold" nodeType="clickEffect">
                                  <p:stCondLst>
                                    <p:cond delay="0"/>
                                  </p:stCondLst>
                                  <p:childTnLst>
                                    <p:set>
                                      <p:cBhvr>
                                        <p:cTn id="87" dur="1" fill="hold">
                                          <p:stCondLst>
                                            <p:cond delay="0"/>
                                          </p:stCondLst>
                                        </p:cTn>
                                        <p:tgtEl>
                                          <p:spTgt spid="11285"/>
                                        </p:tgtEl>
                                        <p:attrNameLst>
                                          <p:attrName>style.visibility</p:attrName>
                                        </p:attrNameLst>
                                      </p:cBhvr>
                                      <p:to>
                                        <p:strVal val="visible"/>
                                      </p:to>
                                    </p:set>
                                    <p:anim calcmode="lin" valueType="num">
                                      <p:cBhvr additive="base">
                                        <p:cTn id="88" dur="500" fill="hold"/>
                                        <p:tgtEl>
                                          <p:spTgt spid="11285"/>
                                        </p:tgtEl>
                                        <p:attrNameLst>
                                          <p:attrName>ppt_x</p:attrName>
                                        </p:attrNameLst>
                                      </p:cBhvr>
                                      <p:tavLst>
                                        <p:tav tm="0">
                                          <p:val>
                                            <p:strVal val="#ppt_x"/>
                                          </p:val>
                                        </p:tav>
                                        <p:tav tm="100000">
                                          <p:val>
                                            <p:strVal val="#ppt_x"/>
                                          </p:val>
                                        </p:tav>
                                      </p:tavLst>
                                    </p:anim>
                                    <p:anim calcmode="lin" valueType="num">
                                      <p:cBhvr additive="base">
                                        <p:cTn id="89" dur="500" fill="hold"/>
                                        <p:tgtEl>
                                          <p:spTgt spid="11285"/>
                                        </p:tgtEl>
                                        <p:attrNameLst>
                                          <p:attrName>ppt_y</p:attrName>
                                        </p:attrNameLst>
                                      </p:cBhvr>
                                      <p:tavLst>
                                        <p:tav tm="0">
                                          <p:val>
                                            <p:strVal val="0-#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1286"/>
                                        </p:tgtEl>
                                        <p:attrNameLst>
                                          <p:attrName>style.visibility</p:attrName>
                                        </p:attrNameLst>
                                      </p:cBhvr>
                                      <p:to>
                                        <p:strVal val="visible"/>
                                      </p:to>
                                    </p:set>
                                    <p:animEffect transition="in" filter="wipe(down)">
                                      <p:cBhvr>
                                        <p:cTn id="94" dur="500"/>
                                        <p:tgtEl>
                                          <p:spTgt spid="1128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1287"/>
                                        </p:tgtEl>
                                        <p:attrNameLst>
                                          <p:attrName>style.visibility</p:attrName>
                                        </p:attrNameLst>
                                      </p:cBhvr>
                                      <p:to>
                                        <p:strVal val="visible"/>
                                      </p:to>
                                    </p:set>
                                    <p:animEffect transition="in" filter="wipe(left)">
                                      <p:cBhvr>
                                        <p:cTn id="99" dur="500"/>
                                        <p:tgtEl>
                                          <p:spTgt spid="1128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11288"/>
                                        </p:tgtEl>
                                        <p:attrNameLst>
                                          <p:attrName>style.visibility</p:attrName>
                                        </p:attrNameLst>
                                      </p:cBhvr>
                                      <p:to>
                                        <p:strVal val="visible"/>
                                      </p:to>
                                    </p:set>
                                    <p:animEffect transition="in" filter="wipe(up)">
                                      <p:cBhvr>
                                        <p:cTn id="104" dur="500"/>
                                        <p:tgtEl>
                                          <p:spTgt spid="1128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11289"/>
                                        </p:tgtEl>
                                        <p:attrNameLst>
                                          <p:attrName>style.visibility</p:attrName>
                                        </p:attrNameLst>
                                      </p:cBhvr>
                                      <p:to>
                                        <p:strVal val="visible"/>
                                      </p:to>
                                    </p:set>
                                    <p:animEffect transition="in" filter="wipe(down)">
                                      <p:cBhvr>
                                        <p:cTn id="109" dur="500"/>
                                        <p:tgtEl>
                                          <p:spTgt spid="1128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1" fill="hold" nodeType="clickEffect">
                                  <p:stCondLst>
                                    <p:cond delay="0"/>
                                  </p:stCondLst>
                                  <p:childTnLst>
                                    <p:set>
                                      <p:cBhvr>
                                        <p:cTn id="113" dur="1" fill="hold">
                                          <p:stCondLst>
                                            <p:cond delay="0"/>
                                          </p:stCondLst>
                                        </p:cTn>
                                        <p:tgtEl>
                                          <p:spTgt spid="11291"/>
                                        </p:tgtEl>
                                        <p:attrNameLst>
                                          <p:attrName>style.visibility</p:attrName>
                                        </p:attrNameLst>
                                      </p:cBhvr>
                                      <p:to>
                                        <p:strVal val="visible"/>
                                      </p:to>
                                    </p:set>
                                    <p:animEffect transition="in" filter="wipe(up)">
                                      <p:cBhvr>
                                        <p:cTn id="114" dur="500"/>
                                        <p:tgtEl>
                                          <p:spTgt spid="1129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1290"/>
                                        </p:tgtEl>
                                        <p:attrNameLst>
                                          <p:attrName>style.visibility</p:attrName>
                                        </p:attrNameLst>
                                      </p:cBhvr>
                                      <p:to>
                                        <p:strVal val="visible"/>
                                      </p:to>
                                    </p:set>
                                    <p:animEffect transition="in" filter="wipe(left)">
                                      <p:cBhvr>
                                        <p:cTn id="119" dur="500"/>
                                        <p:tgtEl>
                                          <p:spTgt spid="1129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nodeType="clickEffect">
                                  <p:stCondLst>
                                    <p:cond delay="0"/>
                                  </p:stCondLst>
                                  <p:childTnLst>
                                    <p:set>
                                      <p:cBhvr>
                                        <p:cTn id="123" dur="1" fill="hold">
                                          <p:stCondLst>
                                            <p:cond delay="0"/>
                                          </p:stCondLst>
                                        </p:cTn>
                                        <p:tgtEl>
                                          <p:spTgt spid="11292"/>
                                        </p:tgtEl>
                                        <p:attrNameLst>
                                          <p:attrName>style.visibility</p:attrName>
                                        </p:attrNameLst>
                                      </p:cBhvr>
                                      <p:to>
                                        <p:strVal val="visible"/>
                                      </p:to>
                                    </p:set>
                                    <p:animEffect transition="in" filter="wipe(down)">
                                      <p:cBhvr>
                                        <p:cTn id="124" dur="500"/>
                                        <p:tgtEl>
                                          <p:spTgt spid="11292"/>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1293"/>
                                        </p:tgtEl>
                                        <p:attrNameLst>
                                          <p:attrName>style.visibility</p:attrName>
                                        </p:attrNameLst>
                                      </p:cBhvr>
                                      <p:to>
                                        <p:strVal val="visible"/>
                                      </p:to>
                                    </p:set>
                                    <p:animEffect transition="in" filter="wipe(down)">
                                      <p:cBhvr>
                                        <p:cTn id="129" dur="500"/>
                                        <p:tgtEl>
                                          <p:spTgt spid="11293"/>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1" fill="hold" nodeType="clickEffect">
                                  <p:stCondLst>
                                    <p:cond delay="0"/>
                                  </p:stCondLst>
                                  <p:childTnLst>
                                    <p:set>
                                      <p:cBhvr>
                                        <p:cTn id="133" dur="1" fill="hold">
                                          <p:stCondLst>
                                            <p:cond delay="0"/>
                                          </p:stCondLst>
                                        </p:cTn>
                                        <p:tgtEl>
                                          <p:spTgt spid="11294"/>
                                        </p:tgtEl>
                                        <p:attrNameLst>
                                          <p:attrName>style.visibility</p:attrName>
                                        </p:attrNameLst>
                                      </p:cBhvr>
                                      <p:to>
                                        <p:strVal val="visible"/>
                                      </p:to>
                                    </p:set>
                                    <p:anim calcmode="lin" valueType="num">
                                      <p:cBhvr additive="base">
                                        <p:cTn id="134" dur="500" fill="hold"/>
                                        <p:tgtEl>
                                          <p:spTgt spid="11294"/>
                                        </p:tgtEl>
                                        <p:attrNameLst>
                                          <p:attrName>ppt_x</p:attrName>
                                        </p:attrNameLst>
                                      </p:cBhvr>
                                      <p:tavLst>
                                        <p:tav tm="0">
                                          <p:val>
                                            <p:strVal val="#ppt_x"/>
                                          </p:val>
                                        </p:tav>
                                        <p:tav tm="100000">
                                          <p:val>
                                            <p:strVal val="#ppt_x"/>
                                          </p:val>
                                        </p:tav>
                                      </p:tavLst>
                                    </p:anim>
                                    <p:anim calcmode="lin" valueType="num">
                                      <p:cBhvr additive="base">
                                        <p:cTn id="135" dur="500" fill="hold"/>
                                        <p:tgtEl>
                                          <p:spTgt spid="11294"/>
                                        </p:tgtEl>
                                        <p:attrNameLst>
                                          <p:attrName>ppt_y</p:attrName>
                                        </p:attrNameLst>
                                      </p:cBhvr>
                                      <p:tavLst>
                                        <p:tav tm="0">
                                          <p:val>
                                            <p:strVal val="0-#ppt_h/2"/>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11295"/>
                                        </p:tgtEl>
                                        <p:attrNameLst>
                                          <p:attrName>style.visibility</p:attrName>
                                        </p:attrNameLst>
                                      </p:cBhvr>
                                      <p:to>
                                        <p:strVal val="visible"/>
                                      </p:to>
                                    </p:set>
                                    <p:animEffect transition="in" filter="wipe(down)">
                                      <p:cBhvr>
                                        <p:cTn id="140" dur="500"/>
                                        <p:tgtEl>
                                          <p:spTgt spid="1129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11296"/>
                                        </p:tgtEl>
                                        <p:attrNameLst>
                                          <p:attrName>style.visibility</p:attrName>
                                        </p:attrNameLst>
                                      </p:cBhvr>
                                      <p:to>
                                        <p:strVal val="visible"/>
                                      </p:to>
                                    </p:set>
                                    <p:animEffect transition="in" filter="wipe(left)">
                                      <p:cBhvr>
                                        <p:cTn id="145" dur="500"/>
                                        <p:tgtEl>
                                          <p:spTgt spid="1129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11297"/>
                                        </p:tgtEl>
                                        <p:attrNameLst>
                                          <p:attrName>style.visibility</p:attrName>
                                        </p:attrNameLst>
                                      </p:cBhvr>
                                      <p:to>
                                        <p:strVal val="visible"/>
                                      </p:to>
                                    </p:set>
                                    <p:animEffect transition="in" filter="wipe(left)">
                                      <p:cBhvr>
                                        <p:cTn id="150" dur="500"/>
                                        <p:tgtEl>
                                          <p:spTgt spid="11297"/>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4" fill="hold" nodeType="clickEffect">
                                  <p:stCondLst>
                                    <p:cond delay="0"/>
                                  </p:stCondLst>
                                  <p:childTnLst>
                                    <p:set>
                                      <p:cBhvr>
                                        <p:cTn id="154" dur="1" fill="hold">
                                          <p:stCondLst>
                                            <p:cond delay="0"/>
                                          </p:stCondLst>
                                        </p:cTn>
                                        <p:tgtEl>
                                          <p:spTgt spid="11298"/>
                                        </p:tgtEl>
                                        <p:attrNameLst>
                                          <p:attrName>style.visibility</p:attrName>
                                        </p:attrNameLst>
                                      </p:cBhvr>
                                      <p:to>
                                        <p:strVal val="visible"/>
                                      </p:to>
                                    </p:set>
                                    <p:animEffect transition="in" filter="wipe(down)">
                                      <p:cBhvr>
                                        <p:cTn id="155" dur="500"/>
                                        <p:tgtEl>
                                          <p:spTgt spid="11298"/>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11299"/>
                                        </p:tgtEl>
                                        <p:attrNameLst>
                                          <p:attrName>style.visibility</p:attrName>
                                        </p:attrNameLst>
                                      </p:cBhvr>
                                      <p:to>
                                        <p:strVal val="visible"/>
                                      </p:to>
                                    </p:set>
                                    <p:animEffect transition="in" filter="wipe(down)">
                                      <p:cBhvr>
                                        <p:cTn id="160" dur="500"/>
                                        <p:tgtEl>
                                          <p:spTgt spid="11299"/>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 presetClass="entr" presetSubtype="1" fill="hold" nodeType="clickEffect">
                                  <p:stCondLst>
                                    <p:cond delay="0"/>
                                  </p:stCondLst>
                                  <p:childTnLst>
                                    <p:set>
                                      <p:cBhvr>
                                        <p:cTn id="164" dur="1" fill="hold">
                                          <p:stCondLst>
                                            <p:cond delay="0"/>
                                          </p:stCondLst>
                                        </p:cTn>
                                        <p:tgtEl>
                                          <p:spTgt spid="11300"/>
                                        </p:tgtEl>
                                        <p:attrNameLst>
                                          <p:attrName>style.visibility</p:attrName>
                                        </p:attrNameLst>
                                      </p:cBhvr>
                                      <p:to>
                                        <p:strVal val="visible"/>
                                      </p:to>
                                    </p:set>
                                    <p:anim calcmode="lin" valueType="num">
                                      <p:cBhvr additive="base">
                                        <p:cTn id="165" dur="500" fill="hold"/>
                                        <p:tgtEl>
                                          <p:spTgt spid="11300"/>
                                        </p:tgtEl>
                                        <p:attrNameLst>
                                          <p:attrName>ppt_x</p:attrName>
                                        </p:attrNameLst>
                                      </p:cBhvr>
                                      <p:tavLst>
                                        <p:tav tm="0">
                                          <p:val>
                                            <p:strVal val="#ppt_x"/>
                                          </p:val>
                                        </p:tav>
                                        <p:tav tm="100000">
                                          <p:val>
                                            <p:strVal val="#ppt_x"/>
                                          </p:val>
                                        </p:tav>
                                      </p:tavLst>
                                    </p:anim>
                                    <p:anim calcmode="lin" valueType="num">
                                      <p:cBhvr additive="base">
                                        <p:cTn id="166" dur="500" fill="hold"/>
                                        <p:tgtEl>
                                          <p:spTgt spid="11300"/>
                                        </p:tgtEl>
                                        <p:attrNameLst>
                                          <p:attrName>ppt_y</p:attrName>
                                        </p:attrNameLst>
                                      </p:cBhvr>
                                      <p:tavLst>
                                        <p:tav tm="0">
                                          <p:val>
                                            <p:strVal val="0-#ppt_h/2"/>
                                          </p:val>
                                        </p:tav>
                                        <p:tav tm="100000">
                                          <p:val>
                                            <p:strVal val="#ppt_y"/>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4" fill="hold" nodeType="clickEffect">
                                  <p:stCondLst>
                                    <p:cond delay="0"/>
                                  </p:stCondLst>
                                  <p:childTnLst>
                                    <p:set>
                                      <p:cBhvr>
                                        <p:cTn id="170" dur="1" fill="hold">
                                          <p:stCondLst>
                                            <p:cond delay="0"/>
                                          </p:stCondLst>
                                        </p:cTn>
                                        <p:tgtEl>
                                          <p:spTgt spid="11301"/>
                                        </p:tgtEl>
                                        <p:attrNameLst>
                                          <p:attrName>style.visibility</p:attrName>
                                        </p:attrNameLst>
                                      </p:cBhvr>
                                      <p:to>
                                        <p:strVal val="visible"/>
                                      </p:to>
                                    </p:set>
                                    <p:animEffect transition="in" filter="wipe(down)">
                                      <p:cBhvr>
                                        <p:cTn id="171" dur="500"/>
                                        <p:tgtEl>
                                          <p:spTgt spid="11301"/>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4" fill="hold" nodeType="clickEffect">
                                  <p:stCondLst>
                                    <p:cond delay="0"/>
                                  </p:stCondLst>
                                  <p:childTnLst>
                                    <p:set>
                                      <p:cBhvr>
                                        <p:cTn id="175" dur="1" fill="hold">
                                          <p:stCondLst>
                                            <p:cond delay="0"/>
                                          </p:stCondLst>
                                        </p:cTn>
                                        <p:tgtEl>
                                          <p:spTgt spid="11312"/>
                                        </p:tgtEl>
                                        <p:attrNameLst>
                                          <p:attrName>style.visibility</p:attrName>
                                        </p:attrNameLst>
                                      </p:cBhvr>
                                      <p:to>
                                        <p:strVal val="visible"/>
                                      </p:to>
                                    </p:set>
                                    <p:animEffect transition="in" filter="wipe(down)">
                                      <p:cBhvr>
                                        <p:cTn id="176" dur="500"/>
                                        <p:tgtEl>
                                          <p:spTgt spid="11312"/>
                                        </p:tgtEl>
                                      </p:cBhvr>
                                    </p:animEffect>
                                  </p:childTnLst>
                                </p:cTn>
                              </p:par>
                            </p:childTnLst>
                          </p:cTn>
                        </p:par>
                        <p:par>
                          <p:cTn id="177" fill="hold" nodeType="afterGroup">
                            <p:stCondLst>
                              <p:cond delay="500"/>
                            </p:stCondLst>
                            <p:childTnLst>
                              <p:par>
                                <p:cTn id="178" presetID="22" presetClass="entr" presetSubtype="4" fill="hold" nodeType="afterEffect">
                                  <p:stCondLst>
                                    <p:cond delay="0"/>
                                  </p:stCondLst>
                                  <p:childTnLst>
                                    <p:set>
                                      <p:cBhvr>
                                        <p:cTn id="179" dur="1" fill="hold">
                                          <p:stCondLst>
                                            <p:cond delay="0"/>
                                          </p:stCondLst>
                                        </p:cTn>
                                        <p:tgtEl>
                                          <p:spTgt spid="11304"/>
                                        </p:tgtEl>
                                        <p:attrNameLst>
                                          <p:attrName>style.visibility</p:attrName>
                                        </p:attrNameLst>
                                      </p:cBhvr>
                                      <p:to>
                                        <p:strVal val="visible"/>
                                      </p:to>
                                    </p:set>
                                    <p:animEffect transition="in" filter="wipe(down)">
                                      <p:cBhvr>
                                        <p:cTn id="180" dur="500"/>
                                        <p:tgtEl>
                                          <p:spTgt spid="11304"/>
                                        </p:tgtEl>
                                      </p:cBhvr>
                                    </p:animEffect>
                                  </p:childTnLst>
                                </p:cTn>
                              </p:par>
                            </p:childTnLst>
                          </p:cTn>
                        </p:par>
                        <p:par>
                          <p:cTn id="181" fill="hold" nodeType="afterGroup">
                            <p:stCondLst>
                              <p:cond delay="1000"/>
                            </p:stCondLst>
                            <p:childTnLst>
                              <p:par>
                                <p:cTn id="182" presetID="22" presetClass="entr" presetSubtype="4" fill="hold" grpId="0" nodeType="afterEffect">
                                  <p:stCondLst>
                                    <p:cond delay="0"/>
                                  </p:stCondLst>
                                  <p:childTnLst>
                                    <p:set>
                                      <p:cBhvr>
                                        <p:cTn id="183" dur="1" fill="hold">
                                          <p:stCondLst>
                                            <p:cond delay="0"/>
                                          </p:stCondLst>
                                        </p:cTn>
                                        <p:tgtEl>
                                          <p:spTgt spid="11305"/>
                                        </p:tgtEl>
                                        <p:attrNameLst>
                                          <p:attrName>style.visibility</p:attrName>
                                        </p:attrNameLst>
                                      </p:cBhvr>
                                      <p:to>
                                        <p:strVal val="visible"/>
                                      </p:to>
                                    </p:set>
                                    <p:animEffect transition="in" filter="wipe(down)">
                                      <p:cBhvr>
                                        <p:cTn id="184" dur="500"/>
                                        <p:tgtEl>
                                          <p:spTgt spid="11305"/>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4" fill="hold" grpId="0" nodeType="clickEffect">
                                  <p:stCondLst>
                                    <p:cond delay="0"/>
                                  </p:stCondLst>
                                  <p:childTnLst>
                                    <p:set>
                                      <p:cBhvr>
                                        <p:cTn id="188" dur="1" fill="hold">
                                          <p:stCondLst>
                                            <p:cond delay="0"/>
                                          </p:stCondLst>
                                        </p:cTn>
                                        <p:tgtEl>
                                          <p:spTgt spid="11306"/>
                                        </p:tgtEl>
                                        <p:attrNameLst>
                                          <p:attrName>style.visibility</p:attrName>
                                        </p:attrNameLst>
                                      </p:cBhvr>
                                      <p:to>
                                        <p:strVal val="visible"/>
                                      </p:to>
                                    </p:set>
                                    <p:animEffect transition="in" filter="wipe(down)">
                                      <p:cBhvr>
                                        <p:cTn id="189" dur="500"/>
                                        <p:tgtEl>
                                          <p:spTgt spid="11306"/>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 presetClass="entr" presetSubtype="1" fill="hold" nodeType="clickEffect">
                                  <p:stCondLst>
                                    <p:cond delay="0"/>
                                  </p:stCondLst>
                                  <p:childTnLst>
                                    <p:set>
                                      <p:cBhvr>
                                        <p:cTn id="193" dur="1" fill="hold">
                                          <p:stCondLst>
                                            <p:cond delay="0"/>
                                          </p:stCondLst>
                                        </p:cTn>
                                        <p:tgtEl>
                                          <p:spTgt spid="11307"/>
                                        </p:tgtEl>
                                        <p:attrNameLst>
                                          <p:attrName>style.visibility</p:attrName>
                                        </p:attrNameLst>
                                      </p:cBhvr>
                                      <p:to>
                                        <p:strVal val="visible"/>
                                      </p:to>
                                    </p:set>
                                    <p:anim calcmode="lin" valueType="num">
                                      <p:cBhvr additive="base">
                                        <p:cTn id="194" dur="500" fill="hold"/>
                                        <p:tgtEl>
                                          <p:spTgt spid="11307"/>
                                        </p:tgtEl>
                                        <p:attrNameLst>
                                          <p:attrName>ppt_x</p:attrName>
                                        </p:attrNameLst>
                                      </p:cBhvr>
                                      <p:tavLst>
                                        <p:tav tm="0">
                                          <p:val>
                                            <p:strVal val="#ppt_x"/>
                                          </p:val>
                                        </p:tav>
                                        <p:tav tm="100000">
                                          <p:val>
                                            <p:strVal val="#ppt_x"/>
                                          </p:val>
                                        </p:tav>
                                      </p:tavLst>
                                    </p:anim>
                                    <p:anim calcmode="lin" valueType="num">
                                      <p:cBhvr additive="base">
                                        <p:cTn id="195" dur="500" fill="hold"/>
                                        <p:tgtEl>
                                          <p:spTgt spid="11307"/>
                                        </p:tgtEl>
                                        <p:attrNameLst>
                                          <p:attrName>ppt_y</p:attrName>
                                        </p:attrNameLst>
                                      </p:cBhvr>
                                      <p:tavLst>
                                        <p:tav tm="0">
                                          <p:val>
                                            <p:strVal val="0-#ppt_h/2"/>
                                          </p:val>
                                        </p:tav>
                                        <p:tav tm="100000">
                                          <p:val>
                                            <p:strVal val="#ppt_y"/>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1" fill="hold" nodeType="clickEffect">
                                  <p:stCondLst>
                                    <p:cond delay="0"/>
                                  </p:stCondLst>
                                  <p:childTnLst>
                                    <p:set>
                                      <p:cBhvr>
                                        <p:cTn id="199" dur="1" fill="hold">
                                          <p:stCondLst>
                                            <p:cond delay="0"/>
                                          </p:stCondLst>
                                        </p:cTn>
                                        <p:tgtEl>
                                          <p:spTgt spid="11309"/>
                                        </p:tgtEl>
                                        <p:attrNameLst>
                                          <p:attrName>style.visibility</p:attrName>
                                        </p:attrNameLst>
                                      </p:cBhvr>
                                      <p:to>
                                        <p:strVal val="visible"/>
                                      </p:to>
                                    </p:set>
                                    <p:animEffect transition="in" filter="wipe(up)">
                                      <p:cBhvr>
                                        <p:cTn id="200" dur="500"/>
                                        <p:tgtEl>
                                          <p:spTgt spid="11309"/>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4" fill="hold" grpId="0" nodeType="clickEffect">
                                  <p:stCondLst>
                                    <p:cond delay="0"/>
                                  </p:stCondLst>
                                  <p:childTnLst>
                                    <p:set>
                                      <p:cBhvr>
                                        <p:cTn id="204" dur="1" fill="hold">
                                          <p:stCondLst>
                                            <p:cond delay="0"/>
                                          </p:stCondLst>
                                        </p:cTn>
                                        <p:tgtEl>
                                          <p:spTgt spid="11310"/>
                                        </p:tgtEl>
                                        <p:attrNameLst>
                                          <p:attrName>style.visibility</p:attrName>
                                        </p:attrNameLst>
                                      </p:cBhvr>
                                      <p:to>
                                        <p:strVal val="visible"/>
                                      </p:to>
                                    </p:set>
                                    <p:animEffect transition="in" filter="wipe(down)">
                                      <p:cBhvr>
                                        <p:cTn id="205" dur="500"/>
                                        <p:tgtEl>
                                          <p:spTgt spid="11310"/>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4" fill="hold" grpId="0" nodeType="clickEffect">
                                  <p:stCondLst>
                                    <p:cond delay="0"/>
                                  </p:stCondLst>
                                  <p:childTnLst>
                                    <p:set>
                                      <p:cBhvr>
                                        <p:cTn id="209" dur="1" fill="hold">
                                          <p:stCondLst>
                                            <p:cond delay="0"/>
                                          </p:stCondLst>
                                        </p:cTn>
                                        <p:tgtEl>
                                          <p:spTgt spid="11311"/>
                                        </p:tgtEl>
                                        <p:attrNameLst>
                                          <p:attrName>style.visibility</p:attrName>
                                        </p:attrNameLst>
                                      </p:cBhvr>
                                      <p:to>
                                        <p:strVal val="visible"/>
                                      </p:to>
                                    </p:set>
                                    <p:animEffect transition="in" filter="wipe(down)">
                                      <p:cBhvr>
                                        <p:cTn id="210" dur="500"/>
                                        <p:tgtEl>
                                          <p:spTgt spid="11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p:bldP spid="11273" grpId="0"/>
      <p:bldP spid="11275" grpId="0"/>
      <p:bldP spid="11279" grpId="0"/>
      <p:bldP spid="11281" grpId="0"/>
      <p:bldP spid="11283" grpId="0"/>
      <p:bldP spid="11286" grpId="0"/>
      <p:bldP spid="11289" grpId="0"/>
      <p:bldP spid="11293" grpId="0"/>
      <p:bldP spid="11295" grpId="0"/>
      <p:bldP spid="11299" grpId="0"/>
      <p:bldP spid="11302" grpId="0"/>
      <p:bldP spid="11303" grpId="0"/>
      <p:bldP spid="11305" grpId="0"/>
      <p:bldP spid="11306" grpId="0"/>
      <p:bldP spid="11310" grpId="0"/>
      <p:bldP spid="113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a:extLst>
              <a:ext uri="{FF2B5EF4-FFF2-40B4-BE49-F238E27FC236}">
                <a16:creationId xmlns:a16="http://schemas.microsoft.com/office/drawing/2014/main" id="{83E39CAF-5C4A-45BB-9DB1-CD6BD3D4E20F}"/>
              </a:ext>
            </a:extLst>
          </p:cNvPr>
          <p:cNvSpPr txBox="1">
            <a:spLocks noChangeArrowheads="1"/>
          </p:cNvSpPr>
          <p:nvPr/>
        </p:nvSpPr>
        <p:spPr bwMode="auto">
          <a:xfrm>
            <a:off x="0" y="3175"/>
            <a:ext cx="9144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 4:A line AB, 75mm long, is in the second quadrant with the end A in the H.P. and the end B in the V.P. The line is inclined at 30</a:t>
            </a:r>
            <a:r>
              <a:rPr lang="en-US" altLang="en-US" sz="1600" b="1">
                <a:latin typeface="Times New Roman" panose="02020603050405020304" pitchFamily="18" charset="0"/>
                <a:cs typeface="Times New Roman" panose="02020603050405020304" pitchFamily="18" charset="0"/>
              </a:rPr>
              <a:t>º</a:t>
            </a:r>
            <a:r>
              <a:rPr lang="en-US" altLang="en-US" sz="1600" b="1"/>
              <a:t> to the H.P. and at 45</a:t>
            </a:r>
            <a:r>
              <a:rPr lang="en-US" altLang="en-US" sz="1600" b="1">
                <a:latin typeface="Times New Roman" panose="02020603050405020304" pitchFamily="18" charset="0"/>
                <a:cs typeface="Times New Roman" panose="02020603050405020304" pitchFamily="18" charset="0"/>
              </a:rPr>
              <a:t>º</a:t>
            </a:r>
            <a:r>
              <a:rPr lang="en-US" altLang="en-US" sz="1600" b="1"/>
              <a:t> to the V.P. Draw the projections of AB and determine its traces.</a:t>
            </a:r>
          </a:p>
        </p:txBody>
      </p:sp>
      <p:sp>
        <p:nvSpPr>
          <p:cNvPr id="68613" name="Line 5">
            <a:extLst>
              <a:ext uri="{FF2B5EF4-FFF2-40B4-BE49-F238E27FC236}">
                <a16:creationId xmlns:a16="http://schemas.microsoft.com/office/drawing/2014/main" id="{5ECAFDE6-4D41-4B4F-B01C-192923E63141}"/>
              </a:ext>
            </a:extLst>
          </p:cNvPr>
          <p:cNvSpPr>
            <a:spLocks noChangeShapeType="1"/>
          </p:cNvSpPr>
          <p:nvPr/>
        </p:nvSpPr>
        <p:spPr bwMode="auto">
          <a:xfrm>
            <a:off x="1039813" y="5578475"/>
            <a:ext cx="5775325" cy="0"/>
          </a:xfrm>
          <a:prstGeom prst="line">
            <a:avLst/>
          </a:prstGeom>
          <a:noFill/>
          <a:ln w="127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4" name="Text Box 6">
            <a:extLst>
              <a:ext uri="{FF2B5EF4-FFF2-40B4-BE49-F238E27FC236}">
                <a16:creationId xmlns:a16="http://schemas.microsoft.com/office/drawing/2014/main" id="{D0C99316-588A-453B-A014-BABAD7FB6343}"/>
              </a:ext>
            </a:extLst>
          </p:cNvPr>
          <p:cNvSpPr txBox="1">
            <a:spLocks noChangeArrowheads="1"/>
          </p:cNvSpPr>
          <p:nvPr/>
        </p:nvSpPr>
        <p:spPr bwMode="auto">
          <a:xfrm>
            <a:off x="712788" y="54102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68615" name="Text Box 7">
            <a:extLst>
              <a:ext uri="{FF2B5EF4-FFF2-40B4-BE49-F238E27FC236}">
                <a16:creationId xmlns:a16="http://schemas.microsoft.com/office/drawing/2014/main" id="{BFAB2152-B5AC-4B5F-94AD-8650C17DA99B}"/>
              </a:ext>
            </a:extLst>
          </p:cNvPr>
          <p:cNvSpPr txBox="1">
            <a:spLocks noChangeArrowheads="1"/>
          </p:cNvSpPr>
          <p:nvPr/>
        </p:nvSpPr>
        <p:spPr bwMode="auto">
          <a:xfrm>
            <a:off x="6815138" y="5403850"/>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68616" name="Text Box 8">
            <a:extLst>
              <a:ext uri="{FF2B5EF4-FFF2-40B4-BE49-F238E27FC236}">
                <a16:creationId xmlns:a16="http://schemas.microsoft.com/office/drawing/2014/main" id="{26458DAB-3F0D-470F-9EBB-DA35DABB75FC}"/>
              </a:ext>
            </a:extLst>
          </p:cNvPr>
          <p:cNvSpPr txBox="1">
            <a:spLocks noChangeArrowheads="1"/>
          </p:cNvSpPr>
          <p:nvPr/>
        </p:nvSpPr>
        <p:spPr bwMode="auto">
          <a:xfrm>
            <a:off x="0" y="828675"/>
            <a:ext cx="13938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b="1" i="1">
                <a:solidFill>
                  <a:srgbClr val="000099"/>
                </a:solidFill>
              </a:rPr>
              <a:t>Given,</a:t>
            </a:r>
          </a:p>
        </p:txBody>
      </p:sp>
      <p:sp>
        <p:nvSpPr>
          <p:cNvPr id="68617" name="Text Box 9">
            <a:extLst>
              <a:ext uri="{FF2B5EF4-FFF2-40B4-BE49-F238E27FC236}">
                <a16:creationId xmlns:a16="http://schemas.microsoft.com/office/drawing/2014/main" id="{BD19C226-468A-4F98-B767-0F3503B7A459}"/>
              </a:ext>
            </a:extLst>
          </p:cNvPr>
          <p:cNvSpPr txBox="1">
            <a:spLocks noChangeArrowheads="1"/>
          </p:cNvSpPr>
          <p:nvPr/>
        </p:nvSpPr>
        <p:spPr bwMode="auto">
          <a:xfrm>
            <a:off x="20638" y="1266825"/>
            <a:ext cx="1169987"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b="1">
                <a:solidFill>
                  <a:srgbClr val="000099"/>
                </a:solidFill>
              </a:rPr>
              <a:t>A: in </a:t>
            </a:r>
            <a:r>
              <a:rPr lang="en-US" altLang="en-US" sz="1400" b="1">
                <a:solidFill>
                  <a:srgbClr val="000099"/>
                </a:solidFill>
                <a:cs typeface="Arial" panose="020B0604020202020204" pitchFamily="34" charset="0"/>
              </a:rPr>
              <a:t>H.P., </a:t>
            </a:r>
            <a:endParaRPr lang="en-US" altLang="en-US" sz="1400" b="1">
              <a:solidFill>
                <a:srgbClr val="000099"/>
              </a:solidFill>
            </a:endParaRPr>
          </a:p>
        </p:txBody>
      </p:sp>
      <p:sp>
        <p:nvSpPr>
          <p:cNvPr id="68618" name="Text Box 10">
            <a:extLst>
              <a:ext uri="{FF2B5EF4-FFF2-40B4-BE49-F238E27FC236}">
                <a16:creationId xmlns:a16="http://schemas.microsoft.com/office/drawing/2014/main" id="{1063D2E1-5240-4858-9092-5BD2108F22CA}"/>
              </a:ext>
            </a:extLst>
          </p:cNvPr>
          <p:cNvSpPr txBox="1">
            <a:spLocks noChangeArrowheads="1"/>
          </p:cNvSpPr>
          <p:nvPr/>
        </p:nvSpPr>
        <p:spPr bwMode="auto">
          <a:xfrm>
            <a:off x="15875" y="1054100"/>
            <a:ext cx="14001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b="1">
                <a:solidFill>
                  <a:srgbClr val="000099"/>
                </a:solidFill>
              </a:rPr>
              <a:t>TL=75mm, </a:t>
            </a:r>
            <a:endParaRPr lang="el-GR" altLang="en-US" sz="1400" b="1">
              <a:solidFill>
                <a:srgbClr val="000099"/>
              </a:solidFill>
              <a:cs typeface="Arial" panose="020B0604020202020204" pitchFamily="34" charset="0"/>
            </a:endParaRPr>
          </a:p>
        </p:txBody>
      </p:sp>
      <p:sp>
        <p:nvSpPr>
          <p:cNvPr id="68619" name="Text Box 11">
            <a:extLst>
              <a:ext uri="{FF2B5EF4-FFF2-40B4-BE49-F238E27FC236}">
                <a16:creationId xmlns:a16="http://schemas.microsoft.com/office/drawing/2014/main" id="{3189D874-42E3-4713-A221-AA5025350E5E}"/>
              </a:ext>
            </a:extLst>
          </p:cNvPr>
          <p:cNvSpPr txBox="1">
            <a:spLocks noChangeArrowheads="1"/>
          </p:cNvSpPr>
          <p:nvPr/>
        </p:nvSpPr>
        <p:spPr bwMode="auto">
          <a:xfrm>
            <a:off x="20638" y="1725613"/>
            <a:ext cx="1190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l-GR" altLang="en-US" sz="1400" b="1">
                <a:solidFill>
                  <a:srgbClr val="000099"/>
                </a:solidFill>
                <a:cs typeface="Arial" panose="020B0604020202020204" pitchFamily="34" charset="0"/>
              </a:rPr>
              <a:t>θ</a:t>
            </a:r>
            <a:r>
              <a:rPr lang="en-US" altLang="en-US" sz="1400" b="1">
                <a:solidFill>
                  <a:srgbClr val="000099"/>
                </a:solidFill>
              </a:rPr>
              <a:t>=30</a:t>
            </a:r>
            <a:r>
              <a:rPr lang="en-US" altLang="en-US" sz="1400" b="1">
                <a:solidFill>
                  <a:srgbClr val="000099"/>
                </a:solidFill>
                <a:latin typeface="Times New Roman" panose="02020603050405020304" pitchFamily="18" charset="0"/>
                <a:cs typeface="Times New Roman" panose="02020603050405020304" pitchFamily="18" charset="0"/>
              </a:rPr>
              <a:t>º</a:t>
            </a:r>
            <a:r>
              <a:rPr lang="en-US" altLang="en-US" sz="1400" b="1">
                <a:solidFill>
                  <a:srgbClr val="000099"/>
                </a:solidFill>
              </a:rPr>
              <a:t>, </a:t>
            </a:r>
            <a:endParaRPr lang="el-GR" altLang="en-US" sz="1400" b="1">
              <a:solidFill>
                <a:srgbClr val="000099"/>
              </a:solidFill>
              <a:cs typeface="Arial" panose="020B0604020202020204" pitchFamily="34" charset="0"/>
            </a:endParaRPr>
          </a:p>
        </p:txBody>
      </p:sp>
      <p:sp>
        <p:nvSpPr>
          <p:cNvPr id="68620" name="Text Box 12">
            <a:extLst>
              <a:ext uri="{FF2B5EF4-FFF2-40B4-BE49-F238E27FC236}">
                <a16:creationId xmlns:a16="http://schemas.microsoft.com/office/drawing/2014/main" id="{5E90FE32-C582-44C8-BE2C-F7E751F197E1}"/>
              </a:ext>
            </a:extLst>
          </p:cNvPr>
          <p:cNvSpPr txBox="1">
            <a:spLocks noChangeArrowheads="1"/>
          </p:cNvSpPr>
          <p:nvPr/>
        </p:nvSpPr>
        <p:spPr bwMode="auto">
          <a:xfrm>
            <a:off x="0" y="1997075"/>
            <a:ext cx="1190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b="1">
                <a:solidFill>
                  <a:srgbClr val="000099"/>
                </a:solidFill>
                <a:cs typeface="Arial" panose="020B0604020202020204" pitchFamily="34" charset="0"/>
              </a:rPr>
              <a:t>Ø</a:t>
            </a:r>
            <a:r>
              <a:rPr lang="en-US" altLang="en-US" sz="1400" b="1">
                <a:solidFill>
                  <a:srgbClr val="000099"/>
                </a:solidFill>
              </a:rPr>
              <a:t>=45</a:t>
            </a:r>
            <a:r>
              <a:rPr lang="en-US" altLang="en-US" sz="1400" b="1">
                <a:solidFill>
                  <a:srgbClr val="000099"/>
                </a:solidFill>
                <a:latin typeface="Times New Roman" panose="02020603050405020304" pitchFamily="18" charset="0"/>
                <a:cs typeface="Times New Roman" panose="02020603050405020304" pitchFamily="18" charset="0"/>
              </a:rPr>
              <a:t>º</a:t>
            </a:r>
            <a:r>
              <a:rPr lang="en-US" altLang="en-US" sz="1400" b="1">
                <a:solidFill>
                  <a:srgbClr val="000099"/>
                </a:solidFill>
              </a:rPr>
              <a:t> </a:t>
            </a:r>
            <a:endParaRPr lang="el-GR" altLang="en-US" sz="1400" b="1">
              <a:solidFill>
                <a:srgbClr val="000099"/>
              </a:solidFill>
              <a:cs typeface="Arial" panose="020B0604020202020204" pitchFamily="34" charset="0"/>
            </a:endParaRPr>
          </a:p>
        </p:txBody>
      </p:sp>
      <p:sp>
        <p:nvSpPr>
          <p:cNvPr id="68621" name="Text Box 13">
            <a:extLst>
              <a:ext uri="{FF2B5EF4-FFF2-40B4-BE49-F238E27FC236}">
                <a16:creationId xmlns:a16="http://schemas.microsoft.com/office/drawing/2014/main" id="{649556B6-CD19-4B31-A9C1-1A25473D5436}"/>
              </a:ext>
            </a:extLst>
          </p:cNvPr>
          <p:cNvSpPr txBox="1">
            <a:spLocks noChangeArrowheads="1"/>
          </p:cNvSpPr>
          <p:nvPr/>
        </p:nvSpPr>
        <p:spPr bwMode="auto">
          <a:xfrm>
            <a:off x="20638" y="1512888"/>
            <a:ext cx="1190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pPr>
            <a:r>
              <a:rPr lang="en-US" altLang="en-US" sz="1400" b="1">
                <a:solidFill>
                  <a:srgbClr val="000099"/>
                </a:solidFill>
              </a:rPr>
              <a:t>B: in V.</a:t>
            </a:r>
            <a:r>
              <a:rPr lang="en-US" altLang="en-US" sz="1400" b="1">
                <a:solidFill>
                  <a:srgbClr val="000099"/>
                </a:solidFill>
                <a:cs typeface="Arial" panose="020B0604020202020204" pitchFamily="34" charset="0"/>
              </a:rPr>
              <a:t>P., </a:t>
            </a:r>
            <a:endParaRPr lang="en-US" altLang="en-US" sz="1400" b="1">
              <a:solidFill>
                <a:srgbClr val="000099"/>
              </a:solidFill>
            </a:endParaRPr>
          </a:p>
        </p:txBody>
      </p:sp>
      <p:sp>
        <p:nvSpPr>
          <p:cNvPr id="68622" name="Text Box 14">
            <a:extLst>
              <a:ext uri="{FF2B5EF4-FFF2-40B4-BE49-F238E27FC236}">
                <a16:creationId xmlns:a16="http://schemas.microsoft.com/office/drawing/2014/main" id="{DEB675AF-E999-4A1D-93E1-F9F1DBF7E902}"/>
              </a:ext>
            </a:extLst>
          </p:cNvPr>
          <p:cNvSpPr txBox="1">
            <a:spLocks noChangeArrowheads="1"/>
          </p:cNvSpPr>
          <p:nvPr/>
        </p:nvSpPr>
        <p:spPr bwMode="auto">
          <a:xfrm>
            <a:off x="1804988" y="1068388"/>
            <a:ext cx="2144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0099"/>
                </a:solidFill>
              </a:rPr>
              <a:t>To find </a:t>
            </a:r>
            <a:r>
              <a:rPr lang="en-US" altLang="en-US" sz="1400" b="1">
                <a:solidFill>
                  <a:srgbClr val="000099"/>
                </a:solidFill>
                <a:cs typeface="Arial" panose="020B0604020202020204" pitchFamily="34" charset="0"/>
              </a:rPr>
              <a:t> H.T. and V.T.</a:t>
            </a:r>
          </a:p>
        </p:txBody>
      </p:sp>
      <p:sp>
        <p:nvSpPr>
          <p:cNvPr id="68623" name="Text Box 15">
            <a:extLst>
              <a:ext uri="{FF2B5EF4-FFF2-40B4-BE49-F238E27FC236}">
                <a16:creationId xmlns:a16="http://schemas.microsoft.com/office/drawing/2014/main" id="{936BB75D-FBE6-4882-B8D9-50293913D3A2}"/>
              </a:ext>
            </a:extLst>
          </p:cNvPr>
          <p:cNvSpPr txBox="1">
            <a:spLocks noChangeArrowheads="1"/>
          </p:cNvSpPr>
          <p:nvPr/>
        </p:nvSpPr>
        <p:spPr bwMode="auto">
          <a:xfrm>
            <a:off x="1778000" y="828675"/>
            <a:ext cx="280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0099"/>
                </a:solidFill>
              </a:rPr>
              <a:t>To draw F.V. and T.V. </a:t>
            </a:r>
            <a:endParaRPr lang="en-US" altLang="en-US" sz="1400" b="1">
              <a:solidFill>
                <a:srgbClr val="000099"/>
              </a:solidFill>
              <a:cs typeface="Arial" panose="020B0604020202020204" pitchFamily="34" charset="0"/>
            </a:endParaRPr>
          </a:p>
        </p:txBody>
      </p:sp>
      <p:sp>
        <p:nvSpPr>
          <p:cNvPr id="68624" name="Line 16">
            <a:extLst>
              <a:ext uri="{FF2B5EF4-FFF2-40B4-BE49-F238E27FC236}">
                <a16:creationId xmlns:a16="http://schemas.microsoft.com/office/drawing/2014/main" id="{91662F62-E493-4CD6-AF52-6D6920A31CB4}"/>
              </a:ext>
            </a:extLst>
          </p:cNvPr>
          <p:cNvSpPr>
            <a:spLocks noChangeShapeType="1"/>
          </p:cNvSpPr>
          <p:nvPr/>
        </p:nvSpPr>
        <p:spPr bwMode="auto">
          <a:xfrm rot="19800000">
            <a:off x="1552575" y="4900613"/>
            <a:ext cx="2697163"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Oval 17">
            <a:extLst>
              <a:ext uri="{FF2B5EF4-FFF2-40B4-BE49-F238E27FC236}">
                <a16:creationId xmlns:a16="http://schemas.microsoft.com/office/drawing/2014/main" id="{1E292A6F-AA6A-4123-840D-1E16DDDB45A3}"/>
              </a:ext>
            </a:extLst>
          </p:cNvPr>
          <p:cNvSpPr>
            <a:spLocks noChangeArrowheads="1"/>
          </p:cNvSpPr>
          <p:nvPr/>
        </p:nvSpPr>
        <p:spPr bwMode="auto">
          <a:xfrm>
            <a:off x="1711325" y="5554663"/>
            <a:ext cx="46038" cy="46037"/>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6" name="Text Box 18">
            <a:extLst>
              <a:ext uri="{FF2B5EF4-FFF2-40B4-BE49-F238E27FC236}">
                <a16:creationId xmlns:a16="http://schemas.microsoft.com/office/drawing/2014/main" id="{C35B741E-AA75-4869-9888-C87D7D5D6406}"/>
              </a:ext>
            </a:extLst>
          </p:cNvPr>
          <p:cNvSpPr txBox="1">
            <a:spLocks noChangeArrowheads="1"/>
          </p:cNvSpPr>
          <p:nvPr/>
        </p:nvSpPr>
        <p:spPr bwMode="auto">
          <a:xfrm>
            <a:off x="1495425" y="5337175"/>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68627" name="Arc 19">
            <a:extLst>
              <a:ext uri="{FF2B5EF4-FFF2-40B4-BE49-F238E27FC236}">
                <a16:creationId xmlns:a16="http://schemas.microsoft.com/office/drawing/2014/main" id="{BDF9C05B-1DA8-45A1-A936-853B6C46AAA6}"/>
              </a:ext>
            </a:extLst>
          </p:cNvPr>
          <p:cNvSpPr>
            <a:spLocks/>
          </p:cNvSpPr>
          <p:nvPr/>
        </p:nvSpPr>
        <p:spPr bwMode="auto">
          <a:xfrm rot="10800000" flipH="1" flipV="1">
            <a:off x="1860550" y="5303838"/>
            <a:ext cx="447675" cy="303212"/>
          </a:xfrm>
          <a:custGeom>
            <a:avLst/>
            <a:gdLst>
              <a:gd name="G0" fmla="+- 0 0 0"/>
              <a:gd name="G1" fmla="+- 13586 0 0"/>
              <a:gd name="G2" fmla="+- 21600 0 0"/>
              <a:gd name="T0" fmla="*/ 16793 w 21566"/>
              <a:gd name="T1" fmla="*/ 0 h 13586"/>
              <a:gd name="T2" fmla="*/ 21566 w 21566"/>
              <a:gd name="T3" fmla="*/ 12371 h 13586"/>
              <a:gd name="T4" fmla="*/ 0 w 21566"/>
              <a:gd name="T5" fmla="*/ 13586 h 13586"/>
            </a:gdLst>
            <a:ahLst/>
            <a:cxnLst>
              <a:cxn ang="0">
                <a:pos x="T0" y="T1"/>
              </a:cxn>
              <a:cxn ang="0">
                <a:pos x="T2" y="T3"/>
              </a:cxn>
              <a:cxn ang="0">
                <a:pos x="T4" y="T5"/>
              </a:cxn>
            </a:cxnLst>
            <a:rect l="0" t="0" r="r" b="b"/>
            <a:pathLst>
              <a:path w="21566" h="13586" fill="none" extrusionOk="0">
                <a:moveTo>
                  <a:pt x="16792" y="0"/>
                </a:moveTo>
                <a:cubicBezTo>
                  <a:pt x="19641" y="3521"/>
                  <a:pt x="21311" y="7849"/>
                  <a:pt x="21565" y="12371"/>
                </a:cubicBezTo>
              </a:path>
              <a:path w="21566" h="13586" stroke="0" extrusionOk="0">
                <a:moveTo>
                  <a:pt x="16792" y="0"/>
                </a:moveTo>
                <a:cubicBezTo>
                  <a:pt x="19641" y="3521"/>
                  <a:pt x="21311" y="7849"/>
                  <a:pt x="21565" y="12371"/>
                </a:cubicBezTo>
                <a:lnTo>
                  <a:pt x="0" y="13586"/>
                </a:lnTo>
                <a:close/>
              </a:path>
            </a:pathLst>
          </a:custGeom>
          <a:noFill/>
          <a:ln w="9525">
            <a:solidFill>
              <a:srgbClr val="5F5F5F"/>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8" name="Text Box 20">
            <a:extLst>
              <a:ext uri="{FF2B5EF4-FFF2-40B4-BE49-F238E27FC236}">
                <a16:creationId xmlns:a16="http://schemas.microsoft.com/office/drawing/2014/main" id="{69B59E68-DEED-42B7-BA6A-274B988EC42C}"/>
              </a:ext>
            </a:extLst>
          </p:cNvPr>
          <p:cNvSpPr txBox="1">
            <a:spLocks noChangeArrowheads="1"/>
          </p:cNvSpPr>
          <p:nvPr/>
        </p:nvSpPr>
        <p:spPr bwMode="auto">
          <a:xfrm>
            <a:off x="2036763" y="55451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cs typeface="Arial" panose="020B0604020202020204" pitchFamily="34" charset="0"/>
              </a:rPr>
              <a:t>30º</a:t>
            </a:r>
          </a:p>
        </p:txBody>
      </p:sp>
      <p:sp>
        <p:nvSpPr>
          <p:cNvPr id="68629" name="Text Box 21">
            <a:extLst>
              <a:ext uri="{FF2B5EF4-FFF2-40B4-BE49-F238E27FC236}">
                <a16:creationId xmlns:a16="http://schemas.microsoft.com/office/drawing/2014/main" id="{F4B6214F-341B-42E5-9476-2EA0DE523DB1}"/>
              </a:ext>
            </a:extLst>
          </p:cNvPr>
          <p:cNvSpPr txBox="1">
            <a:spLocks noChangeArrowheads="1"/>
          </p:cNvSpPr>
          <p:nvPr/>
        </p:nvSpPr>
        <p:spPr bwMode="auto">
          <a:xfrm rot="19800000">
            <a:off x="2581275" y="4678363"/>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0099"/>
                </a:solidFill>
              </a:rPr>
              <a:t>75</a:t>
            </a:r>
            <a:endParaRPr lang="en-US" altLang="en-US" sz="1400">
              <a:solidFill>
                <a:srgbClr val="000099"/>
              </a:solidFill>
              <a:cs typeface="Arial" panose="020B0604020202020204" pitchFamily="34" charset="0"/>
            </a:endParaRPr>
          </a:p>
        </p:txBody>
      </p:sp>
      <p:sp>
        <p:nvSpPr>
          <p:cNvPr id="68630" name="Oval 22">
            <a:extLst>
              <a:ext uri="{FF2B5EF4-FFF2-40B4-BE49-F238E27FC236}">
                <a16:creationId xmlns:a16="http://schemas.microsoft.com/office/drawing/2014/main" id="{86A61D3C-14DA-4391-BFC2-17C84D8E1973}"/>
              </a:ext>
            </a:extLst>
          </p:cNvPr>
          <p:cNvSpPr>
            <a:spLocks noChangeArrowheads="1"/>
          </p:cNvSpPr>
          <p:nvPr/>
        </p:nvSpPr>
        <p:spPr bwMode="auto">
          <a:xfrm>
            <a:off x="4048125" y="4203700"/>
            <a:ext cx="46038" cy="46038"/>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1" name="Text Box 23">
            <a:extLst>
              <a:ext uri="{FF2B5EF4-FFF2-40B4-BE49-F238E27FC236}">
                <a16:creationId xmlns:a16="http://schemas.microsoft.com/office/drawing/2014/main" id="{47861B8C-E663-4B97-9D4E-478F12F9F2E7}"/>
              </a:ext>
            </a:extLst>
          </p:cNvPr>
          <p:cNvSpPr txBox="1">
            <a:spLocks noChangeArrowheads="1"/>
          </p:cNvSpPr>
          <p:nvPr/>
        </p:nvSpPr>
        <p:spPr bwMode="auto">
          <a:xfrm>
            <a:off x="4017963" y="40036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r>
              <a:rPr lang="en-US" altLang="en-US" sz="1400"/>
              <a:t>’</a:t>
            </a:r>
          </a:p>
        </p:txBody>
      </p:sp>
      <p:sp>
        <p:nvSpPr>
          <p:cNvPr id="68632" name="Line 24">
            <a:extLst>
              <a:ext uri="{FF2B5EF4-FFF2-40B4-BE49-F238E27FC236}">
                <a16:creationId xmlns:a16="http://schemas.microsoft.com/office/drawing/2014/main" id="{E4C4006E-3B88-4700-AE6A-D9C59BD38840}"/>
              </a:ext>
            </a:extLst>
          </p:cNvPr>
          <p:cNvSpPr>
            <a:spLocks noChangeShapeType="1"/>
          </p:cNvSpPr>
          <p:nvPr/>
        </p:nvSpPr>
        <p:spPr bwMode="auto">
          <a:xfrm rot="2700000">
            <a:off x="4390232" y="4617244"/>
            <a:ext cx="2697162"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3" name="Arc 25">
            <a:extLst>
              <a:ext uri="{FF2B5EF4-FFF2-40B4-BE49-F238E27FC236}">
                <a16:creationId xmlns:a16="http://schemas.microsoft.com/office/drawing/2014/main" id="{DDD2205E-79E4-4C3F-8BF8-E5B506EEC7B9}"/>
              </a:ext>
            </a:extLst>
          </p:cNvPr>
          <p:cNvSpPr>
            <a:spLocks/>
          </p:cNvSpPr>
          <p:nvPr/>
        </p:nvSpPr>
        <p:spPr bwMode="auto">
          <a:xfrm rot="25040345" flipH="1" flipV="1">
            <a:off x="5967413" y="5197475"/>
            <a:ext cx="447675" cy="441325"/>
          </a:xfrm>
          <a:custGeom>
            <a:avLst/>
            <a:gdLst>
              <a:gd name="G0" fmla="+- 0 0 0"/>
              <a:gd name="G1" fmla="+- 19736 0 0"/>
              <a:gd name="G2" fmla="+- 21600 0 0"/>
              <a:gd name="T0" fmla="*/ 8777 w 21566"/>
              <a:gd name="T1" fmla="*/ 0 h 19736"/>
              <a:gd name="T2" fmla="*/ 21566 w 21566"/>
              <a:gd name="T3" fmla="*/ 18521 h 19736"/>
              <a:gd name="T4" fmla="*/ 0 w 21566"/>
              <a:gd name="T5" fmla="*/ 19736 h 19736"/>
            </a:gdLst>
            <a:ahLst/>
            <a:cxnLst>
              <a:cxn ang="0">
                <a:pos x="T0" y="T1"/>
              </a:cxn>
              <a:cxn ang="0">
                <a:pos x="T2" y="T3"/>
              </a:cxn>
              <a:cxn ang="0">
                <a:pos x="T4" y="T5"/>
              </a:cxn>
            </a:cxnLst>
            <a:rect l="0" t="0" r="r" b="b"/>
            <a:pathLst>
              <a:path w="21566" h="19736" fill="none" extrusionOk="0">
                <a:moveTo>
                  <a:pt x="8777" y="-1"/>
                </a:moveTo>
                <a:cubicBezTo>
                  <a:pt x="16173" y="3289"/>
                  <a:pt x="21110" y="10438"/>
                  <a:pt x="21565" y="18521"/>
                </a:cubicBezTo>
              </a:path>
              <a:path w="21566" h="19736" stroke="0" extrusionOk="0">
                <a:moveTo>
                  <a:pt x="8777" y="-1"/>
                </a:moveTo>
                <a:cubicBezTo>
                  <a:pt x="16173" y="3289"/>
                  <a:pt x="21110" y="10438"/>
                  <a:pt x="21565" y="18521"/>
                </a:cubicBezTo>
                <a:lnTo>
                  <a:pt x="0" y="19736"/>
                </a:lnTo>
                <a:close/>
              </a:path>
            </a:pathLst>
          </a:custGeom>
          <a:noFill/>
          <a:ln w="9525">
            <a:solidFill>
              <a:srgbClr val="5F5F5F"/>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4" name="Text Box 26">
            <a:extLst>
              <a:ext uri="{FF2B5EF4-FFF2-40B4-BE49-F238E27FC236}">
                <a16:creationId xmlns:a16="http://schemas.microsoft.com/office/drawing/2014/main" id="{C4ABCCC5-76D7-4604-ACF4-F13B816ED42E}"/>
              </a:ext>
            </a:extLst>
          </p:cNvPr>
          <p:cNvSpPr txBox="1">
            <a:spLocks noChangeArrowheads="1"/>
          </p:cNvSpPr>
          <p:nvPr/>
        </p:nvSpPr>
        <p:spPr bwMode="auto">
          <a:xfrm>
            <a:off x="5802313" y="56007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cs typeface="Arial" panose="020B0604020202020204" pitchFamily="34" charset="0"/>
              </a:rPr>
              <a:t>45º</a:t>
            </a:r>
          </a:p>
        </p:txBody>
      </p:sp>
      <p:sp>
        <p:nvSpPr>
          <p:cNvPr id="68635" name="Text Box 27">
            <a:extLst>
              <a:ext uri="{FF2B5EF4-FFF2-40B4-BE49-F238E27FC236}">
                <a16:creationId xmlns:a16="http://schemas.microsoft.com/office/drawing/2014/main" id="{4AA74C3A-11D6-4502-A23E-C55112D6A7F0}"/>
              </a:ext>
            </a:extLst>
          </p:cNvPr>
          <p:cNvSpPr txBox="1">
            <a:spLocks noChangeArrowheads="1"/>
          </p:cNvSpPr>
          <p:nvPr/>
        </p:nvSpPr>
        <p:spPr bwMode="auto">
          <a:xfrm rot="2700000">
            <a:off x="5651500" y="4497388"/>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0099"/>
                </a:solidFill>
              </a:rPr>
              <a:t>75</a:t>
            </a:r>
            <a:endParaRPr lang="en-US" altLang="en-US" sz="1400">
              <a:solidFill>
                <a:srgbClr val="000099"/>
              </a:solidFill>
              <a:cs typeface="Arial" panose="020B0604020202020204" pitchFamily="34" charset="0"/>
            </a:endParaRPr>
          </a:p>
        </p:txBody>
      </p:sp>
      <p:sp>
        <p:nvSpPr>
          <p:cNvPr id="68636" name="Line 28">
            <a:extLst>
              <a:ext uri="{FF2B5EF4-FFF2-40B4-BE49-F238E27FC236}">
                <a16:creationId xmlns:a16="http://schemas.microsoft.com/office/drawing/2014/main" id="{695F99DF-44A0-490D-8E5F-B78B39958C06}"/>
              </a:ext>
            </a:extLst>
          </p:cNvPr>
          <p:cNvSpPr>
            <a:spLocks noChangeShapeType="1"/>
          </p:cNvSpPr>
          <p:nvPr/>
        </p:nvSpPr>
        <p:spPr bwMode="auto">
          <a:xfrm flipH="1" flipV="1">
            <a:off x="1539875" y="3665538"/>
            <a:ext cx="3241675"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Line 29">
            <a:extLst>
              <a:ext uri="{FF2B5EF4-FFF2-40B4-BE49-F238E27FC236}">
                <a16:creationId xmlns:a16="http://schemas.microsoft.com/office/drawing/2014/main" id="{0C02288B-5807-4D89-9ACB-F2042DEF716A}"/>
              </a:ext>
            </a:extLst>
          </p:cNvPr>
          <p:cNvSpPr>
            <a:spLocks noChangeShapeType="1"/>
          </p:cNvSpPr>
          <p:nvPr/>
        </p:nvSpPr>
        <p:spPr bwMode="auto">
          <a:xfrm flipV="1">
            <a:off x="1730375" y="3665538"/>
            <a:ext cx="0" cy="1912937"/>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8" name="Oval 30">
            <a:extLst>
              <a:ext uri="{FF2B5EF4-FFF2-40B4-BE49-F238E27FC236}">
                <a16:creationId xmlns:a16="http://schemas.microsoft.com/office/drawing/2014/main" id="{9357AEB5-BF3A-4EA8-B746-8A979F441CE6}"/>
              </a:ext>
            </a:extLst>
          </p:cNvPr>
          <p:cNvSpPr>
            <a:spLocks noChangeArrowheads="1"/>
          </p:cNvSpPr>
          <p:nvPr/>
        </p:nvSpPr>
        <p:spPr bwMode="auto">
          <a:xfrm>
            <a:off x="1706563" y="3641725"/>
            <a:ext cx="46037" cy="46038"/>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9" name="Text Box 31">
            <a:extLst>
              <a:ext uri="{FF2B5EF4-FFF2-40B4-BE49-F238E27FC236}">
                <a16:creationId xmlns:a16="http://schemas.microsoft.com/office/drawing/2014/main" id="{30A260EF-5BFC-4390-8826-DF4A8D530CE8}"/>
              </a:ext>
            </a:extLst>
          </p:cNvPr>
          <p:cNvSpPr txBox="1">
            <a:spLocks noChangeArrowheads="1"/>
          </p:cNvSpPr>
          <p:nvPr/>
        </p:nvSpPr>
        <p:spPr bwMode="auto">
          <a:xfrm>
            <a:off x="1504950" y="3590925"/>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68642" name="Line 34">
            <a:extLst>
              <a:ext uri="{FF2B5EF4-FFF2-40B4-BE49-F238E27FC236}">
                <a16:creationId xmlns:a16="http://schemas.microsoft.com/office/drawing/2014/main" id="{D803FBF0-D6F1-4BF1-BA35-4FDE1234C0D6}"/>
              </a:ext>
            </a:extLst>
          </p:cNvPr>
          <p:cNvSpPr>
            <a:spLocks noChangeShapeType="1"/>
          </p:cNvSpPr>
          <p:nvPr/>
        </p:nvSpPr>
        <p:spPr bwMode="auto">
          <a:xfrm rot="2700000">
            <a:off x="1335881" y="4618832"/>
            <a:ext cx="2697163"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43" name="Text Box 35">
            <a:extLst>
              <a:ext uri="{FF2B5EF4-FFF2-40B4-BE49-F238E27FC236}">
                <a16:creationId xmlns:a16="http://schemas.microsoft.com/office/drawing/2014/main" id="{D5A2DC47-B13D-44E4-AA81-36CA0F94B48E}"/>
              </a:ext>
            </a:extLst>
          </p:cNvPr>
          <p:cNvSpPr txBox="1">
            <a:spLocks noChangeArrowheads="1"/>
          </p:cNvSpPr>
          <p:nvPr/>
        </p:nvSpPr>
        <p:spPr bwMode="auto">
          <a:xfrm rot="2700000">
            <a:off x="2592387" y="4494213"/>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0099"/>
                </a:solidFill>
              </a:rPr>
              <a:t>75</a:t>
            </a:r>
            <a:endParaRPr lang="en-US" altLang="en-US" sz="1400">
              <a:solidFill>
                <a:srgbClr val="000099"/>
              </a:solidFill>
              <a:cs typeface="Arial" panose="020B0604020202020204" pitchFamily="34" charset="0"/>
            </a:endParaRPr>
          </a:p>
        </p:txBody>
      </p:sp>
      <p:sp>
        <p:nvSpPr>
          <p:cNvPr id="68644" name="Arc 36">
            <a:extLst>
              <a:ext uri="{FF2B5EF4-FFF2-40B4-BE49-F238E27FC236}">
                <a16:creationId xmlns:a16="http://schemas.microsoft.com/office/drawing/2014/main" id="{B0FF2948-E1DC-406A-8AF1-252B050CE9DD}"/>
              </a:ext>
            </a:extLst>
          </p:cNvPr>
          <p:cNvSpPr>
            <a:spLocks/>
          </p:cNvSpPr>
          <p:nvPr/>
        </p:nvSpPr>
        <p:spPr bwMode="auto">
          <a:xfrm rot="25040345" flipH="1" flipV="1">
            <a:off x="2930525" y="5202238"/>
            <a:ext cx="447675" cy="441325"/>
          </a:xfrm>
          <a:custGeom>
            <a:avLst/>
            <a:gdLst>
              <a:gd name="G0" fmla="+- 0 0 0"/>
              <a:gd name="G1" fmla="+- 19736 0 0"/>
              <a:gd name="G2" fmla="+- 21600 0 0"/>
              <a:gd name="T0" fmla="*/ 8777 w 21566"/>
              <a:gd name="T1" fmla="*/ 0 h 19736"/>
              <a:gd name="T2" fmla="*/ 21566 w 21566"/>
              <a:gd name="T3" fmla="*/ 18521 h 19736"/>
              <a:gd name="T4" fmla="*/ 0 w 21566"/>
              <a:gd name="T5" fmla="*/ 19736 h 19736"/>
            </a:gdLst>
            <a:ahLst/>
            <a:cxnLst>
              <a:cxn ang="0">
                <a:pos x="T0" y="T1"/>
              </a:cxn>
              <a:cxn ang="0">
                <a:pos x="T2" y="T3"/>
              </a:cxn>
              <a:cxn ang="0">
                <a:pos x="T4" y="T5"/>
              </a:cxn>
            </a:cxnLst>
            <a:rect l="0" t="0" r="r" b="b"/>
            <a:pathLst>
              <a:path w="21566" h="19736" fill="none" extrusionOk="0">
                <a:moveTo>
                  <a:pt x="8777" y="-1"/>
                </a:moveTo>
                <a:cubicBezTo>
                  <a:pt x="16173" y="3289"/>
                  <a:pt x="21110" y="10438"/>
                  <a:pt x="21565" y="18521"/>
                </a:cubicBezTo>
              </a:path>
              <a:path w="21566" h="19736" stroke="0" extrusionOk="0">
                <a:moveTo>
                  <a:pt x="8777" y="-1"/>
                </a:moveTo>
                <a:cubicBezTo>
                  <a:pt x="16173" y="3289"/>
                  <a:pt x="21110" y="10438"/>
                  <a:pt x="21565" y="18521"/>
                </a:cubicBezTo>
                <a:lnTo>
                  <a:pt x="0" y="19736"/>
                </a:lnTo>
                <a:close/>
              </a:path>
            </a:pathLst>
          </a:custGeom>
          <a:noFill/>
          <a:ln w="9525">
            <a:solidFill>
              <a:srgbClr val="5F5F5F"/>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45" name="Text Box 37">
            <a:extLst>
              <a:ext uri="{FF2B5EF4-FFF2-40B4-BE49-F238E27FC236}">
                <a16:creationId xmlns:a16="http://schemas.microsoft.com/office/drawing/2014/main" id="{0BC6C57A-E848-46CB-8CC4-03281A461363}"/>
              </a:ext>
            </a:extLst>
          </p:cNvPr>
          <p:cNvSpPr txBox="1">
            <a:spLocks noChangeArrowheads="1"/>
          </p:cNvSpPr>
          <p:nvPr/>
        </p:nvSpPr>
        <p:spPr bwMode="auto">
          <a:xfrm>
            <a:off x="2570163" y="5511800"/>
            <a:ext cx="466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cs typeface="Arial" panose="020B0604020202020204" pitchFamily="34" charset="0"/>
              </a:rPr>
              <a:t>45º</a:t>
            </a:r>
          </a:p>
        </p:txBody>
      </p:sp>
      <p:sp>
        <p:nvSpPr>
          <p:cNvPr id="68646" name="Oval 38">
            <a:extLst>
              <a:ext uri="{FF2B5EF4-FFF2-40B4-BE49-F238E27FC236}">
                <a16:creationId xmlns:a16="http://schemas.microsoft.com/office/drawing/2014/main" id="{20614224-2F7A-4EB1-B450-A54D371603C0}"/>
              </a:ext>
            </a:extLst>
          </p:cNvPr>
          <p:cNvSpPr>
            <a:spLocks noChangeArrowheads="1"/>
          </p:cNvSpPr>
          <p:nvPr/>
        </p:nvSpPr>
        <p:spPr bwMode="auto">
          <a:xfrm>
            <a:off x="3617913" y="5554663"/>
            <a:ext cx="46037" cy="46037"/>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47" name="Text Box 39">
            <a:extLst>
              <a:ext uri="{FF2B5EF4-FFF2-40B4-BE49-F238E27FC236}">
                <a16:creationId xmlns:a16="http://schemas.microsoft.com/office/drawing/2014/main" id="{E3B2A2EC-46E9-4D95-B44B-2A6EFAC22C5A}"/>
              </a:ext>
            </a:extLst>
          </p:cNvPr>
          <p:cNvSpPr txBox="1">
            <a:spLocks noChangeArrowheads="1"/>
          </p:cNvSpPr>
          <p:nvPr/>
        </p:nvSpPr>
        <p:spPr bwMode="auto">
          <a:xfrm>
            <a:off x="3332163" y="5575300"/>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endParaRPr lang="en-US" altLang="en-US" sz="1400"/>
          </a:p>
        </p:txBody>
      </p:sp>
      <p:sp>
        <p:nvSpPr>
          <p:cNvPr id="68648" name="Line 40">
            <a:extLst>
              <a:ext uri="{FF2B5EF4-FFF2-40B4-BE49-F238E27FC236}">
                <a16:creationId xmlns:a16="http://schemas.microsoft.com/office/drawing/2014/main" id="{8F20C4EF-BE12-401E-A66F-7F1B9546C914}"/>
              </a:ext>
            </a:extLst>
          </p:cNvPr>
          <p:cNvSpPr>
            <a:spLocks noChangeShapeType="1"/>
          </p:cNvSpPr>
          <p:nvPr/>
        </p:nvSpPr>
        <p:spPr bwMode="auto">
          <a:xfrm>
            <a:off x="6030913" y="2020888"/>
            <a:ext cx="2627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49" name="Text Box 41">
            <a:extLst>
              <a:ext uri="{FF2B5EF4-FFF2-40B4-BE49-F238E27FC236}">
                <a16:creationId xmlns:a16="http://schemas.microsoft.com/office/drawing/2014/main" id="{857D9778-479B-4C5A-888E-F9F5738D3530}"/>
              </a:ext>
            </a:extLst>
          </p:cNvPr>
          <p:cNvSpPr txBox="1">
            <a:spLocks noChangeArrowheads="1"/>
          </p:cNvSpPr>
          <p:nvPr/>
        </p:nvSpPr>
        <p:spPr bwMode="auto">
          <a:xfrm>
            <a:off x="5699125" y="1836738"/>
            <a:ext cx="542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68650" name="Text Box 42">
            <a:extLst>
              <a:ext uri="{FF2B5EF4-FFF2-40B4-BE49-F238E27FC236}">
                <a16:creationId xmlns:a16="http://schemas.microsoft.com/office/drawing/2014/main" id="{5C0AE00B-2351-4FAB-A3BE-9CB38ED4DFCE}"/>
              </a:ext>
            </a:extLst>
          </p:cNvPr>
          <p:cNvSpPr txBox="1">
            <a:spLocks noChangeArrowheads="1"/>
          </p:cNvSpPr>
          <p:nvPr/>
        </p:nvSpPr>
        <p:spPr bwMode="auto">
          <a:xfrm>
            <a:off x="8658225" y="183673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68651" name="Oval 43">
            <a:extLst>
              <a:ext uri="{FF2B5EF4-FFF2-40B4-BE49-F238E27FC236}">
                <a16:creationId xmlns:a16="http://schemas.microsoft.com/office/drawing/2014/main" id="{13BBCFEA-9D6F-4411-9E5E-AA0BA6D94B7F}"/>
              </a:ext>
            </a:extLst>
          </p:cNvPr>
          <p:cNvSpPr>
            <a:spLocks noChangeArrowheads="1"/>
          </p:cNvSpPr>
          <p:nvPr/>
        </p:nvSpPr>
        <p:spPr bwMode="auto">
          <a:xfrm>
            <a:off x="6410325" y="1743075"/>
            <a:ext cx="46038" cy="46038"/>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52" name="Oval 44">
            <a:extLst>
              <a:ext uri="{FF2B5EF4-FFF2-40B4-BE49-F238E27FC236}">
                <a16:creationId xmlns:a16="http://schemas.microsoft.com/office/drawing/2014/main" id="{01267854-A9A8-4C20-8049-DDC8A5E7563F}"/>
              </a:ext>
            </a:extLst>
          </p:cNvPr>
          <p:cNvSpPr>
            <a:spLocks noChangeArrowheads="1"/>
          </p:cNvSpPr>
          <p:nvPr/>
        </p:nvSpPr>
        <p:spPr bwMode="auto">
          <a:xfrm>
            <a:off x="6411913" y="2460625"/>
            <a:ext cx="46037" cy="46038"/>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53" name="Line 45">
            <a:extLst>
              <a:ext uri="{FF2B5EF4-FFF2-40B4-BE49-F238E27FC236}">
                <a16:creationId xmlns:a16="http://schemas.microsoft.com/office/drawing/2014/main" id="{C2579194-ECB2-4376-88EE-CA3C7582288F}"/>
              </a:ext>
            </a:extLst>
          </p:cNvPr>
          <p:cNvSpPr>
            <a:spLocks noChangeShapeType="1"/>
          </p:cNvSpPr>
          <p:nvPr/>
        </p:nvSpPr>
        <p:spPr bwMode="auto">
          <a:xfrm>
            <a:off x="6434138" y="1766888"/>
            <a:ext cx="0" cy="715962"/>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54" name="Text Box 46">
            <a:extLst>
              <a:ext uri="{FF2B5EF4-FFF2-40B4-BE49-F238E27FC236}">
                <a16:creationId xmlns:a16="http://schemas.microsoft.com/office/drawing/2014/main" id="{9360F5E2-1B01-4D17-A445-4C0AD613DAEB}"/>
              </a:ext>
            </a:extLst>
          </p:cNvPr>
          <p:cNvSpPr txBox="1">
            <a:spLocks noChangeArrowheads="1"/>
          </p:cNvSpPr>
          <p:nvPr/>
        </p:nvSpPr>
        <p:spPr bwMode="auto">
          <a:xfrm>
            <a:off x="6173788" y="153828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68655" name="Text Box 47">
            <a:extLst>
              <a:ext uri="{FF2B5EF4-FFF2-40B4-BE49-F238E27FC236}">
                <a16:creationId xmlns:a16="http://schemas.microsoft.com/office/drawing/2014/main" id="{AC54DA9A-6EEB-4664-A144-1D62FEB68FDB}"/>
              </a:ext>
            </a:extLst>
          </p:cNvPr>
          <p:cNvSpPr txBox="1">
            <a:spLocks noChangeArrowheads="1"/>
          </p:cNvSpPr>
          <p:nvPr/>
        </p:nvSpPr>
        <p:spPr bwMode="auto">
          <a:xfrm>
            <a:off x="6173788" y="2354263"/>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68656" name="Line 48">
            <a:extLst>
              <a:ext uri="{FF2B5EF4-FFF2-40B4-BE49-F238E27FC236}">
                <a16:creationId xmlns:a16="http://schemas.microsoft.com/office/drawing/2014/main" id="{76C3C38D-3F9D-4644-903F-60D2CFF6ECAF}"/>
              </a:ext>
            </a:extLst>
          </p:cNvPr>
          <p:cNvSpPr>
            <a:spLocks noChangeShapeType="1"/>
          </p:cNvSpPr>
          <p:nvPr/>
        </p:nvSpPr>
        <p:spPr bwMode="auto">
          <a:xfrm rot="19800000">
            <a:off x="6329363" y="1392238"/>
            <a:ext cx="150018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57" name="Oval 49">
            <a:extLst>
              <a:ext uri="{FF2B5EF4-FFF2-40B4-BE49-F238E27FC236}">
                <a16:creationId xmlns:a16="http://schemas.microsoft.com/office/drawing/2014/main" id="{8140C704-AFF5-4F1B-A5A8-7E30B1A551E6}"/>
              </a:ext>
            </a:extLst>
          </p:cNvPr>
          <p:cNvSpPr>
            <a:spLocks noChangeArrowheads="1"/>
          </p:cNvSpPr>
          <p:nvPr/>
        </p:nvSpPr>
        <p:spPr bwMode="auto">
          <a:xfrm>
            <a:off x="7704138" y="995363"/>
            <a:ext cx="46037" cy="46037"/>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58" name="Text Box 50">
            <a:extLst>
              <a:ext uri="{FF2B5EF4-FFF2-40B4-BE49-F238E27FC236}">
                <a16:creationId xmlns:a16="http://schemas.microsoft.com/office/drawing/2014/main" id="{6E6488C7-9FE3-4EC6-8FFB-865486DF335F}"/>
              </a:ext>
            </a:extLst>
          </p:cNvPr>
          <p:cNvSpPr txBox="1">
            <a:spLocks noChangeArrowheads="1"/>
          </p:cNvSpPr>
          <p:nvPr/>
        </p:nvSpPr>
        <p:spPr bwMode="auto">
          <a:xfrm>
            <a:off x="7586663" y="72548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r>
              <a:rPr lang="en-US" altLang="en-US" sz="1400"/>
              <a:t>’</a:t>
            </a:r>
          </a:p>
        </p:txBody>
      </p:sp>
      <p:sp>
        <p:nvSpPr>
          <p:cNvPr id="68659" name="Line 51">
            <a:extLst>
              <a:ext uri="{FF2B5EF4-FFF2-40B4-BE49-F238E27FC236}">
                <a16:creationId xmlns:a16="http://schemas.microsoft.com/office/drawing/2014/main" id="{34AD226B-BC23-4D75-A9FF-EFDACEBD4EC4}"/>
              </a:ext>
            </a:extLst>
          </p:cNvPr>
          <p:cNvSpPr>
            <a:spLocks noChangeShapeType="1"/>
          </p:cNvSpPr>
          <p:nvPr/>
        </p:nvSpPr>
        <p:spPr bwMode="auto">
          <a:xfrm>
            <a:off x="6434138" y="1766888"/>
            <a:ext cx="156686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60" name="Arc 52">
            <a:extLst>
              <a:ext uri="{FF2B5EF4-FFF2-40B4-BE49-F238E27FC236}">
                <a16:creationId xmlns:a16="http://schemas.microsoft.com/office/drawing/2014/main" id="{9DCC7CB9-8459-485E-937A-5F8C01A0017F}"/>
              </a:ext>
            </a:extLst>
          </p:cNvPr>
          <p:cNvSpPr>
            <a:spLocks/>
          </p:cNvSpPr>
          <p:nvPr/>
        </p:nvSpPr>
        <p:spPr bwMode="auto">
          <a:xfrm>
            <a:off x="6530975" y="1535113"/>
            <a:ext cx="365125" cy="230187"/>
          </a:xfrm>
          <a:custGeom>
            <a:avLst/>
            <a:gdLst>
              <a:gd name="G0" fmla="+- 0 0 0"/>
              <a:gd name="G1" fmla="+- 12574 0 0"/>
              <a:gd name="G2" fmla="+- 21600 0 0"/>
              <a:gd name="T0" fmla="*/ 17563 w 21600"/>
              <a:gd name="T1" fmla="*/ 0 h 12574"/>
              <a:gd name="T2" fmla="*/ 21600 w 21600"/>
              <a:gd name="T3" fmla="*/ 12574 h 12574"/>
              <a:gd name="T4" fmla="*/ 0 w 21600"/>
              <a:gd name="T5" fmla="*/ 12574 h 12574"/>
            </a:gdLst>
            <a:ahLst/>
            <a:cxnLst>
              <a:cxn ang="0">
                <a:pos x="T0" y="T1"/>
              </a:cxn>
              <a:cxn ang="0">
                <a:pos x="T2" y="T3"/>
              </a:cxn>
              <a:cxn ang="0">
                <a:pos x="T4" y="T5"/>
              </a:cxn>
            </a:cxnLst>
            <a:rect l="0" t="0" r="r" b="b"/>
            <a:pathLst>
              <a:path w="21600" h="12574" fill="none" extrusionOk="0">
                <a:moveTo>
                  <a:pt x="17562" y="0"/>
                </a:moveTo>
                <a:cubicBezTo>
                  <a:pt x="20188" y="3667"/>
                  <a:pt x="21600" y="8064"/>
                  <a:pt x="21600" y="12574"/>
                </a:cubicBezTo>
              </a:path>
              <a:path w="21600" h="12574" stroke="0" extrusionOk="0">
                <a:moveTo>
                  <a:pt x="17562" y="0"/>
                </a:moveTo>
                <a:cubicBezTo>
                  <a:pt x="20188" y="3667"/>
                  <a:pt x="21600" y="8064"/>
                  <a:pt x="21600" y="12574"/>
                </a:cubicBezTo>
                <a:lnTo>
                  <a:pt x="0" y="12574"/>
                </a:lnTo>
                <a:close/>
              </a:path>
            </a:pathLst>
          </a:custGeom>
          <a:noFill/>
          <a:ln w="9525">
            <a:solidFill>
              <a:srgbClr val="5F5F5F"/>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61" name="Text Box 53">
            <a:extLst>
              <a:ext uri="{FF2B5EF4-FFF2-40B4-BE49-F238E27FC236}">
                <a16:creationId xmlns:a16="http://schemas.microsoft.com/office/drawing/2014/main" id="{6423D753-AE44-4880-BF94-C21CFB4EDD8B}"/>
              </a:ext>
            </a:extLst>
          </p:cNvPr>
          <p:cNvSpPr txBox="1">
            <a:spLocks noChangeArrowheads="1"/>
          </p:cNvSpPr>
          <p:nvPr/>
        </p:nvSpPr>
        <p:spPr bwMode="auto">
          <a:xfrm>
            <a:off x="6764338" y="1704975"/>
            <a:ext cx="323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400">
                <a:solidFill>
                  <a:srgbClr val="5F5F5F"/>
                </a:solidFill>
                <a:cs typeface="Arial" panose="020B0604020202020204" pitchFamily="34" charset="0"/>
              </a:rPr>
              <a:t>θ</a:t>
            </a:r>
          </a:p>
        </p:txBody>
      </p:sp>
      <p:sp>
        <p:nvSpPr>
          <p:cNvPr id="68662" name="Text Box 54">
            <a:extLst>
              <a:ext uri="{FF2B5EF4-FFF2-40B4-BE49-F238E27FC236}">
                <a16:creationId xmlns:a16="http://schemas.microsoft.com/office/drawing/2014/main" id="{410676DC-8097-4AE4-A84D-89151A5DD9FC}"/>
              </a:ext>
            </a:extLst>
          </p:cNvPr>
          <p:cNvSpPr txBox="1">
            <a:spLocks noChangeArrowheads="1"/>
          </p:cNvSpPr>
          <p:nvPr/>
        </p:nvSpPr>
        <p:spPr bwMode="auto">
          <a:xfrm rot="19800000">
            <a:off x="6831013" y="1174750"/>
            <a:ext cx="4175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cs typeface="Arial" panose="020B0604020202020204" pitchFamily="34" charset="0"/>
              </a:rPr>
              <a:t>TL</a:t>
            </a:r>
            <a:endParaRPr lang="el-GR" altLang="en-US" sz="1400">
              <a:solidFill>
                <a:srgbClr val="5F5F5F"/>
              </a:solidFill>
              <a:cs typeface="Arial" panose="020B0604020202020204" pitchFamily="34" charset="0"/>
            </a:endParaRPr>
          </a:p>
        </p:txBody>
      </p:sp>
      <p:sp>
        <p:nvSpPr>
          <p:cNvPr id="68663" name="Line 55">
            <a:extLst>
              <a:ext uri="{FF2B5EF4-FFF2-40B4-BE49-F238E27FC236}">
                <a16:creationId xmlns:a16="http://schemas.microsoft.com/office/drawing/2014/main" id="{0B652A59-F48A-4541-8881-631379DF15AE}"/>
              </a:ext>
            </a:extLst>
          </p:cNvPr>
          <p:cNvSpPr>
            <a:spLocks noChangeShapeType="1"/>
          </p:cNvSpPr>
          <p:nvPr/>
        </p:nvSpPr>
        <p:spPr bwMode="auto">
          <a:xfrm>
            <a:off x="6434138" y="2486025"/>
            <a:ext cx="156686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64" name="Arc 56">
            <a:extLst>
              <a:ext uri="{FF2B5EF4-FFF2-40B4-BE49-F238E27FC236}">
                <a16:creationId xmlns:a16="http://schemas.microsoft.com/office/drawing/2014/main" id="{ED9C5716-FE4F-4F99-9A66-04F3EC4D85A9}"/>
              </a:ext>
            </a:extLst>
          </p:cNvPr>
          <p:cNvSpPr>
            <a:spLocks/>
          </p:cNvSpPr>
          <p:nvPr/>
        </p:nvSpPr>
        <p:spPr bwMode="auto">
          <a:xfrm rot="1761465">
            <a:off x="6465888" y="2409825"/>
            <a:ext cx="365125" cy="317500"/>
          </a:xfrm>
          <a:custGeom>
            <a:avLst/>
            <a:gdLst>
              <a:gd name="G0" fmla="+- 0 0 0"/>
              <a:gd name="G1" fmla="+- 12574 0 0"/>
              <a:gd name="G2" fmla="+- 21600 0 0"/>
              <a:gd name="T0" fmla="*/ 17563 w 21600"/>
              <a:gd name="T1" fmla="*/ 0 h 17328"/>
              <a:gd name="T2" fmla="*/ 21070 w 21600"/>
              <a:gd name="T3" fmla="*/ 17328 h 17328"/>
              <a:gd name="T4" fmla="*/ 0 w 21600"/>
              <a:gd name="T5" fmla="*/ 12574 h 17328"/>
            </a:gdLst>
            <a:ahLst/>
            <a:cxnLst>
              <a:cxn ang="0">
                <a:pos x="T0" y="T1"/>
              </a:cxn>
              <a:cxn ang="0">
                <a:pos x="T2" y="T3"/>
              </a:cxn>
              <a:cxn ang="0">
                <a:pos x="T4" y="T5"/>
              </a:cxn>
            </a:cxnLst>
            <a:rect l="0" t="0" r="r" b="b"/>
            <a:pathLst>
              <a:path w="21600" h="17328" fill="none" extrusionOk="0">
                <a:moveTo>
                  <a:pt x="17562" y="0"/>
                </a:moveTo>
                <a:cubicBezTo>
                  <a:pt x="20188" y="3667"/>
                  <a:pt x="21600" y="8064"/>
                  <a:pt x="21600" y="12574"/>
                </a:cubicBezTo>
                <a:cubicBezTo>
                  <a:pt x="21600" y="14173"/>
                  <a:pt x="21422" y="15767"/>
                  <a:pt x="21070" y="17328"/>
                </a:cubicBezTo>
              </a:path>
              <a:path w="21600" h="17328" stroke="0" extrusionOk="0">
                <a:moveTo>
                  <a:pt x="17562" y="0"/>
                </a:moveTo>
                <a:cubicBezTo>
                  <a:pt x="20188" y="3667"/>
                  <a:pt x="21600" y="8064"/>
                  <a:pt x="21600" y="12574"/>
                </a:cubicBezTo>
                <a:cubicBezTo>
                  <a:pt x="21600" y="14173"/>
                  <a:pt x="21422" y="15767"/>
                  <a:pt x="21070" y="17328"/>
                </a:cubicBezTo>
                <a:lnTo>
                  <a:pt x="0" y="12574"/>
                </a:lnTo>
                <a:close/>
              </a:path>
            </a:pathLst>
          </a:custGeom>
          <a:noFill/>
          <a:ln w="9525">
            <a:solidFill>
              <a:srgbClr val="5F5F5F"/>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65" name="Text Box 57">
            <a:extLst>
              <a:ext uri="{FF2B5EF4-FFF2-40B4-BE49-F238E27FC236}">
                <a16:creationId xmlns:a16="http://schemas.microsoft.com/office/drawing/2014/main" id="{2681CBAF-66A6-43B9-A3B0-E2D28C3DB655}"/>
              </a:ext>
            </a:extLst>
          </p:cNvPr>
          <p:cNvSpPr txBox="1">
            <a:spLocks noChangeArrowheads="1"/>
          </p:cNvSpPr>
          <p:nvPr/>
        </p:nvSpPr>
        <p:spPr bwMode="auto">
          <a:xfrm>
            <a:off x="6681788" y="2232025"/>
            <a:ext cx="323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cs typeface="Arial" panose="020B0604020202020204" pitchFamily="34" charset="0"/>
              </a:rPr>
              <a:t>ø</a:t>
            </a:r>
          </a:p>
        </p:txBody>
      </p:sp>
      <p:sp>
        <p:nvSpPr>
          <p:cNvPr id="68666" name="Line 58">
            <a:extLst>
              <a:ext uri="{FF2B5EF4-FFF2-40B4-BE49-F238E27FC236}">
                <a16:creationId xmlns:a16="http://schemas.microsoft.com/office/drawing/2014/main" id="{485CFEF9-083F-4304-BE10-77EB4212650F}"/>
              </a:ext>
            </a:extLst>
          </p:cNvPr>
          <p:cNvSpPr>
            <a:spLocks noChangeShapeType="1"/>
          </p:cNvSpPr>
          <p:nvPr/>
        </p:nvSpPr>
        <p:spPr bwMode="auto">
          <a:xfrm rot="2700000">
            <a:off x="6209506" y="3018632"/>
            <a:ext cx="150018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67" name="Text Box 59">
            <a:extLst>
              <a:ext uri="{FF2B5EF4-FFF2-40B4-BE49-F238E27FC236}">
                <a16:creationId xmlns:a16="http://schemas.microsoft.com/office/drawing/2014/main" id="{DE9BE71B-D8DE-41F0-8F9F-E9BF5106E511}"/>
              </a:ext>
            </a:extLst>
          </p:cNvPr>
          <p:cNvSpPr txBox="1">
            <a:spLocks noChangeArrowheads="1"/>
          </p:cNvSpPr>
          <p:nvPr/>
        </p:nvSpPr>
        <p:spPr bwMode="auto">
          <a:xfrm rot="2700000">
            <a:off x="6973094" y="2963069"/>
            <a:ext cx="4175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5F5F5F"/>
                </a:solidFill>
                <a:cs typeface="Arial" panose="020B0604020202020204" pitchFamily="34" charset="0"/>
              </a:rPr>
              <a:t>TL</a:t>
            </a:r>
            <a:endParaRPr lang="el-GR" altLang="en-US" sz="1400">
              <a:solidFill>
                <a:srgbClr val="5F5F5F"/>
              </a:solidFill>
              <a:cs typeface="Arial" panose="020B0604020202020204" pitchFamily="34" charset="0"/>
            </a:endParaRPr>
          </a:p>
        </p:txBody>
      </p:sp>
      <p:sp>
        <p:nvSpPr>
          <p:cNvPr id="68668" name="Oval 60">
            <a:extLst>
              <a:ext uri="{FF2B5EF4-FFF2-40B4-BE49-F238E27FC236}">
                <a16:creationId xmlns:a16="http://schemas.microsoft.com/office/drawing/2014/main" id="{2E381B83-5E49-448C-8696-B5315B7DC80C}"/>
              </a:ext>
            </a:extLst>
          </p:cNvPr>
          <p:cNvSpPr>
            <a:spLocks noChangeArrowheads="1"/>
          </p:cNvSpPr>
          <p:nvPr/>
        </p:nvSpPr>
        <p:spPr bwMode="auto">
          <a:xfrm>
            <a:off x="7472363" y="3525838"/>
            <a:ext cx="46037" cy="46037"/>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69" name="Text Box 61">
            <a:extLst>
              <a:ext uri="{FF2B5EF4-FFF2-40B4-BE49-F238E27FC236}">
                <a16:creationId xmlns:a16="http://schemas.microsoft.com/office/drawing/2014/main" id="{D8785632-B944-4AAF-8B77-197943304D4D}"/>
              </a:ext>
            </a:extLst>
          </p:cNvPr>
          <p:cNvSpPr txBox="1">
            <a:spLocks noChangeArrowheads="1"/>
          </p:cNvSpPr>
          <p:nvPr/>
        </p:nvSpPr>
        <p:spPr bwMode="auto">
          <a:xfrm>
            <a:off x="7399338" y="351472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endParaRPr lang="en-US" altLang="en-US" sz="1400"/>
          </a:p>
        </p:txBody>
      </p:sp>
      <p:sp>
        <p:nvSpPr>
          <p:cNvPr id="68670" name="Line 62">
            <a:extLst>
              <a:ext uri="{FF2B5EF4-FFF2-40B4-BE49-F238E27FC236}">
                <a16:creationId xmlns:a16="http://schemas.microsoft.com/office/drawing/2014/main" id="{C2CC55E0-70FF-432C-9C41-3C0389B32841}"/>
              </a:ext>
            </a:extLst>
          </p:cNvPr>
          <p:cNvSpPr>
            <a:spLocks noChangeShapeType="1"/>
          </p:cNvSpPr>
          <p:nvPr/>
        </p:nvSpPr>
        <p:spPr bwMode="auto">
          <a:xfrm flipV="1">
            <a:off x="7496175" y="1765300"/>
            <a:ext cx="0" cy="178435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71" name="Text Box 63">
            <a:extLst>
              <a:ext uri="{FF2B5EF4-FFF2-40B4-BE49-F238E27FC236}">
                <a16:creationId xmlns:a16="http://schemas.microsoft.com/office/drawing/2014/main" id="{49D4D852-F033-4C65-85F0-1B53530A7195}"/>
              </a:ext>
            </a:extLst>
          </p:cNvPr>
          <p:cNvSpPr txBox="1">
            <a:spLocks noChangeArrowheads="1"/>
          </p:cNvSpPr>
          <p:nvPr/>
        </p:nvSpPr>
        <p:spPr bwMode="auto">
          <a:xfrm>
            <a:off x="7429500" y="1692275"/>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a:t>
            </a:r>
          </a:p>
        </p:txBody>
      </p:sp>
      <p:sp>
        <p:nvSpPr>
          <p:cNvPr id="68672" name="Line 64">
            <a:extLst>
              <a:ext uri="{FF2B5EF4-FFF2-40B4-BE49-F238E27FC236}">
                <a16:creationId xmlns:a16="http://schemas.microsoft.com/office/drawing/2014/main" id="{A2DADB31-6818-47BE-A351-AC2F1E977343}"/>
              </a:ext>
            </a:extLst>
          </p:cNvPr>
          <p:cNvSpPr>
            <a:spLocks noChangeShapeType="1"/>
          </p:cNvSpPr>
          <p:nvPr/>
        </p:nvSpPr>
        <p:spPr bwMode="auto">
          <a:xfrm>
            <a:off x="6664325" y="1012825"/>
            <a:ext cx="1062038"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73" name="Arc 65">
            <a:extLst>
              <a:ext uri="{FF2B5EF4-FFF2-40B4-BE49-F238E27FC236}">
                <a16:creationId xmlns:a16="http://schemas.microsoft.com/office/drawing/2014/main" id="{B0908AD0-82EC-4C5F-BCCC-9A8EF7DC7DC7}"/>
              </a:ext>
            </a:extLst>
          </p:cNvPr>
          <p:cNvSpPr>
            <a:spLocks/>
          </p:cNvSpPr>
          <p:nvPr/>
        </p:nvSpPr>
        <p:spPr bwMode="auto">
          <a:xfrm>
            <a:off x="6429375" y="1017588"/>
            <a:ext cx="1060450" cy="749300"/>
          </a:xfrm>
          <a:custGeom>
            <a:avLst/>
            <a:gdLst>
              <a:gd name="G0" fmla="+- 0 0 0"/>
              <a:gd name="G1" fmla="+- 15253 0 0"/>
              <a:gd name="G2" fmla="+- 21600 0 0"/>
              <a:gd name="T0" fmla="*/ 15294 w 21600"/>
              <a:gd name="T1" fmla="*/ 0 h 15253"/>
              <a:gd name="T2" fmla="*/ 21600 w 21600"/>
              <a:gd name="T3" fmla="*/ 15253 h 15253"/>
              <a:gd name="T4" fmla="*/ 0 w 21600"/>
              <a:gd name="T5" fmla="*/ 15253 h 15253"/>
            </a:gdLst>
            <a:ahLst/>
            <a:cxnLst>
              <a:cxn ang="0">
                <a:pos x="T0" y="T1"/>
              </a:cxn>
              <a:cxn ang="0">
                <a:pos x="T2" y="T3"/>
              </a:cxn>
              <a:cxn ang="0">
                <a:pos x="T4" y="T5"/>
              </a:cxn>
            </a:cxnLst>
            <a:rect l="0" t="0" r="r" b="b"/>
            <a:pathLst>
              <a:path w="21600" h="15253" fill="none" extrusionOk="0">
                <a:moveTo>
                  <a:pt x="15293" y="0"/>
                </a:moveTo>
                <a:cubicBezTo>
                  <a:pt x="19332" y="4049"/>
                  <a:pt x="21600" y="9534"/>
                  <a:pt x="21600" y="15253"/>
                </a:cubicBezTo>
              </a:path>
              <a:path w="21600" h="15253" stroke="0" extrusionOk="0">
                <a:moveTo>
                  <a:pt x="15293" y="0"/>
                </a:moveTo>
                <a:cubicBezTo>
                  <a:pt x="19332" y="4049"/>
                  <a:pt x="21600" y="9534"/>
                  <a:pt x="21600" y="15253"/>
                </a:cubicBezTo>
                <a:lnTo>
                  <a:pt x="0" y="15253"/>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74" name="Text Box 66">
            <a:extLst>
              <a:ext uri="{FF2B5EF4-FFF2-40B4-BE49-F238E27FC236}">
                <a16:creationId xmlns:a16="http://schemas.microsoft.com/office/drawing/2014/main" id="{68C8B417-36D9-4DED-BFB4-D1773A27E6E1}"/>
              </a:ext>
            </a:extLst>
          </p:cNvPr>
          <p:cNvSpPr txBox="1">
            <a:spLocks noChangeArrowheads="1"/>
          </p:cNvSpPr>
          <p:nvPr/>
        </p:nvSpPr>
        <p:spPr bwMode="auto">
          <a:xfrm>
            <a:off x="7029450" y="7366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68675" name="Text Box 67">
            <a:extLst>
              <a:ext uri="{FF2B5EF4-FFF2-40B4-BE49-F238E27FC236}">
                <a16:creationId xmlns:a16="http://schemas.microsoft.com/office/drawing/2014/main" id="{D29219C7-CBFD-4584-8950-AC59FD0EEBF2}"/>
              </a:ext>
            </a:extLst>
          </p:cNvPr>
          <p:cNvSpPr txBox="1">
            <a:spLocks noChangeArrowheads="1"/>
          </p:cNvSpPr>
          <p:nvPr/>
        </p:nvSpPr>
        <p:spPr bwMode="auto">
          <a:xfrm>
            <a:off x="3617913" y="5588000"/>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a:t>
            </a:r>
          </a:p>
        </p:txBody>
      </p:sp>
      <p:sp>
        <p:nvSpPr>
          <p:cNvPr id="68676" name="Line 68">
            <a:extLst>
              <a:ext uri="{FF2B5EF4-FFF2-40B4-BE49-F238E27FC236}">
                <a16:creationId xmlns:a16="http://schemas.microsoft.com/office/drawing/2014/main" id="{80AEDC8A-FE1A-4079-A08E-4785D2ABC9A9}"/>
              </a:ext>
            </a:extLst>
          </p:cNvPr>
          <p:cNvSpPr>
            <a:spLocks noChangeShapeType="1"/>
          </p:cNvSpPr>
          <p:nvPr/>
        </p:nvSpPr>
        <p:spPr bwMode="auto">
          <a:xfrm flipH="1">
            <a:off x="3036888" y="4222750"/>
            <a:ext cx="103346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79" name="Arc 71">
            <a:extLst>
              <a:ext uri="{FF2B5EF4-FFF2-40B4-BE49-F238E27FC236}">
                <a16:creationId xmlns:a16="http://schemas.microsoft.com/office/drawing/2014/main" id="{0256F145-834F-4AA6-BDC1-9283B80C33D4}"/>
              </a:ext>
            </a:extLst>
          </p:cNvPr>
          <p:cNvSpPr>
            <a:spLocks/>
          </p:cNvSpPr>
          <p:nvPr/>
        </p:nvSpPr>
        <p:spPr bwMode="auto">
          <a:xfrm>
            <a:off x="1730375" y="4225925"/>
            <a:ext cx="1909763" cy="1352550"/>
          </a:xfrm>
          <a:custGeom>
            <a:avLst/>
            <a:gdLst>
              <a:gd name="G0" fmla="+- 0 0 0"/>
              <a:gd name="G1" fmla="+- 15302 0 0"/>
              <a:gd name="G2" fmla="+- 21600 0 0"/>
              <a:gd name="T0" fmla="*/ 15245 w 21600"/>
              <a:gd name="T1" fmla="*/ 0 h 15302"/>
              <a:gd name="T2" fmla="*/ 21600 w 21600"/>
              <a:gd name="T3" fmla="*/ 15302 h 15302"/>
              <a:gd name="T4" fmla="*/ 0 w 21600"/>
              <a:gd name="T5" fmla="*/ 15302 h 15302"/>
            </a:gdLst>
            <a:ahLst/>
            <a:cxnLst>
              <a:cxn ang="0">
                <a:pos x="T0" y="T1"/>
              </a:cxn>
              <a:cxn ang="0">
                <a:pos x="T2" y="T3"/>
              </a:cxn>
              <a:cxn ang="0">
                <a:pos x="T4" y="T5"/>
              </a:cxn>
            </a:cxnLst>
            <a:rect l="0" t="0" r="r" b="b"/>
            <a:pathLst>
              <a:path w="21600" h="15302" fill="none" extrusionOk="0">
                <a:moveTo>
                  <a:pt x="15244" y="0"/>
                </a:moveTo>
                <a:cubicBezTo>
                  <a:pt x="19313" y="4053"/>
                  <a:pt x="21600" y="9559"/>
                  <a:pt x="21600" y="15302"/>
                </a:cubicBezTo>
              </a:path>
              <a:path w="21600" h="15302" stroke="0" extrusionOk="0">
                <a:moveTo>
                  <a:pt x="15244" y="0"/>
                </a:moveTo>
                <a:cubicBezTo>
                  <a:pt x="19313" y="4053"/>
                  <a:pt x="21600" y="9559"/>
                  <a:pt x="21600" y="15302"/>
                </a:cubicBezTo>
                <a:lnTo>
                  <a:pt x="0" y="15302"/>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80" name="Text Box 72">
            <a:extLst>
              <a:ext uri="{FF2B5EF4-FFF2-40B4-BE49-F238E27FC236}">
                <a16:creationId xmlns:a16="http://schemas.microsoft.com/office/drawing/2014/main" id="{7473C156-8302-4722-BCE2-6B7FCB5B71EB}"/>
              </a:ext>
            </a:extLst>
          </p:cNvPr>
          <p:cNvSpPr txBox="1">
            <a:spLocks noChangeArrowheads="1"/>
          </p:cNvSpPr>
          <p:nvPr/>
        </p:nvSpPr>
        <p:spPr bwMode="auto">
          <a:xfrm>
            <a:off x="2792413" y="40417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68681" name="Oval 73">
            <a:extLst>
              <a:ext uri="{FF2B5EF4-FFF2-40B4-BE49-F238E27FC236}">
                <a16:creationId xmlns:a16="http://schemas.microsoft.com/office/drawing/2014/main" id="{7C42DC14-7C30-4B08-8011-4C4989593C6C}"/>
              </a:ext>
            </a:extLst>
          </p:cNvPr>
          <p:cNvSpPr>
            <a:spLocks noChangeArrowheads="1"/>
          </p:cNvSpPr>
          <p:nvPr/>
        </p:nvSpPr>
        <p:spPr bwMode="auto">
          <a:xfrm>
            <a:off x="3055938" y="4203700"/>
            <a:ext cx="46037" cy="46038"/>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82" name="Oval 74">
            <a:extLst>
              <a:ext uri="{FF2B5EF4-FFF2-40B4-BE49-F238E27FC236}">
                <a16:creationId xmlns:a16="http://schemas.microsoft.com/office/drawing/2014/main" id="{21CDA904-8D16-49DD-BAD6-665539C7E50C}"/>
              </a:ext>
            </a:extLst>
          </p:cNvPr>
          <p:cNvSpPr>
            <a:spLocks noChangeArrowheads="1"/>
          </p:cNvSpPr>
          <p:nvPr/>
        </p:nvSpPr>
        <p:spPr bwMode="auto">
          <a:xfrm>
            <a:off x="7159625" y="990600"/>
            <a:ext cx="46038" cy="46038"/>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83" name="Line 75">
            <a:extLst>
              <a:ext uri="{FF2B5EF4-FFF2-40B4-BE49-F238E27FC236}">
                <a16:creationId xmlns:a16="http://schemas.microsoft.com/office/drawing/2014/main" id="{FAEE6CCA-7BF0-4745-ABF9-C9FCA48B8775}"/>
              </a:ext>
            </a:extLst>
          </p:cNvPr>
          <p:cNvSpPr>
            <a:spLocks noChangeShapeType="1"/>
          </p:cNvSpPr>
          <p:nvPr/>
        </p:nvSpPr>
        <p:spPr bwMode="auto">
          <a:xfrm flipV="1">
            <a:off x="6429375" y="1012825"/>
            <a:ext cx="744538" cy="752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84" name="Line 76">
            <a:extLst>
              <a:ext uri="{FF2B5EF4-FFF2-40B4-BE49-F238E27FC236}">
                <a16:creationId xmlns:a16="http://schemas.microsoft.com/office/drawing/2014/main" id="{85C662EE-2110-40A2-B98C-AAA3C1B890DF}"/>
              </a:ext>
            </a:extLst>
          </p:cNvPr>
          <p:cNvSpPr>
            <a:spLocks noChangeShapeType="1"/>
          </p:cNvSpPr>
          <p:nvPr/>
        </p:nvSpPr>
        <p:spPr bwMode="auto">
          <a:xfrm flipV="1">
            <a:off x="1730375" y="4225925"/>
            <a:ext cx="1344613" cy="13525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85" name="Line 77">
            <a:extLst>
              <a:ext uri="{FF2B5EF4-FFF2-40B4-BE49-F238E27FC236}">
                <a16:creationId xmlns:a16="http://schemas.microsoft.com/office/drawing/2014/main" id="{0130E3AD-5007-4E26-B768-FAFDB4E6E125}"/>
              </a:ext>
            </a:extLst>
          </p:cNvPr>
          <p:cNvSpPr>
            <a:spLocks noChangeShapeType="1"/>
          </p:cNvSpPr>
          <p:nvPr/>
        </p:nvSpPr>
        <p:spPr bwMode="auto">
          <a:xfrm>
            <a:off x="3074988" y="4222750"/>
            <a:ext cx="0" cy="135572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86" name="Oval 78">
            <a:extLst>
              <a:ext uri="{FF2B5EF4-FFF2-40B4-BE49-F238E27FC236}">
                <a16:creationId xmlns:a16="http://schemas.microsoft.com/office/drawing/2014/main" id="{B17CCC13-44FC-4568-9F5B-CA42CE176363}"/>
              </a:ext>
            </a:extLst>
          </p:cNvPr>
          <p:cNvSpPr>
            <a:spLocks noChangeArrowheads="1"/>
          </p:cNvSpPr>
          <p:nvPr/>
        </p:nvSpPr>
        <p:spPr bwMode="auto">
          <a:xfrm>
            <a:off x="3051175" y="5554663"/>
            <a:ext cx="46038" cy="46037"/>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87" name="Text Box 79">
            <a:extLst>
              <a:ext uri="{FF2B5EF4-FFF2-40B4-BE49-F238E27FC236}">
                <a16:creationId xmlns:a16="http://schemas.microsoft.com/office/drawing/2014/main" id="{5EC8ECED-8143-424D-A31E-3B17C4E73521}"/>
              </a:ext>
            </a:extLst>
          </p:cNvPr>
          <p:cNvSpPr txBox="1">
            <a:spLocks noChangeArrowheads="1"/>
          </p:cNvSpPr>
          <p:nvPr/>
        </p:nvSpPr>
        <p:spPr bwMode="auto">
          <a:xfrm>
            <a:off x="2935288" y="5545138"/>
            <a:ext cx="333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68688" name="Line 80">
            <a:extLst>
              <a:ext uri="{FF2B5EF4-FFF2-40B4-BE49-F238E27FC236}">
                <a16:creationId xmlns:a16="http://schemas.microsoft.com/office/drawing/2014/main" id="{66D482A0-6018-4860-ACBC-2372A3B51ADA}"/>
              </a:ext>
            </a:extLst>
          </p:cNvPr>
          <p:cNvSpPr>
            <a:spLocks noChangeShapeType="1"/>
          </p:cNvSpPr>
          <p:nvPr/>
        </p:nvSpPr>
        <p:spPr bwMode="auto">
          <a:xfrm flipH="1" flipV="1">
            <a:off x="1730375" y="3665538"/>
            <a:ext cx="1344613" cy="19129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89" name="Line 81">
            <a:extLst>
              <a:ext uri="{FF2B5EF4-FFF2-40B4-BE49-F238E27FC236}">
                <a16:creationId xmlns:a16="http://schemas.microsoft.com/office/drawing/2014/main" id="{90DE5CDE-115C-4576-8405-5B4B08CB7A8A}"/>
              </a:ext>
            </a:extLst>
          </p:cNvPr>
          <p:cNvSpPr>
            <a:spLocks noChangeShapeType="1"/>
          </p:cNvSpPr>
          <p:nvPr/>
        </p:nvSpPr>
        <p:spPr bwMode="auto">
          <a:xfrm>
            <a:off x="7173913" y="1017588"/>
            <a:ext cx="0" cy="2554287"/>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90" name="Line 82">
            <a:extLst>
              <a:ext uri="{FF2B5EF4-FFF2-40B4-BE49-F238E27FC236}">
                <a16:creationId xmlns:a16="http://schemas.microsoft.com/office/drawing/2014/main" id="{57D3B799-E518-4FFE-BAB0-1198BD0CB173}"/>
              </a:ext>
            </a:extLst>
          </p:cNvPr>
          <p:cNvSpPr>
            <a:spLocks noChangeShapeType="1"/>
          </p:cNvSpPr>
          <p:nvPr/>
        </p:nvSpPr>
        <p:spPr bwMode="auto">
          <a:xfrm flipH="1">
            <a:off x="6896100" y="3549650"/>
            <a:ext cx="59372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91" name="Oval 83">
            <a:extLst>
              <a:ext uri="{FF2B5EF4-FFF2-40B4-BE49-F238E27FC236}">
                <a16:creationId xmlns:a16="http://schemas.microsoft.com/office/drawing/2014/main" id="{ACEF3BA0-ABFF-4B8F-B36A-EA13C15E8589}"/>
              </a:ext>
            </a:extLst>
          </p:cNvPr>
          <p:cNvSpPr>
            <a:spLocks noChangeArrowheads="1"/>
          </p:cNvSpPr>
          <p:nvPr/>
        </p:nvSpPr>
        <p:spPr bwMode="auto">
          <a:xfrm>
            <a:off x="7150100" y="3525838"/>
            <a:ext cx="46038" cy="46037"/>
          </a:xfrm>
          <a:prstGeom prst="ellipse">
            <a:avLst/>
          </a:prstGeom>
          <a:solidFill>
            <a:srgbClr val="FF0000">
              <a:alpha val="5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92" name="Text Box 84">
            <a:extLst>
              <a:ext uri="{FF2B5EF4-FFF2-40B4-BE49-F238E27FC236}">
                <a16:creationId xmlns:a16="http://schemas.microsoft.com/office/drawing/2014/main" id="{FF1B538B-32B0-4A31-A670-E9C2ADA77D3B}"/>
              </a:ext>
            </a:extLst>
          </p:cNvPr>
          <p:cNvSpPr txBox="1">
            <a:spLocks noChangeArrowheads="1"/>
          </p:cNvSpPr>
          <p:nvPr/>
        </p:nvSpPr>
        <p:spPr bwMode="auto">
          <a:xfrm>
            <a:off x="7038975" y="3527425"/>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68693" name="Line 85">
            <a:extLst>
              <a:ext uri="{FF2B5EF4-FFF2-40B4-BE49-F238E27FC236}">
                <a16:creationId xmlns:a16="http://schemas.microsoft.com/office/drawing/2014/main" id="{536707DE-5AED-4813-BF1F-C7B42EEFB49E}"/>
              </a:ext>
            </a:extLst>
          </p:cNvPr>
          <p:cNvSpPr>
            <a:spLocks noChangeShapeType="1"/>
          </p:cNvSpPr>
          <p:nvPr/>
        </p:nvSpPr>
        <p:spPr bwMode="auto">
          <a:xfrm>
            <a:off x="6429375" y="2482850"/>
            <a:ext cx="744538"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94" name="Text Box 86">
            <a:extLst>
              <a:ext uri="{FF2B5EF4-FFF2-40B4-BE49-F238E27FC236}">
                <a16:creationId xmlns:a16="http://schemas.microsoft.com/office/drawing/2014/main" id="{040BE6D9-EF2F-462B-9D19-427F567FF298}"/>
              </a:ext>
            </a:extLst>
          </p:cNvPr>
          <p:cNvSpPr txBox="1">
            <a:spLocks noChangeArrowheads="1"/>
          </p:cNvSpPr>
          <p:nvPr/>
        </p:nvSpPr>
        <p:spPr bwMode="auto">
          <a:xfrm>
            <a:off x="1571625" y="5540375"/>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3300"/>
                </a:solidFill>
              </a:rPr>
              <a:t>h’</a:t>
            </a:r>
          </a:p>
        </p:txBody>
      </p:sp>
      <p:sp>
        <p:nvSpPr>
          <p:cNvPr id="68695" name="Text Box 87">
            <a:extLst>
              <a:ext uri="{FF2B5EF4-FFF2-40B4-BE49-F238E27FC236}">
                <a16:creationId xmlns:a16="http://schemas.microsoft.com/office/drawing/2014/main" id="{74AD2FE3-47C0-4AB6-8EF2-34D34D6F8E98}"/>
              </a:ext>
            </a:extLst>
          </p:cNvPr>
          <p:cNvSpPr txBox="1">
            <a:spLocks noChangeArrowheads="1"/>
          </p:cNvSpPr>
          <p:nvPr/>
        </p:nvSpPr>
        <p:spPr bwMode="auto">
          <a:xfrm>
            <a:off x="1562100" y="339725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3300"/>
                </a:solidFill>
              </a:rPr>
              <a:t>h</a:t>
            </a:r>
          </a:p>
        </p:txBody>
      </p:sp>
      <p:sp>
        <p:nvSpPr>
          <p:cNvPr id="68696" name="Text Box 88">
            <a:extLst>
              <a:ext uri="{FF2B5EF4-FFF2-40B4-BE49-F238E27FC236}">
                <a16:creationId xmlns:a16="http://schemas.microsoft.com/office/drawing/2014/main" id="{15A78564-9BC3-4097-A5DF-0131D1EF8CBD}"/>
              </a:ext>
            </a:extLst>
          </p:cNvPr>
          <p:cNvSpPr txBox="1">
            <a:spLocks noChangeArrowheads="1"/>
          </p:cNvSpPr>
          <p:nvPr/>
        </p:nvSpPr>
        <p:spPr bwMode="auto">
          <a:xfrm>
            <a:off x="3013075" y="5327650"/>
            <a:ext cx="333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33CC33"/>
                </a:solidFill>
              </a:rPr>
              <a:t>v</a:t>
            </a:r>
          </a:p>
        </p:txBody>
      </p:sp>
      <p:sp>
        <p:nvSpPr>
          <p:cNvPr id="68697" name="Text Box 89">
            <a:extLst>
              <a:ext uri="{FF2B5EF4-FFF2-40B4-BE49-F238E27FC236}">
                <a16:creationId xmlns:a16="http://schemas.microsoft.com/office/drawing/2014/main" id="{02CDBE8E-61FD-4983-A4C7-C602FE227B43}"/>
              </a:ext>
            </a:extLst>
          </p:cNvPr>
          <p:cNvSpPr txBox="1">
            <a:spLocks noChangeArrowheads="1"/>
          </p:cNvSpPr>
          <p:nvPr/>
        </p:nvSpPr>
        <p:spPr bwMode="auto">
          <a:xfrm>
            <a:off x="2944813" y="39449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33CC33"/>
                </a:solidFill>
              </a:rPr>
              <a:t>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6"/>
                                        </p:tgtEl>
                                        <p:attrNameLst>
                                          <p:attrName>style.visibility</p:attrName>
                                        </p:attrNameLst>
                                      </p:cBhvr>
                                      <p:to>
                                        <p:strVal val="visible"/>
                                      </p:to>
                                    </p:set>
                                    <p:animEffect transition="in" filter="wipe(left)">
                                      <p:cBhvr>
                                        <p:cTn id="7" dur="500"/>
                                        <p:tgtEl>
                                          <p:spTgt spid="686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8618"/>
                                        </p:tgtEl>
                                        <p:attrNameLst>
                                          <p:attrName>style.visibility</p:attrName>
                                        </p:attrNameLst>
                                      </p:cBhvr>
                                      <p:to>
                                        <p:strVal val="visible"/>
                                      </p:to>
                                    </p:set>
                                    <p:animEffect transition="in" filter="wipe(left)">
                                      <p:cBhvr>
                                        <p:cTn id="11" dur="500"/>
                                        <p:tgtEl>
                                          <p:spTgt spid="6861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8617"/>
                                        </p:tgtEl>
                                        <p:attrNameLst>
                                          <p:attrName>style.visibility</p:attrName>
                                        </p:attrNameLst>
                                      </p:cBhvr>
                                      <p:to>
                                        <p:strVal val="visible"/>
                                      </p:to>
                                    </p:set>
                                    <p:animEffect transition="in" filter="wipe(left)">
                                      <p:cBhvr>
                                        <p:cTn id="15" dur="500"/>
                                        <p:tgtEl>
                                          <p:spTgt spid="6861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8621"/>
                                        </p:tgtEl>
                                        <p:attrNameLst>
                                          <p:attrName>style.visibility</p:attrName>
                                        </p:attrNameLst>
                                      </p:cBhvr>
                                      <p:to>
                                        <p:strVal val="visible"/>
                                      </p:to>
                                    </p:set>
                                    <p:animEffect transition="in" filter="wipe(left)">
                                      <p:cBhvr>
                                        <p:cTn id="19" dur="500"/>
                                        <p:tgtEl>
                                          <p:spTgt spid="6862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8619"/>
                                        </p:tgtEl>
                                        <p:attrNameLst>
                                          <p:attrName>style.visibility</p:attrName>
                                        </p:attrNameLst>
                                      </p:cBhvr>
                                      <p:to>
                                        <p:strVal val="visible"/>
                                      </p:to>
                                    </p:set>
                                    <p:animEffect transition="in" filter="wipe(left)">
                                      <p:cBhvr>
                                        <p:cTn id="23" dur="500"/>
                                        <p:tgtEl>
                                          <p:spTgt spid="6861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8620"/>
                                        </p:tgtEl>
                                        <p:attrNameLst>
                                          <p:attrName>style.visibility</p:attrName>
                                        </p:attrNameLst>
                                      </p:cBhvr>
                                      <p:to>
                                        <p:strVal val="visible"/>
                                      </p:to>
                                    </p:set>
                                    <p:animEffect transition="in" filter="wipe(left)">
                                      <p:cBhvr>
                                        <p:cTn id="27" dur="500"/>
                                        <p:tgtEl>
                                          <p:spTgt spid="686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8623"/>
                                        </p:tgtEl>
                                        <p:attrNameLst>
                                          <p:attrName>style.visibility</p:attrName>
                                        </p:attrNameLst>
                                      </p:cBhvr>
                                      <p:to>
                                        <p:strVal val="visible"/>
                                      </p:to>
                                    </p:set>
                                    <p:animEffect transition="in" filter="wipe(up)">
                                      <p:cBhvr>
                                        <p:cTn id="32" dur="500"/>
                                        <p:tgtEl>
                                          <p:spTgt spid="686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8622"/>
                                        </p:tgtEl>
                                        <p:attrNameLst>
                                          <p:attrName>style.visibility</p:attrName>
                                        </p:attrNameLst>
                                      </p:cBhvr>
                                      <p:to>
                                        <p:strVal val="visible"/>
                                      </p:to>
                                    </p:set>
                                    <p:animEffect transition="in" filter="wipe(up)">
                                      <p:cBhvr>
                                        <p:cTn id="37" dur="500"/>
                                        <p:tgtEl>
                                          <p:spTgt spid="686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8613"/>
                                        </p:tgtEl>
                                        <p:attrNameLst>
                                          <p:attrName>style.visibility</p:attrName>
                                        </p:attrNameLst>
                                      </p:cBhvr>
                                      <p:to>
                                        <p:strVal val="visible"/>
                                      </p:to>
                                    </p:set>
                                    <p:animEffect transition="in" filter="wipe(left)">
                                      <p:cBhvr>
                                        <p:cTn id="42" dur="500"/>
                                        <p:tgtEl>
                                          <p:spTgt spid="6861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8614"/>
                                        </p:tgtEl>
                                        <p:attrNameLst>
                                          <p:attrName>style.visibility</p:attrName>
                                        </p:attrNameLst>
                                      </p:cBhvr>
                                      <p:to>
                                        <p:strVal val="visible"/>
                                      </p:to>
                                    </p:set>
                                    <p:animEffect transition="in" filter="wipe(down)">
                                      <p:cBhvr>
                                        <p:cTn id="45" dur="500"/>
                                        <p:tgtEl>
                                          <p:spTgt spid="6861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68615"/>
                                        </p:tgtEl>
                                        <p:attrNameLst>
                                          <p:attrName>style.visibility</p:attrName>
                                        </p:attrNameLst>
                                      </p:cBhvr>
                                      <p:to>
                                        <p:strVal val="visible"/>
                                      </p:to>
                                    </p:set>
                                    <p:animEffect transition="in" filter="wipe(down)">
                                      <p:cBhvr>
                                        <p:cTn id="48" dur="500"/>
                                        <p:tgtEl>
                                          <p:spTgt spid="6861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68625"/>
                                        </p:tgtEl>
                                        <p:attrNameLst>
                                          <p:attrName>style.visibility</p:attrName>
                                        </p:attrNameLst>
                                      </p:cBhvr>
                                      <p:to>
                                        <p:strVal val="visible"/>
                                      </p:to>
                                    </p:set>
                                    <p:animEffect transition="in" filter="wipe(down)">
                                      <p:cBhvr>
                                        <p:cTn id="53" dur="500"/>
                                        <p:tgtEl>
                                          <p:spTgt spid="686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68626"/>
                                        </p:tgtEl>
                                        <p:attrNameLst>
                                          <p:attrName>style.visibility</p:attrName>
                                        </p:attrNameLst>
                                      </p:cBhvr>
                                      <p:to>
                                        <p:strVal val="visible"/>
                                      </p:to>
                                    </p:set>
                                    <p:animEffect transition="in" filter="wipe(down)">
                                      <p:cBhvr>
                                        <p:cTn id="58" dur="500"/>
                                        <p:tgtEl>
                                          <p:spTgt spid="6862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68627"/>
                                        </p:tgtEl>
                                        <p:attrNameLst>
                                          <p:attrName>style.visibility</p:attrName>
                                        </p:attrNameLst>
                                      </p:cBhvr>
                                      <p:to>
                                        <p:strVal val="visible"/>
                                      </p:to>
                                    </p:set>
                                    <p:animEffect transition="in" filter="wipe(down)">
                                      <p:cBhvr>
                                        <p:cTn id="63" dur="500"/>
                                        <p:tgtEl>
                                          <p:spTgt spid="6862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68628"/>
                                        </p:tgtEl>
                                        <p:attrNameLst>
                                          <p:attrName>style.visibility</p:attrName>
                                        </p:attrNameLst>
                                      </p:cBhvr>
                                      <p:to>
                                        <p:strVal val="visible"/>
                                      </p:to>
                                    </p:set>
                                    <p:animEffect transition="in" filter="wipe(down)">
                                      <p:cBhvr>
                                        <p:cTn id="68" dur="500"/>
                                        <p:tgtEl>
                                          <p:spTgt spid="6862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68624"/>
                                        </p:tgtEl>
                                        <p:attrNameLst>
                                          <p:attrName>style.visibility</p:attrName>
                                        </p:attrNameLst>
                                      </p:cBhvr>
                                      <p:to>
                                        <p:strVal val="visible"/>
                                      </p:to>
                                    </p:set>
                                    <p:animEffect transition="in" filter="wipe(down)">
                                      <p:cBhvr>
                                        <p:cTn id="73" dur="500"/>
                                        <p:tgtEl>
                                          <p:spTgt spid="68624"/>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68629"/>
                                        </p:tgtEl>
                                        <p:attrNameLst>
                                          <p:attrName>style.visibility</p:attrName>
                                        </p:attrNameLst>
                                      </p:cBhvr>
                                      <p:to>
                                        <p:strVal val="visible"/>
                                      </p:to>
                                    </p:set>
                                    <p:animEffect transition="in" filter="wipe(up)">
                                      <p:cBhvr>
                                        <p:cTn id="76" dur="500"/>
                                        <p:tgtEl>
                                          <p:spTgt spid="6862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68630"/>
                                        </p:tgtEl>
                                        <p:attrNameLst>
                                          <p:attrName>style.visibility</p:attrName>
                                        </p:attrNameLst>
                                      </p:cBhvr>
                                      <p:to>
                                        <p:strVal val="visible"/>
                                      </p:to>
                                    </p:set>
                                    <p:animEffect transition="in" filter="wipe(down)">
                                      <p:cBhvr>
                                        <p:cTn id="81" dur="500"/>
                                        <p:tgtEl>
                                          <p:spTgt spid="6863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8631"/>
                                        </p:tgtEl>
                                        <p:attrNameLst>
                                          <p:attrName>style.visibility</p:attrName>
                                        </p:attrNameLst>
                                      </p:cBhvr>
                                      <p:to>
                                        <p:strVal val="visible"/>
                                      </p:to>
                                    </p:set>
                                    <p:animEffect transition="in" filter="wipe(down)">
                                      <p:cBhvr>
                                        <p:cTn id="86" dur="500"/>
                                        <p:tgtEl>
                                          <p:spTgt spid="6863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nodeType="clickEffect">
                                  <p:stCondLst>
                                    <p:cond delay="0"/>
                                  </p:stCondLst>
                                  <p:childTnLst>
                                    <p:set>
                                      <p:cBhvr>
                                        <p:cTn id="90" dur="1" fill="hold">
                                          <p:stCondLst>
                                            <p:cond delay="0"/>
                                          </p:stCondLst>
                                        </p:cTn>
                                        <p:tgtEl>
                                          <p:spTgt spid="68633"/>
                                        </p:tgtEl>
                                        <p:attrNameLst>
                                          <p:attrName>style.visibility</p:attrName>
                                        </p:attrNameLst>
                                      </p:cBhvr>
                                      <p:to>
                                        <p:strVal val="visible"/>
                                      </p:to>
                                    </p:set>
                                    <p:animEffect transition="in" filter="wipe(down)">
                                      <p:cBhvr>
                                        <p:cTn id="91" dur="500"/>
                                        <p:tgtEl>
                                          <p:spTgt spid="6863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68634"/>
                                        </p:tgtEl>
                                        <p:attrNameLst>
                                          <p:attrName>style.visibility</p:attrName>
                                        </p:attrNameLst>
                                      </p:cBhvr>
                                      <p:to>
                                        <p:strVal val="visible"/>
                                      </p:to>
                                    </p:set>
                                    <p:animEffect transition="in" filter="wipe(down)">
                                      <p:cBhvr>
                                        <p:cTn id="96" dur="500"/>
                                        <p:tgtEl>
                                          <p:spTgt spid="6863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68632"/>
                                        </p:tgtEl>
                                        <p:attrNameLst>
                                          <p:attrName>style.visibility</p:attrName>
                                        </p:attrNameLst>
                                      </p:cBhvr>
                                      <p:to>
                                        <p:strVal val="visible"/>
                                      </p:to>
                                    </p:set>
                                    <p:animEffect transition="in" filter="wipe(down)">
                                      <p:cBhvr>
                                        <p:cTn id="101" dur="500"/>
                                        <p:tgtEl>
                                          <p:spTgt spid="68632"/>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68635"/>
                                        </p:tgtEl>
                                        <p:attrNameLst>
                                          <p:attrName>style.visibility</p:attrName>
                                        </p:attrNameLst>
                                      </p:cBhvr>
                                      <p:to>
                                        <p:strVal val="visible"/>
                                      </p:to>
                                    </p:set>
                                    <p:animEffect transition="in" filter="wipe(up)">
                                      <p:cBhvr>
                                        <p:cTn id="104" dur="500"/>
                                        <p:tgtEl>
                                          <p:spTgt spid="6863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2" fill="hold" nodeType="clickEffect">
                                  <p:stCondLst>
                                    <p:cond delay="0"/>
                                  </p:stCondLst>
                                  <p:childTnLst>
                                    <p:set>
                                      <p:cBhvr>
                                        <p:cTn id="108" dur="1" fill="hold">
                                          <p:stCondLst>
                                            <p:cond delay="0"/>
                                          </p:stCondLst>
                                        </p:cTn>
                                        <p:tgtEl>
                                          <p:spTgt spid="68636"/>
                                        </p:tgtEl>
                                        <p:attrNameLst>
                                          <p:attrName>style.visibility</p:attrName>
                                        </p:attrNameLst>
                                      </p:cBhvr>
                                      <p:to>
                                        <p:strVal val="visible"/>
                                      </p:to>
                                    </p:set>
                                    <p:animEffect transition="in" filter="wipe(right)">
                                      <p:cBhvr>
                                        <p:cTn id="109" dur="500"/>
                                        <p:tgtEl>
                                          <p:spTgt spid="686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nodeType="clickEffect">
                                  <p:stCondLst>
                                    <p:cond delay="0"/>
                                  </p:stCondLst>
                                  <p:childTnLst>
                                    <p:set>
                                      <p:cBhvr>
                                        <p:cTn id="113" dur="1" fill="hold">
                                          <p:stCondLst>
                                            <p:cond delay="0"/>
                                          </p:stCondLst>
                                        </p:cTn>
                                        <p:tgtEl>
                                          <p:spTgt spid="68637"/>
                                        </p:tgtEl>
                                        <p:attrNameLst>
                                          <p:attrName>style.visibility</p:attrName>
                                        </p:attrNameLst>
                                      </p:cBhvr>
                                      <p:to>
                                        <p:strVal val="visible"/>
                                      </p:to>
                                    </p:set>
                                    <p:animEffect transition="in" filter="wipe(down)">
                                      <p:cBhvr>
                                        <p:cTn id="114" dur="500"/>
                                        <p:tgtEl>
                                          <p:spTgt spid="6863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nodeType="clickEffect">
                                  <p:stCondLst>
                                    <p:cond delay="0"/>
                                  </p:stCondLst>
                                  <p:childTnLst>
                                    <p:set>
                                      <p:cBhvr>
                                        <p:cTn id="118" dur="1" fill="hold">
                                          <p:stCondLst>
                                            <p:cond delay="0"/>
                                          </p:stCondLst>
                                        </p:cTn>
                                        <p:tgtEl>
                                          <p:spTgt spid="68638"/>
                                        </p:tgtEl>
                                        <p:attrNameLst>
                                          <p:attrName>style.visibility</p:attrName>
                                        </p:attrNameLst>
                                      </p:cBhvr>
                                      <p:to>
                                        <p:strVal val="visible"/>
                                      </p:to>
                                    </p:set>
                                    <p:animEffect transition="in" filter="wipe(down)">
                                      <p:cBhvr>
                                        <p:cTn id="119" dur="500"/>
                                        <p:tgtEl>
                                          <p:spTgt spid="6863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68639"/>
                                        </p:tgtEl>
                                        <p:attrNameLst>
                                          <p:attrName>style.visibility</p:attrName>
                                        </p:attrNameLst>
                                      </p:cBhvr>
                                      <p:to>
                                        <p:strVal val="visible"/>
                                      </p:to>
                                    </p:set>
                                    <p:animEffect transition="in" filter="wipe(down)">
                                      <p:cBhvr>
                                        <p:cTn id="124" dur="500"/>
                                        <p:tgtEl>
                                          <p:spTgt spid="68639"/>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1" fill="hold" nodeType="clickEffect">
                                  <p:stCondLst>
                                    <p:cond delay="0"/>
                                  </p:stCondLst>
                                  <p:childTnLst>
                                    <p:set>
                                      <p:cBhvr>
                                        <p:cTn id="128" dur="1" fill="hold">
                                          <p:stCondLst>
                                            <p:cond delay="0"/>
                                          </p:stCondLst>
                                        </p:cTn>
                                        <p:tgtEl>
                                          <p:spTgt spid="68642"/>
                                        </p:tgtEl>
                                        <p:attrNameLst>
                                          <p:attrName>style.visibility</p:attrName>
                                        </p:attrNameLst>
                                      </p:cBhvr>
                                      <p:to>
                                        <p:strVal val="visible"/>
                                      </p:to>
                                    </p:set>
                                    <p:animEffect transition="in" filter="wipe(up)">
                                      <p:cBhvr>
                                        <p:cTn id="129" dur="500"/>
                                        <p:tgtEl>
                                          <p:spTgt spid="68642"/>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68643"/>
                                        </p:tgtEl>
                                        <p:attrNameLst>
                                          <p:attrName>style.visibility</p:attrName>
                                        </p:attrNameLst>
                                      </p:cBhvr>
                                      <p:to>
                                        <p:strVal val="visible"/>
                                      </p:to>
                                    </p:set>
                                    <p:animEffect transition="in" filter="wipe(up)">
                                      <p:cBhvr>
                                        <p:cTn id="132" dur="500"/>
                                        <p:tgtEl>
                                          <p:spTgt spid="68643"/>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68644"/>
                                        </p:tgtEl>
                                        <p:attrNameLst>
                                          <p:attrName>style.visibility</p:attrName>
                                        </p:attrNameLst>
                                      </p:cBhvr>
                                      <p:to>
                                        <p:strVal val="visible"/>
                                      </p:to>
                                    </p:set>
                                    <p:animEffect transition="in" filter="wipe(down)">
                                      <p:cBhvr>
                                        <p:cTn id="137" dur="500"/>
                                        <p:tgtEl>
                                          <p:spTgt spid="6864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68645"/>
                                        </p:tgtEl>
                                        <p:attrNameLst>
                                          <p:attrName>style.visibility</p:attrName>
                                        </p:attrNameLst>
                                      </p:cBhvr>
                                      <p:to>
                                        <p:strVal val="visible"/>
                                      </p:to>
                                    </p:set>
                                    <p:animEffect transition="in" filter="wipe(down)">
                                      <p:cBhvr>
                                        <p:cTn id="142" dur="500"/>
                                        <p:tgtEl>
                                          <p:spTgt spid="6864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nodeType="clickEffect">
                                  <p:stCondLst>
                                    <p:cond delay="0"/>
                                  </p:stCondLst>
                                  <p:childTnLst>
                                    <p:set>
                                      <p:cBhvr>
                                        <p:cTn id="146" dur="1" fill="hold">
                                          <p:stCondLst>
                                            <p:cond delay="0"/>
                                          </p:stCondLst>
                                        </p:cTn>
                                        <p:tgtEl>
                                          <p:spTgt spid="68646"/>
                                        </p:tgtEl>
                                        <p:attrNameLst>
                                          <p:attrName>style.visibility</p:attrName>
                                        </p:attrNameLst>
                                      </p:cBhvr>
                                      <p:to>
                                        <p:strVal val="visible"/>
                                      </p:to>
                                    </p:set>
                                    <p:animEffect transition="in" filter="wipe(down)">
                                      <p:cBhvr>
                                        <p:cTn id="147" dur="500"/>
                                        <p:tgtEl>
                                          <p:spTgt spid="6864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68647"/>
                                        </p:tgtEl>
                                        <p:attrNameLst>
                                          <p:attrName>style.visibility</p:attrName>
                                        </p:attrNameLst>
                                      </p:cBhvr>
                                      <p:to>
                                        <p:strVal val="visible"/>
                                      </p:to>
                                    </p:set>
                                    <p:animEffect transition="in" filter="wipe(down)">
                                      <p:cBhvr>
                                        <p:cTn id="152" dur="500"/>
                                        <p:tgtEl>
                                          <p:spTgt spid="6864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68649"/>
                                        </p:tgtEl>
                                        <p:attrNameLst>
                                          <p:attrName>style.visibility</p:attrName>
                                        </p:attrNameLst>
                                      </p:cBhvr>
                                      <p:to>
                                        <p:strVal val="visible"/>
                                      </p:to>
                                    </p:set>
                                    <p:animEffect transition="in" filter="wipe(down)">
                                      <p:cBhvr>
                                        <p:cTn id="157" dur="500"/>
                                        <p:tgtEl>
                                          <p:spTgt spid="68649"/>
                                        </p:tgtEl>
                                      </p:cBhvr>
                                    </p:animEffect>
                                  </p:childTnLst>
                                </p:cTn>
                              </p:par>
                              <p:par>
                                <p:cTn id="158" presetID="22" presetClass="entr" presetSubtype="4" fill="hold" nodeType="withEffect">
                                  <p:stCondLst>
                                    <p:cond delay="0"/>
                                  </p:stCondLst>
                                  <p:childTnLst>
                                    <p:set>
                                      <p:cBhvr>
                                        <p:cTn id="159" dur="1" fill="hold">
                                          <p:stCondLst>
                                            <p:cond delay="0"/>
                                          </p:stCondLst>
                                        </p:cTn>
                                        <p:tgtEl>
                                          <p:spTgt spid="68648"/>
                                        </p:tgtEl>
                                        <p:attrNameLst>
                                          <p:attrName>style.visibility</p:attrName>
                                        </p:attrNameLst>
                                      </p:cBhvr>
                                      <p:to>
                                        <p:strVal val="visible"/>
                                      </p:to>
                                    </p:set>
                                    <p:animEffect transition="in" filter="wipe(down)">
                                      <p:cBhvr>
                                        <p:cTn id="160" dur="500"/>
                                        <p:tgtEl>
                                          <p:spTgt spid="68648"/>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68650"/>
                                        </p:tgtEl>
                                        <p:attrNameLst>
                                          <p:attrName>style.visibility</p:attrName>
                                        </p:attrNameLst>
                                      </p:cBhvr>
                                      <p:to>
                                        <p:strVal val="visible"/>
                                      </p:to>
                                    </p:set>
                                    <p:animEffect transition="in" filter="wipe(down)">
                                      <p:cBhvr>
                                        <p:cTn id="163" dur="500"/>
                                        <p:tgtEl>
                                          <p:spTgt spid="68650"/>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4" fill="hold" nodeType="clickEffect">
                                  <p:stCondLst>
                                    <p:cond delay="0"/>
                                  </p:stCondLst>
                                  <p:childTnLst>
                                    <p:set>
                                      <p:cBhvr>
                                        <p:cTn id="167" dur="1" fill="hold">
                                          <p:stCondLst>
                                            <p:cond delay="0"/>
                                          </p:stCondLst>
                                        </p:cTn>
                                        <p:tgtEl>
                                          <p:spTgt spid="68651"/>
                                        </p:tgtEl>
                                        <p:attrNameLst>
                                          <p:attrName>style.visibility</p:attrName>
                                        </p:attrNameLst>
                                      </p:cBhvr>
                                      <p:to>
                                        <p:strVal val="visible"/>
                                      </p:to>
                                    </p:set>
                                    <p:animEffect transition="in" filter="wipe(down)">
                                      <p:cBhvr>
                                        <p:cTn id="168" dur="500"/>
                                        <p:tgtEl>
                                          <p:spTgt spid="68651"/>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4" fill="hold" nodeType="clickEffect">
                                  <p:stCondLst>
                                    <p:cond delay="0"/>
                                  </p:stCondLst>
                                  <p:childTnLst>
                                    <p:set>
                                      <p:cBhvr>
                                        <p:cTn id="172" dur="1" fill="hold">
                                          <p:stCondLst>
                                            <p:cond delay="0"/>
                                          </p:stCondLst>
                                        </p:cTn>
                                        <p:tgtEl>
                                          <p:spTgt spid="68652"/>
                                        </p:tgtEl>
                                        <p:attrNameLst>
                                          <p:attrName>style.visibility</p:attrName>
                                        </p:attrNameLst>
                                      </p:cBhvr>
                                      <p:to>
                                        <p:strVal val="visible"/>
                                      </p:to>
                                    </p:set>
                                    <p:animEffect transition="in" filter="wipe(down)">
                                      <p:cBhvr>
                                        <p:cTn id="173" dur="500"/>
                                        <p:tgtEl>
                                          <p:spTgt spid="68652"/>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4" fill="hold" nodeType="clickEffect">
                                  <p:stCondLst>
                                    <p:cond delay="0"/>
                                  </p:stCondLst>
                                  <p:childTnLst>
                                    <p:set>
                                      <p:cBhvr>
                                        <p:cTn id="177" dur="1" fill="hold">
                                          <p:stCondLst>
                                            <p:cond delay="0"/>
                                          </p:stCondLst>
                                        </p:cTn>
                                        <p:tgtEl>
                                          <p:spTgt spid="68653"/>
                                        </p:tgtEl>
                                        <p:attrNameLst>
                                          <p:attrName>style.visibility</p:attrName>
                                        </p:attrNameLst>
                                      </p:cBhvr>
                                      <p:to>
                                        <p:strVal val="visible"/>
                                      </p:to>
                                    </p:set>
                                    <p:animEffect transition="in" filter="wipe(down)">
                                      <p:cBhvr>
                                        <p:cTn id="178" dur="500"/>
                                        <p:tgtEl>
                                          <p:spTgt spid="68653"/>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68654"/>
                                        </p:tgtEl>
                                        <p:attrNameLst>
                                          <p:attrName>style.visibility</p:attrName>
                                        </p:attrNameLst>
                                      </p:cBhvr>
                                      <p:to>
                                        <p:strVal val="visible"/>
                                      </p:to>
                                    </p:set>
                                    <p:animEffect transition="in" filter="wipe(down)">
                                      <p:cBhvr>
                                        <p:cTn id="183" dur="500"/>
                                        <p:tgtEl>
                                          <p:spTgt spid="68654"/>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68655"/>
                                        </p:tgtEl>
                                        <p:attrNameLst>
                                          <p:attrName>style.visibility</p:attrName>
                                        </p:attrNameLst>
                                      </p:cBhvr>
                                      <p:to>
                                        <p:strVal val="visible"/>
                                      </p:to>
                                    </p:set>
                                    <p:animEffect transition="in" filter="wipe(down)">
                                      <p:cBhvr>
                                        <p:cTn id="188" dur="500"/>
                                        <p:tgtEl>
                                          <p:spTgt spid="68655"/>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8" fill="hold" nodeType="clickEffect">
                                  <p:stCondLst>
                                    <p:cond delay="0"/>
                                  </p:stCondLst>
                                  <p:childTnLst>
                                    <p:set>
                                      <p:cBhvr>
                                        <p:cTn id="192" dur="1" fill="hold">
                                          <p:stCondLst>
                                            <p:cond delay="0"/>
                                          </p:stCondLst>
                                        </p:cTn>
                                        <p:tgtEl>
                                          <p:spTgt spid="68659"/>
                                        </p:tgtEl>
                                        <p:attrNameLst>
                                          <p:attrName>style.visibility</p:attrName>
                                        </p:attrNameLst>
                                      </p:cBhvr>
                                      <p:to>
                                        <p:strVal val="visible"/>
                                      </p:to>
                                    </p:set>
                                    <p:animEffect transition="in" filter="wipe(left)">
                                      <p:cBhvr>
                                        <p:cTn id="193" dur="500"/>
                                        <p:tgtEl>
                                          <p:spTgt spid="68659"/>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4" fill="hold" grpId="0" nodeType="clickEffect">
                                  <p:stCondLst>
                                    <p:cond delay="0"/>
                                  </p:stCondLst>
                                  <p:childTnLst>
                                    <p:set>
                                      <p:cBhvr>
                                        <p:cTn id="197" dur="1" fill="hold">
                                          <p:stCondLst>
                                            <p:cond delay="0"/>
                                          </p:stCondLst>
                                        </p:cTn>
                                        <p:tgtEl>
                                          <p:spTgt spid="68661"/>
                                        </p:tgtEl>
                                        <p:attrNameLst>
                                          <p:attrName>style.visibility</p:attrName>
                                        </p:attrNameLst>
                                      </p:cBhvr>
                                      <p:to>
                                        <p:strVal val="visible"/>
                                      </p:to>
                                    </p:set>
                                    <p:animEffect transition="in" filter="wipe(down)">
                                      <p:cBhvr>
                                        <p:cTn id="198" dur="500"/>
                                        <p:tgtEl>
                                          <p:spTgt spid="68661"/>
                                        </p:tgtEl>
                                      </p:cBhvr>
                                    </p:animEffect>
                                  </p:childTnLst>
                                </p:cTn>
                              </p:par>
                              <p:par>
                                <p:cTn id="199" presetID="22" presetClass="entr" presetSubtype="4" fill="hold" nodeType="withEffect">
                                  <p:stCondLst>
                                    <p:cond delay="0"/>
                                  </p:stCondLst>
                                  <p:childTnLst>
                                    <p:set>
                                      <p:cBhvr>
                                        <p:cTn id="200" dur="1" fill="hold">
                                          <p:stCondLst>
                                            <p:cond delay="0"/>
                                          </p:stCondLst>
                                        </p:cTn>
                                        <p:tgtEl>
                                          <p:spTgt spid="68660"/>
                                        </p:tgtEl>
                                        <p:attrNameLst>
                                          <p:attrName>style.visibility</p:attrName>
                                        </p:attrNameLst>
                                      </p:cBhvr>
                                      <p:to>
                                        <p:strVal val="visible"/>
                                      </p:to>
                                    </p:set>
                                    <p:animEffect transition="in" filter="wipe(down)">
                                      <p:cBhvr>
                                        <p:cTn id="201" dur="500"/>
                                        <p:tgtEl>
                                          <p:spTgt spid="68660"/>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8" fill="hold" nodeType="clickEffect">
                                  <p:stCondLst>
                                    <p:cond delay="0"/>
                                  </p:stCondLst>
                                  <p:childTnLst>
                                    <p:set>
                                      <p:cBhvr>
                                        <p:cTn id="205" dur="1" fill="hold">
                                          <p:stCondLst>
                                            <p:cond delay="0"/>
                                          </p:stCondLst>
                                        </p:cTn>
                                        <p:tgtEl>
                                          <p:spTgt spid="68656"/>
                                        </p:tgtEl>
                                        <p:attrNameLst>
                                          <p:attrName>style.visibility</p:attrName>
                                        </p:attrNameLst>
                                      </p:cBhvr>
                                      <p:to>
                                        <p:strVal val="visible"/>
                                      </p:to>
                                    </p:set>
                                    <p:animEffect transition="in" filter="wipe(left)">
                                      <p:cBhvr>
                                        <p:cTn id="206" dur="500"/>
                                        <p:tgtEl>
                                          <p:spTgt spid="68656"/>
                                        </p:tgtEl>
                                      </p:cBhvr>
                                    </p:animEffect>
                                  </p:childTnLst>
                                </p:cTn>
                              </p:par>
                              <p:par>
                                <p:cTn id="207" presetID="22" presetClass="entr" presetSubtype="4" fill="hold" grpId="0" nodeType="withEffect">
                                  <p:stCondLst>
                                    <p:cond delay="0"/>
                                  </p:stCondLst>
                                  <p:childTnLst>
                                    <p:set>
                                      <p:cBhvr>
                                        <p:cTn id="208" dur="1" fill="hold">
                                          <p:stCondLst>
                                            <p:cond delay="0"/>
                                          </p:stCondLst>
                                        </p:cTn>
                                        <p:tgtEl>
                                          <p:spTgt spid="68662"/>
                                        </p:tgtEl>
                                        <p:attrNameLst>
                                          <p:attrName>style.visibility</p:attrName>
                                        </p:attrNameLst>
                                      </p:cBhvr>
                                      <p:to>
                                        <p:strVal val="visible"/>
                                      </p:to>
                                    </p:set>
                                    <p:animEffect transition="in" filter="wipe(down)">
                                      <p:cBhvr>
                                        <p:cTn id="209" dur="500"/>
                                        <p:tgtEl>
                                          <p:spTgt spid="68662"/>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4" fill="hold" nodeType="clickEffect">
                                  <p:stCondLst>
                                    <p:cond delay="0"/>
                                  </p:stCondLst>
                                  <p:childTnLst>
                                    <p:set>
                                      <p:cBhvr>
                                        <p:cTn id="213" dur="1" fill="hold">
                                          <p:stCondLst>
                                            <p:cond delay="0"/>
                                          </p:stCondLst>
                                        </p:cTn>
                                        <p:tgtEl>
                                          <p:spTgt spid="68657"/>
                                        </p:tgtEl>
                                        <p:attrNameLst>
                                          <p:attrName>style.visibility</p:attrName>
                                        </p:attrNameLst>
                                      </p:cBhvr>
                                      <p:to>
                                        <p:strVal val="visible"/>
                                      </p:to>
                                    </p:set>
                                    <p:animEffect transition="in" filter="wipe(down)">
                                      <p:cBhvr>
                                        <p:cTn id="214" dur="500"/>
                                        <p:tgtEl>
                                          <p:spTgt spid="68657"/>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8658"/>
                                        </p:tgtEl>
                                        <p:attrNameLst>
                                          <p:attrName>style.visibility</p:attrName>
                                        </p:attrNameLst>
                                      </p:cBhvr>
                                      <p:to>
                                        <p:strVal val="visible"/>
                                      </p:to>
                                    </p:set>
                                    <p:animEffect transition="in" filter="wipe(down)">
                                      <p:cBhvr>
                                        <p:cTn id="219" dur="500"/>
                                        <p:tgtEl>
                                          <p:spTgt spid="68658"/>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8" fill="hold" nodeType="clickEffect">
                                  <p:stCondLst>
                                    <p:cond delay="0"/>
                                  </p:stCondLst>
                                  <p:childTnLst>
                                    <p:set>
                                      <p:cBhvr>
                                        <p:cTn id="223" dur="1" fill="hold">
                                          <p:stCondLst>
                                            <p:cond delay="0"/>
                                          </p:stCondLst>
                                        </p:cTn>
                                        <p:tgtEl>
                                          <p:spTgt spid="68663"/>
                                        </p:tgtEl>
                                        <p:attrNameLst>
                                          <p:attrName>style.visibility</p:attrName>
                                        </p:attrNameLst>
                                      </p:cBhvr>
                                      <p:to>
                                        <p:strVal val="visible"/>
                                      </p:to>
                                    </p:set>
                                    <p:animEffect transition="in" filter="wipe(left)">
                                      <p:cBhvr>
                                        <p:cTn id="224" dur="500"/>
                                        <p:tgtEl>
                                          <p:spTgt spid="68663"/>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4" fill="hold" grpId="0" nodeType="clickEffect">
                                  <p:stCondLst>
                                    <p:cond delay="0"/>
                                  </p:stCondLst>
                                  <p:childTnLst>
                                    <p:set>
                                      <p:cBhvr>
                                        <p:cTn id="228" dur="1" fill="hold">
                                          <p:stCondLst>
                                            <p:cond delay="0"/>
                                          </p:stCondLst>
                                        </p:cTn>
                                        <p:tgtEl>
                                          <p:spTgt spid="68665"/>
                                        </p:tgtEl>
                                        <p:attrNameLst>
                                          <p:attrName>style.visibility</p:attrName>
                                        </p:attrNameLst>
                                      </p:cBhvr>
                                      <p:to>
                                        <p:strVal val="visible"/>
                                      </p:to>
                                    </p:set>
                                    <p:animEffect transition="in" filter="wipe(down)">
                                      <p:cBhvr>
                                        <p:cTn id="229" dur="500"/>
                                        <p:tgtEl>
                                          <p:spTgt spid="68665"/>
                                        </p:tgtEl>
                                      </p:cBhvr>
                                    </p:animEffect>
                                  </p:childTnLst>
                                </p:cTn>
                              </p:par>
                              <p:par>
                                <p:cTn id="230" presetID="22" presetClass="entr" presetSubtype="4" fill="hold" nodeType="withEffect">
                                  <p:stCondLst>
                                    <p:cond delay="0"/>
                                  </p:stCondLst>
                                  <p:childTnLst>
                                    <p:set>
                                      <p:cBhvr>
                                        <p:cTn id="231" dur="1" fill="hold">
                                          <p:stCondLst>
                                            <p:cond delay="0"/>
                                          </p:stCondLst>
                                        </p:cTn>
                                        <p:tgtEl>
                                          <p:spTgt spid="68664"/>
                                        </p:tgtEl>
                                        <p:attrNameLst>
                                          <p:attrName>style.visibility</p:attrName>
                                        </p:attrNameLst>
                                      </p:cBhvr>
                                      <p:to>
                                        <p:strVal val="visible"/>
                                      </p:to>
                                    </p:set>
                                    <p:animEffect transition="in" filter="wipe(down)">
                                      <p:cBhvr>
                                        <p:cTn id="232" dur="500"/>
                                        <p:tgtEl>
                                          <p:spTgt spid="68664"/>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ntr" presetSubtype="8" fill="hold" nodeType="clickEffect">
                                  <p:stCondLst>
                                    <p:cond delay="0"/>
                                  </p:stCondLst>
                                  <p:childTnLst>
                                    <p:set>
                                      <p:cBhvr>
                                        <p:cTn id="236" dur="1" fill="hold">
                                          <p:stCondLst>
                                            <p:cond delay="0"/>
                                          </p:stCondLst>
                                        </p:cTn>
                                        <p:tgtEl>
                                          <p:spTgt spid="68666"/>
                                        </p:tgtEl>
                                        <p:attrNameLst>
                                          <p:attrName>style.visibility</p:attrName>
                                        </p:attrNameLst>
                                      </p:cBhvr>
                                      <p:to>
                                        <p:strVal val="visible"/>
                                      </p:to>
                                    </p:set>
                                    <p:animEffect transition="in" filter="wipe(left)">
                                      <p:cBhvr>
                                        <p:cTn id="237" dur="500"/>
                                        <p:tgtEl>
                                          <p:spTgt spid="68666"/>
                                        </p:tgtEl>
                                      </p:cBhvr>
                                    </p:animEffect>
                                  </p:childTnLst>
                                </p:cTn>
                              </p:par>
                              <p:par>
                                <p:cTn id="238" presetID="22" presetClass="entr" presetSubtype="4" fill="hold" grpId="0" nodeType="withEffect">
                                  <p:stCondLst>
                                    <p:cond delay="0"/>
                                  </p:stCondLst>
                                  <p:childTnLst>
                                    <p:set>
                                      <p:cBhvr>
                                        <p:cTn id="239" dur="1" fill="hold">
                                          <p:stCondLst>
                                            <p:cond delay="0"/>
                                          </p:stCondLst>
                                        </p:cTn>
                                        <p:tgtEl>
                                          <p:spTgt spid="68667"/>
                                        </p:tgtEl>
                                        <p:attrNameLst>
                                          <p:attrName>style.visibility</p:attrName>
                                        </p:attrNameLst>
                                      </p:cBhvr>
                                      <p:to>
                                        <p:strVal val="visible"/>
                                      </p:to>
                                    </p:set>
                                    <p:animEffect transition="in" filter="wipe(down)">
                                      <p:cBhvr>
                                        <p:cTn id="240" dur="500"/>
                                        <p:tgtEl>
                                          <p:spTgt spid="68667"/>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4" fill="hold" nodeType="clickEffect">
                                  <p:stCondLst>
                                    <p:cond delay="0"/>
                                  </p:stCondLst>
                                  <p:childTnLst>
                                    <p:set>
                                      <p:cBhvr>
                                        <p:cTn id="244" dur="1" fill="hold">
                                          <p:stCondLst>
                                            <p:cond delay="0"/>
                                          </p:stCondLst>
                                        </p:cTn>
                                        <p:tgtEl>
                                          <p:spTgt spid="68668"/>
                                        </p:tgtEl>
                                        <p:attrNameLst>
                                          <p:attrName>style.visibility</p:attrName>
                                        </p:attrNameLst>
                                      </p:cBhvr>
                                      <p:to>
                                        <p:strVal val="visible"/>
                                      </p:to>
                                    </p:set>
                                    <p:animEffect transition="in" filter="wipe(down)">
                                      <p:cBhvr>
                                        <p:cTn id="245" dur="500"/>
                                        <p:tgtEl>
                                          <p:spTgt spid="68668"/>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68669"/>
                                        </p:tgtEl>
                                        <p:attrNameLst>
                                          <p:attrName>style.visibility</p:attrName>
                                        </p:attrNameLst>
                                      </p:cBhvr>
                                      <p:to>
                                        <p:strVal val="visible"/>
                                      </p:to>
                                    </p:set>
                                    <p:animEffect transition="in" filter="wipe(down)">
                                      <p:cBhvr>
                                        <p:cTn id="250" dur="500"/>
                                        <p:tgtEl>
                                          <p:spTgt spid="68669"/>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22" presetClass="entr" presetSubtype="4" fill="hold" nodeType="clickEffect">
                                  <p:stCondLst>
                                    <p:cond delay="0"/>
                                  </p:stCondLst>
                                  <p:childTnLst>
                                    <p:set>
                                      <p:cBhvr>
                                        <p:cTn id="254" dur="1" fill="hold">
                                          <p:stCondLst>
                                            <p:cond delay="0"/>
                                          </p:stCondLst>
                                        </p:cTn>
                                        <p:tgtEl>
                                          <p:spTgt spid="68670"/>
                                        </p:tgtEl>
                                        <p:attrNameLst>
                                          <p:attrName>style.visibility</p:attrName>
                                        </p:attrNameLst>
                                      </p:cBhvr>
                                      <p:to>
                                        <p:strVal val="visible"/>
                                      </p:to>
                                    </p:set>
                                    <p:animEffect transition="in" filter="wipe(down)">
                                      <p:cBhvr>
                                        <p:cTn id="255" dur="500"/>
                                        <p:tgtEl>
                                          <p:spTgt spid="68670"/>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ntr" presetSubtype="4" fill="hold" grpId="0" nodeType="clickEffect">
                                  <p:stCondLst>
                                    <p:cond delay="0"/>
                                  </p:stCondLst>
                                  <p:childTnLst>
                                    <p:set>
                                      <p:cBhvr>
                                        <p:cTn id="259" dur="1" fill="hold">
                                          <p:stCondLst>
                                            <p:cond delay="0"/>
                                          </p:stCondLst>
                                        </p:cTn>
                                        <p:tgtEl>
                                          <p:spTgt spid="68671"/>
                                        </p:tgtEl>
                                        <p:attrNameLst>
                                          <p:attrName>style.visibility</p:attrName>
                                        </p:attrNameLst>
                                      </p:cBhvr>
                                      <p:to>
                                        <p:strVal val="visible"/>
                                      </p:to>
                                    </p:set>
                                    <p:animEffect transition="in" filter="wipe(down)">
                                      <p:cBhvr>
                                        <p:cTn id="260" dur="500"/>
                                        <p:tgtEl>
                                          <p:spTgt spid="68671"/>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4" fill="hold" grpId="0" nodeType="clickEffect">
                                  <p:stCondLst>
                                    <p:cond delay="0"/>
                                  </p:stCondLst>
                                  <p:childTnLst>
                                    <p:set>
                                      <p:cBhvr>
                                        <p:cTn id="264" dur="1" fill="hold">
                                          <p:stCondLst>
                                            <p:cond delay="0"/>
                                          </p:stCondLst>
                                        </p:cTn>
                                        <p:tgtEl>
                                          <p:spTgt spid="68675"/>
                                        </p:tgtEl>
                                        <p:attrNameLst>
                                          <p:attrName>style.visibility</p:attrName>
                                        </p:attrNameLst>
                                      </p:cBhvr>
                                      <p:to>
                                        <p:strVal val="visible"/>
                                      </p:to>
                                    </p:set>
                                    <p:animEffect transition="in" filter="wipe(down)">
                                      <p:cBhvr>
                                        <p:cTn id="265" dur="500"/>
                                        <p:tgtEl>
                                          <p:spTgt spid="68675"/>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2" fill="hold" nodeType="clickEffect">
                                  <p:stCondLst>
                                    <p:cond delay="0"/>
                                  </p:stCondLst>
                                  <p:childTnLst>
                                    <p:set>
                                      <p:cBhvr>
                                        <p:cTn id="269" dur="1" fill="hold">
                                          <p:stCondLst>
                                            <p:cond delay="0"/>
                                          </p:stCondLst>
                                        </p:cTn>
                                        <p:tgtEl>
                                          <p:spTgt spid="68672"/>
                                        </p:tgtEl>
                                        <p:attrNameLst>
                                          <p:attrName>style.visibility</p:attrName>
                                        </p:attrNameLst>
                                      </p:cBhvr>
                                      <p:to>
                                        <p:strVal val="visible"/>
                                      </p:to>
                                    </p:set>
                                    <p:animEffect transition="in" filter="wipe(right)">
                                      <p:cBhvr>
                                        <p:cTn id="270" dur="500"/>
                                        <p:tgtEl>
                                          <p:spTgt spid="68672"/>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2" presetClass="entr" presetSubtype="4" fill="hold" nodeType="clickEffect">
                                  <p:stCondLst>
                                    <p:cond delay="0"/>
                                  </p:stCondLst>
                                  <p:childTnLst>
                                    <p:set>
                                      <p:cBhvr>
                                        <p:cTn id="274" dur="1" fill="hold">
                                          <p:stCondLst>
                                            <p:cond delay="0"/>
                                          </p:stCondLst>
                                        </p:cTn>
                                        <p:tgtEl>
                                          <p:spTgt spid="68673"/>
                                        </p:tgtEl>
                                        <p:attrNameLst>
                                          <p:attrName>style.visibility</p:attrName>
                                        </p:attrNameLst>
                                      </p:cBhvr>
                                      <p:to>
                                        <p:strVal val="visible"/>
                                      </p:to>
                                    </p:set>
                                    <p:animEffect transition="in" filter="wipe(down)">
                                      <p:cBhvr>
                                        <p:cTn id="275" dur="500"/>
                                        <p:tgtEl>
                                          <p:spTgt spid="68673"/>
                                        </p:tgtEl>
                                      </p:cBhvr>
                                    </p:animEffect>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4" fill="hold" nodeType="clickEffect">
                                  <p:stCondLst>
                                    <p:cond delay="0"/>
                                  </p:stCondLst>
                                  <p:childTnLst>
                                    <p:set>
                                      <p:cBhvr>
                                        <p:cTn id="279" dur="1" fill="hold">
                                          <p:stCondLst>
                                            <p:cond delay="0"/>
                                          </p:stCondLst>
                                        </p:cTn>
                                        <p:tgtEl>
                                          <p:spTgt spid="68682"/>
                                        </p:tgtEl>
                                        <p:attrNameLst>
                                          <p:attrName>style.visibility</p:attrName>
                                        </p:attrNameLst>
                                      </p:cBhvr>
                                      <p:to>
                                        <p:strVal val="visible"/>
                                      </p:to>
                                    </p:set>
                                    <p:animEffect transition="in" filter="wipe(down)">
                                      <p:cBhvr>
                                        <p:cTn id="280" dur="500"/>
                                        <p:tgtEl>
                                          <p:spTgt spid="68682"/>
                                        </p:tgtEl>
                                      </p:cBhvr>
                                    </p:animEffec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2" presetClass="entr" presetSubtype="4" fill="hold" grpId="0" nodeType="clickEffect">
                                  <p:stCondLst>
                                    <p:cond delay="0"/>
                                  </p:stCondLst>
                                  <p:childTnLst>
                                    <p:set>
                                      <p:cBhvr>
                                        <p:cTn id="284" dur="1" fill="hold">
                                          <p:stCondLst>
                                            <p:cond delay="0"/>
                                          </p:stCondLst>
                                        </p:cTn>
                                        <p:tgtEl>
                                          <p:spTgt spid="68674"/>
                                        </p:tgtEl>
                                        <p:attrNameLst>
                                          <p:attrName>style.visibility</p:attrName>
                                        </p:attrNameLst>
                                      </p:cBhvr>
                                      <p:to>
                                        <p:strVal val="visible"/>
                                      </p:to>
                                    </p:set>
                                    <p:animEffect transition="in" filter="wipe(down)">
                                      <p:cBhvr>
                                        <p:cTn id="285" dur="500"/>
                                        <p:tgtEl>
                                          <p:spTgt spid="68674"/>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22" presetClass="entr" presetSubtype="4" fill="hold" nodeType="clickEffect">
                                  <p:stCondLst>
                                    <p:cond delay="0"/>
                                  </p:stCondLst>
                                  <p:childTnLst>
                                    <p:set>
                                      <p:cBhvr>
                                        <p:cTn id="289" dur="1" fill="hold">
                                          <p:stCondLst>
                                            <p:cond delay="0"/>
                                          </p:stCondLst>
                                        </p:cTn>
                                        <p:tgtEl>
                                          <p:spTgt spid="68679"/>
                                        </p:tgtEl>
                                        <p:attrNameLst>
                                          <p:attrName>style.visibility</p:attrName>
                                        </p:attrNameLst>
                                      </p:cBhvr>
                                      <p:to>
                                        <p:strVal val="visible"/>
                                      </p:to>
                                    </p:set>
                                    <p:animEffect transition="in" filter="wipe(down)">
                                      <p:cBhvr>
                                        <p:cTn id="290" dur="500"/>
                                        <p:tgtEl>
                                          <p:spTgt spid="68679"/>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22" presetClass="entr" presetSubtype="2" fill="hold" nodeType="clickEffect">
                                  <p:stCondLst>
                                    <p:cond delay="0"/>
                                  </p:stCondLst>
                                  <p:childTnLst>
                                    <p:set>
                                      <p:cBhvr>
                                        <p:cTn id="294" dur="1" fill="hold">
                                          <p:stCondLst>
                                            <p:cond delay="0"/>
                                          </p:stCondLst>
                                        </p:cTn>
                                        <p:tgtEl>
                                          <p:spTgt spid="68676"/>
                                        </p:tgtEl>
                                        <p:attrNameLst>
                                          <p:attrName>style.visibility</p:attrName>
                                        </p:attrNameLst>
                                      </p:cBhvr>
                                      <p:to>
                                        <p:strVal val="visible"/>
                                      </p:to>
                                    </p:set>
                                    <p:animEffect transition="in" filter="wipe(right)">
                                      <p:cBhvr>
                                        <p:cTn id="295" dur="500"/>
                                        <p:tgtEl>
                                          <p:spTgt spid="68676"/>
                                        </p:tgtEl>
                                      </p:cBhvr>
                                    </p:animEffec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22" presetClass="entr" presetSubtype="4" fill="hold" nodeType="clickEffect">
                                  <p:stCondLst>
                                    <p:cond delay="0"/>
                                  </p:stCondLst>
                                  <p:childTnLst>
                                    <p:set>
                                      <p:cBhvr>
                                        <p:cTn id="299" dur="1" fill="hold">
                                          <p:stCondLst>
                                            <p:cond delay="0"/>
                                          </p:stCondLst>
                                        </p:cTn>
                                        <p:tgtEl>
                                          <p:spTgt spid="68681"/>
                                        </p:tgtEl>
                                        <p:attrNameLst>
                                          <p:attrName>style.visibility</p:attrName>
                                        </p:attrNameLst>
                                      </p:cBhvr>
                                      <p:to>
                                        <p:strVal val="visible"/>
                                      </p:to>
                                    </p:set>
                                    <p:animEffect transition="in" filter="wipe(down)">
                                      <p:cBhvr>
                                        <p:cTn id="300" dur="500"/>
                                        <p:tgtEl>
                                          <p:spTgt spid="68681"/>
                                        </p:tgtEl>
                                      </p:cBhvr>
                                    </p:animEffect>
                                  </p:childTnLst>
                                </p:cTn>
                              </p:par>
                            </p:childTnLst>
                          </p:cTn>
                        </p:par>
                      </p:childTnLst>
                    </p:cTn>
                  </p:par>
                  <p:par>
                    <p:cTn id="301" fill="hold" nodeType="clickPar">
                      <p:stCondLst>
                        <p:cond delay="indefinite"/>
                      </p:stCondLst>
                      <p:childTnLst>
                        <p:par>
                          <p:cTn id="302" fill="hold" nodeType="withGroup">
                            <p:stCondLst>
                              <p:cond delay="0"/>
                            </p:stCondLst>
                            <p:childTnLst>
                              <p:par>
                                <p:cTn id="303" presetID="22" presetClass="entr" presetSubtype="4" fill="hold" grpId="0" nodeType="clickEffect">
                                  <p:stCondLst>
                                    <p:cond delay="0"/>
                                  </p:stCondLst>
                                  <p:childTnLst>
                                    <p:set>
                                      <p:cBhvr>
                                        <p:cTn id="304" dur="1" fill="hold">
                                          <p:stCondLst>
                                            <p:cond delay="0"/>
                                          </p:stCondLst>
                                        </p:cTn>
                                        <p:tgtEl>
                                          <p:spTgt spid="68680"/>
                                        </p:tgtEl>
                                        <p:attrNameLst>
                                          <p:attrName>style.visibility</p:attrName>
                                        </p:attrNameLst>
                                      </p:cBhvr>
                                      <p:to>
                                        <p:strVal val="visible"/>
                                      </p:to>
                                    </p:set>
                                    <p:animEffect transition="in" filter="wipe(down)">
                                      <p:cBhvr>
                                        <p:cTn id="305" dur="500"/>
                                        <p:tgtEl>
                                          <p:spTgt spid="68680"/>
                                        </p:tgtEl>
                                      </p:cBhvr>
                                    </p:animEffec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22" presetClass="entr" presetSubtype="4" fill="hold" nodeType="clickEffect">
                                  <p:stCondLst>
                                    <p:cond delay="0"/>
                                  </p:stCondLst>
                                  <p:childTnLst>
                                    <p:set>
                                      <p:cBhvr>
                                        <p:cTn id="309" dur="1" fill="hold">
                                          <p:stCondLst>
                                            <p:cond delay="0"/>
                                          </p:stCondLst>
                                        </p:cTn>
                                        <p:tgtEl>
                                          <p:spTgt spid="68683"/>
                                        </p:tgtEl>
                                        <p:attrNameLst>
                                          <p:attrName>style.visibility</p:attrName>
                                        </p:attrNameLst>
                                      </p:cBhvr>
                                      <p:to>
                                        <p:strVal val="visible"/>
                                      </p:to>
                                    </p:set>
                                    <p:animEffect transition="in" filter="wipe(down)">
                                      <p:cBhvr>
                                        <p:cTn id="310" dur="500"/>
                                        <p:tgtEl>
                                          <p:spTgt spid="68683"/>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22" presetClass="entr" presetSubtype="4" fill="hold" nodeType="clickEffect">
                                  <p:stCondLst>
                                    <p:cond delay="0"/>
                                  </p:stCondLst>
                                  <p:childTnLst>
                                    <p:set>
                                      <p:cBhvr>
                                        <p:cTn id="314" dur="1" fill="hold">
                                          <p:stCondLst>
                                            <p:cond delay="0"/>
                                          </p:stCondLst>
                                        </p:cTn>
                                        <p:tgtEl>
                                          <p:spTgt spid="68684"/>
                                        </p:tgtEl>
                                        <p:attrNameLst>
                                          <p:attrName>style.visibility</p:attrName>
                                        </p:attrNameLst>
                                      </p:cBhvr>
                                      <p:to>
                                        <p:strVal val="visible"/>
                                      </p:to>
                                    </p:set>
                                    <p:animEffect transition="in" filter="wipe(down)">
                                      <p:cBhvr>
                                        <p:cTn id="315" dur="500"/>
                                        <p:tgtEl>
                                          <p:spTgt spid="68684"/>
                                        </p:tgtEl>
                                      </p:cBhvr>
                                    </p:animEffect>
                                  </p:childTnLst>
                                </p:cTn>
                              </p:par>
                            </p:childTnLst>
                          </p:cTn>
                        </p:par>
                      </p:childTnLst>
                    </p:cTn>
                  </p:par>
                  <p:par>
                    <p:cTn id="316" fill="hold" nodeType="clickPar">
                      <p:stCondLst>
                        <p:cond delay="indefinite"/>
                      </p:stCondLst>
                      <p:childTnLst>
                        <p:par>
                          <p:cTn id="317" fill="hold" nodeType="withGroup">
                            <p:stCondLst>
                              <p:cond delay="0"/>
                            </p:stCondLst>
                            <p:childTnLst>
                              <p:par>
                                <p:cTn id="318" presetID="22" presetClass="entr" presetSubtype="1" fill="hold" nodeType="clickEffect">
                                  <p:stCondLst>
                                    <p:cond delay="0"/>
                                  </p:stCondLst>
                                  <p:childTnLst>
                                    <p:set>
                                      <p:cBhvr>
                                        <p:cTn id="319" dur="1" fill="hold">
                                          <p:stCondLst>
                                            <p:cond delay="0"/>
                                          </p:stCondLst>
                                        </p:cTn>
                                        <p:tgtEl>
                                          <p:spTgt spid="68689"/>
                                        </p:tgtEl>
                                        <p:attrNameLst>
                                          <p:attrName>style.visibility</p:attrName>
                                        </p:attrNameLst>
                                      </p:cBhvr>
                                      <p:to>
                                        <p:strVal val="visible"/>
                                      </p:to>
                                    </p:set>
                                    <p:animEffect transition="in" filter="wipe(up)">
                                      <p:cBhvr>
                                        <p:cTn id="320" dur="500"/>
                                        <p:tgtEl>
                                          <p:spTgt spid="68689"/>
                                        </p:tgtEl>
                                      </p:cBhvr>
                                    </p:animEffect>
                                  </p:childTnLst>
                                </p:cTn>
                              </p:par>
                            </p:childTnLst>
                          </p:cTn>
                        </p:par>
                      </p:childTnLst>
                    </p:cTn>
                  </p:par>
                  <p:par>
                    <p:cTn id="321" fill="hold" nodeType="clickPar">
                      <p:stCondLst>
                        <p:cond delay="indefinite"/>
                      </p:stCondLst>
                      <p:childTnLst>
                        <p:par>
                          <p:cTn id="322" fill="hold" nodeType="withGroup">
                            <p:stCondLst>
                              <p:cond delay="0"/>
                            </p:stCondLst>
                            <p:childTnLst>
                              <p:par>
                                <p:cTn id="323" presetID="22" presetClass="entr" presetSubtype="1" fill="hold" nodeType="clickEffect">
                                  <p:stCondLst>
                                    <p:cond delay="0"/>
                                  </p:stCondLst>
                                  <p:childTnLst>
                                    <p:set>
                                      <p:cBhvr>
                                        <p:cTn id="324" dur="1" fill="hold">
                                          <p:stCondLst>
                                            <p:cond delay="0"/>
                                          </p:stCondLst>
                                        </p:cTn>
                                        <p:tgtEl>
                                          <p:spTgt spid="68685"/>
                                        </p:tgtEl>
                                        <p:attrNameLst>
                                          <p:attrName>style.visibility</p:attrName>
                                        </p:attrNameLst>
                                      </p:cBhvr>
                                      <p:to>
                                        <p:strVal val="visible"/>
                                      </p:to>
                                    </p:set>
                                    <p:animEffect transition="in" filter="wipe(up)">
                                      <p:cBhvr>
                                        <p:cTn id="325" dur="500"/>
                                        <p:tgtEl>
                                          <p:spTgt spid="68685"/>
                                        </p:tgtEl>
                                      </p:cBhvr>
                                    </p:animEffect>
                                  </p:childTnLst>
                                </p:cTn>
                              </p:par>
                            </p:childTnLst>
                          </p:cTn>
                        </p:par>
                      </p:childTnLst>
                    </p:cTn>
                  </p:par>
                  <p:par>
                    <p:cTn id="326" fill="hold" nodeType="clickPar">
                      <p:stCondLst>
                        <p:cond delay="indefinite"/>
                      </p:stCondLst>
                      <p:childTnLst>
                        <p:par>
                          <p:cTn id="327" fill="hold" nodeType="withGroup">
                            <p:stCondLst>
                              <p:cond delay="0"/>
                            </p:stCondLst>
                            <p:childTnLst>
                              <p:par>
                                <p:cTn id="328" presetID="22" presetClass="entr" presetSubtype="2" fill="hold" nodeType="clickEffect">
                                  <p:stCondLst>
                                    <p:cond delay="0"/>
                                  </p:stCondLst>
                                  <p:childTnLst>
                                    <p:set>
                                      <p:cBhvr>
                                        <p:cTn id="329" dur="1" fill="hold">
                                          <p:stCondLst>
                                            <p:cond delay="0"/>
                                          </p:stCondLst>
                                        </p:cTn>
                                        <p:tgtEl>
                                          <p:spTgt spid="68690"/>
                                        </p:tgtEl>
                                        <p:attrNameLst>
                                          <p:attrName>style.visibility</p:attrName>
                                        </p:attrNameLst>
                                      </p:cBhvr>
                                      <p:to>
                                        <p:strVal val="visible"/>
                                      </p:to>
                                    </p:set>
                                    <p:animEffect transition="in" filter="wipe(right)">
                                      <p:cBhvr>
                                        <p:cTn id="330" dur="500"/>
                                        <p:tgtEl>
                                          <p:spTgt spid="68690"/>
                                        </p:tgtEl>
                                      </p:cBhvr>
                                    </p:animEffect>
                                  </p:childTnLst>
                                </p:cTn>
                              </p:par>
                            </p:childTnLst>
                          </p:cTn>
                        </p:par>
                      </p:childTnLst>
                    </p:cTn>
                  </p:par>
                  <p:par>
                    <p:cTn id="331" fill="hold" nodeType="clickPar">
                      <p:stCondLst>
                        <p:cond delay="indefinite"/>
                      </p:stCondLst>
                      <p:childTnLst>
                        <p:par>
                          <p:cTn id="332" fill="hold" nodeType="withGroup">
                            <p:stCondLst>
                              <p:cond delay="0"/>
                            </p:stCondLst>
                            <p:childTnLst>
                              <p:par>
                                <p:cTn id="333" presetID="22" presetClass="entr" presetSubtype="4" fill="hold" nodeType="clickEffect">
                                  <p:stCondLst>
                                    <p:cond delay="0"/>
                                  </p:stCondLst>
                                  <p:childTnLst>
                                    <p:set>
                                      <p:cBhvr>
                                        <p:cTn id="334" dur="1" fill="hold">
                                          <p:stCondLst>
                                            <p:cond delay="0"/>
                                          </p:stCondLst>
                                        </p:cTn>
                                        <p:tgtEl>
                                          <p:spTgt spid="68691"/>
                                        </p:tgtEl>
                                        <p:attrNameLst>
                                          <p:attrName>style.visibility</p:attrName>
                                        </p:attrNameLst>
                                      </p:cBhvr>
                                      <p:to>
                                        <p:strVal val="visible"/>
                                      </p:to>
                                    </p:set>
                                    <p:animEffect transition="in" filter="wipe(down)">
                                      <p:cBhvr>
                                        <p:cTn id="335" dur="500"/>
                                        <p:tgtEl>
                                          <p:spTgt spid="68691"/>
                                        </p:tgtEl>
                                      </p:cBhvr>
                                    </p:animEffect>
                                  </p:childTnLst>
                                </p:cTn>
                              </p:par>
                            </p:childTnLst>
                          </p:cTn>
                        </p:par>
                      </p:childTnLst>
                    </p:cTn>
                  </p:par>
                  <p:par>
                    <p:cTn id="336" fill="hold" nodeType="clickPar">
                      <p:stCondLst>
                        <p:cond delay="indefinite"/>
                      </p:stCondLst>
                      <p:childTnLst>
                        <p:par>
                          <p:cTn id="337" fill="hold" nodeType="withGroup">
                            <p:stCondLst>
                              <p:cond delay="0"/>
                            </p:stCondLst>
                            <p:childTnLst>
                              <p:par>
                                <p:cTn id="338" presetID="22" presetClass="entr" presetSubtype="4" fill="hold" nodeType="clickEffect">
                                  <p:stCondLst>
                                    <p:cond delay="0"/>
                                  </p:stCondLst>
                                  <p:childTnLst>
                                    <p:set>
                                      <p:cBhvr>
                                        <p:cTn id="339" dur="1" fill="hold">
                                          <p:stCondLst>
                                            <p:cond delay="0"/>
                                          </p:stCondLst>
                                        </p:cTn>
                                        <p:tgtEl>
                                          <p:spTgt spid="68686"/>
                                        </p:tgtEl>
                                        <p:attrNameLst>
                                          <p:attrName>style.visibility</p:attrName>
                                        </p:attrNameLst>
                                      </p:cBhvr>
                                      <p:to>
                                        <p:strVal val="visible"/>
                                      </p:to>
                                    </p:set>
                                    <p:animEffect transition="in" filter="wipe(down)">
                                      <p:cBhvr>
                                        <p:cTn id="340" dur="500"/>
                                        <p:tgtEl>
                                          <p:spTgt spid="68686"/>
                                        </p:tgtEl>
                                      </p:cBhvr>
                                    </p:animEffec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22" presetClass="entr" presetSubtype="4" fill="hold" grpId="0" nodeType="clickEffect">
                                  <p:stCondLst>
                                    <p:cond delay="0"/>
                                  </p:stCondLst>
                                  <p:childTnLst>
                                    <p:set>
                                      <p:cBhvr>
                                        <p:cTn id="344" dur="1" fill="hold">
                                          <p:stCondLst>
                                            <p:cond delay="0"/>
                                          </p:stCondLst>
                                        </p:cTn>
                                        <p:tgtEl>
                                          <p:spTgt spid="68692"/>
                                        </p:tgtEl>
                                        <p:attrNameLst>
                                          <p:attrName>style.visibility</p:attrName>
                                        </p:attrNameLst>
                                      </p:cBhvr>
                                      <p:to>
                                        <p:strVal val="visible"/>
                                      </p:to>
                                    </p:set>
                                    <p:animEffect transition="in" filter="wipe(down)">
                                      <p:cBhvr>
                                        <p:cTn id="345" dur="500"/>
                                        <p:tgtEl>
                                          <p:spTgt spid="68692"/>
                                        </p:tgtEl>
                                      </p:cBhvr>
                                    </p:animEffect>
                                  </p:childTnLst>
                                </p:cTn>
                              </p:par>
                            </p:childTnLst>
                          </p:cTn>
                        </p:par>
                      </p:childTnLst>
                    </p:cTn>
                  </p:par>
                  <p:par>
                    <p:cTn id="346" fill="hold" nodeType="clickPar">
                      <p:stCondLst>
                        <p:cond delay="indefinite"/>
                      </p:stCondLst>
                      <p:childTnLst>
                        <p:par>
                          <p:cTn id="347" fill="hold" nodeType="withGroup">
                            <p:stCondLst>
                              <p:cond delay="0"/>
                            </p:stCondLst>
                            <p:childTnLst>
                              <p:par>
                                <p:cTn id="348" presetID="22" presetClass="entr" presetSubtype="4" fill="hold" grpId="0" nodeType="clickEffect">
                                  <p:stCondLst>
                                    <p:cond delay="0"/>
                                  </p:stCondLst>
                                  <p:childTnLst>
                                    <p:set>
                                      <p:cBhvr>
                                        <p:cTn id="349" dur="1" fill="hold">
                                          <p:stCondLst>
                                            <p:cond delay="0"/>
                                          </p:stCondLst>
                                        </p:cTn>
                                        <p:tgtEl>
                                          <p:spTgt spid="68687"/>
                                        </p:tgtEl>
                                        <p:attrNameLst>
                                          <p:attrName>style.visibility</p:attrName>
                                        </p:attrNameLst>
                                      </p:cBhvr>
                                      <p:to>
                                        <p:strVal val="visible"/>
                                      </p:to>
                                    </p:set>
                                    <p:animEffect transition="in" filter="wipe(down)">
                                      <p:cBhvr>
                                        <p:cTn id="350" dur="500"/>
                                        <p:tgtEl>
                                          <p:spTgt spid="68687"/>
                                        </p:tgtEl>
                                      </p:cBhvr>
                                    </p:animEffect>
                                  </p:childTnLst>
                                </p:cTn>
                              </p:par>
                            </p:childTnLst>
                          </p:cTn>
                        </p:par>
                      </p:childTnLst>
                    </p:cTn>
                  </p:par>
                  <p:par>
                    <p:cTn id="351" fill="hold" nodeType="clickPar">
                      <p:stCondLst>
                        <p:cond delay="indefinite"/>
                      </p:stCondLst>
                      <p:childTnLst>
                        <p:par>
                          <p:cTn id="352" fill="hold" nodeType="withGroup">
                            <p:stCondLst>
                              <p:cond delay="0"/>
                            </p:stCondLst>
                            <p:childTnLst>
                              <p:par>
                                <p:cTn id="353" presetID="22" presetClass="entr" presetSubtype="1" fill="hold" nodeType="clickEffect">
                                  <p:stCondLst>
                                    <p:cond delay="0"/>
                                  </p:stCondLst>
                                  <p:childTnLst>
                                    <p:set>
                                      <p:cBhvr>
                                        <p:cTn id="354" dur="1" fill="hold">
                                          <p:stCondLst>
                                            <p:cond delay="0"/>
                                          </p:stCondLst>
                                        </p:cTn>
                                        <p:tgtEl>
                                          <p:spTgt spid="68693"/>
                                        </p:tgtEl>
                                        <p:attrNameLst>
                                          <p:attrName>style.visibility</p:attrName>
                                        </p:attrNameLst>
                                      </p:cBhvr>
                                      <p:to>
                                        <p:strVal val="visible"/>
                                      </p:to>
                                    </p:set>
                                    <p:animEffect transition="in" filter="wipe(up)">
                                      <p:cBhvr>
                                        <p:cTn id="355" dur="500"/>
                                        <p:tgtEl>
                                          <p:spTgt spid="68693"/>
                                        </p:tgtEl>
                                      </p:cBhvr>
                                    </p:animEffect>
                                  </p:childTnLst>
                                </p:cTn>
                              </p:par>
                            </p:childTnLst>
                          </p:cTn>
                        </p:par>
                      </p:childTnLst>
                    </p:cTn>
                  </p:par>
                  <p:par>
                    <p:cTn id="356" fill="hold" nodeType="clickPar">
                      <p:stCondLst>
                        <p:cond delay="indefinite"/>
                      </p:stCondLst>
                      <p:childTnLst>
                        <p:par>
                          <p:cTn id="357" fill="hold" nodeType="withGroup">
                            <p:stCondLst>
                              <p:cond delay="0"/>
                            </p:stCondLst>
                            <p:childTnLst>
                              <p:par>
                                <p:cTn id="358" presetID="22" presetClass="entr" presetSubtype="4" fill="hold" nodeType="clickEffect">
                                  <p:stCondLst>
                                    <p:cond delay="0"/>
                                  </p:stCondLst>
                                  <p:childTnLst>
                                    <p:set>
                                      <p:cBhvr>
                                        <p:cTn id="359" dur="1" fill="hold">
                                          <p:stCondLst>
                                            <p:cond delay="0"/>
                                          </p:stCondLst>
                                        </p:cTn>
                                        <p:tgtEl>
                                          <p:spTgt spid="68688"/>
                                        </p:tgtEl>
                                        <p:attrNameLst>
                                          <p:attrName>style.visibility</p:attrName>
                                        </p:attrNameLst>
                                      </p:cBhvr>
                                      <p:to>
                                        <p:strVal val="visible"/>
                                      </p:to>
                                    </p:set>
                                    <p:animEffect transition="in" filter="wipe(down)">
                                      <p:cBhvr>
                                        <p:cTn id="360" dur="500"/>
                                        <p:tgtEl>
                                          <p:spTgt spid="68688"/>
                                        </p:tgtEl>
                                      </p:cBhvr>
                                    </p:animEffect>
                                  </p:childTnLst>
                                </p:cTn>
                              </p:par>
                            </p:childTnLst>
                          </p:cTn>
                        </p:par>
                      </p:childTnLst>
                    </p:cTn>
                  </p:par>
                  <p:par>
                    <p:cTn id="361" fill="hold" nodeType="clickPar">
                      <p:stCondLst>
                        <p:cond delay="indefinite"/>
                      </p:stCondLst>
                      <p:childTnLst>
                        <p:par>
                          <p:cTn id="362" fill="hold" nodeType="withGroup">
                            <p:stCondLst>
                              <p:cond delay="0"/>
                            </p:stCondLst>
                            <p:childTnLst>
                              <p:par>
                                <p:cTn id="363" presetID="22" presetClass="entr" presetSubtype="4" fill="hold" grpId="0" nodeType="clickEffect">
                                  <p:stCondLst>
                                    <p:cond delay="0"/>
                                  </p:stCondLst>
                                  <p:childTnLst>
                                    <p:set>
                                      <p:cBhvr>
                                        <p:cTn id="364" dur="1" fill="hold">
                                          <p:stCondLst>
                                            <p:cond delay="0"/>
                                          </p:stCondLst>
                                        </p:cTn>
                                        <p:tgtEl>
                                          <p:spTgt spid="68694"/>
                                        </p:tgtEl>
                                        <p:attrNameLst>
                                          <p:attrName>style.visibility</p:attrName>
                                        </p:attrNameLst>
                                      </p:cBhvr>
                                      <p:to>
                                        <p:strVal val="visible"/>
                                      </p:to>
                                    </p:set>
                                    <p:animEffect transition="in" filter="wipe(down)">
                                      <p:cBhvr>
                                        <p:cTn id="365" dur="500"/>
                                        <p:tgtEl>
                                          <p:spTgt spid="68694"/>
                                        </p:tgtEl>
                                      </p:cBhvr>
                                    </p:animEffect>
                                  </p:childTnLst>
                                </p:cTn>
                              </p:par>
                            </p:childTnLst>
                          </p:cTn>
                        </p:par>
                      </p:childTnLst>
                    </p:cTn>
                  </p:par>
                  <p:par>
                    <p:cTn id="366" fill="hold" nodeType="clickPar">
                      <p:stCondLst>
                        <p:cond delay="indefinite"/>
                      </p:stCondLst>
                      <p:childTnLst>
                        <p:par>
                          <p:cTn id="367" fill="hold" nodeType="withGroup">
                            <p:stCondLst>
                              <p:cond delay="0"/>
                            </p:stCondLst>
                            <p:childTnLst>
                              <p:par>
                                <p:cTn id="368" presetID="22" presetClass="entr" presetSubtype="4" fill="hold" grpId="0" nodeType="clickEffect">
                                  <p:stCondLst>
                                    <p:cond delay="0"/>
                                  </p:stCondLst>
                                  <p:childTnLst>
                                    <p:set>
                                      <p:cBhvr>
                                        <p:cTn id="369" dur="1" fill="hold">
                                          <p:stCondLst>
                                            <p:cond delay="0"/>
                                          </p:stCondLst>
                                        </p:cTn>
                                        <p:tgtEl>
                                          <p:spTgt spid="68695"/>
                                        </p:tgtEl>
                                        <p:attrNameLst>
                                          <p:attrName>style.visibility</p:attrName>
                                        </p:attrNameLst>
                                      </p:cBhvr>
                                      <p:to>
                                        <p:strVal val="visible"/>
                                      </p:to>
                                    </p:set>
                                    <p:animEffect transition="in" filter="wipe(down)">
                                      <p:cBhvr>
                                        <p:cTn id="370" dur="500"/>
                                        <p:tgtEl>
                                          <p:spTgt spid="68695"/>
                                        </p:tgtEl>
                                      </p:cBhvr>
                                    </p:animEffect>
                                  </p:childTnLst>
                                </p:cTn>
                              </p:par>
                            </p:childTnLst>
                          </p:cTn>
                        </p:par>
                      </p:childTnLst>
                    </p:cTn>
                  </p:par>
                  <p:par>
                    <p:cTn id="371" fill="hold" nodeType="clickPar">
                      <p:stCondLst>
                        <p:cond delay="indefinite"/>
                      </p:stCondLst>
                      <p:childTnLst>
                        <p:par>
                          <p:cTn id="372" fill="hold" nodeType="withGroup">
                            <p:stCondLst>
                              <p:cond delay="0"/>
                            </p:stCondLst>
                            <p:childTnLst>
                              <p:par>
                                <p:cTn id="373" presetID="22" presetClass="entr" presetSubtype="4" fill="hold" grpId="0" nodeType="clickEffect">
                                  <p:stCondLst>
                                    <p:cond delay="0"/>
                                  </p:stCondLst>
                                  <p:childTnLst>
                                    <p:set>
                                      <p:cBhvr>
                                        <p:cTn id="374" dur="1" fill="hold">
                                          <p:stCondLst>
                                            <p:cond delay="0"/>
                                          </p:stCondLst>
                                        </p:cTn>
                                        <p:tgtEl>
                                          <p:spTgt spid="68696"/>
                                        </p:tgtEl>
                                        <p:attrNameLst>
                                          <p:attrName>style.visibility</p:attrName>
                                        </p:attrNameLst>
                                      </p:cBhvr>
                                      <p:to>
                                        <p:strVal val="visible"/>
                                      </p:to>
                                    </p:set>
                                    <p:animEffect transition="in" filter="wipe(down)">
                                      <p:cBhvr>
                                        <p:cTn id="375" dur="500"/>
                                        <p:tgtEl>
                                          <p:spTgt spid="68696"/>
                                        </p:tgtEl>
                                      </p:cBhvr>
                                    </p:animEffect>
                                  </p:childTnLst>
                                </p:cTn>
                              </p:par>
                            </p:childTnLst>
                          </p:cTn>
                        </p:par>
                      </p:childTnLst>
                    </p:cTn>
                  </p:par>
                  <p:par>
                    <p:cTn id="376" fill="hold" nodeType="clickPar">
                      <p:stCondLst>
                        <p:cond delay="indefinite"/>
                      </p:stCondLst>
                      <p:childTnLst>
                        <p:par>
                          <p:cTn id="377" fill="hold" nodeType="withGroup">
                            <p:stCondLst>
                              <p:cond delay="0"/>
                            </p:stCondLst>
                            <p:childTnLst>
                              <p:par>
                                <p:cTn id="378" presetID="22" presetClass="entr" presetSubtype="4" fill="hold" grpId="0" nodeType="clickEffect">
                                  <p:stCondLst>
                                    <p:cond delay="0"/>
                                  </p:stCondLst>
                                  <p:childTnLst>
                                    <p:set>
                                      <p:cBhvr>
                                        <p:cTn id="379" dur="1" fill="hold">
                                          <p:stCondLst>
                                            <p:cond delay="0"/>
                                          </p:stCondLst>
                                        </p:cTn>
                                        <p:tgtEl>
                                          <p:spTgt spid="68697"/>
                                        </p:tgtEl>
                                        <p:attrNameLst>
                                          <p:attrName>style.visibility</p:attrName>
                                        </p:attrNameLst>
                                      </p:cBhvr>
                                      <p:to>
                                        <p:strVal val="visible"/>
                                      </p:to>
                                    </p:set>
                                    <p:animEffect transition="in" filter="wipe(down)">
                                      <p:cBhvr>
                                        <p:cTn id="380" dur="500"/>
                                        <p:tgtEl>
                                          <p:spTgt spid="6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p:bldP spid="68615" grpId="0"/>
      <p:bldP spid="68616" grpId="0"/>
      <p:bldP spid="68617" grpId="0"/>
      <p:bldP spid="68618" grpId="0"/>
      <p:bldP spid="68619" grpId="0"/>
      <p:bldP spid="68620" grpId="0"/>
      <p:bldP spid="68621" grpId="0"/>
      <p:bldP spid="68622" grpId="0"/>
      <p:bldP spid="68623" grpId="0"/>
      <p:bldP spid="68626" grpId="0"/>
      <p:bldP spid="68628" grpId="0"/>
      <p:bldP spid="68629" grpId="0"/>
      <p:bldP spid="68631" grpId="0"/>
      <p:bldP spid="68634" grpId="0"/>
      <p:bldP spid="68635" grpId="0"/>
      <p:bldP spid="68639" grpId="0"/>
      <p:bldP spid="68643" grpId="0"/>
      <p:bldP spid="68645" grpId="0"/>
      <p:bldP spid="68647" grpId="0"/>
      <p:bldP spid="68649" grpId="0"/>
      <p:bldP spid="68650" grpId="0"/>
      <p:bldP spid="68654" grpId="0"/>
      <p:bldP spid="68655" grpId="0"/>
      <p:bldP spid="68658" grpId="0"/>
      <p:bldP spid="68661" grpId="0"/>
      <p:bldP spid="68662" grpId="0"/>
      <p:bldP spid="68665" grpId="0"/>
      <p:bldP spid="68667" grpId="0"/>
      <p:bldP spid="68669" grpId="0"/>
      <p:bldP spid="68671" grpId="0"/>
      <p:bldP spid="68674" grpId="0"/>
      <p:bldP spid="68675" grpId="0"/>
      <p:bldP spid="68680" grpId="0"/>
      <p:bldP spid="68687" grpId="0"/>
      <p:bldP spid="68692" grpId="0"/>
      <p:bldP spid="68694" grpId="0"/>
      <p:bldP spid="68695" grpId="0"/>
      <p:bldP spid="68696" grpId="0"/>
      <p:bldP spid="6869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a:extLst>
              <a:ext uri="{FF2B5EF4-FFF2-40B4-BE49-F238E27FC236}">
                <a16:creationId xmlns:a16="http://schemas.microsoft.com/office/drawing/2014/main" id="{B4065A34-5539-4D55-ACDB-167F04248937}"/>
              </a:ext>
            </a:extLst>
          </p:cNvPr>
          <p:cNvSpPr txBox="1">
            <a:spLocks noChangeArrowheads="1"/>
          </p:cNvSpPr>
          <p:nvPr/>
        </p:nvSpPr>
        <p:spPr bwMode="auto">
          <a:xfrm>
            <a:off x="0" y="0"/>
            <a:ext cx="9144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10.17:A line AB, 90mm long, is inclined at 30 to the HP. Its end A is 12mm above the HP and 20mm in front of the VP. Its FV measures 65mm. Draw the TV of AB and determine its inclination with the VP</a:t>
            </a:r>
          </a:p>
        </p:txBody>
      </p:sp>
      <p:sp>
        <p:nvSpPr>
          <p:cNvPr id="13317" name="Text Box 5">
            <a:extLst>
              <a:ext uri="{FF2B5EF4-FFF2-40B4-BE49-F238E27FC236}">
                <a16:creationId xmlns:a16="http://schemas.microsoft.com/office/drawing/2014/main" id="{97E414A1-21FB-4C87-AEFD-AC96889E4064}"/>
              </a:ext>
            </a:extLst>
          </p:cNvPr>
          <p:cNvSpPr txBox="1">
            <a:spLocks noChangeArrowheads="1"/>
          </p:cNvSpPr>
          <p:nvPr/>
        </p:nvSpPr>
        <p:spPr bwMode="auto">
          <a:xfrm>
            <a:off x="698500" y="33401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13318" name="Line 6">
            <a:extLst>
              <a:ext uri="{FF2B5EF4-FFF2-40B4-BE49-F238E27FC236}">
                <a16:creationId xmlns:a16="http://schemas.microsoft.com/office/drawing/2014/main" id="{E63893A8-4D9B-441A-B9A0-237336417CC1}"/>
              </a:ext>
            </a:extLst>
          </p:cNvPr>
          <p:cNvSpPr>
            <a:spLocks noChangeShapeType="1"/>
          </p:cNvSpPr>
          <p:nvPr/>
        </p:nvSpPr>
        <p:spPr bwMode="auto">
          <a:xfrm>
            <a:off x="1066800" y="3587750"/>
            <a:ext cx="4613275"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Text Box 7">
            <a:extLst>
              <a:ext uri="{FF2B5EF4-FFF2-40B4-BE49-F238E27FC236}">
                <a16:creationId xmlns:a16="http://schemas.microsoft.com/office/drawing/2014/main" id="{54634568-875D-418F-80D1-DDB28A498005}"/>
              </a:ext>
            </a:extLst>
          </p:cNvPr>
          <p:cNvSpPr txBox="1">
            <a:spLocks noChangeArrowheads="1"/>
          </p:cNvSpPr>
          <p:nvPr/>
        </p:nvSpPr>
        <p:spPr bwMode="auto">
          <a:xfrm>
            <a:off x="5630863" y="3403600"/>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13320" name="Oval 8">
            <a:extLst>
              <a:ext uri="{FF2B5EF4-FFF2-40B4-BE49-F238E27FC236}">
                <a16:creationId xmlns:a16="http://schemas.microsoft.com/office/drawing/2014/main" id="{577BE24A-54C5-4D18-B6D0-814F0F5B22D4}"/>
              </a:ext>
            </a:extLst>
          </p:cNvPr>
          <p:cNvSpPr>
            <a:spLocks noChangeArrowheads="1"/>
          </p:cNvSpPr>
          <p:nvPr/>
        </p:nvSpPr>
        <p:spPr bwMode="auto">
          <a:xfrm>
            <a:off x="2378075" y="314007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Line 9">
            <a:extLst>
              <a:ext uri="{FF2B5EF4-FFF2-40B4-BE49-F238E27FC236}">
                <a16:creationId xmlns:a16="http://schemas.microsoft.com/office/drawing/2014/main" id="{AC1E5B7E-EBE7-40B8-96E5-E2B73E3D3636}"/>
              </a:ext>
            </a:extLst>
          </p:cNvPr>
          <p:cNvSpPr>
            <a:spLocks noChangeShapeType="1"/>
          </p:cNvSpPr>
          <p:nvPr/>
        </p:nvSpPr>
        <p:spPr bwMode="auto">
          <a:xfrm flipH="1">
            <a:off x="1425575" y="3162300"/>
            <a:ext cx="8651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a:extLst>
              <a:ext uri="{FF2B5EF4-FFF2-40B4-BE49-F238E27FC236}">
                <a16:creationId xmlns:a16="http://schemas.microsoft.com/office/drawing/2014/main" id="{C47A559B-1424-468F-9C1E-B20ADFEF580D}"/>
              </a:ext>
            </a:extLst>
          </p:cNvPr>
          <p:cNvSpPr>
            <a:spLocks noChangeShapeType="1"/>
          </p:cNvSpPr>
          <p:nvPr/>
        </p:nvSpPr>
        <p:spPr bwMode="auto">
          <a:xfrm>
            <a:off x="1671638" y="3157538"/>
            <a:ext cx="0" cy="4302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Text Box 11">
            <a:extLst>
              <a:ext uri="{FF2B5EF4-FFF2-40B4-BE49-F238E27FC236}">
                <a16:creationId xmlns:a16="http://schemas.microsoft.com/office/drawing/2014/main" id="{C37DE2A3-450B-4CC2-94A6-F0B78358110A}"/>
              </a:ext>
            </a:extLst>
          </p:cNvPr>
          <p:cNvSpPr txBox="1">
            <a:spLocks noChangeArrowheads="1"/>
          </p:cNvSpPr>
          <p:nvPr/>
        </p:nvSpPr>
        <p:spPr bwMode="auto">
          <a:xfrm rot="16200000">
            <a:off x="1111251" y="3227387"/>
            <a:ext cx="442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12</a:t>
            </a:r>
          </a:p>
        </p:txBody>
      </p:sp>
      <p:sp>
        <p:nvSpPr>
          <p:cNvPr id="13324" name="Text Box 12">
            <a:extLst>
              <a:ext uri="{FF2B5EF4-FFF2-40B4-BE49-F238E27FC236}">
                <a16:creationId xmlns:a16="http://schemas.microsoft.com/office/drawing/2014/main" id="{F790D7B7-2307-4561-85C9-4957BEDB90F5}"/>
              </a:ext>
            </a:extLst>
          </p:cNvPr>
          <p:cNvSpPr txBox="1">
            <a:spLocks noChangeArrowheads="1"/>
          </p:cNvSpPr>
          <p:nvPr/>
        </p:nvSpPr>
        <p:spPr bwMode="auto">
          <a:xfrm>
            <a:off x="2114550" y="2840038"/>
            <a:ext cx="430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13325" name="Line 13">
            <a:extLst>
              <a:ext uri="{FF2B5EF4-FFF2-40B4-BE49-F238E27FC236}">
                <a16:creationId xmlns:a16="http://schemas.microsoft.com/office/drawing/2014/main" id="{77001DB1-69DB-4FD8-9C92-1EEF49F3D10B}"/>
              </a:ext>
            </a:extLst>
          </p:cNvPr>
          <p:cNvSpPr>
            <a:spLocks noChangeShapeType="1"/>
          </p:cNvSpPr>
          <p:nvPr/>
        </p:nvSpPr>
        <p:spPr bwMode="auto">
          <a:xfrm>
            <a:off x="2400300" y="31623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Oval 14">
            <a:extLst>
              <a:ext uri="{FF2B5EF4-FFF2-40B4-BE49-F238E27FC236}">
                <a16:creationId xmlns:a16="http://schemas.microsoft.com/office/drawing/2014/main" id="{FC58FDE7-EE3D-4E86-AE6C-097204061F76}"/>
              </a:ext>
            </a:extLst>
          </p:cNvPr>
          <p:cNvSpPr>
            <a:spLocks noChangeArrowheads="1"/>
          </p:cNvSpPr>
          <p:nvPr/>
        </p:nvSpPr>
        <p:spPr bwMode="auto">
          <a:xfrm>
            <a:off x="2374900" y="428307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7" name="Line 15">
            <a:extLst>
              <a:ext uri="{FF2B5EF4-FFF2-40B4-BE49-F238E27FC236}">
                <a16:creationId xmlns:a16="http://schemas.microsoft.com/office/drawing/2014/main" id="{B94AAE1E-B5A9-4177-A799-AC391A9CBBA6}"/>
              </a:ext>
            </a:extLst>
          </p:cNvPr>
          <p:cNvSpPr>
            <a:spLocks noChangeShapeType="1"/>
          </p:cNvSpPr>
          <p:nvPr/>
        </p:nvSpPr>
        <p:spPr bwMode="auto">
          <a:xfrm flipH="1">
            <a:off x="1441450" y="4305300"/>
            <a:ext cx="8651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Line 16">
            <a:extLst>
              <a:ext uri="{FF2B5EF4-FFF2-40B4-BE49-F238E27FC236}">
                <a16:creationId xmlns:a16="http://schemas.microsoft.com/office/drawing/2014/main" id="{3446C27B-ADA0-4ACB-BFE2-99E96F1DED1A}"/>
              </a:ext>
            </a:extLst>
          </p:cNvPr>
          <p:cNvSpPr>
            <a:spLocks noChangeShapeType="1"/>
          </p:cNvSpPr>
          <p:nvPr/>
        </p:nvSpPr>
        <p:spPr bwMode="auto">
          <a:xfrm>
            <a:off x="1671638" y="3590925"/>
            <a:ext cx="0" cy="7127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9" name="Text Box 17">
            <a:extLst>
              <a:ext uri="{FF2B5EF4-FFF2-40B4-BE49-F238E27FC236}">
                <a16:creationId xmlns:a16="http://schemas.microsoft.com/office/drawing/2014/main" id="{A6CDE622-2108-415B-B850-F6ED437F5777}"/>
              </a:ext>
            </a:extLst>
          </p:cNvPr>
          <p:cNvSpPr txBox="1">
            <a:spLocks noChangeArrowheads="1"/>
          </p:cNvSpPr>
          <p:nvPr/>
        </p:nvSpPr>
        <p:spPr bwMode="auto">
          <a:xfrm rot="16200000">
            <a:off x="1065213" y="3814763"/>
            <a:ext cx="4429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20</a:t>
            </a:r>
          </a:p>
        </p:txBody>
      </p:sp>
      <p:sp>
        <p:nvSpPr>
          <p:cNvPr id="13330" name="Text Box 18">
            <a:extLst>
              <a:ext uri="{FF2B5EF4-FFF2-40B4-BE49-F238E27FC236}">
                <a16:creationId xmlns:a16="http://schemas.microsoft.com/office/drawing/2014/main" id="{4BECE6ED-DF0A-4815-94C4-DD7C8233FDA9}"/>
              </a:ext>
            </a:extLst>
          </p:cNvPr>
          <p:cNvSpPr txBox="1">
            <a:spLocks noChangeArrowheads="1"/>
          </p:cNvSpPr>
          <p:nvPr/>
        </p:nvSpPr>
        <p:spPr bwMode="auto">
          <a:xfrm>
            <a:off x="2139950" y="4219575"/>
            <a:ext cx="430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13331" name="Line 19">
            <a:extLst>
              <a:ext uri="{FF2B5EF4-FFF2-40B4-BE49-F238E27FC236}">
                <a16:creationId xmlns:a16="http://schemas.microsoft.com/office/drawing/2014/main" id="{4010E271-6B15-4CF4-B6D8-96F4916808FE}"/>
              </a:ext>
            </a:extLst>
          </p:cNvPr>
          <p:cNvSpPr>
            <a:spLocks noChangeShapeType="1"/>
          </p:cNvSpPr>
          <p:nvPr/>
        </p:nvSpPr>
        <p:spPr bwMode="auto">
          <a:xfrm>
            <a:off x="2400300" y="3162300"/>
            <a:ext cx="30210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2" name="Line 20">
            <a:extLst>
              <a:ext uri="{FF2B5EF4-FFF2-40B4-BE49-F238E27FC236}">
                <a16:creationId xmlns:a16="http://schemas.microsoft.com/office/drawing/2014/main" id="{CA558206-FFF5-4844-A724-CD008921E1B5}"/>
              </a:ext>
            </a:extLst>
          </p:cNvPr>
          <p:cNvSpPr>
            <a:spLocks noChangeShapeType="1"/>
          </p:cNvSpPr>
          <p:nvPr/>
        </p:nvSpPr>
        <p:spPr bwMode="auto">
          <a:xfrm rot="19800000">
            <a:off x="2185988" y="2351088"/>
            <a:ext cx="3235325"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3" name="Text Box 21">
            <a:extLst>
              <a:ext uri="{FF2B5EF4-FFF2-40B4-BE49-F238E27FC236}">
                <a16:creationId xmlns:a16="http://schemas.microsoft.com/office/drawing/2014/main" id="{D91BEBEA-18FB-4D23-8A2B-8705F1E2479D}"/>
              </a:ext>
            </a:extLst>
          </p:cNvPr>
          <p:cNvSpPr txBox="1">
            <a:spLocks noChangeArrowheads="1"/>
          </p:cNvSpPr>
          <p:nvPr/>
        </p:nvSpPr>
        <p:spPr bwMode="auto">
          <a:xfrm rot="-66775020">
            <a:off x="3541713" y="2133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33CC"/>
                </a:solidFill>
              </a:rPr>
              <a:t>90</a:t>
            </a:r>
          </a:p>
        </p:txBody>
      </p:sp>
      <p:sp>
        <p:nvSpPr>
          <p:cNvPr id="13334" name="Arc 22">
            <a:extLst>
              <a:ext uri="{FF2B5EF4-FFF2-40B4-BE49-F238E27FC236}">
                <a16:creationId xmlns:a16="http://schemas.microsoft.com/office/drawing/2014/main" id="{73B22746-40AA-497C-8D07-C7FB00577DE1}"/>
              </a:ext>
            </a:extLst>
          </p:cNvPr>
          <p:cNvSpPr>
            <a:spLocks/>
          </p:cNvSpPr>
          <p:nvPr/>
        </p:nvSpPr>
        <p:spPr bwMode="auto">
          <a:xfrm rot="10800000" flipH="1" flipV="1">
            <a:off x="2692400" y="2825750"/>
            <a:ext cx="447675" cy="363538"/>
          </a:xfrm>
          <a:custGeom>
            <a:avLst/>
            <a:gdLst>
              <a:gd name="G0" fmla="+- 0 0 0"/>
              <a:gd name="G1" fmla="+- 16261 0 0"/>
              <a:gd name="G2" fmla="+- 21600 0 0"/>
              <a:gd name="T0" fmla="*/ 14218 w 21566"/>
              <a:gd name="T1" fmla="*/ 0 h 16261"/>
              <a:gd name="T2" fmla="*/ 21566 w 21566"/>
              <a:gd name="T3" fmla="*/ 15046 h 16261"/>
              <a:gd name="T4" fmla="*/ 0 w 21566"/>
              <a:gd name="T5" fmla="*/ 16261 h 16261"/>
            </a:gdLst>
            <a:ahLst/>
            <a:cxnLst>
              <a:cxn ang="0">
                <a:pos x="T0" y="T1"/>
              </a:cxn>
              <a:cxn ang="0">
                <a:pos x="T2" y="T3"/>
              </a:cxn>
              <a:cxn ang="0">
                <a:pos x="T4" y="T5"/>
              </a:cxn>
            </a:cxnLst>
            <a:rect l="0" t="0" r="r" b="b"/>
            <a:pathLst>
              <a:path w="21566" h="16261" fill="none" extrusionOk="0">
                <a:moveTo>
                  <a:pt x="14217" y="0"/>
                </a:moveTo>
                <a:cubicBezTo>
                  <a:pt x="18590" y="3823"/>
                  <a:pt x="21239" y="9246"/>
                  <a:pt x="21565" y="15046"/>
                </a:cubicBezTo>
              </a:path>
              <a:path w="21566" h="16261" stroke="0" extrusionOk="0">
                <a:moveTo>
                  <a:pt x="14217" y="0"/>
                </a:moveTo>
                <a:cubicBezTo>
                  <a:pt x="18590" y="3823"/>
                  <a:pt x="21239" y="9246"/>
                  <a:pt x="21565" y="15046"/>
                </a:cubicBezTo>
                <a:lnTo>
                  <a:pt x="0" y="1626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Rectangle 23">
            <a:extLst>
              <a:ext uri="{FF2B5EF4-FFF2-40B4-BE49-F238E27FC236}">
                <a16:creationId xmlns:a16="http://schemas.microsoft.com/office/drawing/2014/main" id="{B18C9E47-A5B9-4E9C-BF30-5A1A35D1B7AB}"/>
              </a:ext>
            </a:extLst>
          </p:cNvPr>
          <p:cNvSpPr>
            <a:spLocks noChangeArrowheads="1"/>
          </p:cNvSpPr>
          <p:nvPr/>
        </p:nvSpPr>
        <p:spPr bwMode="auto">
          <a:xfrm>
            <a:off x="2911475" y="3206750"/>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30</a:t>
            </a:r>
            <a:r>
              <a:rPr lang="en-US" altLang="en-US" sz="1000">
                <a:cs typeface="Arial" panose="020B0604020202020204" pitchFamily="34" charset="0"/>
              </a:rPr>
              <a:t>°</a:t>
            </a:r>
          </a:p>
        </p:txBody>
      </p:sp>
      <p:sp>
        <p:nvSpPr>
          <p:cNvPr id="13336" name="Oval 24">
            <a:extLst>
              <a:ext uri="{FF2B5EF4-FFF2-40B4-BE49-F238E27FC236}">
                <a16:creationId xmlns:a16="http://schemas.microsoft.com/office/drawing/2014/main" id="{4FBC87DC-1ED7-4EBE-A66D-3F8B1BCAAEE4}"/>
              </a:ext>
            </a:extLst>
          </p:cNvPr>
          <p:cNvSpPr>
            <a:spLocks noChangeArrowheads="1"/>
          </p:cNvSpPr>
          <p:nvPr/>
        </p:nvSpPr>
        <p:spPr bwMode="auto">
          <a:xfrm>
            <a:off x="5173663" y="1522413"/>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Text Box 25">
            <a:extLst>
              <a:ext uri="{FF2B5EF4-FFF2-40B4-BE49-F238E27FC236}">
                <a16:creationId xmlns:a16="http://schemas.microsoft.com/office/drawing/2014/main" id="{4056A187-C4FE-469B-A851-B61ACB0F7B05}"/>
              </a:ext>
            </a:extLst>
          </p:cNvPr>
          <p:cNvSpPr txBox="1">
            <a:spLocks noChangeArrowheads="1"/>
          </p:cNvSpPr>
          <p:nvPr/>
        </p:nvSpPr>
        <p:spPr bwMode="auto">
          <a:xfrm>
            <a:off x="5114925" y="1236663"/>
            <a:ext cx="515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r>
              <a:rPr lang="en-US" altLang="en-US" sz="1400">
                <a:latin typeface="Arial Unicode MS" panose="020B0604020202020204" pitchFamily="34" charset="-128"/>
              </a:rPr>
              <a:t>’</a:t>
            </a:r>
          </a:p>
        </p:txBody>
      </p:sp>
      <p:sp>
        <p:nvSpPr>
          <p:cNvPr id="13338" name="Line 26">
            <a:extLst>
              <a:ext uri="{FF2B5EF4-FFF2-40B4-BE49-F238E27FC236}">
                <a16:creationId xmlns:a16="http://schemas.microsoft.com/office/drawing/2014/main" id="{7EED27BD-960A-4E2F-BC06-64E86983F764}"/>
              </a:ext>
            </a:extLst>
          </p:cNvPr>
          <p:cNvSpPr>
            <a:spLocks noChangeShapeType="1"/>
          </p:cNvSpPr>
          <p:nvPr/>
        </p:nvSpPr>
        <p:spPr bwMode="auto">
          <a:xfrm flipH="1">
            <a:off x="3140075" y="1541463"/>
            <a:ext cx="2062163"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9" name="Line 27">
            <a:extLst>
              <a:ext uri="{FF2B5EF4-FFF2-40B4-BE49-F238E27FC236}">
                <a16:creationId xmlns:a16="http://schemas.microsoft.com/office/drawing/2014/main" id="{94B52039-5785-4E2D-94C1-F148ADBA1820}"/>
              </a:ext>
            </a:extLst>
          </p:cNvPr>
          <p:cNvSpPr>
            <a:spLocks noChangeShapeType="1"/>
          </p:cNvSpPr>
          <p:nvPr/>
        </p:nvSpPr>
        <p:spPr bwMode="auto">
          <a:xfrm rot="18960000">
            <a:off x="2073275" y="2347913"/>
            <a:ext cx="2339975" cy="158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0" name="Text Box 28">
            <a:extLst>
              <a:ext uri="{FF2B5EF4-FFF2-40B4-BE49-F238E27FC236}">
                <a16:creationId xmlns:a16="http://schemas.microsoft.com/office/drawing/2014/main" id="{301D055D-00FD-4D68-ABE4-8CE22332A92A}"/>
              </a:ext>
            </a:extLst>
          </p:cNvPr>
          <p:cNvSpPr txBox="1">
            <a:spLocks noChangeArrowheads="1"/>
          </p:cNvSpPr>
          <p:nvPr/>
        </p:nvSpPr>
        <p:spPr bwMode="auto">
          <a:xfrm rot="-24373052">
            <a:off x="2860675" y="22002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65</a:t>
            </a:r>
          </a:p>
        </p:txBody>
      </p:sp>
      <p:sp>
        <p:nvSpPr>
          <p:cNvPr id="13341" name="Text Box 29">
            <a:extLst>
              <a:ext uri="{FF2B5EF4-FFF2-40B4-BE49-F238E27FC236}">
                <a16:creationId xmlns:a16="http://schemas.microsoft.com/office/drawing/2014/main" id="{C45176B7-3E51-41DF-99A0-521045B66609}"/>
              </a:ext>
            </a:extLst>
          </p:cNvPr>
          <p:cNvSpPr txBox="1">
            <a:spLocks noChangeArrowheads="1"/>
          </p:cNvSpPr>
          <p:nvPr/>
        </p:nvSpPr>
        <p:spPr bwMode="auto">
          <a:xfrm>
            <a:off x="3922713" y="1236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 </a:t>
            </a:r>
          </a:p>
        </p:txBody>
      </p:sp>
      <p:sp>
        <p:nvSpPr>
          <p:cNvPr id="13342" name="Oval 30">
            <a:extLst>
              <a:ext uri="{FF2B5EF4-FFF2-40B4-BE49-F238E27FC236}">
                <a16:creationId xmlns:a16="http://schemas.microsoft.com/office/drawing/2014/main" id="{A40F9BDC-9128-4A9A-BB0F-0D8E98B8183B}"/>
              </a:ext>
            </a:extLst>
          </p:cNvPr>
          <p:cNvSpPr>
            <a:spLocks noChangeArrowheads="1"/>
          </p:cNvSpPr>
          <p:nvPr/>
        </p:nvSpPr>
        <p:spPr bwMode="auto">
          <a:xfrm>
            <a:off x="4056063" y="1522413"/>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a:extLst>
              <a:ext uri="{FF2B5EF4-FFF2-40B4-BE49-F238E27FC236}">
                <a16:creationId xmlns:a16="http://schemas.microsoft.com/office/drawing/2014/main" id="{B7858AB2-03FF-4B7B-9760-D2DBE19A740F}"/>
              </a:ext>
            </a:extLst>
          </p:cNvPr>
          <p:cNvSpPr>
            <a:spLocks noChangeShapeType="1"/>
          </p:cNvSpPr>
          <p:nvPr/>
        </p:nvSpPr>
        <p:spPr bwMode="auto">
          <a:xfrm>
            <a:off x="4087813" y="1544638"/>
            <a:ext cx="0" cy="5010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5" name="Line 33">
            <a:extLst>
              <a:ext uri="{FF2B5EF4-FFF2-40B4-BE49-F238E27FC236}">
                <a16:creationId xmlns:a16="http://schemas.microsoft.com/office/drawing/2014/main" id="{F6078A04-4AFF-4A2E-862F-F9A09BDCD4C6}"/>
              </a:ext>
            </a:extLst>
          </p:cNvPr>
          <p:cNvSpPr>
            <a:spLocks noChangeShapeType="1"/>
          </p:cNvSpPr>
          <p:nvPr/>
        </p:nvSpPr>
        <p:spPr bwMode="auto">
          <a:xfrm>
            <a:off x="2393950" y="4303713"/>
            <a:ext cx="30210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6" name="Line 34">
            <a:extLst>
              <a:ext uri="{FF2B5EF4-FFF2-40B4-BE49-F238E27FC236}">
                <a16:creationId xmlns:a16="http://schemas.microsoft.com/office/drawing/2014/main" id="{D8835FE2-A6DF-47D6-82B8-DBD0A39A3762}"/>
              </a:ext>
            </a:extLst>
          </p:cNvPr>
          <p:cNvSpPr>
            <a:spLocks noChangeShapeType="1"/>
          </p:cNvSpPr>
          <p:nvPr/>
        </p:nvSpPr>
        <p:spPr bwMode="auto">
          <a:xfrm>
            <a:off x="5202238" y="1541463"/>
            <a:ext cx="0" cy="2762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7" name="Text Box 35">
            <a:extLst>
              <a:ext uri="{FF2B5EF4-FFF2-40B4-BE49-F238E27FC236}">
                <a16:creationId xmlns:a16="http://schemas.microsoft.com/office/drawing/2014/main" id="{924C6172-CFD6-4A37-B811-45CA4B365E7F}"/>
              </a:ext>
            </a:extLst>
          </p:cNvPr>
          <p:cNvSpPr txBox="1">
            <a:spLocks noChangeArrowheads="1"/>
          </p:cNvSpPr>
          <p:nvPr/>
        </p:nvSpPr>
        <p:spPr bwMode="auto">
          <a:xfrm>
            <a:off x="5114925" y="4002088"/>
            <a:ext cx="515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endParaRPr lang="en-US" altLang="en-US" sz="1400"/>
          </a:p>
        </p:txBody>
      </p:sp>
      <p:sp>
        <p:nvSpPr>
          <p:cNvPr id="13349" name="Arc 37">
            <a:extLst>
              <a:ext uri="{FF2B5EF4-FFF2-40B4-BE49-F238E27FC236}">
                <a16:creationId xmlns:a16="http://schemas.microsoft.com/office/drawing/2014/main" id="{7072B4EF-06B8-4E53-9828-7156588757D2}"/>
              </a:ext>
            </a:extLst>
          </p:cNvPr>
          <p:cNvSpPr>
            <a:spLocks/>
          </p:cNvSpPr>
          <p:nvPr/>
        </p:nvSpPr>
        <p:spPr bwMode="auto">
          <a:xfrm rot="5400000">
            <a:off x="2676525" y="4027488"/>
            <a:ext cx="2247900" cy="2806700"/>
          </a:xfrm>
          <a:custGeom>
            <a:avLst/>
            <a:gdLst>
              <a:gd name="G0" fmla="+- 0 0 0"/>
              <a:gd name="G1" fmla="+- 21600 0 0"/>
              <a:gd name="G2" fmla="+- 21600 0 0"/>
              <a:gd name="T0" fmla="*/ 0 w 17299"/>
              <a:gd name="T1" fmla="*/ 0 h 21600"/>
              <a:gd name="T2" fmla="*/ 17299 w 17299"/>
              <a:gd name="T3" fmla="*/ 8665 h 21600"/>
              <a:gd name="T4" fmla="*/ 0 w 17299"/>
              <a:gd name="T5" fmla="*/ 21600 h 21600"/>
            </a:gdLst>
            <a:ahLst/>
            <a:cxnLst>
              <a:cxn ang="0">
                <a:pos x="T0" y="T1"/>
              </a:cxn>
              <a:cxn ang="0">
                <a:pos x="T2" y="T3"/>
              </a:cxn>
              <a:cxn ang="0">
                <a:pos x="T4" y="T5"/>
              </a:cxn>
            </a:cxnLst>
            <a:rect l="0" t="0" r="r" b="b"/>
            <a:pathLst>
              <a:path w="17299" h="21600" fill="none" extrusionOk="0">
                <a:moveTo>
                  <a:pt x="0" y="0"/>
                </a:moveTo>
                <a:cubicBezTo>
                  <a:pt x="6809" y="0"/>
                  <a:pt x="13220" y="3211"/>
                  <a:pt x="17298" y="8665"/>
                </a:cubicBezTo>
              </a:path>
              <a:path w="17299" h="21600" stroke="0" extrusionOk="0">
                <a:moveTo>
                  <a:pt x="0" y="0"/>
                </a:moveTo>
                <a:cubicBezTo>
                  <a:pt x="6809" y="0"/>
                  <a:pt x="13220" y="3211"/>
                  <a:pt x="17298" y="8665"/>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0" name="Text Box 38">
            <a:extLst>
              <a:ext uri="{FF2B5EF4-FFF2-40B4-BE49-F238E27FC236}">
                <a16:creationId xmlns:a16="http://schemas.microsoft.com/office/drawing/2014/main" id="{14850E7E-9240-4804-9965-9E443684DFCC}"/>
              </a:ext>
            </a:extLst>
          </p:cNvPr>
          <p:cNvSpPr txBox="1">
            <a:spLocks noChangeArrowheads="1"/>
          </p:cNvSpPr>
          <p:nvPr/>
        </p:nvSpPr>
        <p:spPr bwMode="auto">
          <a:xfrm>
            <a:off x="3827463" y="6508750"/>
            <a:ext cx="430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13351" name="Line 39">
            <a:extLst>
              <a:ext uri="{FF2B5EF4-FFF2-40B4-BE49-F238E27FC236}">
                <a16:creationId xmlns:a16="http://schemas.microsoft.com/office/drawing/2014/main" id="{C9D71975-000E-4C81-834A-E8AE35A98623}"/>
              </a:ext>
            </a:extLst>
          </p:cNvPr>
          <p:cNvSpPr>
            <a:spLocks noChangeShapeType="1"/>
          </p:cNvSpPr>
          <p:nvPr/>
        </p:nvSpPr>
        <p:spPr bwMode="auto">
          <a:xfrm>
            <a:off x="2400300" y="4303713"/>
            <a:ext cx="1687513" cy="225107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2" name="Line 40">
            <a:extLst>
              <a:ext uri="{FF2B5EF4-FFF2-40B4-BE49-F238E27FC236}">
                <a16:creationId xmlns:a16="http://schemas.microsoft.com/office/drawing/2014/main" id="{BF723270-125F-4458-BFE7-A1CE5FA80933}"/>
              </a:ext>
            </a:extLst>
          </p:cNvPr>
          <p:cNvSpPr>
            <a:spLocks noChangeShapeType="1"/>
          </p:cNvSpPr>
          <p:nvPr/>
        </p:nvSpPr>
        <p:spPr bwMode="auto">
          <a:xfrm flipH="1">
            <a:off x="4087813" y="6554788"/>
            <a:ext cx="2062162"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3" name="Line 41">
            <a:extLst>
              <a:ext uri="{FF2B5EF4-FFF2-40B4-BE49-F238E27FC236}">
                <a16:creationId xmlns:a16="http://schemas.microsoft.com/office/drawing/2014/main" id="{8328C644-3529-49BC-ACBA-04587AF79CE6}"/>
              </a:ext>
            </a:extLst>
          </p:cNvPr>
          <p:cNvSpPr>
            <a:spLocks noChangeShapeType="1"/>
          </p:cNvSpPr>
          <p:nvPr/>
        </p:nvSpPr>
        <p:spPr bwMode="auto">
          <a:xfrm rot="2640000">
            <a:off x="1949450" y="5432425"/>
            <a:ext cx="3235325"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4" name="Text Box 42">
            <a:extLst>
              <a:ext uri="{FF2B5EF4-FFF2-40B4-BE49-F238E27FC236}">
                <a16:creationId xmlns:a16="http://schemas.microsoft.com/office/drawing/2014/main" id="{CF92DC18-78D4-4AB9-9734-239B13EBC335}"/>
              </a:ext>
            </a:extLst>
          </p:cNvPr>
          <p:cNvSpPr txBox="1">
            <a:spLocks noChangeArrowheads="1"/>
          </p:cNvSpPr>
          <p:nvPr/>
        </p:nvSpPr>
        <p:spPr bwMode="auto">
          <a:xfrm rot="-62060647">
            <a:off x="3435350" y="51276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33CC"/>
                </a:solidFill>
              </a:rPr>
              <a:t>90</a:t>
            </a:r>
          </a:p>
        </p:txBody>
      </p:sp>
      <p:sp>
        <p:nvSpPr>
          <p:cNvPr id="13355" name="Text Box 43">
            <a:extLst>
              <a:ext uri="{FF2B5EF4-FFF2-40B4-BE49-F238E27FC236}">
                <a16:creationId xmlns:a16="http://schemas.microsoft.com/office/drawing/2014/main" id="{B495AD54-6203-43A4-A9B1-18E953C442C4}"/>
              </a:ext>
            </a:extLst>
          </p:cNvPr>
          <p:cNvSpPr txBox="1">
            <a:spLocks noChangeArrowheads="1"/>
          </p:cNvSpPr>
          <p:nvPr/>
        </p:nvSpPr>
        <p:spPr bwMode="auto">
          <a:xfrm>
            <a:off x="4572000" y="6554788"/>
            <a:ext cx="515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2</a:t>
            </a:r>
            <a:endParaRPr lang="en-US" altLang="en-US" sz="1400"/>
          </a:p>
        </p:txBody>
      </p:sp>
      <p:sp>
        <p:nvSpPr>
          <p:cNvPr id="13356" name="Oval 44">
            <a:extLst>
              <a:ext uri="{FF2B5EF4-FFF2-40B4-BE49-F238E27FC236}">
                <a16:creationId xmlns:a16="http://schemas.microsoft.com/office/drawing/2014/main" id="{8B8E728E-89A4-4944-B45F-06328352BC66}"/>
              </a:ext>
            </a:extLst>
          </p:cNvPr>
          <p:cNvSpPr>
            <a:spLocks noChangeArrowheads="1"/>
          </p:cNvSpPr>
          <p:nvPr/>
        </p:nvSpPr>
        <p:spPr bwMode="auto">
          <a:xfrm>
            <a:off x="4059238" y="6527800"/>
            <a:ext cx="46037"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7" name="Oval 45">
            <a:extLst>
              <a:ext uri="{FF2B5EF4-FFF2-40B4-BE49-F238E27FC236}">
                <a16:creationId xmlns:a16="http://schemas.microsoft.com/office/drawing/2014/main" id="{FFAFFD02-5B56-4E10-A6A4-91459019EE4A}"/>
              </a:ext>
            </a:extLst>
          </p:cNvPr>
          <p:cNvSpPr>
            <a:spLocks noChangeArrowheads="1"/>
          </p:cNvSpPr>
          <p:nvPr/>
        </p:nvSpPr>
        <p:spPr bwMode="auto">
          <a:xfrm>
            <a:off x="4706938" y="6532563"/>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8" name="Arc 46">
            <a:extLst>
              <a:ext uri="{FF2B5EF4-FFF2-40B4-BE49-F238E27FC236}">
                <a16:creationId xmlns:a16="http://schemas.microsoft.com/office/drawing/2014/main" id="{452BA721-271B-47EF-AE87-9BCED9EDCA02}"/>
              </a:ext>
            </a:extLst>
          </p:cNvPr>
          <p:cNvSpPr>
            <a:spLocks/>
          </p:cNvSpPr>
          <p:nvPr/>
        </p:nvSpPr>
        <p:spPr bwMode="auto">
          <a:xfrm rot="14754478" flipH="1" flipV="1">
            <a:off x="2706687" y="4205288"/>
            <a:ext cx="447675" cy="438150"/>
          </a:xfrm>
          <a:custGeom>
            <a:avLst/>
            <a:gdLst>
              <a:gd name="G0" fmla="+- 0 0 0"/>
              <a:gd name="G1" fmla="+- 19627 0 0"/>
              <a:gd name="G2" fmla="+- 21600 0 0"/>
              <a:gd name="T0" fmla="*/ 9020 w 21600"/>
              <a:gd name="T1" fmla="*/ 0 h 19627"/>
              <a:gd name="T2" fmla="*/ 21600 w 21600"/>
              <a:gd name="T3" fmla="*/ 19627 h 19627"/>
              <a:gd name="T4" fmla="*/ 0 w 21600"/>
              <a:gd name="T5" fmla="*/ 19627 h 19627"/>
            </a:gdLst>
            <a:ahLst/>
            <a:cxnLst>
              <a:cxn ang="0">
                <a:pos x="T0" y="T1"/>
              </a:cxn>
              <a:cxn ang="0">
                <a:pos x="T2" y="T3"/>
              </a:cxn>
              <a:cxn ang="0">
                <a:pos x="T4" y="T5"/>
              </a:cxn>
            </a:cxnLst>
            <a:rect l="0" t="0" r="r" b="b"/>
            <a:pathLst>
              <a:path w="21600" h="19627" fill="none" extrusionOk="0">
                <a:moveTo>
                  <a:pt x="9019" y="0"/>
                </a:moveTo>
                <a:cubicBezTo>
                  <a:pt x="16686" y="3523"/>
                  <a:pt x="21600" y="11189"/>
                  <a:pt x="21600" y="19627"/>
                </a:cubicBezTo>
              </a:path>
              <a:path w="21600" h="19627" stroke="0" extrusionOk="0">
                <a:moveTo>
                  <a:pt x="9019" y="0"/>
                </a:moveTo>
                <a:cubicBezTo>
                  <a:pt x="16686" y="3523"/>
                  <a:pt x="21600" y="11189"/>
                  <a:pt x="21600" y="19627"/>
                </a:cubicBezTo>
                <a:lnTo>
                  <a:pt x="0" y="1962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9" name="Rectangle 47">
            <a:extLst>
              <a:ext uri="{FF2B5EF4-FFF2-40B4-BE49-F238E27FC236}">
                <a16:creationId xmlns:a16="http://schemas.microsoft.com/office/drawing/2014/main" id="{FDB6C65F-1381-4C62-B2CC-BD3A70E830D8}"/>
              </a:ext>
            </a:extLst>
          </p:cNvPr>
          <p:cNvSpPr>
            <a:spLocks noChangeArrowheads="1"/>
          </p:cNvSpPr>
          <p:nvPr/>
        </p:nvSpPr>
        <p:spPr bwMode="auto">
          <a:xfrm>
            <a:off x="2898775" y="4059238"/>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44</a:t>
            </a:r>
            <a:r>
              <a:rPr lang="en-US" altLang="en-US" sz="1000">
                <a:cs typeface="Arial" panose="020B0604020202020204" pitchFamily="34" charset="0"/>
              </a:rPr>
              <a:t>°</a:t>
            </a:r>
          </a:p>
        </p:txBody>
      </p:sp>
      <p:sp>
        <p:nvSpPr>
          <p:cNvPr id="13360" name="Text Box 48">
            <a:extLst>
              <a:ext uri="{FF2B5EF4-FFF2-40B4-BE49-F238E27FC236}">
                <a16:creationId xmlns:a16="http://schemas.microsoft.com/office/drawing/2014/main" id="{97E8634E-AE6A-40C3-AA2C-E247E612ACDC}"/>
              </a:ext>
            </a:extLst>
          </p:cNvPr>
          <p:cNvSpPr txBox="1">
            <a:spLocks noChangeArrowheads="1"/>
          </p:cNvSpPr>
          <p:nvPr/>
        </p:nvSpPr>
        <p:spPr bwMode="auto">
          <a:xfrm>
            <a:off x="5930900" y="4886325"/>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a:t>
            </a:r>
            <a:r>
              <a:rPr lang="en-US" altLang="en-US">
                <a:cs typeface="Arial" panose="020B0604020202020204" pitchFamily="34" charset="0"/>
              </a:rPr>
              <a:t>Ø = 44º</a:t>
            </a:r>
          </a:p>
        </p:txBody>
      </p:sp>
      <p:sp>
        <p:nvSpPr>
          <p:cNvPr id="13361" name="Text Box 49">
            <a:extLst>
              <a:ext uri="{FF2B5EF4-FFF2-40B4-BE49-F238E27FC236}">
                <a16:creationId xmlns:a16="http://schemas.microsoft.com/office/drawing/2014/main" id="{12FE0E86-629D-49AD-93E0-330CDD20B84E}"/>
              </a:ext>
            </a:extLst>
          </p:cNvPr>
          <p:cNvSpPr txBox="1">
            <a:spLocks noChangeArrowheads="1"/>
          </p:cNvSpPr>
          <p:nvPr/>
        </p:nvSpPr>
        <p:spPr bwMode="auto">
          <a:xfrm>
            <a:off x="146050" y="906463"/>
            <a:ext cx="3140075"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rPr>
              <a:t>T.L.=90mm                                        </a:t>
            </a:r>
            <a:r>
              <a:rPr lang="el-GR" altLang="en-US" sz="1400" b="1">
                <a:solidFill>
                  <a:schemeClr val="accent2"/>
                </a:solidFill>
              </a:rPr>
              <a:t>θ</a:t>
            </a:r>
            <a:r>
              <a:rPr lang="en-US" altLang="en-US" sz="1400" b="1">
                <a:solidFill>
                  <a:schemeClr val="accent2"/>
                </a:solidFill>
              </a:rPr>
              <a:t> = 30º                                               A is 12mm </a:t>
            </a:r>
            <a:r>
              <a:rPr lang="en-US" altLang="en-US" sz="1400" b="1">
                <a:solidFill>
                  <a:schemeClr val="accent2"/>
                </a:solidFill>
                <a:cs typeface="Arial" panose="020B0604020202020204" pitchFamily="34" charset="0"/>
              </a:rPr>
              <a:t>↑H.P. &amp;20mm→V.P. F.V.=65mm     </a:t>
            </a:r>
          </a:p>
        </p:txBody>
      </p:sp>
      <p:sp>
        <p:nvSpPr>
          <p:cNvPr id="13362" name="Text Box 50">
            <a:extLst>
              <a:ext uri="{FF2B5EF4-FFF2-40B4-BE49-F238E27FC236}">
                <a16:creationId xmlns:a16="http://schemas.microsoft.com/office/drawing/2014/main" id="{1FFCF588-5197-444A-8A8B-20DDA9F1D125}"/>
              </a:ext>
            </a:extLst>
          </p:cNvPr>
          <p:cNvSpPr txBox="1">
            <a:spLocks noChangeArrowheads="1"/>
          </p:cNvSpPr>
          <p:nvPr/>
        </p:nvSpPr>
        <p:spPr bwMode="auto">
          <a:xfrm>
            <a:off x="6003925" y="1343025"/>
            <a:ext cx="2517775"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find/draw,</a:t>
            </a:r>
          </a:p>
          <a:p>
            <a:pPr>
              <a:spcBef>
                <a:spcPct val="50000"/>
              </a:spcBef>
            </a:pPr>
            <a:r>
              <a:rPr lang="en-US" altLang="en-US" sz="1400" b="1">
                <a:solidFill>
                  <a:schemeClr val="accent2"/>
                </a:solidFill>
              </a:rPr>
              <a:t>T.V. &amp; </a:t>
            </a:r>
            <a:r>
              <a:rPr lang="en-US" altLang="en-US" sz="1400" b="1">
                <a:solidFill>
                  <a:schemeClr val="accent2"/>
                </a:solidFill>
                <a:cs typeface="Arial" panose="020B0604020202020204" pitchFamily="34" charset="0"/>
              </a:rPr>
              <a:t>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61"/>
                                        </p:tgtEl>
                                        <p:attrNameLst>
                                          <p:attrName>style.visibility</p:attrName>
                                        </p:attrNameLst>
                                      </p:cBhvr>
                                      <p:to>
                                        <p:strVal val="visible"/>
                                      </p:to>
                                    </p:set>
                                    <p:animEffect transition="in" filter="wipe(up)">
                                      <p:cBhvr>
                                        <p:cTn id="7" dur="500"/>
                                        <p:tgtEl>
                                          <p:spTgt spid="13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62"/>
                                        </p:tgtEl>
                                        <p:attrNameLst>
                                          <p:attrName>style.visibility</p:attrName>
                                        </p:attrNameLst>
                                      </p:cBhvr>
                                      <p:to>
                                        <p:strVal val="visible"/>
                                      </p:to>
                                    </p:set>
                                    <p:animEffect transition="in" filter="wipe(up)">
                                      <p:cBhvr>
                                        <p:cTn id="12" dur="500"/>
                                        <p:tgtEl>
                                          <p:spTgt spid="13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wipe(down)">
                                      <p:cBhvr>
                                        <p:cTn id="17" dur="500"/>
                                        <p:tgtEl>
                                          <p:spTgt spid="13317"/>
                                        </p:tgtEl>
                                      </p:cBhvr>
                                    </p:animEffect>
                                  </p:childTnLst>
                                </p:cTn>
                              </p:par>
                              <p:par>
                                <p:cTn id="18" presetID="22" presetClass="entr" presetSubtype="8" fill="hold" nodeType="withEffect">
                                  <p:stCondLst>
                                    <p:cond delay="0"/>
                                  </p:stCondLst>
                                  <p:childTnLst>
                                    <p:set>
                                      <p:cBhvr>
                                        <p:cTn id="19" dur="1" fill="hold">
                                          <p:stCondLst>
                                            <p:cond delay="0"/>
                                          </p:stCondLst>
                                        </p:cTn>
                                        <p:tgtEl>
                                          <p:spTgt spid="13318"/>
                                        </p:tgtEl>
                                        <p:attrNameLst>
                                          <p:attrName>style.visibility</p:attrName>
                                        </p:attrNameLst>
                                      </p:cBhvr>
                                      <p:to>
                                        <p:strVal val="visible"/>
                                      </p:to>
                                    </p:set>
                                    <p:animEffect transition="in" filter="wipe(left)">
                                      <p:cBhvr>
                                        <p:cTn id="20" dur="500"/>
                                        <p:tgtEl>
                                          <p:spTgt spid="133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3319"/>
                                        </p:tgtEl>
                                        <p:attrNameLst>
                                          <p:attrName>style.visibility</p:attrName>
                                        </p:attrNameLst>
                                      </p:cBhvr>
                                      <p:to>
                                        <p:strVal val="visible"/>
                                      </p:to>
                                    </p:set>
                                    <p:animEffect transition="in" filter="wipe(down)">
                                      <p:cBhvr>
                                        <p:cTn id="23" dur="500"/>
                                        <p:tgtEl>
                                          <p:spTgt spid="133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nodeType="clickEffect">
                                  <p:stCondLst>
                                    <p:cond delay="0"/>
                                  </p:stCondLst>
                                  <p:childTnLst>
                                    <p:set>
                                      <p:cBhvr>
                                        <p:cTn id="27" dur="1" fill="hold">
                                          <p:stCondLst>
                                            <p:cond delay="0"/>
                                          </p:stCondLst>
                                        </p:cTn>
                                        <p:tgtEl>
                                          <p:spTgt spid="13320"/>
                                        </p:tgtEl>
                                        <p:attrNameLst>
                                          <p:attrName>style.visibility</p:attrName>
                                        </p:attrNameLst>
                                      </p:cBhvr>
                                      <p:to>
                                        <p:strVal val="visible"/>
                                      </p:to>
                                    </p:set>
                                    <p:anim calcmode="lin" valueType="num">
                                      <p:cBhvr additive="base">
                                        <p:cTn id="28" dur="500" fill="hold"/>
                                        <p:tgtEl>
                                          <p:spTgt spid="13320"/>
                                        </p:tgtEl>
                                        <p:attrNameLst>
                                          <p:attrName>ppt_x</p:attrName>
                                        </p:attrNameLst>
                                      </p:cBhvr>
                                      <p:tavLst>
                                        <p:tav tm="0">
                                          <p:val>
                                            <p:strVal val="#ppt_x"/>
                                          </p:val>
                                        </p:tav>
                                        <p:tav tm="100000">
                                          <p:val>
                                            <p:strVal val="#ppt_x"/>
                                          </p:val>
                                        </p:tav>
                                      </p:tavLst>
                                    </p:anim>
                                    <p:anim calcmode="lin" valueType="num">
                                      <p:cBhvr additive="base">
                                        <p:cTn id="29" dur="500" fill="hold"/>
                                        <p:tgtEl>
                                          <p:spTgt spid="13320"/>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13321"/>
                                        </p:tgtEl>
                                        <p:attrNameLst>
                                          <p:attrName>style.visibility</p:attrName>
                                        </p:attrNameLst>
                                      </p:cBhvr>
                                      <p:to>
                                        <p:strVal val="visible"/>
                                      </p:to>
                                    </p:set>
                                    <p:animEffect transition="in" filter="wipe(right)">
                                      <p:cBhvr>
                                        <p:cTn id="34" dur="500"/>
                                        <p:tgtEl>
                                          <p:spTgt spid="13321"/>
                                        </p:tgtEl>
                                      </p:cBhvr>
                                    </p:animEffect>
                                  </p:childTnLst>
                                </p:cTn>
                              </p:par>
                              <p:par>
                                <p:cTn id="35" presetID="22" presetClass="entr" presetSubtype="4" fill="hold" nodeType="withEffect">
                                  <p:stCondLst>
                                    <p:cond delay="0"/>
                                  </p:stCondLst>
                                  <p:childTnLst>
                                    <p:set>
                                      <p:cBhvr>
                                        <p:cTn id="36" dur="1" fill="hold">
                                          <p:stCondLst>
                                            <p:cond delay="0"/>
                                          </p:stCondLst>
                                        </p:cTn>
                                        <p:tgtEl>
                                          <p:spTgt spid="13322"/>
                                        </p:tgtEl>
                                        <p:attrNameLst>
                                          <p:attrName>style.visibility</p:attrName>
                                        </p:attrNameLst>
                                      </p:cBhvr>
                                      <p:to>
                                        <p:strVal val="visible"/>
                                      </p:to>
                                    </p:set>
                                    <p:animEffect transition="in" filter="wipe(down)">
                                      <p:cBhvr>
                                        <p:cTn id="37" dur="500"/>
                                        <p:tgtEl>
                                          <p:spTgt spid="1332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3323"/>
                                        </p:tgtEl>
                                        <p:attrNameLst>
                                          <p:attrName>style.visibility</p:attrName>
                                        </p:attrNameLst>
                                      </p:cBhvr>
                                      <p:to>
                                        <p:strVal val="visible"/>
                                      </p:to>
                                    </p:set>
                                    <p:animEffect transition="in" filter="wipe(down)">
                                      <p:cBhvr>
                                        <p:cTn id="40" dur="500"/>
                                        <p:tgtEl>
                                          <p:spTgt spid="1332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3324"/>
                                        </p:tgtEl>
                                        <p:attrNameLst>
                                          <p:attrName>style.visibility</p:attrName>
                                        </p:attrNameLst>
                                      </p:cBhvr>
                                      <p:to>
                                        <p:strVal val="visible"/>
                                      </p:to>
                                    </p:set>
                                    <p:animEffect transition="in" filter="wipe(down)">
                                      <p:cBhvr>
                                        <p:cTn id="45" dur="500"/>
                                        <p:tgtEl>
                                          <p:spTgt spid="1332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3325"/>
                                        </p:tgtEl>
                                        <p:attrNameLst>
                                          <p:attrName>style.visibility</p:attrName>
                                        </p:attrNameLst>
                                      </p:cBhvr>
                                      <p:to>
                                        <p:strVal val="visible"/>
                                      </p:to>
                                    </p:set>
                                    <p:animEffect transition="in" filter="wipe(up)">
                                      <p:cBhvr>
                                        <p:cTn id="50" dur="500"/>
                                        <p:tgtEl>
                                          <p:spTgt spid="1332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nodeType="clickEffect">
                                  <p:stCondLst>
                                    <p:cond delay="0"/>
                                  </p:stCondLst>
                                  <p:childTnLst>
                                    <p:set>
                                      <p:cBhvr>
                                        <p:cTn id="54" dur="1" fill="hold">
                                          <p:stCondLst>
                                            <p:cond delay="0"/>
                                          </p:stCondLst>
                                        </p:cTn>
                                        <p:tgtEl>
                                          <p:spTgt spid="13326"/>
                                        </p:tgtEl>
                                        <p:attrNameLst>
                                          <p:attrName>style.visibility</p:attrName>
                                        </p:attrNameLst>
                                      </p:cBhvr>
                                      <p:to>
                                        <p:strVal val="visible"/>
                                      </p:to>
                                    </p:set>
                                    <p:anim calcmode="lin" valueType="num">
                                      <p:cBhvr additive="base">
                                        <p:cTn id="55" dur="500" fill="hold"/>
                                        <p:tgtEl>
                                          <p:spTgt spid="13326"/>
                                        </p:tgtEl>
                                        <p:attrNameLst>
                                          <p:attrName>ppt_x</p:attrName>
                                        </p:attrNameLst>
                                      </p:cBhvr>
                                      <p:tavLst>
                                        <p:tav tm="0">
                                          <p:val>
                                            <p:strVal val="#ppt_x"/>
                                          </p:val>
                                        </p:tav>
                                        <p:tav tm="100000">
                                          <p:val>
                                            <p:strVal val="#ppt_x"/>
                                          </p:val>
                                        </p:tav>
                                      </p:tavLst>
                                    </p:anim>
                                    <p:anim calcmode="lin" valueType="num">
                                      <p:cBhvr additive="base">
                                        <p:cTn id="56" dur="500" fill="hold"/>
                                        <p:tgtEl>
                                          <p:spTgt spid="13326"/>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13327"/>
                                        </p:tgtEl>
                                        <p:attrNameLst>
                                          <p:attrName>style.visibility</p:attrName>
                                        </p:attrNameLst>
                                      </p:cBhvr>
                                      <p:to>
                                        <p:strVal val="visible"/>
                                      </p:to>
                                    </p:set>
                                    <p:animEffect transition="in" filter="wipe(right)">
                                      <p:cBhvr>
                                        <p:cTn id="61" dur="500"/>
                                        <p:tgtEl>
                                          <p:spTgt spid="1332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13328"/>
                                        </p:tgtEl>
                                        <p:attrNameLst>
                                          <p:attrName>style.visibility</p:attrName>
                                        </p:attrNameLst>
                                      </p:cBhvr>
                                      <p:to>
                                        <p:strVal val="visible"/>
                                      </p:to>
                                    </p:set>
                                    <p:animEffect transition="in" filter="wipe(down)">
                                      <p:cBhvr>
                                        <p:cTn id="66" dur="500"/>
                                        <p:tgtEl>
                                          <p:spTgt spid="1332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3329"/>
                                        </p:tgtEl>
                                        <p:attrNameLst>
                                          <p:attrName>style.visibility</p:attrName>
                                        </p:attrNameLst>
                                      </p:cBhvr>
                                      <p:to>
                                        <p:strVal val="visible"/>
                                      </p:to>
                                    </p:set>
                                    <p:animEffect transition="in" filter="wipe(down)">
                                      <p:cBhvr>
                                        <p:cTn id="69" dur="500"/>
                                        <p:tgtEl>
                                          <p:spTgt spid="1332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3330"/>
                                        </p:tgtEl>
                                        <p:attrNameLst>
                                          <p:attrName>style.visibility</p:attrName>
                                        </p:attrNameLst>
                                      </p:cBhvr>
                                      <p:to>
                                        <p:strVal val="visible"/>
                                      </p:to>
                                    </p:set>
                                    <p:animEffect transition="in" filter="wipe(down)">
                                      <p:cBhvr>
                                        <p:cTn id="74" dur="500"/>
                                        <p:tgtEl>
                                          <p:spTgt spid="1333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3331"/>
                                        </p:tgtEl>
                                        <p:attrNameLst>
                                          <p:attrName>style.visibility</p:attrName>
                                        </p:attrNameLst>
                                      </p:cBhvr>
                                      <p:to>
                                        <p:strVal val="visible"/>
                                      </p:to>
                                    </p:set>
                                    <p:animEffect transition="in" filter="wipe(left)">
                                      <p:cBhvr>
                                        <p:cTn id="79" dur="500"/>
                                        <p:tgtEl>
                                          <p:spTgt spid="1333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13332"/>
                                        </p:tgtEl>
                                        <p:attrNameLst>
                                          <p:attrName>style.visibility</p:attrName>
                                        </p:attrNameLst>
                                      </p:cBhvr>
                                      <p:to>
                                        <p:strVal val="visible"/>
                                      </p:to>
                                    </p:set>
                                    <p:animEffect transition="in" filter="wipe(down)">
                                      <p:cBhvr>
                                        <p:cTn id="84" dur="500"/>
                                        <p:tgtEl>
                                          <p:spTgt spid="1333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13333"/>
                                        </p:tgtEl>
                                        <p:attrNameLst>
                                          <p:attrName>style.visibility</p:attrName>
                                        </p:attrNameLst>
                                      </p:cBhvr>
                                      <p:to>
                                        <p:strVal val="visible"/>
                                      </p:to>
                                    </p:set>
                                    <p:animEffect transition="in" filter="wipe(down)">
                                      <p:cBhvr>
                                        <p:cTn id="89" dur="500"/>
                                        <p:tgtEl>
                                          <p:spTgt spid="1333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nodeType="clickEffect">
                                  <p:stCondLst>
                                    <p:cond delay="0"/>
                                  </p:stCondLst>
                                  <p:childTnLst>
                                    <p:set>
                                      <p:cBhvr>
                                        <p:cTn id="93" dur="1" fill="hold">
                                          <p:stCondLst>
                                            <p:cond delay="0"/>
                                          </p:stCondLst>
                                        </p:cTn>
                                        <p:tgtEl>
                                          <p:spTgt spid="13334"/>
                                        </p:tgtEl>
                                        <p:attrNameLst>
                                          <p:attrName>style.visibility</p:attrName>
                                        </p:attrNameLst>
                                      </p:cBhvr>
                                      <p:to>
                                        <p:strVal val="visible"/>
                                      </p:to>
                                    </p:set>
                                    <p:animEffect transition="in" filter="wipe(down)">
                                      <p:cBhvr>
                                        <p:cTn id="94" dur="500"/>
                                        <p:tgtEl>
                                          <p:spTgt spid="1333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13335"/>
                                        </p:tgtEl>
                                        <p:attrNameLst>
                                          <p:attrName>style.visibility</p:attrName>
                                        </p:attrNameLst>
                                      </p:cBhvr>
                                      <p:to>
                                        <p:strVal val="visible"/>
                                      </p:to>
                                    </p:set>
                                    <p:animEffect transition="in" filter="wipe(down)">
                                      <p:cBhvr>
                                        <p:cTn id="99" dur="500"/>
                                        <p:tgtEl>
                                          <p:spTgt spid="1333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1" fill="hold" nodeType="clickEffect">
                                  <p:stCondLst>
                                    <p:cond delay="0"/>
                                  </p:stCondLst>
                                  <p:childTnLst>
                                    <p:set>
                                      <p:cBhvr>
                                        <p:cTn id="103" dur="1" fill="hold">
                                          <p:stCondLst>
                                            <p:cond delay="0"/>
                                          </p:stCondLst>
                                        </p:cTn>
                                        <p:tgtEl>
                                          <p:spTgt spid="13336"/>
                                        </p:tgtEl>
                                        <p:attrNameLst>
                                          <p:attrName>style.visibility</p:attrName>
                                        </p:attrNameLst>
                                      </p:cBhvr>
                                      <p:to>
                                        <p:strVal val="visible"/>
                                      </p:to>
                                    </p:set>
                                    <p:anim calcmode="lin" valueType="num">
                                      <p:cBhvr additive="base">
                                        <p:cTn id="104" dur="500" fill="hold"/>
                                        <p:tgtEl>
                                          <p:spTgt spid="13336"/>
                                        </p:tgtEl>
                                        <p:attrNameLst>
                                          <p:attrName>ppt_x</p:attrName>
                                        </p:attrNameLst>
                                      </p:cBhvr>
                                      <p:tavLst>
                                        <p:tav tm="0">
                                          <p:val>
                                            <p:strVal val="#ppt_x"/>
                                          </p:val>
                                        </p:tav>
                                        <p:tav tm="100000">
                                          <p:val>
                                            <p:strVal val="#ppt_x"/>
                                          </p:val>
                                        </p:tav>
                                      </p:tavLst>
                                    </p:anim>
                                    <p:anim calcmode="lin" valueType="num">
                                      <p:cBhvr additive="base">
                                        <p:cTn id="105" dur="500" fill="hold"/>
                                        <p:tgtEl>
                                          <p:spTgt spid="13336"/>
                                        </p:tgtEl>
                                        <p:attrNameLst>
                                          <p:attrName>ppt_y</p:attrName>
                                        </p:attrNameLst>
                                      </p:cBhvr>
                                      <p:tavLst>
                                        <p:tav tm="0">
                                          <p:val>
                                            <p:strVal val="0-#ppt_h/2"/>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13337"/>
                                        </p:tgtEl>
                                        <p:attrNameLst>
                                          <p:attrName>style.visibility</p:attrName>
                                        </p:attrNameLst>
                                      </p:cBhvr>
                                      <p:to>
                                        <p:strVal val="visible"/>
                                      </p:to>
                                    </p:set>
                                    <p:animEffect transition="in" filter="wipe(down)">
                                      <p:cBhvr>
                                        <p:cTn id="110" dur="500"/>
                                        <p:tgtEl>
                                          <p:spTgt spid="1333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2" fill="hold" nodeType="clickEffect">
                                  <p:stCondLst>
                                    <p:cond delay="0"/>
                                  </p:stCondLst>
                                  <p:childTnLst>
                                    <p:set>
                                      <p:cBhvr>
                                        <p:cTn id="114" dur="1" fill="hold">
                                          <p:stCondLst>
                                            <p:cond delay="0"/>
                                          </p:stCondLst>
                                        </p:cTn>
                                        <p:tgtEl>
                                          <p:spTgt spid="13338"/>
                                        </p:tgtEl>
                                        <p:attrNameLst>
                                          <p:attrName>style.visibility</p:attrName>
                                        </p:attrNameLst>
                                      </p:cBhvr>
                                      <p:to>
                                        <p:strVal val="visible"/>
                                      </p:to>
                                    </p:set>
                                    <p:animEffect transition="in" filter="wipe(right)">
                                      <p:cBhvr>
                                        <p:cTn id="115" dur="500"/>
                                        <p:tgtEl>
                                          <p:spTgt spid="13338"/>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nodeType="clickEffect">
                                  <p:stCondLst>
                                    <p:cond delay="0"/>
                                  </p:stCondLst>
                                  <p:childTnLst>
                                    <p:set>
                                      <p:cBhvr>
                                        <p:cTn id="119" dur="1" fill="hold">
                                          <p:stCondLst>
                                            <p:cond delay="0"/>
                                          </p:stCondLst>
                                        </p:cTn>
                                        <p:tgtEl>
                                          <p:spTgt spid="13339"/>
                                        </p:tgtEl>
                                        <p:attrNameLst>
                                          <p:attrName>style.visibility</p:attrName>
                                        </p:attrNameLst>
                                      </p:cBhvr>
                                      <p:to>
                                        <p:strVal val="visible"/>
                                      </p:to>
                                    </p:set>
                                    <p:animEffect transition="in" filter="wipe(down)">
                                      <p:cBhvr>
                                        <p:cTn id="120" dur="500"/>
                                        <p:tgtEl>
                                          <p:spTgt spid="1333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13340"/>
                                        </p:tgtEl>
                                        <p:attrNameLst>
                                          <p:attrName>style.visibility</p:attrName>
                                        </p:attrNameLst>
                                      </p:cBhvr>
                                      <p:to>
                                        <p:strVal val="visible"/>
                                      </p:to>
                                    </p:set>
                                    <p:animEffect transition="in" filter="wipe(down)">
                                      <p:cBhvr>
                                        <p:cTn id="125" dur="500"/>
                                        <p:tgtEl>
                                          <p:spTgt spid="13340"/>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13341"/>
                                        </p:tgtEl>
                                        <p:attrNameLst>
                                          <p:attrName>style.visibility</p:attrName>
                                        </p:attrNameLst>
                                      </p:cBhvr>
                                      <p:to>
                                        <p:strVal val="visible"/>
                                      </p:to>
                                    </p:set>
                                    <p:animEffect transition="in" filter="wipe(down)">
                                      <p:cBhvr>
                                        <p:cTn id="130" dur="500"/>
                                        <p:tgtEl>
                                          <p:spTgt spid="13341"/>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1" fill="hold" nodeType="clickEffect">
                                  <p:stCondLst>
                                    <p:cond delay="0"/>
                                  </p:stCondLst>
                                  <p:childTnLst>
                                    <p:set>
                                      <p:cBhvr>
                                        <p:cTn id="134" dur="1" fill="hold">
                                          <p:stCondLst>
                                            <p:cond delay="0"/>
                                          </p:stCondLst>
                                        </p:cTn>
                                        <p:tgtEl>
                                          <p:spTgt spid="13342"/>
                                        </p:tgtEl>
                                        <p:attrNameLst>
                                          <p:attrName>style.visibility</p:attrName>
                                        </p:attrNameLst>
                                      </p:cBhvr>
                                      <p:to>
                                        <p:strVal val="visible"/>
                                      </p:to>
                                    </p:set>
                                    <p:anim calcmode="lin" valueType="num">
                                      <p:cBhvr additive="base">
                                        <p:cTn id="135" dur="500" fill="hold"/>
                                        <p:tgtEl>
                                          <p:spTgt spid="13342"/>
                                        </p:tgtEl>
                                        <p:attrNameLst>
                                          <p:attrName>ppt_x</p:attrName>
                                        </p:attrNameLst>
                                      </p:cBhvr>
                                      <p:tavLst>
                                        <p:tav tm="0">
                                          <p:val>
                                            <p:strVal val="#ppt_x"/>
                                          </p:val>
                                        </p:tav>
                                        <p:tav tm="100000">
                                          <p:val>
                                            <p:strVal val="#ppt_x"/>
                                          </p:val>
                                        </p:tav>
                                      </p:tavLst>
                                    </p:anim>
                                    <p:anim calcmode="lin" valueType="num">
                                      <p:cBhvr additive="base">
                                        <p:cTn id="136" dur="500" fill="hold"/>
                                        <p:tgtEl>
                                          <p:spTgt spid="13342"/>
                                        </p:tgtEl>
                                        <p:attrNameLst>
                                          <p:attrName>ppt_y</p:attrName>
                                        </p:attrNameLst>
                                      </p:cBhvr>
                                      <p:tavLst>
                                        <p:tav tm="0">
                                          <p:val>
                                            <p:strVal val="0-#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nodeType="clickEffect">
                                  <p:stCondLst>
                                    <p:cond delay="0"/>
                                  </p:stCondLst>
                                  <p:childTnLst>
                                    <p:set>
                                      <p:cBhvr>
                                        <p:cTn id="140" dur="1" fill="hold">
                                          <p:stCondLst>
                                            <p:cond delay="0"/>
                                          </p:stCondLst>
                                        </p:cTn>
                                        <p:tgtEl>
                                          <p:spTgt spid="13343"/>
                                        </p:tgtEl>
                                        <p:attrNameLst>
                                          <p:attrName>style.visibility</p:attrName>
                                        </p:attrNameLst>
                                      </p:cBhvr>
                                      <p:to>
                                        <p:strVal val="visible"/>
                                      </p:to>
                                    </p:set>
                                    <p:animEffect transition="in" filter="wipe(up)">
                                      <p:cBhvr>
                                        <p:cTn id="141" dur="500"/>
                                        <p:tgtEl>
                                          <p:spTgt spid="13343"/>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nodeType="clickEffect">
                                  <p:stCondLst>
                                    <p:cond delay="0"/>
                                  </p:stCondLst>
                                  <p:childTnLst>
                                    <p:set>
                                      <p:cBhvr>
                                        <p:cTn id="145" dur="1" fill="hold">
                                          <p:stCondLst>
                                            <p:cond delay="0"/>
                                          </p:stCondLst>
                                        </p:cTn>
                                        <p:tgtEl>
                                          <p:spTgt spid="13345"/>
                                        </p:tgtEl>
                                        <p:attrNameLst>
                                          <p:attrName>style.visibility</p:attrName>
                                        </p:attrNameLst>
                                      </p:cBhvr>
                                      <p:to>
                                        <p:strVal val="visible"/>
                                      </p:to>
                                    </p:set>
                                    <p:animEffect transition="in" filter="wipe(left)">
                                      <p:cBhvr>
                                        <p:cTn id="146" dur="500"/>
                                        <p:tgtEl>
                                          <p:spTgt spid="13345"/>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1" fill="hold" nodeType="clickEffect">
                                  <p:stCondLst>
                                    <p:cond delay="0"/>
                                  </p:stCondLst>
                                  <p:childTnLst>
                                    <p:set>
                                      <p:cBhvr>
                                        <p:cTn id="150" dur="1" fill="hold">
                                          <p:stCondLst>
                                            <p:cond delay="0"/>
                                          </p:stCondLst>
                                        </p:cTn>
                                        <p:tgtEl>
                                          <p:spTgt spid="13346"/>
                                        </p:tgtEl>
                                        <p:attrNameLst>
                                          <p:attrName>style.visibility</p:attrName>
                                        </p:attrNameLst>
                                      </p:cBhvr>
                                      <p:to>
                                        <p:strVal val="visible"/>
                                      </p:to>
                                    </p:set>
                                    <p:animEffect transition="in" filter="wipe(up)">
                                      <p:cBhvr>
                                        <p:cTn id="151" dur="500"/>
                                        <p:tgtEl>
                                          <p:spTgt spid="13346"/>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13347"/>
                                        </p:tgtEl>
                                        <p:attrNameLst>
                                          <p:attrName>style.visibility</p:attrName>
                                        </p:attrNameLst>
                                      </p:cBhvr>
                                      <p:to>
                                        <p:strVal val="visible"/>
                                      </p:to>
                                    </p:set>
                                    <p:animEffect transition="in" filter="wipe(down)">
                                      <p:cBhvr>
                                        <p:cTn id="156" dur="500"/>
                                        <p:tgtEl>
                                          <p:spTgt spid="1334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1" fill="hold" nodeType="clickEffect">
                                  <p:stCondLst>
                                    <p:cond delay="0"/>
                                  </p:stCondLst>
                                  <p:childTnLst>
                                    <p:set>
                                      <p:cBhvr>
                                        <p:cTn id="160" dur="1" fill="hold">
                                          <p:stCondLst>
                                            <p:cond delay="0"/>
                                          </p:stCondLst>
                                        </p:cTn>
                                        <p:tgtEl>
                                          <p:spTgt spid="13349"/>
                                        </p:tgtEl>
                                        <p:attrNameLst>
                                          <p:attrName>style.visibility</p:attrName>
                                        </p:attrNameLst>
                                      </p:cBhvr>
                                      <p:to>
                                        <p:strVal val="visible"/>
                                      </p:to>
                                    </p:set>
                                    <p:animEffect transition="in" filter="wipe(up)">
                                      <p:cBhvr>
                                        <p:cTn id="161" dur="500"/>
                                        <p:tgtEl>
                                          <p:spTgt spid="13349"/>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 presetClass="entr" presetSubtype="1" fill="hold" nodeType="clickEffect">
                                  <p:stCondLst>
                                    <p:cond delay="0"/>
                                  </p:stCondLst>
                                  <p:childTnLst>
                                    <p:set>
                                      <p:cBhvr>
                                        <p:cTn id="165" dur="1" fill="hold">
                                          <p:stCondLst>
                                            <p:cond delay="0"/>
                                          </p:stCondLst>
                                        </p:cTn>
                                        <p:tgtEl>
                                          <p:spTgt spid="13356"/>
                                        </p:tgtEl>
                                        <p:attrNameLst>
                                          <p:attrName>style.visibility</p:attrName>
                                        </p:attrNameLst>
                                      </p:cBhvr>
                                      <p:to>
                                        <p:strVal val="visible"/>
                                      </p:to>
                                    </p:set>
                                    <p:anim calcmode="lin" valueType="num">
                                      <p:cBhvr additive="base">
                                        <p:cTn id="166" dur="500" fill="hold"/>
                                        <p:tgtEl>
                                          <p:spTgt spid="13356"/>
                                        </p:tgtEl>
                                        <p:attrNameLst>
                                          <p:attrName>ppt_x</p:attrName>
                                        </p:attrNameLst>
                                      </p:cBhvr>
                                      <p:tavLst>
                                        <p:tav tm="0">
                                          <p:val>
                                            <p:strVal val="#ppt_x"/>
                                          </p:val>
                                        </p:tav>
                                        <p:tav tm="100000">
                                          <p:val>
                                            <p:strVal val="#ppt_x"/>
                                          </p:val>
                                        </p:tav>
                                      </p:tavLst>
                                    </p:anim>
                                    <p:anim calcmode="lin" valueType="num">
                                      <p:cBhvr additive="base">
                                        <p:cTn id="167" dur="500" fill="hold"/>
                                        <p:tgtEl>
                                          <p:spTgt spid="13356"/>
                                        </p:tgtEl>
                                        <p:attrNameLst>
                                          <p:attrName>ppt_y</p:attrName>
                                        </p:attrNameLst>
                                      </p:cBhvr>
                                      <p:tavLst>
                                        <p:tav tm="0">
                                          <p:val>
                                            <p:strVal val="0-#ppt_h/2"/>
                                          </p:val>
                                        </p:tav>
                                        <p:tav tm="100000">
                                          <p:val>
                                            <p:strVal val="#ppt_y"/>
                                          </p:val>
                                        </p:tav>
                                      </p:tavLst>
                                    </p:anim>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13350"/>
                                        </p:tgtEl>
                                        <p:attrNameLst>
                                          <p:attrName>style.visibility</p:attrName>
                                        </p:attrNameLst>
                                      </p:cBhvr>
                                      <p:to>
                                        <p:strVal val="visible"/>
                                      </p:to>
                                    </p:set>
                                    <p:animEffect transition="in" filter="wipe(down)">
                                      <p:cBhvr>
                                        <p:cTn id="172" dur="500"/>
                                        <p:tgtEl>
                                          <p:spTgt spid="13350"/>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1" fill="hold" nodeType="clickEffect">
                                  <p:stCondLst>
                                    <p:cond delay="0"/>
                                  </p:stCondLst>
                                  <p:childTnLst>
                                    <p:set>
                                      <p:cBhvr>
                                        <p:cTn id="176" dur="1" fill="hold">
                                          <p:stCondLst>
                                            <p:cond delay="0"/>
                                          </p:stCondLst>
                                        </p:cTn>
                                        <p:tgtEl>
                                          <p:spTgt spid="13351"/>
                                        </p:tgtEl>
                                        <p:attrNameLst>
                                          <p:attrName>style.visibility</p:attrName>
                                        </p:attrNameLst>
                                      </p:cBhvr>
                                      <p:to>
                                        <p:strVal val="visible"/>
                                      </p:to>
                                    </p:set>
                                    <p:animEffect transition="in" filter="wipe(up)">
                                      <p:cBhvr>
                                        <p:cTn id="177" dur="500"/>
                                        <p:tgtEl>
                                          <p:spTgt spid="13351"/>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nodeType="clickEffect">
                                  <p:stCondLst>
                                    <p:cond delay="0"/>
                                  </p:stCondLst>
                                  <p:childTnLst>
                                    <p:set>
                                      <p:cBhvr>
                                        <p:cTn id="181" dur="1" fill="hold">
                                          <p:stCondLst>
                                            <p:cond delay="0"/>
                                          </p:stCondLst>
                                        </p:cTn>
                                        <p:tgtEl>
                                          <p:spTgt spid="13352"/>
                                        </p:tgtEl>
                                        <p:attrNameLst>
                                          <p:attrName>style.visibility</p:attrName>
                                        </p:attrNameLst>
                                      </p:cBhvr>
                                      <p:to>
                                        <p:strVal val="visible"/>
                                      </p:to>
                                    </p:set>
                                    <p:animEffect transition="in" filter="wipe(left)">
                                      <p:cBhvr>
                                        <p:cTn id="182" dur="500"/>
                                        <p:tgtEl>
                                          <p:spTgt spid="13352"/>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1" fill="hold" nodeType="clickEffect">
                                  <p:stCondLst>
                                    <p:cond delay="0"/>
                                  </p:stCondLst>
                                  <p:childTnLst>
                                    <p:set>
                                      <p:cBhvr>
                                        <p:cTn id="186" dur="1" fill="hold">
                                          <p:stCondLst>
                                            <p:cond delay="0"/>
                                          </p:stCondLst>
                                        </p:cTn>
                                        <p:tgtEl>
                                          <p:spTgt spid="13353"/>
                                        </p:tgtEl>
                                        <p:attrNameLst>
                                          <p:attrName>style.visibility</p:attrName>
                                        </p:attrNameLst>
                                      </p:cBhvr>
                                      <p:to>
                                        <p:strVal val="visible"/>
                                      </p:to>
                                    </p:set>
                                    <p:animEffect transition="in" filter="wipe(up)">
                                      <p:cBhvr>
                                        <p:cTn id="187" dur="500"/>
                                        <p:tgtEl>
                                          <p:spTgt spid="13353"/>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13354"/>
                                        </p:tgtEl>
                                        <p:attrNameLst>
                                          <p:attrName>style.visibility</p:attrName>
                                        </p:attrNameLst>
                                      </p:cBhvr>
                                      <p:to>
                                        <p:strVal val="visible"/>
                                      </p:to>
                                    </p:set>
                                    <p:animEffect transition="in" filter="wipe(down)">
                                      <p:cBhvr>
                                        <p:cTn id="192" dur="500"/>
                                        <p:tgtEl>
                                          <p:spTgt spid="13354"/>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4" fill="hold" grpId="0" nodeType="clickEffect">
                                  <p:stCondLst>
                                    <p:cond delay="0"/>
                                  </p:stCondLst>
                                  <p:childTnLst>
                                    <p:set>
                                      <p:cBhvr>
                                        <p:cTn id="196" dur="1" fill="hold">
                                          <p:stCondLst>
                                            <p:cond delay="0"/>
                                          </p:stCondLst>
                                        </p:cTn>
                                        <p:tgtEl>
                                          <p:spTgt spid="13355"/>
                                        </p:tgtEl>
                                        <p:attrNameLst>
                                          <p:attrName>style.visibility</p:attrName>
                                        </p:attrNameLst>
                                      </p:cBhvr>
                                      <p:to>
                                        <p:strVal val="visible"/>
                                      </p:to>
                                    </p:set>
                                    <p:animEffect transition="in" filter="wipe(down)">
                                      <p:cBhvr>
                                        <p:cTn id="197" dur="500"/>
                                        <p:tgtEl>
                                          <p:spTgt spid="13355"/>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 presetClass="entr" presetSubtype="1" fill="hold" nodeType="clickEffect">
                                  <p:stCondLst>
                                    <p:cond delay="0"/>
                                  </p:stCondLst>
                                  <p:childTnLst>
                                    <p:set>
                                      <p:cBhvr>
                                        <p:cTn id="201" dur="1" fill="hold">
                                          <p:stCondLst>
                                            <p:cond delay="0"/>
                                          </p:stCondLst>
                                        </p:cTn>
                                        <p:tgtEl>
                                          <p:spTgt spid="13357"/>
                                        </p:tgtEl>
                                        <p:attrNameLst>
                                          <p:attrName>style.visibility</p:attrName>
                                        </p:attrNameLst>
                                      </p:cBhvr>
                                      <p:to>
                                        <p:strVal val="visible"/>
                                      </p:to>
                                    </p:set>
                                    <p:anim calcmode="lin" valueType="num">
                                      <p:cBhvr additive="base">
                                        <p:cTn id="202" dur="500" fill="hold"/>
                                        <p:tgtEl>
                                          <p:spTgt spid="13357"/>
                                        </p:tgtEl>
                                        <p:attrNameLst>
                                          <p:attrName>ppt_x</p:attrName>
                                        </p:attrNameLst>
                                      </p:cBhvr>
                                      <p:tavLst>
                                        <p:tav tm="0">
                                          <p:val>
                                            <p:strVal val="#ppt_x"/>
                                          </p:val>
                                        </p:tav>
                                        <p:tav tm="100000">
                                          <p:val>
                                            <p:strVal val="#ppt_x"/>
                                          </p:val>
                                        </p:tav>
                                      </p:tavLst>
                                    </p:anim>
                                    <p:anim calcmode="lin" valueType="num">
                                      <p:cBhvr additive="base">
                                        <p:cTn id="203" dur="500" fill="hold"/>
                                        <p:tgtEl>
                                          <p:spTgt spid="13357"/>
                                        </p:tgtEl>
                                        <p:attrNameLst>
                                          <p:attrName>ppt_y</p:attrName>
                                        </p:attrNameLst>
                                      </p:cBhvr>
                                      <p:tavLst>
                                        <p:tav tm="0">
                                          <p:val>
                                            <p:strVal val="0-#ppt_h/2"/>
                                          </p:val>
                                        </p:tav>
                                        <p:tav tm="100000">
                                          <p:val>
                                            <p:strVal val="#ppt_y"/>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4" fill="hold" nodeType="clickEffect">
                                  <p:stCondLst>
                                    <p:cond delay="0"/>
                                  </p:stCondLst>
                                  <p:childTnLst>
                                    <p:set>
                                      <p:cBhvr>
                                        <p:cTn id="207" dur="1" fill="hold">
                                          <p:stCondLst>
                                            <p:cond delay="0"/>
                                          </p:stCondLst>
                                        </p:cTn>
                                        <p:tgtEl>
                                          <p:spTgt spid="13358"/>
                                        </p:tgtEl>
                                        <p:attrNameLst>
                                          <p:attrName>style.visibility</p:attrName>
                                        </p:attrNameLst>
                                      </p:cBhvr>
                                      <p:to>
                                        <p:strVal val="visible"/>
                                      </p:to>
                                    </p:set>
                                    <p:animEffect transition="in" filter="wipe(down)">
                                      <p:cBhvr>
                                        <p:cTn id="208" dur="500"/>
                                        <p:tgtEl>
                                          <p:spTgt spid="1335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4" fill="hold" grpId="0" nodeType="clickEffect">
                                  <p:stCondLst>
                                    <p:cond delay="0"/>
                                  </p:stCondLst>
                                  <p:childTnLst>
                                    <p:set>
                                      <p:cBhvr>
                                        <p:cTn id="212" dur="1" fill="hold">
                                          <p:stCondLst>
                                            <p:cond delay="0"/>
                                          </p:stCondLst>
                                        </p:cTn>
                                        <p:tgtEl>
                                          <p:spTgt spid="13359"/>
                                        </p:tgtEl>
                                        <p:attrNameLst>
                                          <p:attrName>style.visibility</p:attrName>
                                        </p:attrNameLst>
                                      </p:cBhvr>
                                      <p:to>
                                        <p:strVal val="visible"/>
                                      </p:to>
                                    </p:set>
                                    <p:animEffect transition="in" filter="wipe(down)">
                                      <p:cBhvr>
                                        <p:cTn id="213" dur="500"/>
                                        <p:tgtEl>
                                          <p:spTgt spid="13359"/>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13360"/>
                                        </p:tgtEl>
                                        <p:attrNameLst>
                                          <p:attrName>style.visibility</p:attrName>
                                        </p:attrNameLst>
                                      </p:cBhvr>
                                      <p:to>
                                        <p:strVal val="visible"/>
                                      </p:to>
                                    </p:set>
                                    <p:animEffect transition="in" filter="wipe(left)">
                                      <p:cBhvr>
                                        <p:cTn id="218" dur="500"/>
                                        <p:tgtEl>
                                          <p:spTgt spid="13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3323" grpId="0"/>
      <p:bldP spid="13324" grpId="0"/>
      <p:bldP spid="13329" grpId="0"/>
      <p:bldP spid="13330" grpId="0"/>
      <p:bldP spid="13333" grpId="0"/>
      <p:bldP spid="13335" grpId="0"/>
      <p:bldP spid="13337" grpId="0"/>
      <p:bldP spid="13340" grpId="0"/>
      <p:bldP spid="13341" grpId="0"/>
      <p:bldP spid="13347" grpId="0"/>
      <p:bldP spid="13350" grpId="0"/>
      <p:bldP spid="13354" grpId="0"/>
      <p:bldP spid="13355" grpId="0"/>
      <p:bldP spid="13359" grpId="0"/>
      <p:bldP spid="13360" grpId="0"/>
      <p:bldP spid="13361" grpId="0"/>
      <p:bldP spid="133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a:extLst>
              <a:ext uri="{FF2B5EF4-FFF2-40B4-BE49-F238E27FC236}">
                <a16:creationId xmlns:a16="http://schemas.microsoft.com/office/drawing/2014/main" id="{57E60AC2-B97F-4A5F-9396-680FF0FB0DC6}"/>
              </a:ext>
            </a:extLst>
          </p:cNvPr>
          <p:cNvSpPr txBox="1">
            <a:spLocks noChangeArrowheads="1"/>
          </p:cNvSpPr>
          <p:nvPr/>
        </p:nvSpPr>
        <p:spPr bwMode="auto">
          <a:xfrm>
            <a:off x="65088" y="0"/>
            <a:ext cx="9078912" cy="5810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Q10.23:Two lines AB &amp; AC make an angle of 120 between them in their FV &amp; TV. AB is parallel to both the HP &amp; VP. Determine the real angle between AB &amp; AC.</a:t>
            </a:r>
          </a:p>
        </p:txBody>
      </p:sp>
      <p:sp>
        <p:nvSpPr>
          <p:cNvPr id="14341" name="Text Box 5">
            <a:extLst>
              <a:ext uri="{FF2B5EF4-FFF2-40B4-BE49-F238E27FC236}">
                <a16:creationId xmlns:a16="http://schemas.microsoft.com/office/drawing/2014/main" id="{EEFDEC0D-6FD3-4518-A080-D4D59A90125F}"/>
              </a:ext>
            </a:extLst>
          </p:cNvPr>
          <p:cNvSpPr txBox="1">
            <a:spLocks noChangeArrowheads="1"/>
          </p:cNvSpPr>
          <p:nvPr/>
        </p:nvSpPr>
        <p:spPr bwMode="auto">
          <a:xfrm>
            <a:off x="787400" y="38862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14342" name="Line 6">
            <a:extLst>
              <a:ext uri="{FF2B5EF4-FFF2-40B4-BE49-F238E27FC236}">
                <a16:creationId xmlns:a16="http://schemas.microsoft.com/office/drawing/2014/main" id="{C73EFB41-A002-4C86-B2D3-8D220CC0EC02}"/>
              </a:ext>
            </a:extLst>
          </p:cNvPr>
          <p:cNvSpPr>
            <a:spLocks noChangeShapeType="1"/>
          </p:cNvSpPr>
          <p:nvPr/>
        </p:nvSpPr>
        <p:spPr bwMode="auto">
          <a:xfrm>
            <a:off x="1066800" y="4057650"/>
            <a:ext cx="5381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Text Box 7">
            <a:extLst>
              <a:ext uri="{FF2B5EF4-FFF2-40B4-BE49-F238E27FC236}">
                <a16:creationId xmlns:a16="http://schemas.microsoft.com/office/drawing/2014/main" id="{822B16C6-298A-463E-AB20-3D723D27F89A}"/>
              </a:ext>
            </a:extLst>
          </p:cNvPr>
          <p:cNvSpPr txBox="1">
            <a:spLocks noChangeArrowheads="1"/>
          </p:cNvSpPr>
          <p:nvPr/>
        </p:nvSpPr>
        <p:spPr bwMode="auto">
          <a:xfrm>
            <a:off x="6448425" y="3873500"/>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14344" name="Line 8">
            <a:extLst>
              <a:ext uri="{FF2B5EF4-FFF2-40B4-BE49-F238E27FC236}">
                <a16:creationId xmlns:a16="http://schemas.microsoft.com/office/drawing/2014/main" id="{401CC332-A422-4C64-A980-339BBB920AF0}"/>
              </a:ext>
            </a:extLst>
          </p:cNvPr>
          <p:cNvSpPr>
            <a:spLocks noChangeShapeType="1"/>
          </p:cNvSpPr>
          <p:nvPr/>
        </p:nvSpPr>
        <p:spPr bwMode="auto">
          <a:xfrm>
            <a:off x="1895475" y="3317875"/>
            <a:ext cx="20574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Text Box 9">
            <a:extLst>
              <a:ext uri="{FF2B5EF4-FFF2-40B4-BE49-F238E27FC236}">
                <a16:creationId xmlns:a16="http://schemas.microsoft.com/office/drawing/2014/main" id="{01F6BBEA-8140-44DD-B599-1AA24A90FECD}"/>
              </a:ext>
            </a:extLst>
          </p:cNvPr>
          <p:cNvSpPr txBox="1">
            <a:spLocks noChangeArrowheads="1"/>
          </p:cNvSpPr>
          <p:nvPr/>
        </p:nvSpPr>
        <p:spPr bwMode="auto">
          <a:xfrm>
            <a:off x="4659313" y="1343025"/>
            <a:ext cx="430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14346" name="Text Box 10">
            <a:extLst>
              <a:ext uri="{FF2B5EF4-FFF2-40B4-BE49-F238E27FC236}">
                <a16:creationId xmlns:a16="http://schemas.microsoft.com/office/drawing/2014/main" id="{B9266FA8-9811-4FDF-8900-C42FFB8B7781}"/>
              </a:ext>
            </a:extLst>
          </p:cNvPr>
          <p:cNvSpPr txBox="1">
            <a:spLocks noChangeArrowheads="1"/>
          </p:cNvSpPr>
          <p:nvPr/>
        </p:nvSpPr>
        <p:spPr bwMode="auto">
          <a:xfrm>
            <a:off x="1593850" y="3268663"/>
            <a:ext cx="409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 </a:t>
            </a:r>
          </a:p>
        </p:txBody>
      </p:sp>
      <p:sp>
        <p:nvSpPr>
          <p:cNvPr id="14348" name="Line 12">
            <a:extLst>
              <a:ext uri="{FF2B5EF4-FFF2-40B4-BE49-F238E27FC236}">
                <a16:creationId xmlns:a16="http://schemas.microsoft.com/office/drawing/2014/main" id="{8A5CDFD4-0DC2-4B80-82AC-29A4987476B2}"/>
              </a:ext>
            </a:extLst>
          </p:cNvPr>
          <p:cNvSpPr>
            <a:spLocks noChangeShapeType="1"/>
          </p:cNvSpPr>
          <p:nvPr/>
        </p:nvSpPr>
        <p:spPr bwMode="auto">
          <a:xfrm>
            <a:off x="1895475" y="4786313"/>
            <a:ext cx="20574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13">
            <a:extLst>
              <a:ext uri="{FF2B5EF4-FFF2-40B4-BE49-F238E27FC236}">
                <a16:creationId xmlns:a16="http://schemas.microsoft.com/office/drawing/2014/main" id="{0D0052F6-4AA2-41AA-8F85-E6F46CAF86A2}"/>
              </a:ext>
            </a:extLst>
          </p:cNvPr>
          <p:cNvSpPr>
            <a:spLocks noChangeShapeType="1"/>
          </p:cNvSpPr>
          <p:nvPr/>
        </p:nvSpPr>
        <p:spPr bwMode="auto">
          <a:xfrm>
            <a:off x="3952875" y="3317875"/>
            <a:ext cx="0" cy="14684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Text Box 14">
            <a:extLst>
              <a:ext uri="{FF2B5EF4-FFF2-40B4-BE49-F238E27FC236}">
                <a16:creationId xmlns:a16="http://schemas.microsoft.com/office/drawing/2014/main" id="{E73DC077-BD40-4D4B-986D-86E7A794AC97}"/>
              </a:ext>
            </a:extLst>
          </p:cNvPr>
          <p:cNvSpPr txBox="1">
            <a:spLocks noChangeArrowheads="1"/>
          </p:cNvSpPr>
          <p:nvPr/>
        </p:nvSpPr>
        <p:spPr bwMode="auto">
          <a:xfrm>
            <a:off x="3925888" y="4467225"/>
            <a:ext cx="430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14351" name="Text Box 15">
            <a:extLst>
              <a:ext uri="{FF2B5EF4-FFF2-40B4-BE49-F238E27FC236}">
                <a16:creationId xmlns:a16="http://schemas.microsoft.com/office/drawing/2014/main" id="{F332A60D-0902-4E7E-B1C8-2098D97B35C0}"/>
              </a:ext>
            </a:extLst>
          </p:cNvPr>
          <p:cNvSpPr txBox="1">
            <a:spLocks noChangeArrowheads="1"/>
          </p:cNvSpPr>
          <p:nvPr/>
        </p:nvSpPr>
        <p:spPr bwMode="auto">
          <a:xfrm>
            <a:off x="1624013" y="4551363"/>
            <a:ext cx="4302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14352" name="Line 16">
            <a:extLst>
              <a:ext uri="{FF2B5EF4-FFF2-40B4-BE49-F238E27FC236}">
                <a16:creationId xmlns:a16="http://schemas.microsoft.com/office/drawing/2014/main" id="{20FF02B1-93B8-4F99-A90C-13D405C9758D}"/>
              </a:ext>
            </a:extLst>
          </p:cNvPr>
          <p:cNvSpPr>
            <a:spLocks noChangeShapeType="1"/>
          </p:cNvSpPr>
          <p:nvPr/>
        </p:nvSpPr>
        <p:spPr bwMode="auto">
          <a:xfrm>
            <a:off x="1895475" y="3317875"/>
            <a:ext cx="0" cy="14684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a:extLst>
              <a:ext uri="{FF2B5EF4-FFF2-40B4-BE49-F238E27FC236}">
                <a16:creationId xmlns:a16="http://schemas.microsoft.com/office/drawing/2014/main" id="{EBC0CD31-3337-4797-BF57-56FAA990DDC6}"/>
              </a:ext>
            </a:extLst>
          </p:cNvPr>
          <p:cNvSpPr>
            <a:spLocks noChangeShapeType="1"/>
          </p:cNvSpPr>
          <p:nvPr/>
        </p:nvSpPr>
        <p:spPr bwMode="auto">
          <a:xfrm rot="18000000">
            <a:off x="3438525" y="2424113"/>
            <a:ext cx="20574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Text Box 18">
            <a:extLst>
              <a:ext uri="{FF2B5EF4-FFF2-40B4-BE49-F238E27FC236}">
                <a16:creationId xmlns:a16="http://schemas.microsoft.com/office/drawing/2014/main" id="{BF502E7E-4B01-4AF1-8BE0-F820BD85B8ED}"/>
              </a:ext>
            </a:extLst>
          </p:cNvPr>
          <p:cNvSpPr txBox="1">
            <a:spLocks noChangeArrowheads="1"/>
          </p:cNvSpPr>
          <p:nvPr/>
        </p:nvSpPr>
        <p:spPr bwMode="auto">
          <a:xfrm>
            <a:off x="3883025" y="3200400"/>
            <a:ext cx="430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14355" name="Arc 19">
            <a:extLst>
              <a:ext uri="{FF2B5EF4-FFF2-40B4-BE49-F238E27FC236}">
                <a16:creationId xmlns:a16="http://schemas.microsoft.com/office/drawing/2014/main" id="{C31AB3EB-B41D-4F9B-B09E-446A35A723CA}"/>
              </a:ext>
            </a:extLst>
          </p:cNvPr>
          <p:cNvSpPr>
            <a:spLocks/>
          </p:cNvSpPr>
          <p:nvPr/>
        </p:nvSpPr>
        <p:spPr bwMode="auto">
          <a:xfrm rot="-4272095">
            <a:off x="3674269" y="3026569"/>
            <a:ext cx="373062" cy="342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Rectangle 20">
            <a:extLst>
              <a:ext uri="{FF2B5EF4-FFF2-40B4-BE49-F238E27FC236}">
                <a16:creationId xmlns:a16="http://schemas.microsoft.com/office/drawing/2014/main" id="{6EC1F315-1C41-4103-BECD-1B1DFAFF6EB2}"/>
              </a:ext>
            </a:extLst>
          </p:cNvPr>
          <p:cNvSpPr>
            <a:spLocks noChangeArrowheads="1"/>
          </p:cNvSpPr>
          <p:nvPr/>
        </p:nvSpPr>
        <p:spPr bwMode="auto">
          <a:xfrm>
            <a:off x="3408363" y="3306763"/>
            <a:ext cx="444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120</a:t>
            </a:r>
            <a:r>
              <a:rPr lang="en-US" altLang="en-US" sz="1000">
                <a:cs typeface="Arial" panose="020B0604020202020204" pitchFamily="34" charset="0"/>
              </a:rPr>
              <a:t>°</a:t>
            </a:r>
          </a:p>
        </p:txBody>
      </p:sp>
      <p:sp>
        <p:nvSpPr>
          <p:cNvPr id="14357" name="Line 21">
            <a:extLst>
              <a:ext uri="{FF2B5EF4-FFF2-40B4-BE49-F238E27FC236}">
                <a16:creationId xmlns:a16="http://schemas.microsoft.com/office/drawing/2014/main" id="{20B50BB0-D0F3-44AD-A8E0-C46138FF1012}"/>
              </a:ext>
            </a:extLst>
          </p:cNvPr>
          <p:cNvSpPr>
            <a:spLocks noChangeShapeType="1"/>
          </p:cNvSpPr>
          <p:nvPr/>
        </p:nvSpPr>
        <p:spPr bwMode="auto">
          <a:xfrm rot="3600000">
            <a:off x="3441700" y="5680075"/>
            <a:ext cx="20574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Text Box 22">
            <a:extLst>
              <a:ext uri="{FF2B5EF4-FFF2-40B4-BE49-F238E27FC236}">
                <a16:creationId xmlns:a16="http://schemas.microsoft.com/office/drawing/2014/main" id="{4666CFDF-4FD2-4D8F-B68D-A8133F57FB7F}"/>
              </a:ext>
            </a:extLst>
          </p:cNvPr>
          <p:cNvSpPr txBox="1">
            <a:spLocks noChangeArrowheads="1"/>
          </p:cNvSpPr>
          <p:nvPr/>
        </p:nvSpPr>
        <p:spPr bwMode="auto">
          <a:xfrm>
            <a:off x="4500563" y="6480175"/>
            <a:ext cx="430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14359" name="Arc 23">
            <a:extLst>
              <a:ext uri="{FF2B5EF4-FFF2-40B4-BE49-F238E27FC236}">
                <a16:creationId xmlns:a16="http://schemas.microsoft.com/office/drawing/2014/main" id="{6F25EDC6-3AA8-415B-AF35-173702472912}"/>
              </a:ext>
            </a:extLst>
          </p:cNvPr>
          <p:cNvSpPr>
            <a:spLocks/>
          </p:cNvSpPr>
          <p:nvPr/>
        </p:nvSpPr>
        <p:spPr bwMode="auto">
          <a:xfrm rot="9723092">
            <a:off x="3683000" y="4735513"/>
            <a:ext cx="373063" cy="342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0" name="Rectangle 24">
            <a:extLst>
              <a:ext uri="{FF2B5EF4-FFF2-40B4-BE49-F238E27FC236}">
                <a16:creationId xmlns:a16="http://schemas.microsoft.com/office/drawing/2014/main" id="{FCE14941-F90D-4337-9C3E-CE4DF2202032}"/>
              </a:ext>
            </a:extLst>
          </p:cNvPr>
          <p:cNvSpPr>
            <a:spLocks noChangeArrowheads="1"/>
          </p:cNvSpPr>
          <p:nvPr/>
        </p:nvSpPr>
        <p:spPr bwMode="auto">
          <a:xfrm>
            <a:off x="3438525" y="4956175"/>
            <a:ext cx="444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120</a:t>
            </a:r>
            <a:r>
              <a:rPr lang="en-US" altLang="en-US" sz="1000">
                <a:cs typeface="Arial" panose="020B0604020202020204" pitchFamily="34" charset="0"/>
              </a:rPr>
              <a:t>°</a:t>
            </a:r>
          </a:p>
        </p:txBody>
      </p:sp>
      <p:sp>
        <p:nvSpPr>
          <p:cNvPr id="14361" name="Line 25">
            <a:extLst>
              <a:ext uri="{FF2B5EF4-FFF2-40B4-BE49-F238E27FC236}">
                <a16:creationId xmlns:a16="http://schemas.microsoft.com/office/drawing/2014/main" id="{A733E4CE-2A9B-4A11-9339-55B0C2920979}"/>
              </a:ext>
            </a:extLst>
          </p:cNvPr>
          <p:cNvSpPr>
            <a:spLocks noChangeShapeType="1"/>
          </p:cNvSpPr>
          <p:nvPr/>
        </p:nvSpPr>
        <p:spPr bwMode="auto">
          <a:xfrm>
            <a:off x="3952875" y="4786313"/>
            <a:ext cx="26955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2" name="Arc 26">
            <a:extLst>
              <a:ext uri="{FF2B5EF4-FFF2-40B4-BE49-F238E27FC236}">
                <a16:creationId xmlns:a16="http://schemas.microsoft.com/office/drawing/2014/main" id="{8DF92AB7-ABA1-4942-97BC-B378F91C24B5}"/>
              </a:ext>
            </a:extLst>
          </p:cNvPr>
          <p:cNvSpPr>
            <a:spLocks/>
          </p:cNvSpPr>
          <p:nvPr/>
        </p:nvSpPr>
        <p:spPr bwMode="auto">
          <a:xfrm rot="5400000">
            <a:off x="4091781" y="4648994"/>
            <a:ext cx="1779588" cy="2057400"/>
          </a:xfrm>
          <a:custGeom>
            <a:avLst/>
            <a:gdLst>
              <a:gd name="G0" fmla="+- 0 0 0"/>
              <a:gd name="G1" fmla="+- 21600 0 0"/>
              <a:gd name="G2" fmla="+- 21600 0 0"/>
              <a:gd name="T0" fmla="*/ 0 w 18679"/>
              <a:gd name="T1" fmla="*/ 0 h 21600"/>
              <a:gd name="T2" fmla="*/ 18679 w 18679"/>
              <a:gd name="T3" fmla="*/ 10753 h 21600"/>
              <a:gd name="T4" fmla="*/ 0 w 18679"/>
              <a:gd name="T5" fmla="*/ 21600 h 21600"/>
            </a:gdLst>
            <a:ahLst/>
            <a:cxnLst>
              <a:cxn ang="0">
                <a:pos x="T0" y="T1"/>
              </a:cxn>
              <a:cxn ang="0">
                <a:pos x="T2" y="T3"/>
              </a:cxn>
              <a:cxn ang="0">
                <a:pos x="T4" y="T5"/>
              </a:cxn>
            </a:cxnLst>
            <a:rect l="0" t="0" r="r" b="b"/>
            <a:pathLst>
              <a:path w="18679" h="21600" fill="none" extrusionOk="0">
                <a:moveTo>
                  <a:pt x="0" y="0"/>
                </a:moveTo>
                <a:cubicBezTo>
                  <a:pt x="7697" y="0"/>
                  <a:pt x="14813" y="4096"/>
                  <a:pt x="18678" y="10753"/>
                </a:cubicBezTo>
              </a:path>
              <a:path w="18679" h="21600" stroke="0" extrusionOk="0">
                <a:moveTo>
                  <a:pt x="0" y="0"/>
                </a:moveTo>
                <a:cubicBezTo>
                  <a:pt x="7697" y="0"/>
                  <a:pt x="14813" y="4096"/>
                  <a:pt x="18678" y="10753"/>
                </a:cubicBezTo>
                <a:lnTo>
                  <a:pt x="0" y="2160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Line 27">
            <a:extLst>
              <a:ext uri="{FF2B5EF4-FFF2-40B4-BE49-F238E27FC236}">
                <a16:creationId xmlns:a16="http://schemas.microsoft.com/office/drawing/2014/main" id="{59B3E872-D127-4FB5-B19A-71007CABD3C5}"/>
              </a:ext>
            </a:extLst>
          </p:cNvPr>
          <p:cNvSpPr>
            <a:spLocks noChangeShapeType="1"/>
          </p:cNvSpPr>
          <p:nvPr/>
        </p:nvSpPr>
        <p:spPr bwMode="auto">
          <a:xfrm flipV="1">
            <a:off x="6010275" y="1514475"/>
            <a:ext cx="0" cy="327183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4" name="Line 28">
            <a:extLst>
              <a:ext uri="{FF2B5EF4-FFF2-40B4-BE49-F238E27FC236}">
                <a16:creationId xmlns:a16="http://schemas.microsoft.com/office/drawing/2014/main" id="{722037FD-BD54-41E2-A879-58579AEDBDBB}"/>
              </a:ext>
            </a:extLst>
          </p:cNvPr>
          <p:cNvSpPr>
            <a:spLocks noChangeShapeType="1"/>
          </p:cNvSpPr>
          <p:nvPr/>
        </p:nvSpPr>
        <p:spPr bwMode="auto">
          <a:xfrm>
            <a:off x="4978400" y="1533525"/>
            <a:ext cx="17176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5" name="Oval 29">
            <a:extLst>
              <a:ext uri="{FF2B5EF4-FFF2-40B4-BE49-F238E27FC236}">
                <a16:creationId xmlns:a16="http://schemas.microsoft.com/office/drawing/2014/main" id="{982CD5F3-4C58-4FCE-A6BD-D232E76CAA4D}"/>
              </a:ext>
            </a:extLst>
          </p:cNvPr>
          <p:cNvSpPr>
            <a:spLocks noChangeArrowheads="1"/>
          </p:cNvSpPr>
          <p:nvPr/>
        </p:nvSpPr>
        <p:spPr bwMode="auto">
          <a:xfrm>
            <a:off x="5986463" y="1509713"/>
            <a:ext cx="46037"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Text Box 30">
            <a:extLst>
              <a:ext uri="{FF2B5EF4-FFF2-40B4-BE49-F238E27FC236}">
                <a16:creationId xmlns:a16="http://schemas.microsoft.com/office/drawing/2014/main" id="{05A691B1-E9A3-4A6D-A484-FB67DF714D04}"/>
              </a:ext>
            </a:extLst>
          </p:cNvPr>
          <p:cNvSpPr txBox="1">
            <a:spLocks noChangeArrowheads="1"/>
          </p:cNvSpPr>
          <p:nvPr/>
        </p:nvSpPr>
        <p:spPr bwMode="auto">
          <a:xfrm>
            <a:off x="5986463" y="4686300"/>
            <a:ext cx="515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c</a:t>
            </a:r>
            <a:r>
              <a:rPr lang="en-US" altLang="en-US" sz="1600" b="1" baseline="-25000">
                <a:latin typeface="Arial Unicode MS" panose="020B0604020202020204" pitchFamily="34" charset="-128"/>
              </a:rPr>
              <a:t>1</a:t>
            </a:r>
            <a:endParaRPr lang="en-US" altLang="en-US" sz="1600" b="1"/>
          </a:p>
        </p:txBody>
      </p:sp>
      <p:sp>
        <p:nvSpPr>
          <p:cNvPr id="14367" name="Text Box 31">
            <a:extLst>
              <a:ext uri="{FF2B5EF4-FFF2-40B4-BE49-F238E27FC236}">
                <a16:creationId xmlns:a16="http://schemas.microsoft.com/office/drawing/2014/main" id="{1072DB45-DC80-4E2A-BBBF-7E6E926F025D}"/>
              </a:ext>
            </a:extLst>
          </p:cNvPr>
          <p:cNvSpPr txBox="1">
            <a:spLocks noChangeArrowheads="1"/>
          </p:cNvSpPr>
          <p:nvPr/>
        </p:nvSpPr>
        <p:spPr bwMode="auto">
          <a:xfrm>
            <a:off x="5864225" y="1173163"/>
            <a:ext cx="515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c</a:t>
            </a:r>
            <a:r>
              <a:rPr lang="en-US" altLang="en-US" sz="1600" b="1" baseline="-25000">
                <a:latin typeface="Arial Unicode MS" panose="020B0604020202020204" pitchFamily="34" charset="-128"/>
              </a:rPr>
              <a:t>1</a:t>
            </a:r>
            <a:r>
              <a:rPr lang="en-US" altLang="en-US" sz="1600" b="1">
                <a:latin typeface="Arial Unicode MS" panose="020B0604020202020204" pitchFamily="34" charset="-128"/>
              </a:rPr>
              <a:t>’</a:t>
            </a:r>
            <a:endParaRPr lang="en-US" altLang="en-US" sz="1600" b="1"/>
          </a:p>
        </p:txBody>
      </p:sp>
      <p:sp>
        <p:nvSpPr>
          <p:cNvPr id="14368" name="Line 32">
            <a:extLst>
              <a:ext uri="{FF2B5EF4-FFF2-40B4-BE49-F238E27FC236}">
                <a16:creationId xmlns:a16="http://schemas.microsoft.com/office/drawing/2014/main" id="{B5DFBA66-6894-41A4-8947-6E7527F87F13}"/>
              </a:ext>
            </a:extLst>
          </p:cNvPr>
          <p:cNvSpPr>
            <a:spLocks noChangeShapeType="1"/>
          </p:cNvSpPr>
          <p:nvPr/>
        </p:nvSpPr>
        <p:spPr bwMode="auto">
          <a:xfrm flipV="1">
            <a:off x="3952875" y="1533525"/>
            <a:ext cx="2057400" cy="178435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9" name="Line 33">
            <a:extLst>
              <a:ext uri="{FF2B5EF4-FFF2-40B4-BE49-F238E27FC236}">
                <a16:creationId xmlns:a16="http://schemas.microsoft.com/office/drawing/2014/main" id="{0366F38A-73A1-40A1-8E3C-7F331ED2F795}"/>
              </a:ext>
            </a:extLst>
          </p:cNvPr>
          <p:cNvSpPr>
            <a:spLocks noChangeShapeType="1"/>
          </p:cNvSpPr>
          <p:nvPr/>
        </p:nvSpPr>
        <p:spPr bwMode="auto">
          <a:xfrm>
            <a:off x="1895475" y="4786313"/>
            <a:ext cx="3082925" cy="1781175"/>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2" name="Arc 36">
            <a:extLst>
              <a:ext uri="{FF2B5EF4-FFF2-40B4-BE49-F238E27FC236}">
                <a16:creationId xmlns:a16="http://schemas.microsoft.com/office/drawing/2014/main" id="{93A66590-6320-47AC-A3CE-3ACE926233C4}"/>
              </a:ext>
            </a:extLst>
          </p:cNvPr>
          <p:cNvSpPr>
            <a:spLocks/>
          </p:cNvSpPr>
          <p:nvPr/>
        </p:nvSpPr>
        <p:spPr bwMode="auto">
          <a:xfrm flipV="1">
            <a:off x="1901825" y="4789488"/>
            <a:ext cx="3562350" cy="1778000"/>
          </a:xfrm>
          <a:custGeom>
            <a:avLst/>
            <a:gdLst>
              <a:gd name="G0" fmla="+- 0 0 0"/>
              <a:gd name="G1" fmla="+- 10777 0 0"/>
              <a:gd name="G2" fmla="+- 21600 0 0"/>
              <a:gd name="T0" fmla="*/ 18719 w 21600"/>
              <a:gd name="T1" fmla="*/ 0 h 10777"/>
              <a:gd name="T2" fmla="*/ 21600 w 21600"/>
              <a:gd name="T3" fmla="*/ 10777 h 10777"/>
              <a:gd name="T4" fmla="*/ 0 w 21600"/>
              <a:gd name="T5" fmla="*/ 10777 h 10777"/>
            </a:gdLst>
            <a:ahLst/>
            <a:cxnLst>
              <a:cxn ang="0">
                <a:pos x="T0" y="T1"/>
              </a:cxn>
              <a:cxn ang="0">
                <a:pos x="T2" y="T3"/>
              </a:cxn>
              <a:cxn ang="0">
                <a:pos x="T4" y="T5"/>
              </a:cxn>
            </a:cxnLst>
            <a:rect l="0" t="0" r="r" b="b"/>
            <a:pathLst>
              <a:path w="21600" h="10777" fill="none" extrusionOk="0">
                <a:moveTo>
                  <a:pt x="18719" y="-1"/>
                </a:moveTo>
                <a:cubicBezTo>
                  <a:pt x="20606" y="3278"/>
                  <a:pt x="21600" y="6994"/>
                  <a:pt x="21600" y="10777"/>
                </a:cubicBezTo>
              </a:path>
              <a:path w="21600" h="10777" stroke="0" extrusionOk="0">
                <a:moveTo>
                  <a:pt x="18719" y="-1"/>
                </a:moveTo>
                <a:cubicBezTo>
                  <a:pt x="20606" y="3278"/>
                  <a:pt x="21600" y="6994"/>
                  <a:pt x="21600" y="10777"/>
                </a:cubicBezTo>
                <a:lnTo>
                  <a:pt x="0" y="10777"/>
                </a:lnTo>
                <a:close/>
              </a:path>
            </a:pathLst>
          </a:custGeom>
          <a:noFill/>
          <a:ln w="952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3" name="Text Box 37">
            <a:extLst>
              <a:ext uri="{FF2B5EF4-FFF2-40B4-BE49-F238E27FC236}">
                <a16:creationId xmlns:a16="http://schemas.microsoft.com/office/drawing/2014/main" id="{D3D1B1D3-DB66-43EA-8884-87CAFB26C702}"/>
              </a:ext>
            </a:extLst>
          </p:cNvPr>
          <p:cNvSpPr txBox="1">
            <a:spLocks noChangeArrowheads="1"/>
          </p:cNvSpPr>
          <p:nvPr/>
        </p:nvSpPr>
        <p:spPr bwMode="auto">
          <a:xfrm>
            <a:off x="5140325" y="4686300"/>
            <a:ext cx="515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c</a:t>
            </a:r>
            <a:r>
              <a:rPr lang="en-US" altLang="en-US" sz="1600" b="1" baseline="-25000">
                <a:latin typeface="Arial Unicode MS" panose="020B0604020202020204" pitchFamily="34" charset="-128"/>
              </a:rPr>
              <a:t>2</a:t>
            </a:r>
            <a:endParaRPr lang="en-US" altLang="en-US" sz="1600" b="1"/>
          </a:p>
        </p:txBody>
      </p:sp>
      <p:sp>
        <p:nvSpPr>
          <p:cNvPr id="14374" name="Line 38">
            <a:extLst>
              <a:ext uri="{FF2B5EF4-FFF2-40B4-BE49-F238E27FC236}">
                <a16:creationId xmlns:a16="http://schemas.microsoft.com/office/drawing/2014/main" id="{EC60B913-04BB-4EE4-8C53-5292EAF8454F}"/>
              </a:ext>
            </a:extLst>
          </p:cNvPr>
          <p:cNvSpPr>
            <a:spLocks noChangeShapeType="1"/>
          </p:cNvSpPr>
          <p:nvPr/>
        </p:nvSpPr>
        <p:spPr bwMode="auto">
          <a:xfrm flipV="1">
            <a:off x="5464175" y="1512888"/>
            <a:ext cx="0" cy="3271837"/>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5" name="Oval 39">
            <a:extLst>
              <a:ext uri="{FF2B5EF4-FFF2-40B4-BE49-F238E27FC236}">
                <a16:creationId xmlns:a16="http://schemas.microsoft.com/office/drawing/2014/main" id="{CCC8A12F-0DBC-4E2C-8DB3-05897F63F95B}"/>
              </a:ext>
            </a:extLst>
          </p:cNvPr>
          <p:cNvSpPr>
            <a:spLocks noChangeArrowheads="1"/>
          </p:cNvSpPr>
          <p:nvPr/>
        </p:nvSpPr>
        <p:spPr bwMode="auto">
          <a:xfrm>
            <a:off x="5440363" y="1512888"/>
            <a:ext cx="46037" cy="4603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6" name="Text Box 40">
            <a:extLst>
              <a:ext uri="{FF2B5EF4-FFF2-40B4-BE49-F238E27FC236}">
                <a16:creationId xmlns:a16="http://schemas.microsoft.com/office/drawing/2014/main" id="{F30390BB-0E50-45E0-809E-9AE9A65C74D1}"/>
              </a:ext>
            </a:extLst>
          </p:cNvPr>
          <p:cNvSpPr txBox="1">
            <a:spLocks noChangeArrowheads="1"/>
          </p:cNvSpPr>
          <p:nvPr/>
        </p:nvSpPr>
        <p:spPr bwMode="auto">
          <a:xfrm>
            <a:off x="4997450" y="1227138"/>
            <a:ext cx="515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c</a:t>
            </a:r>
            <a:r>
              <a:rPr lang="en-US" altLang="en-US" sz="1600" b="1" baseline="-25000">
                <a:latin typeface="Arial Unicode MS" panose="020B0604020202020204" pitchFamily="34" charset="-128"/>
              </a:rPr>
              <a:t>2</a:t>
            </a:r>
            <a:r>
              <a:rPr lang="en-US" altLang="en-US" sz="1600" b="1">
                <a:latin typeface="Arial Unicode MS" panose="020B0604020202020204" pitchFamily="34" charset="-128"/>
              </a:rPr>
              <a:t>’</a:t>
            </a:r>
            <a:endParaRPr lang="en-US" altLang="en-US" sz="1600" b="1"/>
          </a:p>
        </p:txBody>
      </p:sp>
      <p:sp>
        <p:nvSpPr>
          <p:cNvPr id="14378" name="Line 42">
            <a:extLst>
              <a:ext uri="{FF2B5EF4-FFF2-40B4-BE49-F238E27FC236}">
                <a16:creationId xmlns:a16="http://schemas.microsoft.com/office/drawing/2014/main" id="{EE668058-DC4A-412D-A05F-53F94DB14535}"/>
              </a:ext>
            </a:extLst>
          </p:cNvPr>
          <p:cNvSpPr>
            <a:spLocks noChangeShapeType="1"/>
          </p:cNvSpPr>
          <p:nvPr/>
        </p:nvSpPr>
        <p:spPr bwMode="auto">
          <a:xfrm flipV="1">
            <a:off x="1895475" y="1533525"/>
            <a:ext cx="3568700" cy="178435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2" name="Arc 46">
            <a:extLst>
              <a:ext uri="{FF2B5EF4-FFF2-40B4-BE49-F238E27FC236}">
                <a16:creationId xmlns:a16="http://schemas.microsoft.com/office/drawing/2014/main" id="{69EFE780-DF98-40A8-85A5-92DC329ECD81}"/>
              </a:ext>
            </a:extLst>
          </p:cNvPr>
          <p:cNvSpPr>
            <a:spLocks/>
          </p:cNvSpPr>
          <p:nvPr/>
        </p:nvSpPr>
        <p:spPr bwMode="auto">
          <a:xfrm>
            <a:off x="1946275" y="698500"/>
            <a:ext cx="3530600" cy="2735263"/>
          </a:xfrm>
          <a:custGeom>
            <a:avLst/>
            <a:gdLst>
              <a:gd name="G0" fmla="+- 0 0 0"/>
              <a:gd name="G1" fmla="+- 14746 0 0"/>
              <a:gd name="G2" fmla="+- 21600 0 0"/>
              <a:gd name="T0" fmla="*/ 15783 w 19025"/>
              <a:gd name="T1" fmla="*/ 0 h 14746"/>
              <a:gd name="T2" fmla="*/ 19025 w 19025"/>
              <a:gd name="T3" fmla="*/ 4518 h 14746"/>
              <a:gd name="T4" fmla="*/ 0 w 19025"/>
              <a:gd name="T5" fmla="*/ 14746 h 14746"/>
            </a:gdLst>
            <a:ahLst/>
            <a:cxnLst>
              <a:cxn ang="0">
                <a:pos x="T0" y="T1"/>
              </a:cxn>
              <a:cxn ang="0">
                <a:pos x="T2" y="T3"/>
              </a:cxn>
              <a:cxn ang="0">
                <a:pos x="T4" y="T5"/>
              </a:cxn>
            </a:cxnLst>
            <a:rect l="0" t="0" r="r" b="b"/>
            <a:pathLst>
              <a:path w="19025" h="14746" fill="none" extrusionOk="0">
                <a:moveTo>
                  <a:pt x="15783" y="-1"/>
                </a:moveTo>
                <a:cubicBezTo>
                  <a:pt x="17053" y="1359"/>
                  <a:pt x="18143" y="2878"/>
                  <a:pt x="19024" y="4518"/>
                </a:cubicBezTo>
              </a:path>
              <a:path w="19025" h="14746" stroke="0" extrusionOk="0">
                <a:moveTo>
                  <a:pt x="15783" y="-1"/>
                </a:moveTo>
                <a:cubicBezTo>
                  <a:pt x="17053" y="1359"/>
                  <a:pt x="18143" y="2878"/>
                  <a:pt x="19024" y="4518"/>
                </a:cubicBezTo>
                <a:lnTo>
                  <a:pt x="0" y="14746"/>
                </a:lnTo>
                <a:close/>
              </a:path>
            </a:pathLst>
          </a:custGeom>
          <a:noFill/>
          <a:ln w="952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9" name="Arc 53">
            <a:extLst>
              <a:ext uri="{FF2B5EF4-FFF2-40B4-BE49-F238E27FC236}">
                <a16:creationId xmlns:a16="http://schemas.microsoft.com/office/drawing/2014/main" id="{DEECF031-F92E-4FF4-97A1-8E0A539E23CC}"/>
              </a:ext>
            </a:extLst>
          </p:cNvPr>
          <p:cNvSpPr>
            <a:spLocks/>
          </p:cNvSpPr>
          <p:nvPr/>
        </p:nvSpPr>
        <p:spPr bwMode="auto">
          <a:xfrm>
            <a:off x="3956050" y="687388"/>
            <a:ext cx="2058988" cy="2643187"/>
          </a:xfrm>
          <a:custGeom>
            <a:avLst/>
            <a:gdLst>
              <a:gd name="G0" fmla="+- 0 0 0"/>
              <a:gd name="G1" fmla="+- 20959 0 0"/>
              <a:gd name="G2" fmla="+- 21600 0 0"/>
              <a:gd name="T0" fmla="*/ 5224 w 16325"/>
              <a:gd name="T1" fmla="*/ 0 h 20959"/>
              <a:gd name="T2" fmla="*/ 16325 w 16325"/>
              <a:gd name="T3" fmla="*/ 6815 h 20959"/>
              <a:gd name="T4" fmla="*/ 0 w 16325"/>
              <a:gd name="T5" fmla="*/ 20959 h 20959"/>
            </a:gdLst>
            <a:ahLst/>
            <a:cxnLst>
              <a:cxn ang="0">
                <a:pos x="T0" y="T1"/>
              </a:cxn>
              <a:cxn ang="0">
                <a:pos x="T2" y="T3"/>
              </a:cxn>
              <a:cxn ang="0">
                <a:pos x="T4" y="T5"/>
              </a:cxn>
            </a:cxnLst>
            <a:rect l="0" t="0" r="r" b="b"/>
            <a:pathLst>
              <a:path w="16325" h="20959" fill="none" extrusionOk="0">
                <a:moveTo>
                  <a:pt x="5223" y="0"/>
                </a:moveTo>
                <a:cubicBezTo>
                  <a:pt x="9537" y="1075"/>
                  <a:pt x="13414" y="3455"/>
                  <a:pt x="16325" y="6814"/>
                </a:cubicBezTo>
              </a:path>
              <a:path w="16325" h="20959" stroke="0" extrusionOk="0">
                <a:moveTo>
                  <a:pt x="5223" y="0"/>
                </a:moveTo>
                <a:cubicBezTo>
                  <a:pt x="9537" y="1075"/>
                  <a:pt x="13414" y="3455"/>
                  <a:pt x="16325" y="6814"/>
                </a:cubicBezTo>
                <a:lnTo>
                  <a:pt x="0" y="20959"/>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2" name="Oval 56">
            <a:extLst>
              <a:ext uri="{FF2B5EF4-FFF2-40B4-BE49-F238E27FC236}">
                <a16:creationId xmlns:a16="http://schemas.microsoft.com/office/drawing/2014/main" id="{83AC0E0E-75CD-431F-BE7D-3776F9A20B69}"/>
              </a:ext>
            </a:extLst>
          </p:cNvPr>
          <p:cNvSpPr>
            <a:spLocks noChangeArrowheads="1"/>
          </p:cNvSpPr>
          <p:nvPr/>
        </p:nvSpPr>
        <p:spPr bwMode="auto">
          <a:xfrm>
            <a:off x="4954588" y="788988"/>
            <a:ext cx="46037" cy="460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3" name="Line 57">
            <a:extLst>
              <a:ext uri="{FF2B5EF4-FFF2-40B4-BE49-F238E27FC236}">
                <a16:creationId xmlns:a16="http://schemas.microsoft.com/office/drawing/2014/main" id="{69DF9249-AF71-48A3-BA19-93359248642B}"/>
              </a:ext>
            </a:extLst>
          </p:cNvPr>
          <p:cNvSpPr>
            <a:spLocks noChangeShapeType="1"/>
          </p:cNvSpPr>
          <p:nvPr/>
        </p:nvSpPr>
        <p:spPr bwMode="auto">
          <a:xfrm flipV="1">
            <a:off x="1895475" y="812800"/>
            <a:ext cx="3082925" cy="2505075"/>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4" name="Line 58">
            <a:extLst>
              <a:ext uri="{FF2B5EF4-FFF2-40B4-BE49-F238E27FC236}">
                <a16:creationId xmlns:a16="http://schemas.microsoft.com/office/drawing/2014/main" id="{B3F04043-EBBD-4C23-BD59-7FE486C0E73E}"/>
              </a:ext>
            </a:extLst>
          </p:cNvPr>
          <p:cNvSpPr>
            <a:spLocks noChangeShapeType="1"/>
          </p:cNvSpPr>
          <p:nvPr/>
        </p:nvSpPr>
        <p:spPr bwMode="auto">
          <a:xfrm flipV="1">
            <a:off x="3952875" y="812800"/>
            <a:ext cx="1025525" cy="2505075"/>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6" name="Arc 60">
            <a:extLst>
              <a:ext uri="{FF2B5EF4-FFF2-40B4-BE49-F238E27FC236}">
                <a16:creationId xmlns:a16="http://schemas.microsoft.com/office/drawing/2014/main" id="{E7B4F960-D69B-4F7D-8788-3E18FD7A01FE}"/>
              </a:ext>
            </a:extLst>
          </p:cNvPr>
          <p:cNvSpPr>
            <a:spLocks/>
          </p:cNvSpPr>
          <p:nvPr/>
        </p:nvSpPr>
        <p:spPr bwMode="auto">
          <a:xfrm rot="-3589048">
            <a:off x="3534569" y="2988469"/>
            <a:ext cx="560388" cy="342900"/>
          </a:xfrm>
          <a:custGeom>
            <a:avLst/>
            <a:gdLst>
              <a:gd name="G0" fmla="+- 3649 0 0"/>
              <a:gd name="G1" fmla="+- 21600 0 0"/>
              <a:gd name="G2" fmla="+- 21600 0 0"/>
              <a:gd name="T0" fmla="*/ 0 w 25157"/>
              <a:gd name="T1" fmla="*/ 311 h 21600"/>
              <a:gd name="T2" fmla="*/ 25157 w 25157"/>
              <a:gd name="T3" fmla="*/ 19609 h 21600"/>
              <a:gd name="T4" fmla="*/ 3649 w 25157"/>
              <a:gd name="T5" fmla="*/ 21600 h 21600"/>
            </a:gdLst>
            <a:ahLst/>
            <a:cxnLst>
              <a:cxn ang="0">
                <a:pos x="T0" y="T1"/>
              </a:cxn>
              <a:cxn ang="0">
                <a:pos x="T2" y="T3"/>
              </a:cxn>
              <a:cxn ang="0">
                <a:pos x="T4" y="T5"/>
              </a:cxn>
            </a:cxnLst>
            <a:rect l="0" t="0" r="r" b="b"/>
            <a:pathLst>
              <a:path w="25157" h="21600" fill="none" extrusionOk="0">
                <a:moveTo>
                  <a:pt x="-1" y="310"/>
                </a:moveTo>
                <a:cubicBezTo>
                  <a:pt x="1205" y="103"/>
                  <a:pt x="2426" y="0"/>
                  <a:pt x="3649" y="0"/>
                </a:cubicBezTo>
                <a:cubicBezTo>
                  <a:pt x="14806" y="0"/>
                  <a:pt x="24128" y="8498"/>
                  <a:pt x="25157" y="19608"/>
                </a:cubicBezTo>
              </a:path>
              <a:path w="25157" h="21600" stroke="0" extrusionOk="0">
                <a:moveTo>
                  <a:pt x="-1" y="310"/>
                </a:moveTo>
                <a:cubicBezTo>
                  <a:pt x="1205" y="103"/>
                  <a:pt x="2426" y="0"/>
                  <a:pt x="3649" y="0"/>
                </a:cubicBezTo>
                <a:cubicBezTo>
                  <a:pt x="14806" y="0"/>
                  <a:pt x="24128" y="8498"/>
                  <a:pt x="25157" y="19608"/>
                </a:cubicBezTo>
                <a:lnTo>
                  <a:pt x="3649" y="21600"/>
                </a:lnTo>
                <a:close/>
              </a:path>
            </a:pathLst>
          </a:cu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7" name="Rectangle 61">
            <a:extLst>
              <a:ext uri="{FF2B5EF4-FFF2-40B4-BE49-F238E27FC236}">
                <a16:creationId xmlns:a16="http://schemas.microsoft.com/office/drawing/2014/main" id="{435E7EDC-46E2-4330-AF2E-CBF2AB708C87}"/>
              </a:ext>
            </a:extLst>
          </p:cNvPr>
          <p:cNvSpPr>
            <a:spLocks noChangeArrowheads="1"/>
          </p:cNvSpPr>
          <p:nvPr/>
        </p:nvSpPr>
        <p:spPr bwMode="auto">
          <a:xfrm>
            <a:off x="3186113" y="2922588"/>
            <a:ext cx="444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112</a:t>
            </a:r>
            <a:r>
              <a:rPr lang="en-US" altLang="en-US" sz="1000">
                <a:cs typeface="Arial" panose="020B0604020202020204" pitchFamily="34" charset="0"/>
              </a:rPr>
              <a:t>°</a:t>
            </a:r>
          </a:p>
        </p:txBody>
      </p:sp>
      <p:sp>
        <p:nvSpPr>
          <p:cNvPr id="14398" name="Text Box 62">
            <a:extLst>
              <a:ext uri="{FF2B5EF4-FFF2-40B4-BE49-F238E27FC236}">
                <a16:creationId xmlns:a16="http://schemas.microsoft.com/office/drawing/2014/main" id="{7E002E67-126C-4A9E-807F-CA7827733A96}"/>
              </a:ext>
            </a:extLst>
          </p:cNvPr>
          <p:cNvSpPr txBox="1">
            <a:spLocks noChangeArrowheads="1"/>
          </p:cNvSpPr>
          <p:nvPr/>
        </p:nvSpPr>
        <p:spPr bwMode="auto">
          <a:xfrm>
            <a:off x="4548188" y="628650"/>
            <a:ext cx="430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14399" name="Text Box 63">
            <a:extLst>
              <a:ext uri="{FF2B5EF4-FFF2-40B4-BE49-F238E27FC236}">
                <a16:creationId xmlns:a16="http://schemas.microsoft.com/office/drawing/2014/main" id="{09BA7F1D-926F-4D81-9256-906B8A514865}"/>
              </a:ext>
            </a:extLst>
          </p:cNvPr>
          <p:cNvSpPr txBox="1">
            <a:spLocks noChangeArrowheads="1"/>
          </p:cNvSpPr>
          <p:nvPr/>
        </p:nvSpPr>
        <p:spPr bwMode="auto">
          <a:xfrm>
            <a:off x="6448425" y="2879725"/>
            <a:ext cx="1400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112</a:t>
            </a:r>
            <a:r>
              <a:rPr lang="en-US" altLang="en-US">
                <a:cs typeface="Arial" panose="020B0604020202020204" pitchFamily="34" charset="0"/>
              </a:rPr>
              <a:t>º</a:t>
            </a:r>
          </a:p>
        </p:txBody>
      </p:sp>
      <p:sp>
        <p:nvSpPr>
          <p:cNvPr id="14400" name="Text Box 64">
            <a:extLst>
              <a:ext uri="{FF2B5EF4-FFF2-40B4-BE49-F238E27FC236}">
                <a16:creationId xmlns:a16="http://schemas.microsoft.com/office/drawing/2014/main" id="{F34FC422-E3CD-4289-BB63-2377449A94C3}"/>
              </a:ext>
            </a:extLst>
          </p:cNvPr>
          <p:cNvSpPr txBox="1">
            <a:spLocks noChangeArrowheads="1"/>
          </p:cNvSpPr>
          <p:nvPr/>
        </p:nvSpPr>
        <p:spPr bwMode="auto">
          <a:xfrm>
            <a:off x="390525" y="660400"/>
            <a:ext cx="2795588"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en-US" sz="1400" b="1">
                <a:solidFill>
                  <a:srgbClr val="0033CC"/>
                </a:solidFill>
              </a:rPr>
              <a:t>Given,</a:t>
            </a:r>
          </a:p>
          <a:p>
            <a:pPr>
              <a:lnSpc>
                <a:spcPct val="50000"/>
              </a:lnSpc>
              <a:spcBef>
                <a:spcPct val="50000"/>
              </a:spcBef>
            </a:pPr>
            <a:r>
              <a:rPr lang="en-US" altLang="en-US" sz="1400" b="1">
                <a:solidFill>
                  <a:srgbClr val="0033CC"/>
                </a:solidFill>
              </a:rPr>
              <a:t>AB parallel to both HP and VP, </a:t>
            </a:r>
          </a:p>
          <a:p>
            <a:pPr>
              <a:lnSpc>
                <a:spcPct val="50000"/>
              </a:lnSpc>
              <a:spcBef>
                <a:spcPct val="50000"/>
              </a:spcBef>
            </a:pPr>
            <a:r>
              <a:rPr lang="en-US" altLang="en-US" sz="1400" b="1">
                <a:solidFill>
                  <a:srgbClr val="0033CC"/>
                </a:solidFill>
              </a:rPr>
              <a:t>a’c’ &amp; ac inclined at 120 with </a:t>
            </a:r>
          </a:p>
          <a:p>
            <a:pPr>
              <a:lnSpc>
                <a:spcPct val="50000"/>
              </a:lnSpc>
              <a:spcBef>
                <a:spcPct val="50000"/>
              </a:spcBef>
            </a:pPr>
            <a:r>
              <a:rPr lang="en-US" altLang="en-US" sz="1400" b="1">
                <a:solidFill>
                  <a:srgbClr val="0033CC"/>
                </a:solidFill>
              </a:rPr>
              <a:t>a’b’ and ab respectively</a:t>
            </a:r>
            <a:endParaRPr lang="en-US" altLang="en-US" sz="1400" b="1">
              <a:solidFill>
                <a:srgbClr val="0033CC"/>
              </a:solidFill>
              <a:cs typeface="Arial" panose="020B0604020202020204" pitchFamily="34" charset="0"/>
            </a:endParaRPr>
          </a:p>
        </p:txBody>
      </p:sp>
      <p:sp>
        <p:nvSpPr>
          <p:cNvPr id="14401" name="Text Box 65">
            <a:extLst>
              <a:ext uri="{FF2B5EF4-FFF2-40B4-BE49-F238E27FC236}">
                <a16:creationId xmlns:a16="http://schemas.microsoft.com/office/drawing/2014/main" id="{86475C50-676C-4458-98AC-F2EC4139FDEE}"/>
              </a:ext>
            </a:extLst>
          </p:cNvPr>
          <p:cNvSpPr txBox="1">
            <a:spLocks noChangeArrowheads="1"/>
          </p:cNvSpPr>
          <p:nvPr/>
        </p:nvSpPr>
        <p:spPr bwMode="auto">
          <a:xfrm>
            <a:off x="6348413" y="666750"/>
            <a:ext cx="2795587"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en-US" sz="1400" b="1">
                <a:solidFill>
                  <a:srgbClr val="0033CC"/>
                </a:solidFill>
              </a:rPr>
              <a:t>To find,</a:t>
            </a:r>
          </a:p>
          <a:p>
            <a:pPr>
              <a:lnSpc>
                <a:spcPct val="50000"/>
              </a:lnSpc>
              <a:spcBef>
                <a:spcPct val="50000"/>
              </a:spcBef>
            </a:pPr>
            <a:r>
              <a:rPr lang="en-US" altLang="en-US" sz="1400" b="1">
                <a:solidFill>
                  <a:srgbClr val="0033CC"/>
                </a:solidFill>
              </a:rPr>
              <a:t>True angle between AB &amp; AC</a:t>
            </a:r>
            <a:endParaRPr lang="en-US" altLang="en-US" sz="1400" b="1">
              <a:solidFill>
                <a:srgbClr val="0033CC"/>
              </a:solidFill>
              <a:cs typeface="Arial" panose="020B0604020202020204" pitchFamily="34" charset="0"/>
            </a:endParaRPr>
          </a:p>
        </p:txBody>
      </p:sp>
      <p:sp>
        <p:nvSpPr>
          <p:cNvPr id="14402" name="Text Box 66">
            <a:extLst>
              <a:ext uri="{FF2B5EF4-FFF2-40B4-BE49-F238E27FC236}">
                <a16:creationId xmlns:a16="http://schemas.microsoft.com/office/drawing/2014/main" id="{8478A746-3BE4-422B-9388-249247DFF153}"/>
              </a:ext>
            </a:extLst>
          </p:cNvPr>
          <p:cNvSpPr txBox="1">
            <a:spLocks noChangeArrowheads="1"/>
          </p:cNvSpPr>
          <p:nvPr/>
        </p:nvSpPr>
        <p:spPr bwMode="auto">
          <a:xfrm>
            <a:off x="390525" y="1641475"/>
            <a:ext cx="2795588"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en-US" sz="1400" b="1">
                <a:solidFill>
                  <a:srgbClr val="0033CC"/>
                </a:solidFill>
              </a:rPr>
              <a:t>Assume any arbitrary length of </a:t>
            </a:r>
          </a:p>
          <a:p>
            <a:pPr>
              <a:lnSpc>
                <a:spcPct val="50000"/>
              </a:lnSpc>
              <a:spcBef>
                <a:spcPct val="50000"/>
              </a:spcBef>
            </a:pPr>
            <a:r>
              <a:rPr lang="en-US" altLang="en-US" sz="1400" b="1">
                <a:solidFill>
                  <a:srgbClr val="0033CC"/>
                </a:solidFill>
              </a:rPr>
              <a:t>AB &amp; AC. Also assume any </a:t>
            </a:r>
          </a:p>
          <a:p>
            <a:pPr>
              <a:lnSpc>
                <a:spcPct val="50000"/>
              </a:lnSpc>
              <a:spcBef>
                <a:spcPct val="50000"/>
              </a:spcBef>
            </a:pPr>
            <a:r>
              <a:rPr lang="en-US" altLang="en-US" sz="1400" b="1">
                <a:solidFill>
                  <a:srgbClr val="0033CC"/>
                </a:solidFill>
              </a:rPr>
              <a:t>distances of A &amp; B from HP &amp; </a:t>
            </a:r>
          </a:p>
          <a:p>
            <a:pPr>
              <a:lnSpc>
                <a:spcPct val="50000"/>
              </a:lnSpc>
              <a:spcBef>
                <a:spcPct val="50000"/>
              </a:spcBef>
            </a:pPr>
            <a:r>
              <a:rPr lang="en-US" altLang="en-US" sz="1400" b="1">
                <a:solidFill>
                  <a:srgbClr val="0033CC"/>
                </a:solidFill>
              </a:rPr>
              <a:t>VP </a:t>
            </a:r>
            <a:endParaRPr lang="en-US" altLang="en-US" sz="1400" b="1">
              <a:solidFill>
                <a:srgbClr val="0033CC"/>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00"/>
                                        </p:tgtEl>
                                        <p:attrNameLst>
                                          <p:attrName>style.visibility</p:attrName>
                                        </p:attrNameLst>
                                      </p:cBhvr>
                                      <p:to>
                                        <p:strVal val="visible"/>
                                      </p:to>
                                    </p:set>
                                    <p:animEffect transition="in" filter="wipe(up)">
                                      <p:cBhvr>
                                        <p:cTn id="7" dur="500"/>
                                        <p:tgtEl>
                                          <p:spTgt spid="144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01"/>
                                        </p:tgtEl>
                                        <p:attrNameLst>
                                          <p:attrName>style.visibility</p:attrName>
                                        </p:attrNameLst>
                                      </p:cBhvr>
                                      <p:to>
                                        <p:strVal val="visible"/>
                                      </p:to>
                                    </p:set>
                                    <p:animEffect transition="in" filter="wipe(up)">
                                      <p:cBhvr>
                                        <p:cTn id="12" dur="500"/>
                                        <p:tgtEl>
                                          <p:spTgt spid="144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02"/>
                                        </p:tgtEl>
                                        <p:attrNameLst>
                                          <p:attrName>style.visibility</p:attrName>
                                        </p:attrNameLst>
                                      </p:cBhvr>
                                      <p:to>
                                        <p:strVal val="visible"/>
                                      </p:to>
                                    </p:set>
                                    <p:animEffect transition="in" filter="wipe(up)">
                                      <p:cBhvr>
                                        <p:cTn id="17" dur="500"/>
                                        <p:tgtEl>
                                          <p:spTgt spid="144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wipe(left)">
                                      <p:cBhvr>
                                        <p:cTn id="22" dur="500"/>
                                        <p:tgtEl>
                                          <p:spTgt spid="14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341"/>
                                        </p:tgtEl>
                                        <p:attrNameLst>
                                          <p:attrName>style.visibility</p:attrName>
                                        </p:attrNameLst>
                                      </p:cBhvr>
                                      <p:to>
                                        <p:strVal val="visible"/>
                                      </p:to>
                                    </p:set>
                                    <p:animEffect transition="in" filter="wipe(down)">
                                      <p:cBhvr>
                                        <p:cTn id="27" dur="500"/>
                                        <p:tgtEl>
                                          <p:spTgt spid="1434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343"/>
                                        </p:tgtEl>
                                        <p:attrNameLst>
                                          <p:attrName>style.visibility</p:attrName>
                                        </p:attrNameLst>
                                      </p:cBhvr>
                                      <p:to>
                                        <p:strVal val="visible"/>
                                      </p:to>
                                    </p:set>
                                    <p:animEffect transition="in" filter="wipe(down)">
                                      <p:cBhvr>
                                        <p:cTn id="30" dur="500"/>
                                        <p:tgtEl>
                                          <p:spTgt spid="143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14344"/>
                                        </p:tgtEl>
                                        <p:attrNameLst>
                                          <p:attrName>style.visibility</p:attrName>
                                        </p:attrNameLst>
                                      </p:cBhvr>
                                      <p:to>
                                        <p:strVal val="visible"/>
                                      </p:to>
                                    </p:set>
                                    <p:animEffect transition="in" filter="wipe(right)">
                                      <p:cBhvr>
                                        <p:cTn id="35" dur="500"/>
                                        <p:tgtEl>
                                          <p:spTgt spid="143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354"/>
                                        </p:tgtEl>
                                        <p:attrNameLst>
                                          <p:attrName>style.visibility</p:attrName>
                                        </p:attrNameLst>
                                      </p:cBhvr>
                                      <p:to>
                                        <p:strVal val="visible"/>
                                      </p:to>
                                    </p:set>
                                    <p:animEffect transition="in" filter="wipe(down)">
                                      <p:cBhvr>
                                        <p:cTn id="40" dur="500"/>
                                        <p:tgtEl>
                                          <p:spTgt spid="1435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6"/>
                                        </p:tgtEl>
                                        <p:attrNameLst>
                                          <p:attrName>style.visibility</p:attrName>
                                        </p:attrNameLst>
                                      </p:cBhvr>
                                      <p:to>
                                        <p:strVal val="visible"/>
                                      </p:to>
                                    </p:set>
                                    <p:animEffect transition="in" filter="wipe(down)">
                                      <p:cBhvr>
                                        <p:cTn id="45" dur="500"/>
                                        <p:tgtEl>
                                          <p:spTgt spid="1434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4349"/>
                                        </p:tgtEl>
                                        <p:attrNameLst>
                                          <p:attrName>style.visibility</p:attrName>
                                        </p:attrNameLst>
                                      </p:cBhvr>
                                      <p:to>
                                        <p:strVal val="visible"/>
                                      </p:to>
                                    </p:set>
                                    <p:animEffect transition="in" filter="wipe(up)">
                                      <p:cBhvr>
                                        <p:cTn id="50" dur="500"/>
                                        <p:tgtEl>
                                          <p:spTgt spid="1434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4352"/>
                                        </p:tgtEl>
                                        <p:attrNameLst>
                                          <p:attrName>style.visibility</p:attrName>
                                        </p:attrNameLst>
                                      </p:cBhvr>
                                      <p:to>
                                        <p:strVal val="visible"/>
                                      </p:to>
                                    </p:set>
                                    <p:animEffect transition="in" filter="wipe(up)">
                                      <p:cBhvr>
                                        <p:cTn id="55" dur="500"/>
                                        <p:tgtEl>
                                          <p:spTgt spid="1435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4348"/>
                                        </p:tgtEl>
                                        <p:attrNameLst>
                                          <p:attrName>style.visibility</p:attrName>
                                        </p:attrNameLst>
                                      </p:cBhvr>
                                      <p:to>
                                        <p:strVal val="visible"/>
                                      </p:to>
                                    </p:set>
                                    <p:animEffect transition="in" filter="wipe(right)">
                                      <p:cBhvr>
                                        <p:cTn id="60" dur="500"/>
                                        <p:tgtEl>
                                          <p:spTgt spid="1434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4350"/>
                                        </p:tgtEl>
                                        <p:attrNameLst>
                                          <p:attrName>style.visibility</p:attrName>
                                        </p:attrNameLst>
                                      </p:cBhvr>
                                      <p:to>
                                        <p:strVal val="visible"/>
                                      </p:to>
                                    </p:set>
                                    <p:animEffect transition="in" filter="wipe(down)">
                                      <p:cBhvr>
                                        <p:cTn id="65" dur="500"/>
                                        <p:tgtEl>
                                          <p:spTgt spid="1435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4351"/>
                                        </p:tgtEl>
                                        <p:attrNameLst>
                                          <p:attrName>style.visibility</p:attrName>
                                        </p:attrNameLst>
                                      </p:cBhvr>
                                      <p:to>
                                        <p:strVal val="visible"/>
                                      </p:to>
                                    </p:set>
                                    <p:animEffect transition="in" filter="wipe(down)">
                                      <p:cBhvr>
                                        <p:cTn id="70" dur="500"/>
                                        <p:tgtEl>
                                          <p:spTgt spid="1435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4353"/>
                                        </p:tgtEl>
                                        <p:attrNameLst>
                                          <p:attrName>style.visibility</p:attrName>
                                        </p:attrNameLst>
                                      </p:cBhvr>
                                      <p:to>
                                        <p:strVal val="visible"/>
                                      </p:to>
                                    </p:set>
                                    <p:animEffect transition="in" filter="wipe(right)">
                                      <p:cBhvr>
                                        <p:cTn id="75" dur="500"/>
                                        <p:tgtEl>
                                          <p:spTgt spid="1435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14355"/>
                                        </p:tgtEl>
                                        <p:attrNameLst>
                                          <p:attrName>style.visibility</p:attrName>
                                        </p:attrNameLst>
                                      </p:cBhvr>
                                      <p:to>
                                        <p:strVal val="visible"/>
                                      </p:to>
                                    </p:set>
                                    <p:animEffect transition="in" filter="wipe(down)">
                                      <p:cBhvr>
                                        <p:cTn id="80" dur="500"/>
                                        <p:tgtEl>
                                          <p:spTgt spid="1435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4356"/>
                                        </p:tgtEl>
                                        <p:attrNameLst>
                                          <p:attrName>style.visibility</p:attrName>
                                        </p:attrNameLst>
                                      </p:cBhvr>
                                      <p:to>
                                        <p:strVal val="visible"/>
                                      </p:to>
                                    </p:set>
                                    <p:animEffect transition="in" filter="wipe(down)">
                                      <p:cBhvr>
                                        <p:cTn id="85" dur="500"/>
                                        <p:tgtEl>
                                          <p:spTgt spid="1435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4345"/>
                                        </p:tgtEl>
                                        <p:attrNameLst>
                                          <p:attrName>style.visibility</p:attrName>
                                        </p:attrNameLst>
                                      </p:cBhvr>
                                      <p:to>
                                        <p:strVal val="visible"/>
                                      </p:to>
                                    </p:set>
                                    <p:animEffect transition="in" filter="wipe(down)">
                                      <p:cBhvr>
                                        <p:cTn id="90" dur="500"/>
                                        <p:tgtEl>
                                          <p:spTgt spid="1434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2" fill="hold" nodeType="clickEffect">
                                  <p:stCondLst>
                                    <p:cond delay="0"/>
                                  </p:stCondLst>
                                  <p:childTnLst>
                                    <p:set>
                                      <p:cBhvr>
                                        <p:cTn id="94" dur="1" fill="hold">
                                          <p:stCondLst>
                                            <p:cond delay="0"/>
                                          </p:stCondLst>
                                        </p:cTn>
                                        <p:tgtEl>
                                          <p:spTgt spid="14357"/>
                                        </p:tgtEl>
                                        <p:attrNameLst>
                                          <p:attrName>style.visibility</p:attrName>
                                        </p:attrNameLst>
                                      </p:cBhvr>
                                      <p:to>
                                        <p:strVal val="visible"/>
                                      </p:to>
                                    </p:set>
                                    <p:animEffect transition="in" filter="wipe(right)">
                                      <p:cBhvr>
                                        <p:cTn id="95" dur="500"/>
                                        <p:tgtEl>
                                          <p:spTgt spid="1435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14358"/>
                                        </p:tgtEl>
                                        <p:attrNameLst>
                                          <p:attrName>style.visibility</p:attrName>
                                        </p:attrNameLst>
                                      </p:cBhvr>
                                      <p:to>
                                        <p:strVal val="visible"/>
                                      </p:to>
                                    </p:set>
                                    <p:animEffect transition="in" filter="wipe(down)">
                                      <p:cBhvr>
                                        <p:cTn id="100" dur="500"/>
                                        <p:tgtEl>
                                          <p:spTgt spid="1435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nodeType="clickEffect">
                                  <p:stCondLst>
                                    <p:cond delay="0"/>
                                  </p:stCondLst>
                                  <p:childTnLst>
                                    <p:set>
                                      <p:cBhvr>
                                        <p:cTn id="104" dur="1" fill="hold">
                                          <p:stCondLst>
                                            <p:cond delay="0"/>
                                          </p:stCondLst>
                                        </p:cTn>
                                        <p:tgtEl>
                                          <p:spTgt spid="14359"/>
                                        </p:tgtEl>
                                        <p:attrNameLst>
                                          <p:attrName>style.visibility</p:attrName>
                                        </p:attrNameLst>
                                      </p:cBhvr>
                                      <p:to>
                                        <p:strVal val="visible"/>
                                      </p:to>
                                    </p:set>
                                    <p:animEffect transition="in" filter="wipe(down)">
                                      <p:cBhvr>
                                        <p:cTn id="105" dur="500"/>
                                        <p:tgtEl>
                                          <p:spTgt spid="1435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14360"/>
                                        </p:tgtEl>
                                        <p:attrNameLst>
                                          <p:attrName>style.visibility</p:attrName>
                                        </p:attrNameLst>
                                      </p:cBhvr>
                                      <p:to>
                                        <p:strVal val="visible"/>
                                      </p:to>
                                    </p:set>
                                    <p:animEffect transition="in" filter="wipe(down)">
                                      <p:cBhvr>
                                        <p:cTn id="110" dur="500"/>
                                        <p:tgtEl>
                                          <p:spTgt spid="14360"/>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14361"/>
                                        </p:tgtEl>
                                        <p:attrNameLst>
                                          <p:attrName>style.visibility</p:attrName>
                                        </p:attrNameLst>
                                      </p:cBhvr>
                                      <p:to>
                                        <p:strVal val="visible"/>
                                      </p:to>
                                    </p:set>
                                    <p:animEffect transition="in" filter="wipe(left)">
                                      <p:cBhvr>
                                        <p:cTn id="115" dur="500"/>
                                        <p:tgtEl>
                                          <p:spTgt spid="1436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nodeType="clickEffect">
                                  <p:stCondLst>
                                    <p:cond delay="0"/>
                                  </p:stCondLst>
                                  <p:childTnLst>
                                    <p:set>
                                      <p:cBhvr>
                                        <p:cTn id="119" dur="1" fill="hold">
                                          <p:stCondLst>
                                            <p:cond delay="0"/>
                                          </p:stCondLst>
                                        </p:cTn>
                                        <p:tgtEl>
                                          <p:spTgt spid="14362"/>
                                        </p:tgtEl>
                                        <p:attrNameLst>
                                          <p:attrName>style.visibility</p:attrName>
                                        </p:attrNameLst>
                                      </p:cBhvr>
                                      <p:to>
                                        <p:strVal val="visible"/>
                                      </p:to>
                                    </p:set>
                                    <p:animEffect transition="in" filter="wipe(down)">
                                      <p:cBhvr>
                                        <p:cTn id="120" dur="500"/>
                                        <p:tgtEl>
                                          <p:spTgt spid="14362"/>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14366"/>
                                        </p:tgtEl>
                                        <p:attrNameLst>
                                          <p:attrName>style.visibility</p:attrName>
                                        </p:attrNameLst>
                                      </p:cBhvr>
                                      <p:to>
                                        <p:strVal val="visible"/>
                                      </p:to>
                                    </p:set>
                                    <p:animEffect transition="in" filter="wipe(down)">
                                      <p:cBhvr>
                                        <p:cTn id="125" dur="500"/>
                                        <p:tgtEl>
                                          <p:spTgt spid="14366"/>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nodeType="clickEffect">
                                  <p:stCondLst>
                                    <p:cond delay="0"/>
                                  </p:stCondLst>
                                  <p:childTnLst>
                                    <p:set>
                                      <p:cBhvr>
                                        <p:cTn id="129" dur="1" fill="hold">
                                          <p:stCondLst>
                                            <p:cond delay="0"/>
                                          </p:stCondLst>
                                        </p:cTn>
                                        <p:tgtEl>
                                          <p:spTgt spid="14363"/>
                                        </p:tgtEl>
                                        <p:attrNameLst>
                                          <p:attrName>style.visibility</p:attrName>
                                        </p:attrNameLst>
                                      </p:cBhvr>
                                      <p:to>
                                        <p:strVal val="visible"/>
                                      </p:to>
                                    </p:set>
                                    <p:animEffect transition="in" filter="wipe(down)">
                                      <p:cBhvr>
                                        <p:cTn id="130" dur="500"/>
                                        <p:tgtEl>
                                          <p:spTgt spid="14363"/>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nodeType="clickEffect">
                                  <p:stCondLst>
                                    <p:cond delay="0"/>
                                  </p:stCondLst>
                                  <p:childTnLst>
                                    <p:set>
                                      <p:cBhvr>
                                        <p:cTn id="134" dur="1" fill="hold">
                                          <p:stCondLst>
                                            <p:cond delay="0"/>
                                          </p:stCondLst>
                                        </p:cTn>
                                        <p:tgtEl>
                                          <p:spTgt spid="14364"/>
                                        </p:tgtEl>
                                        <p:attrNameLst>
                                          <p:attrName>style.visibility</p:attrName>
                                        </p:attrNameLst>
                                      </p:cBhvr>
                                      <p:to>
                                        <p:strVal val="visible"/>
                                      </p:to>
                                    </p:set>
                                    <p:animEffect transition="in" filter="wipe(left)">
                                      <p:cBhvr>
                                        <p:cTn id="135" dur="500"/>
                                        <p:tgtEl>
                                          <p:spTgt spid="1436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nodeType="clickEffect">
                                  <p:stCondLst>
                                    <p:cond delay="0"/>
                                  </p:stCondLst>
                                  <p:childTnLst>
                                    <p:set>
                                      <p:cBhvr>
                                        <p:cTn id="139" dur="1" fill="hold">
                                          <p:stCondLst>
                                            <p:cond delay="0"/>
                                          </p:stCondLst>
                                        </p:cTn>
                                        <p:tgtEl>
                                          <p:spTgt spid="14365"/>
                                        </p:tgtEl>
                                        <p:attrNameLst>
                                          <p:attrName>style.visibility</p:attrName>
                                        </p:attrNameLst>
                                      </p:cBhvr>
                                      <p:to>
                                        <p:strVal val="visible"/>
                                      </p:to>
                                    </p:set>
                                    <p:animEffect transition="in" filter="wipe(down)">
                                      <p:cBhvr>
                                        <p:cTn id="140" dur="500"/>
                                        <p:tgtEl>
                                          <p:spTgt spid="1436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14367"/>
                                        </p:tgtEl>
                                        <p:attrNameLst>
                                          <p:attrName>style.visibility</p:attrName>
                                        </p:attrNameLst>
                                      </p:cBhvr>
                                      <p:to>
                                        <p:strVal val="visible"/>
                                      </p:to>
                                    </p:set>
                                    <p:animEffect transition="in" filter="wipe(down)">
                                      <p:cBhvr>
                                        <p:cTn id="145" dur="500"/>
                                        <p:tgtEl>
                                          <p:spTgt spid="14367"/>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4" fill="hold" nodeType="clickEffect">
                                  <p:stCondLst>
                                    <p:cond delay="0"/>
                                  </p:stCondLst>
                                  <p:childTnLst>
                                    <p:set>
                                      <p:cBhvr>
                                        <p:cTn id="149" dur="1" fill="hold">
                                          <p:stCondLst>
                                            <p:cond delay="0"/>
                                          </p:stCondLst>
                                        </p:cTn>
                                        <p:tgtEl>
                                          <p:spTgt spid="14368"/>
                                        </p:tgtEl>
                                        <p:attrNameLst>
                                          <p:attrName>style.visibility</p:attrName>
                                        </p:attrNameLst>
                                      </p:cBhvr>
                                      <p:to>
                                        <p:strVal val="visible"/>
                                      </p:to>
                                    </p:set>
                                    <p:animEffect transition="in" filter="wipe(down)">
                                      <p:cBhvr>
                                        <p:cTn id="150" dur="500"/>
                                        <p:tgtEl>
                                          <p:spTgt spid="14368"/>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14369"/>
                                        </p:tgtEl>
                                        <p:attrNameLst>
                                          <p:attrName>style.visibility</p:attrName>
                                        </p:attrNameLst>
                                      </p:cBhvr>
                                      <p:to>
                                        <p:strVal val="visible"/>
                                      </p:to>
                                    </p:set>
                                    <p:animEffect transition="in" filter="wipe(left)">
                                      <p:cBhvr>
                                        <p:cTn id="155" dur="500"/>
                                        <p:tgtEl>
                                          <p:spTgt spid="14369"/>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nodeType="clickEffect">
                                  <p:stCondLst>
                                    <p:cond delay="0"/>
                                  </p:stCondLst>
                                  <p:childTnLst>
                                    <p:set>
                                      <p:cBhvr>
                                        <p:cTn id="159" dur="1" fill="hold">
                                          <p:stCondLst>
                                            <p:cond delay="0"/>
                                          </p:stCondLst>
                                        </p:cTn>
                                        <p:tgtEl>
                                          <p:spTgt spid="14372"/>
                                        </p:tgtEl>
                                        <p:attrNameLst>
                                          <p:attrName>style.visibility</p:attrName>
                                        </p:attrNameLst>
                                      </p:cBhvr>
                                      <p:to>
                                        <p:strVal val="visible"/>
                                      </p:to>
                                    </p:set>
                                    <p:animEffect transition="in" filter="wipe(down)">
                                      <p:cBhvr>
                                        <p:cTn id="160" dur="500"/>
                                        <p:tgtEl>
                                          <p:spTgt spid="14372"/>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14373"/>
                                        </p:tgtEl>
                                        <p:attrNameLst>
                                          <p:attrName>style.visibility</p:attrName>
                                        </p:attrNameLst>
                                      </p:cBhvr>
                                      <p:to>
                                        <p:strVal val="visible"/>
                                      </p:to>
                                    </p:set>
                                    <p:animEffect transition="in" filter="wipe(down)">
                                      <p:cBhvr>
                                        <p:cTn id="165" dur="500"/>
                                        <p:tgtEl>
                                          <p:spTgt spid="14373"/>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4" fill="hold" nodeType="clickEffect">
                                  <p:stCondLst>
                                    <p:cond delay="0"/>
                                  </p:stCondLst>
                                  <p:childTnLst>
                                    <p:set>
                                      <p:cBhvr>
                                        <p:cTn id="169" dur="1" fill="hold">
                                          <p:stCondLst>
                                            <p:cond delay="0"/>
                                          </p:stCondLst>
                                        </p:cTn>
                                        <p:tgtEl>
                                          <p:spTgt spid="14374"/>
                                        </p:tgtEl>
                                        <p:attrNameLst>
                                          <p:attrName>style.visibility</p:attrName>
                                        </p:attrNameLst>
                                      </p:cBhvr>
                                      <p:to>
                                        <p:strVal val="visible"/>
                                      </p:to>
                                    </p:set>
                                    <p:animEffect transition="in" filter="wipe(down)">
                                      <p:cBhvr>
                                        <p:cTn id="170" dur="500"/>
                                        <p:tgtEl>
                                          <p:spTgt spid="14374"/>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nodeType="clickEffect">
                                  <p:stCondLst>
                                    <p:cond delay="0"/>
                                  </p:stCondLst>
                                  <p:childTnLst>
                                    <p:set>
                                      <p:cBhvr>
                                        <p:cTn id="174" dur="1" fill="hold">
                                          <p:stCondLst>
                                            <p:cond delay="0"/>
                                          </p:stCondLst>
                                        </p:cTn>
                                        <p:tgtEl>
                                          <p:spTgt spid="14375"/>
                                        </p:tgtEl>
                                        <p:attrNameLst>
                                          <p:attrName>style.visibility</p:attrName>
                                        </p:attrNameLst>
                                      </p:cBhvr>
                                      <p:to>
                                        <p:strVal val="visible"/>
                                      </p:to>
                                    </p:set>
                                    <p:animEffect transition="in" filter="wipe(down)">
                                      <p:cBhvr>
                                        <p:cTn id="175" dur="500"/>
                                        <p:tgtEl>
                                          <p:spTgt spid="14375"/>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14376"/>
                                        </p:tgtEl>
                                        <p:attrNameLst>
                                          <p:attrName>style.visibility</p:attrName>
                                        </p:attrNameLst>
                                      </p:cBhvr>
                                      <p:to>
                                        <p:strVal val="visible"/>
                                      </p:to>
                                    </p:set>
                                    <p:animEffect transition="in" filter="wipe(down)">
                                      <p:cBhvr>
                                        <p:cTn id="180" dur="500"/>
                                        <p:tgtEl>
                                          <p:spTgt spid="14376"/>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4" fill="hold" nodeType="clickEffect">
                                  <p:stCondLst>
                                    <p:cond delay="0"/>
                                  </p:stCondLst>
                                  <p:childTnLst>
                                    <p:set>
                                      <p:cBhvr>
                                        <p:cTn id="184" dur="1" fill="hold">
                                          <p:stCondLst>
                                            <p:cond delay="0"/>
                                          </p:stCondLst>
                                        </p:cTn>
                                        <p:tgtEl>
                                          <p:spTgt spid="14378"/>
                                        </p:tgtEl>
                                        <p:attrNameLst>
                                          <p:attrName>style.visibility</p:attrName>
                                        </p:attrNameLst>
                                      </p:cBhvr>
                                      <p:to>
                                        <p:strVal val="visible"/>
                                      </p:to>
                                    </p:set>
                                    <p:animEffect transition="in" filter="wipe(down)">
                                      <p:cBhvr>
                                        <p:cTn id="185" dur="500"/>
                                        <p:tgtEl>
                                          <p:spTgt spid="14378"/>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4" fill="hold" nodeType="clickEffect">
                                  <p:stCondLst>
                                    <p:cond delay="0"/>
                                  </p:stCondLst>
                                  <p:childTnLst>
                                    <p:set>
                                      <p:cBhvr>
                                        <p:cTn id="189" dur="1" fill="hold">
                                          <p:stCondLst>
                                            <p:cond delay="0"/>
                                          </p:stCondLst>
                                        </p:cTn>
                                        <p:tgtEl>
                                          <p:spTgt spid="14382"/>
                                        </p:tgtEl>
                                        <p:attrNameLst>
                                          <p:attrName>style.visibility</p:attrName>
                                        </p:attrNameLst>
                                      </p:cBhvr>
                                      <p:to>
                                        <p:strVal val="visible"/>
                                      </p:to>
                                    </p:set>
                                    <p:animEffect transition="in" filter="wipe(down)">
                                      <p:cBhvr>
                                        <p:cTn id="190" dur="500"/>
                                        <p:tgtEl>
                                          <p:spTgt spid="14382"/>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nodeType="clickEffect">
                                  <p:stCondLst>
                                    <p:cond delay="0"/>
                                  </p:stCondLst>
                                  <p:childTnLst>
                                    <p:set>
                                      <p:cBhvr>
                                        <p:cTn id="194" dur="1" fill="hold">
                                          <p:stCondLst>
                                            <p:cond delay="0"/>
                                          </p:stCondLst>
                                        </p:cTn>
                                        <p:tgtEl>
                                          <p:spTgt spid="14389"/>
                                        </p:tgtEl>
                                        <p:attrNameLst>
                                          <p:attrName>style.visibility</p:attrName>
                                        </p:attrNameLst>
                                      </p:cBhvr>
                                      <p:to>
                                        <p:strVal val="visible"/>
                                      </p:to>
                                    </p:set>
                                    <p:animEffect transition="in" filter="wipe(down)">
                                      <p:cBhvr>
                                        <p:cTn id="195" dur="500"/>
                                        <p:tgtEl>
                                          <p:spTgt spid="14389"/>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4" fill="hold" nodeType="clickEffect">
                                  <p:stCondLst>
                                    <p:cond delay="0"/>
                                  </p:stCondLst>
                                  <p:childTnLst>
                                    <p:set>
                                      <p:cBhvr>
                                        <p:cTn id="199" dur="1" fill="hold">
                                          <p:stCondLst>
                                            <p:cond delay="0"/>
                                          </p:stCondLst>
                                        </p:cTn>
                                        <p:tgtEl>
                                          <p:spTgt spid="14392"/>
                                        </p:tgtEl>
                                        <p:attrNameLst>
                                          <p:attrName>style.visibility</p:attrName>
                                        </p:attrNameLst>
                                      </p:cBhvr>
                                      <p:to>
                                        <p:strVal val="visible"/>
                                      </p:to>
                                    </p:set>
                                    <p:animEffect transition="in" filter="wipe(down)">
                                      <p:cBhvr>
                                        <p:cTn id="200" dur="500"/>
                                        <p:tgtEl>
                                          <p:spTgt spid="14392"/>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4" fill="hold" grpId="0" nodeType="clickEffect">
                                  <p:stCondLst>
                                    <p:cond delay="0"/>
                                  </p:stCondLst>
                                  <p:childTnLst>
                                    <p:set>
                                      <p:cBhvr>
                                        <p:cTn id="204" dur="1" fill="hold">
                                          <p:stCondLst>
                                            <p:cond delay="0"/>
                                          </p:stCondLst>
                                        </p:cTn>
                                        <p:tgtEl>
                                          <p:spTgt spid="14398"/>
                                        </p:tgtEl>
                                        <p:attrNameLst>
                                          <p:attrName>style.visibility</p:attrName>
                                        </p:attrNameLst>
                                      </p:cBhvr>
                                      <p:to>
                                        <p:strVal val="visible"/>
                                      </p:to>
                                    </p:set>
                                    <p:animEffect transition="in" filter="wipe(down)">
                                      <p:cBhvr>
                                        <p:cTn id="205" dur="500"/>
                                        <p:tgtEl>
                                          <p:spTgt spid="14398"/>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4" fill="hold" nodeType="clickEffect">
                                  <p:stCondLst>
                                    <p:cond delay="0"/>
                                  </p:stCondLst>
                                  <p:childTnLst>
                                    <p:set>
                                      <p:cBhvr>
                                        <p:cTn id="209" dur="1" fill="hold">
                                          <p:stCondLst>
                                            <p:cond delay="0"/>
                                          </p:stCondLst>
                                        </p:cTn>
                                        <p:tgtEl>
                                          <p:spTgt spid="14393"/>
                                        </p:tgtEl>
                                        <p:attrNameLst>
                                          <p:attrName>style.visibility</p:attrName>
                                        </p:attrNameLst>
                                      </p:cBhvr>
                                      <p:to>
                                        <p:strVal val="visible"/>
                                      </p:to>
                                    </p:set>
                                    <p:animEffect transition="in" filter="wipe(down)">
                                      <p:cBhvr>
                                        <p:cTn id="210" dur="500"/>
                                        <p:tgtEl>
                                          <p:spTgt spid="14393"/>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4" fill="hold" nodeType="clickEffect">
                                  <p:stCondLst>
                                    <p:cond delay="0"/>
                                  </p:stCondLst>
                                  <p:childTnLst>
                                    <p:set>
                                      <p:cBhvr>
                                        <p:cTn id="214" dur="1" fill="hold">
                                          <p:stCondLst>
                                            <p:cond delay="0"/>
                                          </p:stCondLst>
                                        </p:cTn>
                                        <p:tgtEl>
                                          <p:spTgt spid="14394"/>
                                        </p:tgtEl>
                                        <p:attrNameLst>
                                          <p:attrName>style.visibility</p:attrName>
                                        </p:attrNameLst>
                                      </p:cBhvr>
                                      <p:to>
                                        <p:strVal val="visible"/>
                                      </p:to>
                                    </p:set>
                                    <p:animEffect transition="in" filter="wipe(down)">
                                      <p:cBhvr>
                                        <p:cTn id="215" dur="500"/>
                                        <p:tgtEl>
                                          <p:spTgt spid="14394"/>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4" fill="hold" nodeType="clickEffect">
                                  <p:stCondLst>
                                    <p:cond delay="0"/>
                                  </p:stCondLst>
                                  <p:childTnLst>
                                    <p:set>
                                      <p:cBhvr>
                                        <p:cTn id="219" dur="1" fill="hold">
                                          <p:stCondLst>
                                            <p:cond delay="0"/>
                                          </p:stCondLst>
                                        </p:cTn>
                                        <p:tgtEl>
                                          <p:spTgt spid="14396"/>
                                        </p:tgtEl>
                                        <p:attrNameLst>
                                          <p:attrName>style.visibility</p:attrName>
                                        </p:attrNameLst>
                                      </p:cBhvr>
                                      <p:to>
                                        <p:strVal val="visible"/>
                                      </p:to>
                                    </p:set>
                                    <p:animEffect transition="in" filter="wipe(down)">
                                      <p:cBhvr>
                                        <p:cTn id="220" dur="500"/>
                                        <p:tgtEl>
                                          <p:spTgt spid="14396"/>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4" fill="hold" grpId="0" nodeType="clickEffect">
                                  <p:stCondLst>
                                    <p:cond delay="0"/>
                                  </p:stCondLst>
                                  <p:childTnLst>
                                    <p:set>
                                      <p:cBhvr>
                                        <p:cTn id="224" dur="1" fill="hold">
                                          <p:stCondLst>
                                            <p:cond delay="0"/>
                                          </p:stCondLst>
                                        </p:cTn>
                                        <p:tgtEl>
                                          <p:spTgt spid="14397"/>
                                        </p:tgtEl>
                                        <p:attrNameLst>
                                          <p:attrName>style.visibility</p:attrName>
                                        </p:attrNameLst>
                                      </p:cBhvr>
                                      <p:to>
                                        <p:strVal val="visible"/>
                                      </p:to>
                                    </p:set>
                                    <p:animEffect transition="in" filter="wipe(down)">
                                      <p:cBhvr>
                                        <p:cTn id="225" dur="500"/>
                                        <p:tgtEl>
                                          <p:spTgt spid="14397"/>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 presetClass="entr" presetSubtype="4" fill="hold" grpId="0" nodeType="clickEffect">
                                  <p:stCondLst>
                                    <p:cond delay="0"/>
                                  </p:stCondLst>
                                  <p:childTnLst>
                                    <p:set>
                                      <p:cBhvr>
                                        <p:cTn id="229" dur="1" fill="hold">
                                          <p:stCondLst>
                                            <p:cond delay="0"/>
                                          </p:stCondLst>
                                        </p:cTn>
                                        <p:tgtEl>
                                          <p:spTgt spid="14399"/>
                                        </p:tgtEl>
                                        <p:attrNameLst>
                                          <p:attrName>style.visibility</p:attrName>
                                        </p:attrNameLst>
                                      </p:cBhvr>
                                      <p:to>
                                        <p:strVal val="visible"/>
                                      </p:to>
                                    </p:set>
                                    <p:anim calcmode="lin" valueType="num">
                                      <p:cBhvr additive="base">
                                        <p:cTn id="230" dur="500" fill="hold"/>
                                        <p:tgtEl>
                                          <p:spTgt spid="14399"/>
                                        </p:tgtEl>
                                        <p:attrNameLst>
                                          <p:attrName>ppt_x</p:attrName>
                                        </p:attrNameLst>
                                      </p:cBhvr>
                                      <p:tavLst>
                                        <p:tav tm="0">
                                          <p:val>
                                            <p:strVal val="#ppt_x"/>
                                          </p:val>
                                        </p:tav>
                                        <p:tav tm="100000">
                                          <p:val>
                                            <p:strVal val="#ppt_x"/>
                                          </p:val>
                                        </p:tav>
                                      </p:tavLst>
                                    </p:anim>
                                    <p:anim calcmode="lin" valueType="num">
                                      <p:cBhvr additive="base">
                                        <p:cTn id="231" dur="500" fill="hold"/>
                                        <p:tgtEl>
                                          <p:spTgt spid="143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3" grpId="0"/>
      <p:bldP spid="14345" grpId="0"/>
      <p:bldP spid="14346" grpId="0"/>
      <p:bldP spid="14350" grpId="0"/>
      <p:bldP spid="14351" grpId="0"/>
      <p:bldP spid="14354" grpId="0"/>
      <p:bldP spid="14356" grpId="0"/>
      <p:bldP spid="14358" grpId="0"/>
      <p:bldP spid="14360" grpId="0"/>
      <p:bldP spid="14366" grpId="0"/>
      <p:bldP spid="14367" grpId="0"/>
      <p:bldP spid="14373" grpId="0"/>
      <p:bldP spid="14376" grpId="0"/>
      <p:bldP spid="14397" grpId="0"/>
      <p:bldP spid="14398" grpId="0"/>
      <p:bldP spid="14399" grpId="0"/>
      <p:bldP spid="14400" grpId="0"/>
      <p:bldP spid="14401" grpId="0"/>
      <p:bldP spid="144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4">
            <a:extLst>
              <a:ext uri="{FF2B5EF4-FFF2-40B4-BE49-F238E27FC236}">
                <a16:creationId xmlns:a16="http://schemas.microsoft.com/office/drawing/2014/main" id="{AD979DA5-5438-4EA1-968B-D4F1D6ED837F}"/>
              </a:ext>
            </a:extLst>
          </p:cNvPr>
          <p:cNvSpPr txBox="1">
            <a:spLocks noChangeArrowheads="1"/>
          </p:cNvSpPr>
          <p:nvPr/>
        </p:nvSpPr>
        <p:spPr bwMode="auto">
          <a:xfrm>
            <a:off x="0" y="0"/>
            <a:ext cx="9144000" cy="11557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defRPr>
            </a:lvl1pPr>
            <a:lvl2pPr marL="828675" indent="-371475">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r>
              <a:rPr lang="en-US" altLang="en-US" sz="1400" b="1"/>
              <a:t>Q10.28: The distance between the end projectors of a line AB is 70 mm and the projectors through traces are 110 mm apart. The end A of the line is 10 mm above the H.P. If the top view and the front view of the line make 30° and 60° with  XY line respectively. Draw the projections of the line and determine (i) the traces, (ii) the angles with the H.P. and the V.P. and (iii) the true length of the line.</a:t>
            </a:r>
          </a:p>
          <a:p>
            <a:r>
              <a:rPr lang="en-US" altLang="en-US" sz="1400" b="1"/>
              <a:t>	Assume that the line is in the first quadrant.</a:t>
            </a:r>
          </a:p>
        </p:txBody>
      </p:sp>
      <p:sp>
        <p:nvSpPr>
          <p:cNvPr id="64517" name="Text Box 5">
            <a:extLst>
              <a:ext uri="{FF2B5EF4-FFF2-40B4-BE49-F238E27FC236}">
                <a16:creationId xmlns:a16="http://schemas.microsoft.com/office/drawing/2014/main" id="{A362B7E6-44F7-49AA-B435-126711FEA220}"/>
              </a:ext>
            </a:extLst>
          </p:cNvPr>
          <p:cNvSpPr txBox="1">
            <a:spLocks noChangeArrowheads="1"/>
          </p:cNvSpPr>
          <p:nvPr/>
        </p:nvSpPr>
        <p:spPr bwMode="auto">
          <a:xfrm>
            <a:off x="1628775" y="49149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64518" name="Line 6">
            <a:extLst>
              <a:ext uri="{FF2B5EF4-FFF2-40B4-BE49-F238E27FC236}">
                <a16:creationId xmlns:a16="http://schemas.microsoft.com/office/drawing/2014/main" id="{B554F693-7A69-4162-8855-F4A8113D9999}"/>
              </a:ext>
            </a:extLst>
          </p:cNvPr>
          <p:cNvSpPr>
            <a:spLocks noChangeShapeType="1"/>
          </p:cNvSpPr>
          <p:nvPr/>
        </p:nvSpPr>
        <p:spPr bwMode="auto">
          <a:xfrm flipV="1">
            <a:off x="1928813" y="5075238"/>
            <a:ext cx="4711700" cy="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9" name="Text Box 7">
            <a:extLst>
              <a:ext uri="{FF2B5EF4-FFF2-40B4-BE49-F238E27FC236}">
                <a16:creationId xmlns:a16="http://schemas.microsoft.com/office/drawing/2014/main" id="{812A7BC3-5A74-446F-83BD-ADD39C697F46}"/>
              </a:ext>
            </a:extLst>
          </p:cNvPr>
          <p:cNvSpPr txBox="1">
            <a:spLocks noChangeArrowheads="1"/>
          </p:cNvSpPr>
          <p:nvPr/>
        </p:nvSpPr>
        <p:spPr bwMode="auto">
          <a:xfrm>
            <a:off x="6602413" y="487838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64552" name="Text Box 40">
            <a:extLst>
              <a:ext uri="{FF2B5EF4-FFF2-40B4-BE49-F238E27FC236}">
                <a16:creationId xmlns:a16="http://schemas.microsoft.com/office/drawing/2014/main" id="{4B6BF92E-B378-4C8E-B592-AD20EAFF38A1}"/>
              </a:ext>
            </a:extLst>
          </p:cNvPr>
          <p:cNvSpPr txBox="1">
            <a:spLocks noChangeArrowheads="1"/>
          </p:cNvSpPr>
          <p:nvPr/>
        </p:nvSpPr>
        <p:spPr bwMode="auto">
          <a:xfrm>
            <a:off x="-6350" y="1155700"/>
            <a:ext cx="1822450"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33CC"/>
                </a:solidFill>
              </a:rPr>
              <a:t>Given,                                   a</a:t>
            </a:r>
            <a:r>
              <a:rPr lang="en-US" altLang="en-US" sz="1400" b="1" baseline="-25000">
                <a:solidFill>
                  <a:srgbClr val="0033CC"/>
                </a:solidFill>
              </a:rPr>
              <a:t>0</a:t>
            </a:r>
            <a:r>
              <a:rPr lang="en-US" altLang="en-US" sz="1400" b="1">
                <a:solidFill>
                  <a:srgbClr val="0033CC"/>
                </a:solidFill>
              </a:rPr>
              <a:t>b</a:t>
            </a:r>
            <a:r>
              <a:rPr lang="en-US" altLang="en-US" sz="1400" b="1" baseline="-25000">
                <a:solidFill>
                  <a:srgbClr val="0033CC"/>
                </a:solidFill>
              </a:rPr>
              <a:t>0</a:t>
            </a:r>
            <a:r>
              <a:rPr lang="en-US" altLang="en-US" sz="1400" b="1">
                <a:solidFill>
                  <a:srgbClr val="0033CC"/>
                </a:solidFill>
              </a:rPr>
              <a:t>= 70 mm,                         h’v= 110 mm,                           A: 10 mm </a:t>
            </a:r>
            <a:r>
              <a:rPr lang="en-US" altLang="en-US" sz="1400">
                <a:solidFill>
                  <a:srgbClr val="0033CC"/>
                </a:solidFill>
                <a:cs typeface="Arial" panose="020B0604020202020204" pitchFamily="34" charset="0"/>
              </a:rPr>
              <a:t>↑</a:t>
            </a:r>
            <a:r>
              <a:rPr lang="en-US" altLang="en-US" sz="1400" b="1">
                <a:solidFill>
                  <a:srgbClr val="0033CC"/>
                </a:solidFill>
                <a:cs typeface="Arial" panose="020B0604020202020204" pitchFamily="34" charset="0"/>
              </a:rPr>
              <a:t> H.P.,</a:t>
            </a:r>
            <a:r>
              <a:rPr lang="en-US" altLang="en-US" sz="1400" b="1">
                <a:solidFill>
                  <a:srgbClr val="0033CC"/>
                </a:solidFill>
              </a:rPr>
              <a:t>                       </a:t>
            </a:r>
            <a:r>
              <a:rPr lang="el-GR" altLang="en-US" b="1">
                <a:solidFill>
                  <a:srgbClr val="000099"/>
                </a:solidFill>
              </a:rPr>
              <a:t>α</a:t>
            </a:r>
            <a:r>
              <a:rPr lang="el-GR" altLang="en-US"/>
              <a:t> </a:t>
            </a:r>
            <a:r>
              <a:rPr lang="en-US" altLang="en-US" sz="1400" b="1">
                <a:solidFill>
                  <a:srgbClr val="0033CC"/>
                </a:solidFill>
                <a:cs typeface="Arial" panose="020B0604020202020204" pitchFamily="34" charset="0"/>
              </a:rPr>
              <a:t>=60º,                                 </a:t>
            </a:r>
            <a:r>
              <a:rPr lang="el-GR" altLang="en-US" sz="1400" b="1">
                <a:solidFill>
                  <a:srgbClr val="0033CC"/>
                </a:solidFill>
                <a:cs typeface="Arial" panose="020B0604020202020204" pitchFamily="34" charset="0"/>
              </a:rPr>
              <a:t>β</a:t>
            </a:r>
            <a:r>
              <a:rPr lang="en-US" altLang="en-US" sz="1400" b="1">
                <a:solidFill>
                  <a:srgbClr val="0033CC"/>
                </a:solidFill>
                <a:cs typeface="Arial" panose="020B0604020202020204" pitchFamily="34" charset="0"/>
              </a:rPr>
              <a:t>=30º</a:t>
            </a:r>
          </a:p>
        </p:txBody>
      </p:sp>
      <p:sp>
        <p:nvSpPr>
          <p:cNvPr id="64553" name="Text Box 41">
            <a:extLst>
              <a:ext uri="{FF2B5EF4-FFF2-40B4-BE49-F238E27FC236}">
                <a16:creationId xmlns:a16="http://schemas.microsoft.com/office/drawing/2014/main" id="{BA072943-F6DE-470B-8120-749E63E374A6}"/>
              </a:ext>
            </a:extLst>
          </p:cNvPr>
          <p:cNvSpPr txBox="1">
            <a:spLocks noChangeArrowheads="1"/>
          </p:cNvSpPr>
          <p:nvPr/>
        </p:nvSpPr>
        <p:spPr bwMode="auto">
          <a:xfrm>
            <a:off x="0" y="2744788"/>
            <a:ext cx="1570038"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                                        True Length,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Ø,                                                  H.T. and                                         V.T.</a:t>
            </a:r>
          </a:p>
        </p:txBody>
      </p:sp>
      <p:sp>
        <p:nvSpPr>
          <p:cNvPr id="64557" name="Line 45">
            <a:extLst>
              <a:ext uri="{FF2B5EF4-FFF2-40B4-BE49-F238E27FC236}">
                <a16:creationId xmlns:a16="http://schemas.microsoft.com/office/drawing/2014/main" id="{DDAACC7E-0C70-4EB1-9241-C90065E712A1}"/>
              </a:ext>
            </a:extLst>
          </p:cNvPr>
          <p:cNvSpPr>
            <a:spLocks noChangeShapeType="1"/>
          </p:cNvSpPr>
          <p:nvPr/>
        </p:nvSpPr>
        <p:spPr bwMode="auto">
          <a:xfrm flipH="1">
            <a:off x="2781300" y="4340225"/>
            <a:ext cx="0" cy="2366963"/>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58" name="Text Box 46">
            <a:extLst>
              <a:ext uri="{FF2B5EF4-FFF2-40B4-BE49-F238E27FC236}">
                <a16:creationId xmlns:a16="http://schemas.microsoft.com/office/drawing/2014/main" id="{56FD82C4-6000-40D8-AB90-B528D36BE6D2}"/>
              </a:ext>
            </a:extLst>
          </p:cNvPr>
          <p:cNvSpPr txBox="1">
            <a:spLocks noChangeArrowheads="1"/>
          </p:cNvSpPr>
          <p:nvPr/>
        </p:nvSpPr>
        <p:spPr bwMode="auto">
          <a:xfrm>
            <a:off x="2719388" y="4995863"/>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r>
              <a:rPr lang="en-US" altLang="en-US" sz="1600" baseline="-25000"/>
              <a:t>0</a:t>
            </a:r>
          </a:p>
        </p:txBody>
      </p:sp>
      <p:sp>
        <p:nvSpPr>
          <p:cNvPr id="64559" name="Oval 47">
            <a:extLst>
              <a:ext uri="{FF2B5EF4-FFF2-40B4-BE49-F238E27FC236}">
                <a16:creationId xmlns:a16="http://schemas.microsoft.com/office/drawing/2014/main" id="{35896342-5F16-465C-BDDF-EEC54CB999D4}"/>
              </a:ext>
            </a:extLst>
          </p:cNvPr>
          <p:cNvSpPr>
            <a:spLocks noChangeArrowheads="1"/>
          </p:cNvSpPr>
          <p:nvPr/>
        </p:nvSpPr>
        <p:spPr bwMode="auto">
          <a:xfrm>
            <a:off x="2760663" y="5064125"/>
            <a:ext cx="46037" cy="46038"/>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0" name="Line 48">
            <a:extLst>
              <a:ext uri="{FF2B5EF4-FFF2-40B4-BE49-F238E27FC236}">
                <a16:creationId xmlns:a16="http://schemas.microsoft.com/office/drawing/2014/main" id="{CB260ECC-3249-4FAA-9ED1-A030CEC27FBE}"/>
              </a:ext>
            </a:extLst>
          </p:cNvPr>
          <p:cNvSpPr>
            <a:spLocks noChangeShapeType="1"/>
          </p:cNvSpPr>
          <p:nvPr/>
        </p:nvSpPr>
        <p:spPr bwMode="auto">
          <a:xfrm>
            <a:off x="2781300" y="6573838"/>
            <a:ext cx="1508125" cy="0"/>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61" name="Rectangle 49">
            <a:extLst>
              <a:ext uri="{FF2B5EF4-FFF2-40B4-BE49-F238E27FC236}">
                <a16:creationId xmlns:a16="http://schemas.microsoft.com/office/drawing/2014/main" id="{EB74B1E5-4404-4631-A2A5-22122D2F8640}"/>
              </a:ext>
            </a:extLst>
          </p:cNvPr>
          <p:cNvSpPr>
            <a:spLocks noChangeArrowheads="1"/>
          </p:cNvSpPr>
          <p:nvPr/>
        </p:nvSpPr>
        <p:spPr bwMode="auto">
          <a:xfrm>
            <a:off x="3378200" y="6380163"/>
            <a:ext cx="323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solidFill>
                  <a:srgbClr val="4D4D4D"/>
                </a:solidFill>
              </a:rPr>
              <a:t>70</a:t>
            </a:r>
            <a:endParaRPr lang="en-US" altLang="en-US" sz="1000">
              <a:solidFill>
                <a:srgbClr val="4D4D4D"/>
              </a:solidFill>
              <a:cs typeface="Arial" panose="020B0604020202020204" pitchFamily="34" charset="0"/>
            </a:endParaRPr>
          </a:p>
        </p:txBody>
      </p:sp>
      <p:sp>
        <p:nvSpPr>
          <p:cNvPr id="64562" name="Line 50">
            <a:extLst>
              <a:ext uri="{FF2B5EF4-FFF2-40B4-BE49-F238E27FC236}">
                <a16:creationId xmlns:a16="http://schemas.microsoft.com/office/drawing/2014/main" id="{8015DC24-1BC6-4B5B-B9FC-CB1F81DC972C}"/>
              </a:ext>
            </a:extLst>
          </p:cNvPr>
          <p:cNvSpPr>
            <a:spLocks noChangeShapeType="1"/>
          </p:cNvSpPr>
          <p:nvPr/>
        </p:nvSpPr>
        <p:spPr bwMode="auto">
          <a:xfrm>
            <a:off x="4294188" y="1474788"/>
            <a:ext cx="0" cy="523240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63" name="Oval 51">
            <a:extLst>
              <a:ext uri="{FF2B5EF4-FFF2-40B4-BE49-F238E27FC236}">
                <a16:creationId xmlns:a16="http://schemas.microsoft.com/office/drawing/2014/main" id="{9CBB7B5C-2921-45E4-A807-E9EB0D137545}"/>
              </a:ext>
            </a:extLst>
          </p:cNvPr>
          <p:cNvSpPr>
            <a:spLocks noChangeArrowheads="1"/>
          </p:cNvSpPr>
          <p:nvPr/>
        </p:nvSpPr>
        <p:spPr bwMode="auto">
          <a:xfrm>
            <a:off x="4270375" y="5064125"/>
            <a:ext cx="46038" cy="46038"/>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4" name="Text Box 52">
            <a:extLst>
              <a:ext uri="{FF2B5EF4-FFF2-40B4-BE49-F238E27FC236}">
                <a16:creationId xmlns:a16="http://schemas.microsoft.com/office/drawing/2014/main" id="{962F3143-29DF-468E-AFE4-76DD472A49DB}"/>
              </a:ext>
            </a:extLst>
          </p:cNvPr>
          <p:cNvSpPr txBox="1">
            <a:spLocks noChangeArrowheads="1"/>
          </p:cNvSpPr>
          <p:nvPr/>
        </p:nvSpPr>
        <p:spPr bwMode="auto">
          <a:xfrm>
            <a:off x="3990975" y="4770438"/>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0</a:t>
            </a:r>
          </a:p>
        </p:txBody>
      </p:sp>
      <p:sp>
        <p:nvSpPr>
          <p:cNvPr id="64565" name="Line 53">
            <a:extLst>
              <a:ext uri="{FF2B5EF4-FFF2-40B4-BE49-F238E27FC236}">
                <a16:creationId xmlns:a16="http://schemas.microsoft.com/office/drawing/2014/main" id="{A2F10352-BB8F-4395-8217-4B325882729C}"/>
              </a:ext>
            </a:extLst>
          </p:cNvPr>
          <p:cNvSpPr>
            <a:spLocks noChangeShapeType="1"/>
          </p:cNvSpPr>
          <p:nvPr/>
        </p:nvSpPr>
        <p:spPr bwMode="auto">
          <a:xfrm flipV="1">
            <a:off x="2355850" y="4833938"/>
            <a:ext cx="0" cy="255587"/>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66" name="Rectangle 54">
            <a:extLst>
              <a:ext uri="{FF2B5EF4-FFF2-40B4-BE49-F238E27FC236}">
                <a16:creationId xmlns:a16="http://schemas.microsoft.com/office/drawing/2014/main" id="{482EB01E-BD0F-4F6C-B6D4-27A4C9EE49D6}"/>
              </a:ext>
            </a:extLst>
          </p:cNvPr>
          <p:cNvSpPr>
            <a:spLocks noChangeArrowheads="1"/>
          </p:cNvSpPr>
          <p:nvPr/>
        </p:nvSpPr>
        <p:spPr bwMode="auto">
          <a:xfrm rot="16200000">
            <a:off x="2076451" y="4873625"/>
            <a:ext cx="323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solidFill>
                  <a:srgbClr val="4D4D4D"/>
                </a:solidFill>
              </a:rPr>
              <a:t>10</a:t>
            </a:r>
            <a:endParaRPr lang="en-US" altLang="en-US" sz="1000">
              <a:solidFill>
                <a:srgbClr val="4D4D4D"/>
              </a:solidFill>
              <a:cs typeface="Arial" panose="020B0604020202020204" pitchFamily="34" charset="0"/>
            </a:endParaRPr>
          </a:p>
        </p:txBody>
      </p:sp>
      <p:sp>
        <p:nvSpPr>
          <p:cNvPr id="64567" name="Line 55">
            <a:extLst>
              <a:ext uri="{FF2B5EF4-FFF2-40B4-BE49-F238E27FC236}">
                <a16:creationId xmlns:a16="http://schemas.microsoft.com/office/drawing/2014/main" id="{2D5CAA1A-F0BC-4707-B76F-2215424949ED}"/>
              </a:ext>
            </a:extLst>
          </p:cNvPr>
          <p:cNvSpPr>
            <a:spLocks noChangeShapeType="1"/>
          </p:cNvSpPr>
          <p:nvPr/>
        </p:nvSpPr>
        <p:spPr bwMode="auto">
          <a:xfrm>
            <a:off x="2355850" y="4833938"/>
            <a:ext cx="425450"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68" name="Oval 56">
            <a:extLst>
              <a:ext uri="{FF2B5EF4-FFF2-40B4-BE49-F238E27FC236}">
                <a16:creationId xmlns:a16="http://schemas.microsoft.com/office/drawing/2014/main" id="{9C4EA3D8-C1A0-439F-8B79-A7F0AA8001E7}"/>
              </a:ext>
            </a:extLst>
          </p:cNvPr>
          <p:cNvSpPr>
            <a:spLocks noChangeArrowheads="1"/>
          </p:cNvSpPr>
          <p:nvPr/>
        </p:nvSpPr>
        <p:spPr bwMode="auto">
          <a:xfrm>
            <a:off x="2755900" y="4808538"/>
            <a:ext cx="46038" cy="46037"/>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9" name="Text Box 57">
            <a:extLst>
              <a:ext uri="{FF2B5EF4-FFF2-40B4-BE49-F238E27FC236}">
                <a16:creationId xmlns:a16="http://schemas.microsoft.com/office/drawing/2014/main" id="{6456EFAC-E4B8-4D2F-A759-D5C691F53227}"/>
              </a:ext>
            </a:extLst>
          </p:cNvPr>
          <p:cNvSpPr txBox="1">
            <a:spLocks noChangeArrowheads="1"/>
          </p:cNvSpPr>
          <p:nvPr/>
        </p:nvSpPr>
        <p:spPr bwMode="auto">
          <a:xfrm>
            <a:off x="2519363" y="4567238"/>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p>
        </p:txBody>
      </p:sp>
      <p:sp>
        <p:nvSpPr>
          <p:cNvPr id="64570" name="Line 58">
            <a:extLst>
              <a:ext uri="{FF2B5EF4-FFF2-40B4-BE49-F238E27FC236}">
                <a16:creationId xmlns:a16="http://schemas.microsoft.com/office/drawing/2014/main" id="{204D0DFD-F3AA-4050-A617-CB2C5A6652DC}"/>
              </a:ext>
            </a:extLst>
          </p:cNvPr>
          <p:cNvSpPr>
            <a:spLocks noChangeShapeType="1"/>
          </p:cNvSpPr>
          <p:nvPr/>
        </p:nvSpPr>
        <p:spPr bwMode="auto">
          <a:xfrm flipV="1">
            <a:off x="2792413" y="4832350"/>
            <a:ext cx="3332162" cy="1588"/>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71" name="Line 59">
            <a:extLst>
              <a:ext uri="{FF2B5EF4-FFF2-40B4-BE49-F238E27FC236}">
                <a16:creationId xmlns:a16="http://schemas.microsoft.com/office/drawing/2014/main" id="{E3A97856-3626-4D30-861D-C217C8013BF6}"/>
              </a:ext>
            </a:extLst>
          </p:cNvPr>
          <p:cNvSpPr>
            <a:spLocks noChangeShapeType="1"/>
          </p:cNvSpPr>
          <p:nvPr/>
        </p:nvSpPr>
        <p:spPr bwMode="auto">
          <a:xfrm rot="18000000">
            <a:off x="1653381" y="2874169"/>
            <a:ext cx="4503738"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72" name="Arc 60">
            <a:extLst>
              <a:ext uri="{FF2B5EF4-FFF2-40B4-BE49-F238E27FC236}">
                <a16:creationId xmlns:a16="http://schemas.microsoft.com/office/drawing/2014/main" id="{2CD5C3F4-A88F-4780-8061-A80D0DB4E1F5}"/>
              </a:ext>
            </a:extLst>
          </p:cNvPr>
          <p:cNvSpPr>
            <a:spLocks/>
          </p:cNvSpPr>
          <p:nvPr/>
        </p:nvSpPr>
        <p:spPr bwMode="auto">
          <a:xfrm rot="10800000" flipH="1" flipV="1">
            <a:off x="2828925" y="4394200"/>
            <a:ext cx="447675" cy="438150"/>
          </a:xfrm>
          <a:custGeom>
            <a:avLst/>
            <a:gdLst>
              <a:gd name="G0" fmla="+- 0 0 0"/>
              <a:gd name="G1" fmla="+- 19627 0 0"/>
              <a:gd name="G2" fmla="+- 21600 0 0"/>
              <a:gd name="T0" fmla="*/ 9020 w 21600"/>
              <a:gd name="T1" fmla="*/ 0 h 19627"/>
              <a:gd name="T2" fmla="*/ 21600 w 21600"/>
              <a:gd name="T3" fmla="*/ 19627 h 19627"/>
              <a:gd name="T4" fmla="*/ 0 w 21600"/>
              <a:gd name="T5" fmla="*/ 19627 h 19627"/>
            </a:gdLst>
            <a:ahLst/>
            <a:cxnLst>
              <a:cxn ang="0">
                <a:pos x="T0" y="T1"/>
              </a:cxn>
              <a:cxn ang="0">
                <a:pos x="T2" y="T3"/>
              </a:cxn>
              <a:cxn ang="0">
                <a:pos x="T4" y="T5"/>
              </a:cxn>
            </a:cxnLst>
            <a:rect l="0" t="0" r="r" b="b"/>
            <a:pathLst>
              <a:path w="21600" h="19627" fill="none" extrusionOk="0">
                <a:moveTo>
                  <a:pt x="9019" y="0"/>
                </a:moveTo>
                <a:cubicBezTo>
                  <a:pt x="16686" y="3523"/>
                  <a:pt x="21600" y="11189"/>
                  <a:pt x="21600" y="19627"/>
                </a:cubicBezTo>
              </a:path>
              <a:path w="21600" h="19627" stroke="0" extrusionOk="0">
                <a:moveTo>
                  <a:pt x="9019" y="0"/>
                </a:moveTo>
                <a:cubicBezTo>
                  <a:pt x="16686" y="3523"/>
                  <a:pt x="21600" y="11189"/>
                  <a:pt x="21600" y="19627"/>
                </a:cubicBezTo>
                <a:lnTo>
                  <a:pt x="0" y="19627"/>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3" name="Text Box 61">
            <a:extLst>
              <a:ext uri="{FF2B5EF4-FFF2-40B4-BE49-F238E27FC236}">
                <a16:creationId xmlns:a16="http://schemas.microsoft.com/office/drawing/2014/main" id="{F7008760-20CE-49F3-9B9C-34A03C037406}"/>
              </a:ext>
            </a:extLst>
          </p:cNvPr>
          <p:cNvSpPr txBox="1">
            <a:spLocks noChangeArrowheads="1"/>
          </p:cNvSpPr>
          <p:nvPr/>
        </p:nvSpPr>
        <p:spPr bwMode="auto">
          <a:xfrm>
            <a:off x="2867025" y="4535488"/>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60º</a:t>
            </a:r>
          </a:p>
        </p:txBody>
      </p:sp>
      <p:sp>
        <p:nvSpPr>
          <p:cNvPr id="64574" name="Oval 62">
            <a:extLst>
              <a:ext uri="{FF2B5EF4-FFF2-40B4-BE49-F238E27FC236}">
                <a16:creationId xmlns:a16="http://schemas.microsoft.com/office/drawing/2014/main" id="{B63E3517-4830-4381-A352-924B1A619DBB}"/>
              </a:ext>
            </a:extLst>
          </p:cNvPr>
          <p:cNvSpPr>
            <a:spLocks noChangeArrowheads="1"/>
          </p:cNvSpPr>
          <p:nvPr/>
        </p:nvSpPr>
        <p:spPr bwMode="auto">
          <a:xfrm>
            <a:off x="4270375" y="2176463"/>
            <a:ext cx="46038" cy="46037"/>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5" name="Text Box 63">
            <a:extLst>
              <a:ext uri="{FF2B5EF4-FFF2-40B4-BE49-F238E27FC236}">
                <a16:creationId xmlns:a16="http://schemas.microsoft.com/office/drawing/2014/main" id="{F9BDBB8F-6304-4858-89FF-AA50F46A8F85}"/>
              </a:ext>
            </a:extLst>
          </p:cNvPr>
          <p:cNvSpPr txBox="1">
            <a:spLocks noChangeArrowheads="1"/>
          </p:cNvSpPr>
          <p:nvPr/>
        </p:nvSpPr>
        <p:spPr bwMode="auto">
          <a:xfrm>
            <a:off x="4019550" y="1943100"/>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p>
        </p:txBody>
      </p:sp>
      <p:sp>
        <p:nvSpPr>
          <p:cNvPr id="64576" name="Line 64">
            <a:extLst>
              <a:ext uri="{FF2B5EF4-FFF2-40B4-BE49-F238E27FC236}">
                <a16:creationId xmlns:a16="http://schemas.microsoft.com/office/drawing/2014/main" id="{89536279-BFE3-41DA-BF10-BBCD56C6B8DB}"/>
              </a:ext>
            </a:extLst>
          </p:cNvPr>
          <p:cNvSpPr>
            <a:spLocks noChangeShapeType="1"/>
          </p:cNvSpPr>
          <p:nvPr/>
        </p:nvSpPr>
        <p:spPr bwMode="auto">
          <a:xfrm rot="18000000">
            <a:off x="2454275" y="5014913"/>
            <a:ext cx="428625"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77" name="Oval 65">
            <a:extLst>
              <a:ext uri="{FF2B5EF4-FFF2-40B4-BE49-F238E27FC236}">
                <a16:creationId xmlns:a16="http://schemas.microsoft.com/office/drawing/2014/main" id="{003B782F-9F79-4E08-B737-E395401616F2}"/>
              </a:ext>
            </a:extLst>
          </p:cNvPr>
          <p:cNvSpPr>
            <a:spLocks noChangeArrowheads="1"/>
          </p:cNvSpPr>
          <p:nvPr/>
        </p:nvSpPr>
        <p:spPr bwMode="auto">
          <a:xfrm>
            <a:off x="2600325" y="5065713"/>
            <a:ext cx="46038" cy="46037"/>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8" name="Text Box 66">
            <a:extLst>
              <a:ext uri="{FF2B5EF4-FFF2-40B4-BE49-F238E27FC236}">
                <a16:creationId xmlns:a16="http://schemas.microsoft.com/office/drawing/2014/main" id="{A42BC73F-CC8C-42BF-B2BF-C2840CCEE821}"/>
              </a:ext>
            </a:extLst>
          </p:cNvPr>
          <p:cNvSpPr txBox="1">
            <a:spLocks noChangeArrowheads="1"/>
          </p:cNvSpPr>
          <p:nvPr/>
        </p:nvSpPr>
        <p:spPr bwMode="auto">
          <a:xfrm>
            <a:off x="2311400" y="5067300"/>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t>
            </a:r>
          </a:p>
        </p:txBody>
      </p:sp>
      <p:sp>
        <p:nvSpPr>
          <p:cNvPr id="64579" name="Line 67">
            <a:extLst>
              <a:ext uri="{FF2B5EF4-FFF2-40B4-BE49-F238E27FC236}">
                <a16:creationId xmlns:a16="http://schemas.microsoft.com/office/drawing/2014/main" id="{D18DE988-4F59-4D81-BEC9-D56733BB86A1}"/>
              </a:ext>
            </a:extLst>
          </p:cNvPr>
          <p:cNvSpPr>
            <a:spLocks noChangeShapeType="1"/>
          </p:cNvSpPr>
          <p:nvPr/>
        </p:nvSpPr>
        <p:spPr bwMode="auto">
          <a:xfrm>
            <a:off x="2624138" y="5083175"/>
            <a:ext cx="0" cy="1766888"/>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80" name="Line 68">
            <a:extLst>
              <a:ext uri="{FF2B5EF4-FFF2-40B4-BE49-F238E27FC236}">
                <a16:creationId xmlns:a16="http://schemas.microsoft.com/office/drawing/2014/main" id="{9088D20C-1AC6-43C6-BB14-825C9C3B25FE}"/>
              </a:ext>
            </a:extLst>
          </p:cNvPr>
          <p:cNvSpPr>
            <a:spLocks noChangeShapeType="1"/>
          </p:cNvSpPr>
          <p:nvPr/>
        </p:nvSpPr>
        <p:spPr bwMode="auto">
          <a:xfrm>
            <a:off x="2624138" y="6769100"/>
            <a:ext cx="2376487" cy="0"/>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81" name="Rectangle 69">
            <a:extLst>
              <a:ext uri="{FF2B5EF4-FFF2-40B4-BE49-F238E27FC236}">
                <a16:creationId xmlns:a16="http://schemas.microsoft.com/office/drawing/2014/main" id="{9A964B35-ACCE-461E-B5EF-C9914C399311}"/>
              </a:ext>
            </a:extLst>
          </p:cNvPr>
          <p:cNvSpPr>
            <a:spLocks noChangeArrowheads="1"/>
          </p:cNvSpPr>
          <p:nvPr/>
        </p:nvSpPr>
        <p:spPr bwMode="auto">
          <a:xfrm>
            <a:off x="3478213" y="6581775"/>
            <a:ext cx="393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solidFill>
                  <a:srgbClr val="4D4D4D"/>
                </a:solidFill>
              </a:rPr>
              <a:t>110</a:t>
            </a:r>
            <a:endParaRPr lang="en-US" altLang="en-US" sz="1000">
              <a:solidFill>
                <a:srgbClr val="4D4D4D"/>
              </a:solidFill>
              <a:cs typeface="Arial" panose="020B0604020202020204" pitchFamily="34" charset="0"/>
            </a:endParaRPr>
          </a:p>
        </p:txBody>
      </p:sp>
      <p:sp>
        <p:nvSpPr>
          <p:cNvPr id="64582" name="Line 70">
            <a:extLst>
              <a:ext uri="{FF2B5EF4-FFF2-40B4-BE49-F238E27FC236}">
                <a16:creationId xmlns:a16="http://schemas.microsoft.com/office/drawing/2014/main" id="{E81CD13C-7480-43E0-BBCC-BDFACBE55C9D}"/>
              </a:ext>
            </a:extLst>
          </p:cNvPr>
          <p:cNvSpPr>
            <a:spLocks noChangeShapeType="1"/>
          </p:cNvSpPr>
          <p:nvPr/>
        </p:nvSpPr>
        <p:spPr bwMode="auto">
          <a:xfrm>
            <a:off x="4999038" y="896938"/>
            <a:ext cx="1587" cy="5997575"/>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83" name="Oval 71">
            <a:extLst>
              <a:ext uri="{FF2B5EF4-FFF2-40B4-BE49-F238E27FC236}">
                <a16:creationId xmlns:a16="http://schemas.microsoft.com/office/drawing/2014/main" id="{3AAD5C65-E38E-4D55-A9F5-6D6DD3F94B08}"/>
              </a:ext>
            </a:extLst>
          </p:cNvPr>
          <p:cNvSpPr>
            <a:spLocks noChangeArrowheads="1"/>
          </p:cNvSpPr>
          <p:nvPr/>
        </p:nvSpPr>
        <p:spPr bwMode="auto">
          <a:xfrm>
            <a:off x="4976813" y="5064125"/>
            <a:ext cx="46037" cy="46038"/>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4" name="Text Box 72">
            <a:extLst>
              <a:ext uri="{FF2B5EF4-FFF2-40B4-BE49-F238E27FC236}">
                <a16:creationId xmlns:a16="http://schemas.microsoft.com/office/drawing/2014/main" id="{48096393-8D9D-400F-B0E6-02CEE6088222}"/>
              </a:ext>
            </a:extLst>
          </p:cNvPr>
          <p:cNvSpPr txBox="1">
            <a:spLocks noChangeArrowheads="1"/>
          </p:cNvSpPr>
          <p:nvPr/>
        </p:nvSpPr>
        <p:spPr bwMode="auto">
          <a:xfrm>
            <a:off x="4911725" y="4986338"/>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v</a:t>
            </a:r>
            <a:endParaRPr lang="en-US" altLang="en-US" sz="1600" baseline="-25000"/>
          </a:p>
        </p:txBody>
      </p:sp>
      <p:sp>
        <p:nvSpPr>
          <p:cNvPr id="64585" name="Line 73">
            <a:extLst>
              <a:ext uri="{FF2B5EF4-FFF2-40B4-BE49-F238E27FC236}">
                <a16:creationId xmlns:a16="http://schemas.microsoft.com/office/drawing/2014/main" id="{DE97EE57-9D7E-4583-A0A8-CE281359CB7C}"/>
              </a:ext>
            </a:extLst>
          </p:cNvPr>
          <p:cNvSpPr>
            <a:spLocks noChangeShapeType="1"/>
          </p:cNvSpPr>
          <p:nvPr/>
        </p:nvSpPr>
        <p:spPr bwMode="auto">
          <a:xfrm rot="19800000">
            <a:off x="2382838" y="5788025"/>
            <a:ext cx="2801937"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86" name="Arc 74">
            <a:extLst>
              <a:ext uri="{FF2B5EF4-FFF2-40B4-BE49-F238E27FC236}">
                <a16:creationId xmlns:a16="http://schemas.microsoft.com/office/drawing/2014/main" id="{37B87AE7-71DB-4F40-B3A8-FEB836F6E243}"/>
              </a:ext>
            </a:extLst>
          </p:cNvPr>
          <p:cNvSpPr>
            <a:spLocks/>
          </p:cNvSpPr>
          <p:nvPr/>
        </p:nvSpPr>
        <p:spPr bwMode="auto">
          <a:xfrm flipH="1" flipV="1">
            <a:off x="4551363" y="5083175"/>
            <a:ext cx="447675" cy="228600"/>
          </a:xfrm>
          <a:custGeom>
            <a:avLst/>
            <a:gdLst>
              <a:gd name="G0" fmla="+- 0 0 0"/>
              <a:gd name="G1" fmla="+- 10223 0 0"/>
              <a:gd name="G2" fmla="+- 21600 0 0"/>
              <a:gd name="T0" fmla="*/ 19027 w 21600"/>
              <a:gd name="T1" fmla="*/ 0 h 10223"/>
              <a:gd name="T2" fmla="*/ 21600 w 21600"/>
              <a:gd name="T3" fmla="*/ 10223 h 10223"/>
              <a:gd name="T4" fmla="*/ 0 w 21600"/>
              <a:gd name="T5" fmla="*/ 10223 h 10223"/>
            </a:gdLst>
            <a:ahLst/>
            <a:cxnLst>
              <a:cxn ang="0">
                <a:pos x="T0" y="T1"/>
              </a:cxn>
              <a:cxn ang="0">
                <a:pos x="T2" y="T3"/>
              </a:cxn>
              <a:cxn ang="0">
                <a:pos x="T4" y="T5"/>
              </a:cxn>
            </a:cxnLst>
            <a:rect l="0" t="0" r="r" b="b"/>
            <a:pathLst>
              <a:path w="21600" h="10223" fill="none" extrusionOk="0">
                <a:moveTo>
                  <a:pt x="19027" y="-1"/>
                </a:moveTo>
                <a:cubicBezTo>
                  <a:pt x="20716" y="3142"/>
                  <a:pt x="21600" y="6655"/>
                  <a:pt x="21600" y="10223"/>
                </a:cubicBezTo>
              </a:path>
              <a:path w="21600" h="10223" stroke="0" extrusionOk="0">
                <a:moveTo>
                  <a:pt x="19027" y="-1"/>
                </a:moveTo>
                <a:cubicBezTo>
                  <a:pt x="20716" y="3142"/>
                  <a:pt x="21600" y="6655"/>
                  <a:pt x="21600" y="10223"/>
                </a:cubicBezTo>
                <a:lnTo>
                  <a:pt x="0" y="10223"/>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7" name="Text Box 75">
            <a:extLst>
              <a:ext uri="{FF2B5EF4-FFF2-40B4-BE49-F238E27FC236}">
                <a16:creationId xmlns:a16="http://schemas.microsoft.com/office/drawing/2014/main" id="{F79AA765-10DD-43FF-8486-130B9A0F069E}"/>
              </a:ext>
            </a:extLst>
          </p:cNvPr>
          <p:cNvSpPr txBox="1">
            <a:spLocks noChangeArrowheads="1"/>
          </p:cNvSpPr>
          <p:nvPr/>
        </p:nvSpPr>
        <p:spPr bwMode="auto">
          <a:xfrm>
            <a:off x="4394200" y="4854575"/>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30º</a:t>
            </a:r>
          </a:p>
        </p:txBody>
      </p:sp>
      <p:sp>
        <p:nvSpPr>
          <p:cNvPr id="64588" name="Oval 76">
            <a:extLst>
              <a:ext uri="{FF2B5EF4-FFF2-40B4-BE49-F238E27FC236}">
                <a16:creationId xmlns:a16="http://schemas.microsoft.com/office/drawing/2014/main" id="{9A835578-562E-4DB2-97FB-00FFF1B3CEBC}"/>
              </a:ext>
            </a:extLst>
          </p:cNvPr>
          <p:cNvSpPr>
            <a:spLocks noChangeArrowheads="1"/>
          </p:cNvSpPr>
          <p:nvPr/>
        </p:nvSpPr>
        <p:spPr bwMode="auto">
          <a:xfrm>
            <a:off x="2755900" y="6346825"/>
            <a:ext cx="46038" cy="46038"/>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9" name="Text Box 77">
            <a:extLst>
              <a:ext uri="{FF2B5EF4-FFF2-40B4-BE49-F238E27FC236}">
                <a16:creationId xmlns:a16="http://schemas.microsoft.com/office/drawing/2014/main" id="{BB36A11D-D0D1-4467-82AC-17F2AA778D89}"/>
              </a:ext>
            </a:extLst>
          </p:cNvPr>
          <p:cNvSpPr txBox="1">
            <a:spLocks noChangeArrowheads="1"/>
          </p:cNvSpPr>
          <p:nvPr/>
        </p:nvSpPr>
        <p:spPr bwMode="auto">
          <a:xfrm>
            <a:off x="2560638" y="6073775"/>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p>
        </p:txBody>
      </p:sp>
      <p:sp>
        <p:nvSpPr>
          <p:cNvPr id="64590" name="Oval 78">
            <a:extLst>
              <a:ext uri="{FF2B5EF4-FFF2-40B4-BE49-F238E27FC236}">
                <a16:creationId xmlns:a16="http://schemas.microsoft.com/office/drawing/2014/main" id="{1F6E86B9-79A4-4EFF-90C5-D822FE443A14}"/>
              </a:ext>
            </a:extLst>
          </p:cNvPr>
          <p:cNvSpPr>
            <a:spLocks noChangeArrowheads="1"/>
          </p:cNvSpPr>
          <p:nvPr/>
        </p:nvSpPr>
        <p:spPr bwMode="auto">
          <a:xfrm>
            <a:off x="2600325" y="6435725"/>
            <a:ext cx="46038" cy="46038"/>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1" name="Text Box 79">
            <a:extLst>
              <a:ext uri="{FF2B5EF4-FFF2-40B4-BE49-F238E27FC236}">
                <a16:creationId xmlns:a16="http://schemas.microsoft.com/office/drawing/2014/main" id="{0C91AC0A-0A51-47A5-B496-F58D6ACBBDC5}"/>
              </a:ext>
            </a:extLst>
          </p:cNvPr>
          <p:cNvSpPr txBox="1">
            <a:spLocks noChangeArrowheads="1"/>
          </p:cNvSpPr>
          <p:nvPr/>
        </p:nvSpPr>
        <p:spPr bwMode="auto">
          <a:xfrm>
            <a:off x="2368550" y="6386513"/>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t>
            </a:r>
          </a:p>
        </p:txBody>
      </p:sp>
      <p:sp>
        <p:nvSpPr>
          <p:cNvPr id="64592" name="Oval 80">
            <a:extLst>
              <a:ext uri="{FF2B5EF4-FFF2-40B4-BE49-F238E27FC236}">
                <a16:creationId xmlns:a16="http://schemas.microsoft.com/office/drawing/2014/main" id="{0895699B-B849-4202-95B9-09F9FB6B9ABA}"/>
              </a:ext>
            </a:extLst>
          </p:cNvPr>
          <p:cNvSpPr>
            <a:spLocks noChangeArrowheads="1"/>
          </p:cNvSpPr>
          <p:nvPr/>
        </p:nvSpPr>
        <p:spPr bwMode="auto">
          <a:xfrm>
            <a:off x="4270375" y="5470525"/>
            <a:ext cx="46038" cy="46038"/>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3" name="Text Box 81">
            <a:extLst>
              <a:ext uri="{FF2B5EF4-FFF2-40B4-BE49-F238E27FC236}">
                <a16:creationId xmlns:a16="http://schemas.microsoft.com/office/drawing/2014/main" id="{90A9BE2B-AD38-48D9-8A3A-544BA4127B4C}"/>
              </a:ext>
            </a:extLst>
          </p:cNvPr>
          <p:cNvSpPr txBox="1">
            <a:spLocks noChangeArrowheads="1"/>
          </p:cNvSpPr>
          <p:nvPr/>
        </p:nvSpPr>
        <p:spPr bwMode="auto">
          <a:xfrm>
            <a:off x="3990975" y="5270500"/>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p>
        </p:txBody>
      </p:sp>
      <p:sp>
        <p:nvSpPr>
          <p:cNvPr id="64594" name="Oval 82">
            <a:extLst>
              <a:ext uri="{FF2B5EF4-FFF2-40B4-BE49-F238E27FC236}">
                <a16:creationId xmlns:a16="http://schemas.microsoft.com/office/drawing/2014/main" id="{93D64499-512D-4336-BCFF-6BE02471F343}"/>
              </a:ext>
            </a:extLst>
          </p:cNvPr>
          <p:cNvSpPr>
            <a:spLocks noChangeArrowheads="1"/>
          </p:cNvSpPr>
          <p:nvPr/>
        </p:nvSpPr>
        <p:spPr bwMode="auto">
          <a:xfrm>
            <a:off x="4976813" y="958850"/>
            <a:ext cx="46037" cy="46038"/>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5" name="Text Box 83">
            <a:extLst>
              <a:ext uri="{FF2B5EF4-FFF2-40B4-BE49-F238E27FC236}">
                <a16:creationId xmlns:a16="http://schemas.microsoft.com/office/drawing/2014/main" id="{568CEB4D-9A06-43A4-AE08-D774B9905E60}"/>
              </a:ext>
            </a:extLst>
          </p:cNvPr>
          <p:cNvSpPr txBox="1">
            <a:spLocks noChangeArrowheads="1"/>
          </p:cNvSpPr>
          <p:nvPr/>
        </p:nvSpPr>
        <p:spPr bwMode="auto">
          <a:xfrm>
            <a:off x="4708525" y="817563"/>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v’</a:t>
            </a:r>
          </a:p>
        </p:txBody>
      </p:sp>
      <p:sp>
        <p:nvSpPr>
          <p:cNvPr id="64597" name="Line 85">
            <a:extLst>
              <a:ext uri="{FF2B5EF4-FFF2-40B4-BE49-F238E27FC236}">
                <a16:creationId xmlns:a16="http://schemas.microsoft.com/office/drawing/2014/main" id="{B0D12E65-418D-4674-8EEC-39AAE3FDD673}"/>
              </a:ext>
            </a:extLst>
          </p:cNvPr>
          <p:cNvSpPr>
            <a:spLocks noChangeShapeType="1"/>
          </p:cNvSpPr>
          <p:nvPr/>
        </p:nvSpPr>
        <p:spPr bwMode="auto">
          <a:xfrm rot="19800000">
            <a:off x="2662238" y="5932488"/>
            <a:ext cx="17462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98" name="Line 86">
            <a:extLst>
              <a:ext uri="{FF2B5EF4-FFF2-40B4-BE49-F238E27FC236}">
                <a16:creationId xmlns:a16="http://schemas.microsoft.com/office/drawing/2014/main" id="{76940892-01F5-4A93-8EBE-483080B434A5}"/>
              </a:ext>
            </a:extLst>
          </p:cNvPr>
          <p:cNvSpPr>
            <a:spLocks noChangeShapeType="1"/>
          </p:cNvSpPr>
          <p:nvPr/>
        </p:nvSpPr>
        <p:spPr bwMode="auto">
          <a:xfrm rot="18000000" flipV="1">
            <a:off x="2019301" y="3514725"/>
            <a:ext cx="303530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99" name="Line 87">
            <a:extLst>
              <a:ext uri="{FF2B5EF4-FFF2-40B4-BE49-F238E27FC236}">
                <a16:creationId xmlns:a16="http://schemas.microsoft.com/office/drawing/2014/main" id="{C7EE25CF-3E35-4A5A-B3E6-7C64ED683EE7}"/>
              </a:ext>
            </a:extLst>
          </p:cNvPr>
          <p:cNvSpPr>
            <a:spLocks noChangeShapeType="1"/>
          </p:cNvSpPr>
          <p:nvPr/>
        </p:nvSpPr>
        <p:spPr bwMode="auto">
          <a:xfrm flipV="1">
            <a:off x="2135188" y="5092700"/>
            <a:ext cx="0" cy="1362075"/>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00" name="Text Box 88">
            <a:extLst>
              <a:ext uri="{FF2B5EF4-FFF2-40B4-BE49-F238E27FC236}">
                <a16:creationId xmlns:a16="http://schemas.microsoft.com/office/drawing/2014/main" id="{ECF45E05-9408-4349-BD56-47087EE9F56E}"/>
              </a:ext>
            </a:extLst>
          </p:cNvPr>
          <p:cNvSpPr txBox="1">
            <a:spLocks noChangeArrowheads="1"/>
          </p:cNvSpPr>
          <p:nvPr/>
        </p:nvSpPr>
        <p:spPr bwMode="auto">
          <a:xfrm>
            <a:off x="6189663" y="2176463"/>
            <a:ext cx="299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Ans:  </a:t>
            </a:r>
            <a:r>
              <a:rPr lang="en-US" altLang="en-US" sz="1400" b="1">
                <a:solidFill>
                  <a:schemeClr val="accent2"/>
                </a:solidFill>
                <a:cs typeface="Arial" panose="020B0604020202020204" pitchFamily="34" charset="0"/>
              </a:rPr>
              <a:t>HT is 63 mm in front of V.P. </a:t>
            </a:r>
            <a:endParaRPr lang="el-GR" altLang="en-US" sz="1400" b="1">
              <a:solidFill>
                <a:schemeClr val="accent2"/>
              </a:solidFill>
            </a:endParaRPr>
          </a:p>
        </p:txBody>
      </p:sp>
      <p:sp>
        <p:nvSpPr>
          <p:cNvPr id="64601" name="Line 89">
            <a:extLst>
              <a:ext uri="{FF2B5EF4-FFF2-40B4-BE49-F238E27FC236}">
                <a16:creationId xmlns:a16="http://schemas.microsoft.com/office/drawing/2014/main" id="{34489676-6190-4DF9-8A4F-999DF7A5C198}"/>
              </a:ext>
            </a:extLst>
          </p:cNvPr>
          <p:cNvSpPr>
            <a:spLocks noChangeShapeType="1"/>
          </p:cNvSpPr>
          <p:nvPr/>
        </p:nvSpPr>
        <p:spPr bwMode="auto">
          <a:xfrm flipH="1">
            <a:off x="6253163" y="979488"/>
            <a:ext cx="0" cy="4100512"/>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02" name="Line 90">
            <a:extLst>
              <a:ext uri="{FF2B5EF4-FFF2-40B4-BE49-F238E27FC236}">
                <a16:creationId xmlns:a16="http://schemas.microsoft.com/office/drawing/2014/main" id="{B6E3B2BF-1088-4488-9B06-33DA491D7E84}"/>
              </a:ext>
            </a:extLst>
          </p:cNvPr>
          <p:cNvSpPr>
            <a:spLocks noChangeShapeType="1"/>
          </p:cNvSpPr>
          <p:nvPr/>
        </p:nvSpPr>
        <p:spPr bwMode="auto">
          <a:xfrm flipH="1">
            <a:off x="2081213" y="6454775"/>
            <a:ext cx="542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03" name="Rectangle 91">
            <a:extLst>
              <a:ext uri="{FF2B5EF4-FFF2-40B4-BE49-F238E27FC236}">
                <a16:creationId xmlns:a16="http://schemas.microsoft.com/office/drawing/2014/main" id="{49BB3064-D874-467D-A68B-16394FCC6EDF}"/>
              </a:ext>
            </a:extLst>
          </p:cNvPr>
          <p:cNvSpPr>
            <a:spLocks noChangeArrowheads="1"/>
          </p:cNvSpPr>
          <p:nvPr/>
        </p:nvSpPr>
        <p:spPr bwMode="auto">
          <a:xfrm rot="16200000">
            <a:off x="1889126" y="5651500"/>
            <a:ext cx="323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solidFill>
                  <a:srgbClr val="4D4D4D"/>
                </a:solidFill>
              </a:rPr>
              <a:t>63</a:t>
            </a:r>
            <a:endParaRPr lang="en-US" altLang="en-US" sz="1000">
              <a:solidFill>
                <a:srgbClr val="4D4D4D"/>
              </a:solidFill>
              <a:cs typeface="Arial" panose="020B0604020202020204" pitchFamily="34" charset="0"/>
            </a:endParaRPr>
          </a:p>
        </p:txBody>
      </p:sp>
      <p:sp>
        <p:nvSpPr>
          <p:cNvPr id="64604" name="Text Box 92">
            <a:extLst>
              <a:ext uri="{FF2B5EF4-FFF2-40B4-BE49-F238E27FC236}">
                <a16:creationId xmlns:a16="http://schemas.microsoft.com/office/drawing/2014/main" id="{66D0F25A-80C4-4599-9D22-E85C319FCE87}"/>
              </a:ext>
            </a:extLst>
          </p:cNvPr>
          <p:cNvSpPr txBox="1">
            <a:spLocks noChangeArrowheads="1"/>
          </p:cNvSpPr>
          <p:nvPr/>
        </p:nvSpPr>
        <p:spPr bwMode="auto">
          <a:xfrm>
            <a:off x="6588125" y="2390775"/>
            <a:ext cx="2628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VT is 190 mm above the H.P.</a:t>
            </a:r>
            <a:endParaRPr lang="el-GR" altLang="en-US" sz="1400" b="1">
              <a:solidFill>
                <a:schemeClr val="accent2"/>
              </a:solidFill>
            </a:endParaRPr>
          </a:p>
        </p:txBody>
      </p:sp>
      <p:sp>
        <p:nvSpPr>
          <p:cNvPr id="64605" name="Line 93">
            <a:extLst>
              <a:ext uri="{FF2B5EF4-FFF2-40B4-BE49-F238E27FC236}">
                <a16:creationId xmlns:a16="http://schemas.microsoft.com/office/drawing/2014/main" id="{ED2418BD-43B3-44B8-93B5-81BB30A6916D}"/>
              </a:ext>
            </a:extLst>
          </p:cNvPr>
          <p:cNvSpPr>
            <a:spLocks noChangeShapeType="1"/>
          </p:cNvSpPr>
          <p:nvPr/>
        </p:nvSpPr>
        <p:spPr bwMode="auto">
          <a:xfrm>
            <a:off x="5000625" y="982663"/>
            <a:ext cx="1311275"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06" name="Text Box 94">
            <a:extLst>
              <a:ext uri="{FF2B5EF4-FFF2-40B4-BE49-F238E27FC236}">
                <a16:creationId xmlns:a16="http://schemas.microsoft.com/office/drawing/2014/main" id="{07225441-2D54-495E-999B-B5E1C1367FEC}"/>
              </a:ext>
            </a:extLst>
          </p:cNvPr>
          <p:cNvSpPr txBox="1">
            <a:spLocks noChangeArrowheads="1"/>
          </p:cNvSpPr>
          <p:nvPr/>
        </p:nvSpPr>
        <p:spPr bwMode="auto">
          <a:xfrm rot="16200000">
            <a:off x="5907087" y="2833688"/>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190</a:t>
            </a:r>
          </a:p>
        </p:txBody>
      </p:sp>
      <p:sp>
        <p:nvSpPr>
          <p:cNvPr id="64607" name="Arc 95">
            <a:extLst>
              <a:ext uri="{FF2B5EF4-FFF2-40B4-BE49-F238E27FC236}">
                <a16:creationId xmlns:a16="http://schemas.microsoft.com/office/drawing/2014/main" id="{63E8ACA1-4103-4964-A1DF-75D491B57483}"/>
              </a:ext>
            </a:extLst>
          </p:cNvPr>
          <p:cNvSpPr>
            <a:spLocks/>
          </p:cNvSpPr>
          <p:nvPr/>
        </p:nvSpPr>
        <p:spPr bwMode="auto">
          <a:xfrm>
            <a:off x="2782888" y="5492750"/>
            <a:ext cx="1746250" cy="874713"/>
          </a:xfrm>
          <a:custGeom>
            <a:avLst/>
            <a:gdLst>
              <a:gd name="G0" fmla="+- 0 0 0"/>
              <a:gd name="G1" fmla="+- 10822 0 0"/>
              <a:gd name="G2" fmla="+- 21600 0 0"/>
              <a:gd name="T0" fmla="*/ 18693 w 21600"/>
              <a:gd name="T1" fmla="*/ 0 h 10822"/>
              <a:gd name="T2" fmla="*/ 21600 w 21600"/>
              <a:gd name="T3" fmla="*/ 10822 h 10822"/>
              <a:gd name="T4" fmla="*/ 0 w 21600"/>
              <a:gd name="T5" fmla="*/ 10822 h 10822"/>
            </a:gdLst>
            <a:ahLst/>
            <a:cxnLst>
              <a:cxn ang="0">
                <a:pos x="T0" y="T1"/>
              </a:cxn>
              <a:cxn ang="0">
                <a:pos x="T2" y="T3"/>
              </a:cxn>
              <a:cxn ang="0">
                <a:pos x="T4" y="T5"/>
              </a:cxn>
            </a:cxnLst>
            <a:rect l="0" t="0" r="r" b="b"/>
            <a:pathLst>
              <a:path w="21600" h="10822" fill="none" extrusionOk="0">
                <a:moveTo>
                  <a:pt x="18693" y="-1"/>
                </a:moveTo>
                <a:cubicBezTo>
                  <a:pt x="20597" y="3288"/>
                  <a:pt x="21600" y="7021"/>
                  <a:pt x="21600" y="10822"/>
                </a:cubicBezTo>
              </a:path>
              <a:path w="21600" h="10822" stroke="0" extrusionOk="0">
                <a:moveTo>
                  <a:pt x="18693" y="-1"/>
                </a:moveTo>
                <a:cubicBezTo>
                  <a:pt x="20597" y="3288"/>
                  <a:pt x="21600" y="7021"/>
                  <a:pt x="21600" y="10822"/>
                </a:cubicBezTo>
                <a:lnTo>
                  <a:pt x="0" y="10822"/>
                </a:lnTo>
                <a:close/>
              </a:path>
            </a:pathLst>
          </a:custGeom>
          <a:noFill/>
          <a:ln w="9525">
            <a:solidFill>
              <a:srgbClr val="4D4D4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8" name="Line 96">
            <a:extLst>
              <a:ext uri="{FF2B5EF4-FFF2-40B4-BE49-F238E27FC236}">
                <a16:creationId xmlns:a16="http://schemas.microsoft.com/office/drawing/2014/main" id="{DFEAFE93-03C0-42E3-9426-02BA3335EFDD}"/>
              </a:ext>
            </a:extLst>
          </p:cNvPr>
          <p:cNvSpPr>
            <a:spLocks noChangeShapeType="1"/>
          </p:cNvSpPr>
          <p:nvPr/>
        </p:nvSpPr>
        <p:spPr bwMode="auto">
          <a:xfrm flipV="1">
            <a:off x="2781300" y="6370638"/>
            <a:ext cx="2117725"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09" name="Text Box 97">
            <a:extLst>
              <a:ext uri="{FF2B5EF4-FFF2-40B4-BE49-F238E27FC236}">
                <a16:creationId xmlns:a16="http://schemas.microsoft.com/office/drawing/2014/main" id="{26D164C6-80DD-42D4-8B12-BA3057EF73D4}"/>
              </a:ext>
            </a:extLst>
          </p:cNvPr>
          <p:cNvSpPr txBox="1">
            <a:spLocks noChangeArrowheads="1"/>
          </p:cNvSpPr>
          <p:nvPr/>
        </p:nvSpPr>
        <p:spPr bwMode="auto">
          <a:xfrm>
            <a:off x="4406900" y="6300788"/>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1</a:t>
            </a:r>
          </a:p>
        </p:txBody>
      </p:sp>
      <p:sp>
        <p:nvSpPr>
          <p:cNvPr id="64610" name="Line 98">
            <a:extLst>
              <a:ext uri="{FF2B5EF4-FFF2-40B4-BE49-F238E27FC236}">
                <a16:creationId xmlns:a16="http://schemas.microsoft.com/office/drawing/2014/main" id="{4E657F72-9C37-4AE7-9DBA-06D0A6451B3B}"/>
              </a:ext>
            </a:extLst>
          </p:cNvPr>
          <p:cNvSpPr>
            <a:spLocks noChangeShapeType="1"/>
          </p:cNvSpPr>
          <p:nvPr/>
        </p:nvSpPr>
        <p:spPr bwMode="auto">
          <a:xfrm>
            <a:off x="4529138" y="1998663"/>
            <a:ext cx="0" cy="4371975"/>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1" name="Line 99">
            <a:extLst>
              <a:ext uri="{FF2B5EF4-FFF2-40B4-BE49-F238E27FC236}">
                <a16:creationId xmlns:a16="http://schemas.microsoft.com/office/drawing/2014/main" id="{3E68F5D3-ADD4-471C-865D-3BC5B1CE5871}"/>
              </a:ext>
            </a:extLst>
          </p:cNvPr>
          <p:cNvSpPr>
            <a:spLocks noChangeShapeType="1"/>
          </p:cNvSpPr>
          <p:nvPr/>
        </p:nvSpPr>
        <p:spPr bwMode="auto">
          <a:xfrm>
            <a:off x="4291013" y="2200275"/>
            <a:ext cx="430212"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2" name="Oval 100">
            <a:extLst>
              <a:ext uri="{FF2B5EF4-FFF2-40B4-BE49-F238E27FC236}">
                <a16:creationId xmlns:a16="http://schemas.microsoft.com/office/drawing/2014/main" id="{24F338F0-4D76-47A1-A72E-FA76B32A6986}"/>
              </a:ext>
            </a:extLst>
          </p:cNvPr>
          <p:cNvSpPr>
            <a:spLocks noChangeArrowheads="1"/>
          </p:cNvSpPr>
          <p:nvPr/>
        </p:nvSpPr>
        <p:spPr bwMode="auto">
          <a:xfrm>
            <a:off x="4505325" y="2176463"/>
            <a:ext cx="46038" cy="46037"/>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3" name="Text Box 101">
            <a:extLst>
              <a:ext uri="{FF2B5EF4-FFF2-40B4-BE49-F238E27FC236}">
                <a16:creationId xmlns:a16="http://schemas.microsoft.com/office/drawing/2014/main" id="{6C49BED2-D736-41AD-B737-ACFBF3934FAB}"/>
              </a:ext>
            </a:extLst>
          </p:cNvPr>
          <p:cNvSpPr txBox="1">
            <a:spLocks noChangeArrowheads="1"/>
          </p:cNvSpPr>
          <p:nvPr/>
        </p:nvSpPr>
        <p:spPr bwMode="auto">
          <a:xfrm>
            <a:off x="4487863" y="1881188"/>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1</a:t>
            </a:r>
            <a:r>
              <a:rPr lang="en-US" altLang="en-US" sz="1600"/>
              <a:t>’</a:t>
            </a:r>
          </a:p>
        </p:txBody>
      </p:sp>
      <p:sp>
        <p:nvSpPr>
          <p:cNvPr id="64614" name="Line 102">
            <a:extLst>
              <a:ext uri="{FF2B5EF4-FFF2-40B4-BE49-F238E27FC236}">
                <a16:creationId xmlns:a16="http://schemas.microsoft.com/office/drawing/2014/main" id="{FFA5A514-90F4-483D-AB56-D05C44B7F509}"/>
              </a:ext>
            </a:extLst>
          </p:cNvPr>
          <p:cNvSpPr>
            <a:spLocks noChangeShapeType="1"/>
          </p:cNvSpPr>
          <p:nvPr/>
        </p:nvSpPr>
        <p:spPr bwMode="auto">
          <a:xfrm rot="18240000" flipV="1">
            <a:off x="2070894" y="3499644"/>
            <a:ext cx="3154362" cy="317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 name="Arc 103">
            <a:extLst>
              <a:ext uri="{FF2B5EF4-FFF2-40B4-BE49-F238E27FC236}">
                <a16:creationId xmlns:a16="http://schemas.microsoft.com/office/drawing/2014/main" id="{8750C683-2B8B-4481-BF67-260186B255FC}"/>
              </a:ext>
            </a:extLst>
          </p:cNvPr>
          <p:cNvSpPr>
            <a:spLocks/>
          </p:cNvSpPr>
          <p:nvPr/>
        </p:nvSpPr>
        <p:spPr bwMode="auto">
          <a:xfrm rot="10800000" flipH="1" flipV="1">
            <a:off x="2973388" y="4340225"/>
            <a:ext cx="447675" cy="492125"/>
          </a:xfrm>
          <a:custGeom>
            <a:avLst/>
            <a:gdLst>
              <a:gd name="G0" fmla="+- 0 0 0"/>
              <a:gd name="G1" fmla="+- 20629 0 0"/>
              <a:gd name="G2" fmla="+- 21600 0 0"/>
              <a:gd name="T0" fmla="*/ 6402 w 21600"/>
              <a:gd name="T1" fmla="*/ 0 h 20629"/>
              <a:gd name="T2" fmla="*/ 21600 w 21600"/>
              <a:gd name="T3" fmla="*/ 20629 h 20629"/>
              <a:gd name="T4" fmla="*/ 0 w 21600"/>
              <a:gd name="T5" fmla="*/ 20629 h 20629"/>
            </a:gdLst>
            <a:ahLst/>
            <a:cxnLst>
              <a:cxn ang="0">
                <a:pos x="T0" y="T1"/>
              </a:cxn>
              <a:cxn ang="0">
                <a:pos x="T2" y="T3"/>
              </a:cxn>
              <a:cxn ang="0">
                <a:pos x="T4" y="T5"/>
              </a:cxn>
            </a:cxnLst>
            <a:rect l="0" t="0" r="r" b="b"/>
            <a:pathLst>
              <a:path w="21600" h="20629" fill="none" extrusionOk="0">
                <a:moveTo>
                  <a:pt x="6402" y="-1"/>
                </a:moveTo>
                <a:cubicBezTo>
                  <a:pt x="15440" y="2804"/>
                  <a:pt x="21600" y="11165"/>
                  <a:pt x="21600" y="20629"/>
                </a:cubicBezTo>
              </a:path>
              <a:path w="21600" h="20629" stroke="0" extrusionOk="0">
                <a:moveTo>
                  <a:pt x="6402" y="-1"/>
                </a:moveTo>
                <a:cubicBezTo>
                  <a:pt x="15440" y="2804"/>
                  <a:pt x="21600" y="11165"/>
                  <a:pt x="21600" y="20629"/>
                </a:cubicBezTo>
                <a:lnTo>
                  <a:pt x="0" y="20629"/>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6" name="Text Box 104">
            <a:extLst>
              <a:ext uri="{FF2B5EF4-FFF2-40B4-BE49-F238E27FC236}">
                <a16:creationId xmlns:a16="http://schemas.microsoft.com/office/drawing/2014/main" id="{33D583D5-E8D3-4E45-B5B7-969C1A3E7A3B}"/>
              </a:ext>
            </a:extLst>
          </p:cNvPr>
          <p:cNvSpPr txBox="1">
            <a:spLocks noChangeArrowheads="1"/>
          </p:cNvSpPr>
          <p:nvPr/>
        </p:nvSpPr>
        <p:spPr bwMode="auto">
          <a:xfrm>
            <a:off x="3236913" y="4770438"/>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56º</a:t>
            </a:r>
          </a:p>
        </p:txBody>
      </p:sp>
      <p:sp>
        <p:nvSpPr>
          <p:cNvPr id="64617" name="Text Box 105">
            <a:extLst>
              <a:ext uri="{FF2B5EF4-FFF2-40B4-BE49-F238E27FC236}">
                <a16:creationId xmlns:a16="http://schemas.microsoft.com/office/drawing/2014/main" id="{EE2D34E3-E03C-4F5E-AE50-906B372EC612}"/>
              </a:ext>
            </a:extLst>
          </p:cNvPr>
          <p:cNvSpPr txBox="1">
            <a:spLocks noChangeArrowheads="1"/>
          </p:cNvSpPr>
          <p:nvPr/>
        </p:nvSpPr>
        <p:spPr bwMode="auto">
          <a:xfrm>
            <a:off x="6610350" y="261143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 56º</a:t>
            </a:r>
            <a:endParaRPr lang="el-GR" altLang="en-US" sz="1400" b="1">
              <a:solidFill>
                <a:schemeClr val="accent2"/>
              </a:solidFill>
              <a:cs typeface="Arial" panose="020B0604020202020204" pitchFamily="34" charset="0"/>
            </a:endParaRPr>
          </a:p>
        </p:txBody>
      </p:sp>
      <p:sp>
        <p:nvSpPr>
          <p:cNvPr id="64618" name="Text Box 106">
            <a:extLst>
              <a:ext uri="{FF2B5EF4-FFF2-40B4-BE49-F238E27FC236}">
                <a16:creationId xmlns:a16="http://schemas.microsoft.com/office/drawing/2014/main" id="{A1C1F9C1-3B01-48B9-8A64-D1CDE480EF26}"/>
              </a:ext>
            </a:extLst>
          </p:cNvPr>
          <p:cNvSpPr txBox="1">
            <a:spLocks noChangeArrowheads="1"/>
          </p:cNvSpPr>
          <p:nvPr/>
        </p:nvSpPr>
        <p:spPr bwMode="auto">
          <a:xfrm>
            <a:off x="6607175" y="2843213"/>
            <a:ext cx="1362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cs typeface="Arial" panose="020B0604020202020204" pitchFamily="34" charset="0"/>
              </a:rPr>
              <a:t>T.L.= 146 mm</a:t>
            </a:r>
            <a:endParaRPr lang="el-GR" altLang="en-US" sz="1400" b="1">
              <a:solidFill>
                <a:schemeClr val="accent2"/>
              </a:solidFill>
              <a:cs typeface="Arial" panose="020B0604020202020204" pitchFamily="34" charset="0"/>
            </a:endParaRPr>
          </a:p>
        </p:txBody>
      </p:sp>
      <p:sp>
        <p:nvSpPr>
          <p:cNvPr id="64619" name="Arc 107">
            <a:extLst>
              <a:ext uri="{FF2B5EF4-FFF2-40B4-BE49-F238E27FC236}">
                <a16:creationId xmlns:a16="http://schemas.microsoft.com/office/drawing/2014/main" id="{16C3EA5E-828B-4CED-AD94-3D290225B900}"/>
              </a:ext>
            </a:extLst>
          </p:cNvPr>
          <p:cNvSpPr>
            <a:spLocks/>
          </p:cNvSpPr>
          <p:nvPr/>
        </p:nvSpPr>
        <p:spPr bwMode="auto">
          <a:xfrm>
            <a:off x="2786063" y="2201863"/>
            <a:ext cx="3035300" cy="2630487"/>
          </a:xfrm>
          <a:custGeom>
            <a:avLst/>
            <a:gdLst>
              <a:gd name="G0" fmla="+- 0 0 0"/>
              <a:gd name="G1" fmla="+- 18719 0 0"/>
              <a:gd name="G2" fmla="+- 21600 0 0"/>
              <a:gd name="T0" fmla="*/ 10778 w 21600"/>
              <a:gd name="T1" fmla="*/ 0 h 18719"/>
              <a:gd name="T2" fmla="*/ 21600 w 21600"/>
              <a:gd name="T3" fmla="*/ 18719 h 18719"/>
              <a:gd name="T4" fmla="*/ 0 w 21600"/>
              <a:gd name="T5" fmla="*/ 18719 h 18719"/>
            </a:gdLst>
            <a:ahLst/>
            <a:cxnLst>
              <a:cxn ang="0">
                <a:pos x="T0" y="T1"/>
              </a:cxn>
              <a:cxn ang="0">
                <a:pos x="T2" y="T3"/>
              </a:cxn>
              <a:cxn ang="0">
                <a:pos x="T4" y="T5"/>
              </a:cxn>
            </a:cxnLst>
            <a:rect l="0" t="0" r="r" b="b"/>
            <a:pathLst>
              <a:path w="21600" h="18719" fill="none" extrusionOk="0">
                <a:moveTo>
                  <a:pt x="10777" y="0"/>
                </a:moveTo>
                <a:cubicBezTo>
                  <a:pt x="17473" y="3855"/>
                  <a:pt x="21600" y="10992"/>
                  <a:pt x="21600" y="18719"/>
                </a:cubicBezTo>
              </a:path>
              <a:path w="21600" h="18719" stroke="0" extrusionOk="0">
                <a:moveTo>
                  <a:pt x="10777" y="0"/>
                </a:moveTo>
                <a:cubicBezTo>
                  <a:pt x="17473" y="3855"/>
                  <a:pt x="21600" y="10992"/>
                  <a:pt x="21600" y="18719"/>
                </a:cubicBezTo>
                <a:lnTo>
                  <a:pt x="0" y="18719"/>
                </a:lnTo>
                <a:close/>
              </a:path>
            </a:pathLst>
          </a:custGeom>
          <a:noFill/>
          <a:ln w="9525">
            <a:solidFill>
              <a:srgbClr val="4D4D4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0" name="Text Box 108">
            <a:extLst>
              <a:ext uri="{FF2B5EF4-FFF2-40B4-BE49-F238E27FC236}">
                <a16:creationId xmlns:a16="http://schemas.microsoft.com/office/drawing/2014/main" id="{7D90936E-BAD8-46D4-A9EC-E021B9CCB409}"/>
              </a:ext>
            </a:extLst>
          </p:cNvPr>
          <p:cNvSpPr txBox="1">
            <a:spLocks noChangeArrowheads="1"/>
          </p:cNvSpPr>
          <p:nvPr/>
        </p:nvSpPr>
        <p:spPr bwMode="auto">
          <a:xfrm>
            <a:off x="5749925" y="4518025"/>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2</a:t>
            </a:r>
            <a:r>
              <a:rPr lang="en-US" altLang="en-US" sz="1600"/>
              <a:t>’</a:t>
            </a:r>
          </a:p>
        </p:txBody>
      </p:sp>
      <p:sp>
        <p:nvSpPr>
          <p:cNvPr id="64621" name="Line 109">
            <a:extLst>
              <a:ext uri="{FF2B5EF4-FFF2-40B4-BE49-F238E27FC236}">
                <a16:creationId xmlns:a16="http://schemas.microsoft.com/office/drawing/2014/main" id="{3D1664ED-E0ED-4778-A5FF-E1A0DADD7494}"/>
              </a:ext>
            </a:extLst>
          </p:cNvPr>
          <p:cNvSpPr>
            <a:spLocks noChangeShapeType="1"/>
          </p:cNvSpPr>
          <p:nvPr/>
        </p:nvSpPr>
        <p:spPr bwMode="auto">
          <a:xfrm>
            <a:off x="5821363" y="4833938"/>
            <a:ext cx="0" cy="785812"/>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3" name="Line 111">
            <a:extLst>
              <a:ext uri="{FF2B5EF4-FFF2-40B4-BE49-F238E27FC236}">
                <a16:creationId xmlns:a16="http://schemas.microsoft.com/office/drawing/2014/main" id="{70B7DBE8-AE11-49A0-9116-04346D63E5D0}"/>
              </a:ext>
            </a:extLst>
          </p:cNvPr>
          <p:cNvSpPr>
            <a:spLocks noChangeShapeType="1"/>
          </p:cNvSpPr>
          <p:nvPr/>
        </p:nvSpPr>
        <p:spPr bwMode="auto">
          <a:xfrm>
            <a:off x="4291013" y="5492750"/>
            <a:ext cx="1620837"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4" name="Oval 112">
            <a:extLst>
              <a:ext uri="{FF2B5EF4-FFF2-40B4-BE49-F238E27FC236}">
                <a16:creationId xmlns:a16="http://schemas.microsoft.com/office/drawing/2014/main" id="{55735501-194E-4C7F-AAAE-F2270B9E7A51}"/>
              </a:ext>
            </a:extLst>
          </p:cNvPr>
          <p:cNvSpPr>
            <a:spLocks noChangeArrowheads="1"/>
          </p:cNvSpPr>
          <p:nvPr/>
        </p:nvSpPr>
        <p:spPr bwMode="auto">
          <a:xfrm>
            <a:off x="5797550" y="5470525"/>
            <a:ext cx="46038" cy="46038"/>
          </a:xfrm>
          <a:prstGeom prst="ellipse">
            <a:avLst/>
          </a:prstGeom>
          <a:solidFill>
            <a:srgbClr val="FF0000">
              <a:alpha val="42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5" name="Text Box 113">
            <a:extLst>
              <a:ext uri="{FF2B5EF4-FFF2-40B4-BE49-F238E27FC236}">
                <a16:creationId xmlns:a16="http://schemas.microsoft.com/office/drawing/2014/main" id="{48BFD12C-0981-4448-A66E-40734BDB5CE0}"/>
              </a:ext>
            </a:extLst>
          </p:cNvPr>
          <p:cNvSpPr txBox="1">
            <a:spLocks noChangeArrowheads="1"/>
          </p:cNvSpPr>
          <p:nvPr/>
        </p:nvSpPr>
        <p:spPr bwMode="auto">
          <a:xfrm>
            <a:off x="5764213" y="5216525"/>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2</a:t>
            </a:r>
            <a:endParaRPr lang="en-US" altLang="en-US" sz="1600"/>
          </a:p>
        </p:txBody>
      </p:sp>
      <p:sp>
        <p:nvSpPr>
          <p:cNvPr id="64626" name="Line 114">
            <a:extLst>
              <a:ext uri="{FF2B5EF4-FFF2-40B4-BE49-F238E27FC236}">
                <a16:creationId xmlns:a16="http://schemas.microsoft.com/office/drawing/2014/main" id="{FC7B9813-F997-412C-AFA2-0482FA1D73BD}"/>
              </a:ext>
            </a:extLst>
          </p:cNvPr>
          <p:cNvSpPr>
            <a:spLocks noChangeShapeType="1"/>
          </p:cNvSpPr>
          <p:nvPr/>
        </p:nvSpPr>
        <p:spPr bwMode="auto">
          <a:xfrm rot="20640000">
            <a:off x="2720975" y="5937250"/>
            <a:ext cx="3154363"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7" name="Arc 115">
            <a:extLst>
              <a:ext uri="{FF2B5EF4-FFF2-40B4-BE49-F238E27FC236}">
                <a16:creationId xmlns:a16="http://schemas.microsoft.com/office/drawing/2014/main" id="{A4A24E9D-A323-4406-8CD7-91E8766E02AE}"/>
              </a:ext>
            </a:extLst>
          </p:cNvPr>
          <p:cNvSpPr>
            <a:spLocks/>
          </p:cNvSpPr>
          <p:nvPr/>
        </p:nvSpPr>
        <p:spPr bwMode="auto">
          <a:xfrm rot="10800000" flipH="1" flipV="1">
            <a:off x="3052763" y="6165850"/>
            <a:ext cx="447675" cy="204788"/>
          </a:xfrm>
          <a:custGeom>
            <a:avLst/>
            <a:gdLst>
              <a:gd name="G0" fmla="+- 0 0 0"/>
              <a:gd name="G1" fmla="+- 9160 0 0"/>
              <a:gd name="G2" fmla="+- 21600 0 0"/>
              <a:gd name="T0" fmla="*/ 19562 w 21600"/>
              <a:gd name="T1" fmla="*/ 0 h 9160"/>
              <a:gd name="T2" fmla="*/ 21600 w 21600"/>
              <a:gd name="T3" fmla="*/ 9160 h 9160"/>
              <a:gd name="T4" fmla="*/ 0 w 21600"/>
              <a:gd name="T5" fmla="*/ 9160 h 9160"/>
            </a:gdLst>
            <a:ahLst/>
            <a:cxnLst>
              <a:cxn ang="0">
                <a:pos x="T0" y="T1"/>
              </a:cxn>
              <a:cxn ang="0">
                <a:pos x="T2" y="T3"/>
              </a:cxn>
              <a:cxn ang="0">
                <a:pos x="T4" y="T5"/>
              </a:cxn>
            </a:cxnLst>
            <a:rect l="0" t="0" r="r" b="b"/>
            <a:pathLst>
              <a:path w="21600" h="9160" fill="none" extrusionOk="0">
                <a:moveTo>
                  <a:pt x="19561" y="0"/>
                </a:moveTo>
                <a:cubicBezTo>
                  <a:pt x="20904" y="2867"/>
                  <a:pt x="21600" y="5994"/>
                  <a:pt x="21600" y="9160"/>
                </a:cubicBezTo>
              </a:path>
              <a:path w="21600" h="9160" stroke="0" extrusionOk="0">
                <a:moveTo>
                  <a:pt x="19561" y="0"/>
                </a:moveTo>
                <a:cubicBezTo>
                  <a:pt x="20904" y="2867"/>
                  <a:pt x="21600" y="5994"/>
                  <a:pt x="21600" y="9160"/>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8" name="Text Box 116">
            <a:extLst>
              <a:ext uri="{FF2B5EF4-FFF2-40B4-BE49-F238E27FC236}">
                <a16:creationId xmlns:a16="http://schemas.microsoft.com/office/drawing/2014/main" id="{F47DF8CE-509C-4A76-BE20-0B4720F426A6}"/>
              </a:ext>
            </a:extLst>
          </p:cNvPr>
          <p:cNvSpPr txBox="1">
            <a:spLocks noChangeArrowheads="1"/>
          </p:cNvSpPr>
          <p:nvPr/>
        </p:nvSpPr>
        <p:spPr bwMode="auto">
          <a:xfrm>
            <a:off x="3538538" y="6088063"/>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16º</a:t>
            </a:r>
          </a:p>
        </p:txBody>
      </p:sp>
      <p:sp>
        <p:nvSpPr>
          <p:cNvPr id="64629" name="Text Box 117">
            <a:extLst>
              <a:ext uri="{FF2B5EF4-FFF2-40B4-BE49-F238E27FC236}">
                <a16:creationId xmlns:a16="http://schemas.microsoft.com/office/drawing/2014/main" id="{6DE3F31A-7698-438F-B4E4-C7B22BB727AE}"/>
              </a:ext>
            </a:extLst>
          </p:cNvPr>
          <p:cNvSpPr txBox="1">
            <a:spLocks noChangeArrowheads="1"/>
          </p:cNvSpPr>
          <p:nvPr/>
        </p:nvSpPr>
        <p:spPr bwMode="auto">
          <a:xfrm>
            <a:off x="6610350" y="304641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cs typeface="Arial" panose="020B0604020202020204" pitchFamily="34" charset="0"/>
              </a:rPr>
              <a:t>ø = 16º</a:t>
            </a:r>
            <a:endParaRPr lang="el-GR" altLang="en-US" sz="1400" b="1">
              <a:solidFill>
                <a:schemeClr val="accent2"/>
              </a:solidFill>
              <a:cs typeface="Arial" panose="020B0604020202020204" pitchFamily="34" charset="0"/>
            </a:endParaRPr>
          </a:p>
        </p:txBody>
      </p:sp>
      <p:sp>
        <p:nvSpPr>
          <p:cNvPr id="64630" name="Text Box 118">
            <a:extLst>
              <a:ext uri="{FF2B5EF4-FFF2-40B4-BE49-F238E27FC236}">
                <a16:creationId xmlns:a16="http://schemas.microsoft.com/office/drawing/2014/main" id="{57AFFEF1-7A75-4767-9E95-DDDAB20DC80D}"/>
              </a:ext>
            </a:extLst>
          </p:cNvPr>
          <p:cNvSpPr txBox="1">
            <a:spLocks noChangeArrowheads="1"/>
          </p:cNvSpPr>
          <p:nvPr/>
        </p:nvSpPr>
        <p:spPr bwMode="auto">
          <a:xfrm rot="18240000">
            <a:off x="3469481" y="3386932"/>
            <a:ext cx="576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0099"/>
                </a:solidFill>
              </a:rPr>
              <a:t>T.L.</a:t>
            </a:r>
          </a:p>
        </p:txBody>
      </p:sp>
      <p:sp>
        <p:nvSpPr>
          <p:cNvPr id="64631" name="Text Box 119">
            <a:extLst>
              <a:ext uri="{FF2B5EF4-FFF2-40B4-BE49-F238E27FC236}">
                <a16:creationId xmlns:a16="http://schemas.microsoft.com/office/drawing/2014/main" id="{ABA653F2-9475-482B-AD2F-25335873021A}"/>
              </a:ext>
            </a:extLst>
          </p:cNvPr>
          <p:cNvSpPr txBox="1">
            <a:spLocks noChangeArrowheads="1"/>
          </p:cNvSpPr>
          <p:nvPr/>
        </p:nvSpPr>
        <p:spPr bwMode="auto">
          <a:xfrm rot="20640000">
            <a:off x="4546600" y="5743575"/>
            <a:ext cx="576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0099"/>
                </a:solidFill>
              </a:rPr>
              <a:t>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52"/>
                                        </p:tgtEl>
                                        <p:attrNameLst>
                                          <p:attrName>style.visibility</p:attrName>
                                        </p:attrNameLst>
                                      </p:cBhvr>
                                      <p:to>
                                        <p:strVal val="visible"/>
                                      </p:to>
                                    </p:set>
                                    <p:animEffect transition="in" filter="wipe(up)">
                                      <p:cBhvr>
                                        <p:cTn id="7" dur="500"/>
                                        <p:tgtEl>
                                          <p:spTgt spid="645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553"/>
                                        </p:tgtEl>
                                        <p:attrNameLst>
                                          <p:attrName>style.visibility</p:attrName>
                                        </p:attrNameLst>
                                      </p:cBhvr>
                                      <p:to>
                                        <p:strVal val="visible"/>
                                      </p:to>
                                    </p:set>
                                    <p:animEffect transition="in" filter="wipe(up)">
                                      <p:cBhvr>
                                        <p:cTn id="12" dur="500"/>
                                        <p:tgtEl>
                                          <p:spTgt spid="645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4518"/>
                                        </p:tgtEl>
                                        <p:attrNameLst>
                                          <p:attrName>style.visibility</p:attrName>
                                        </p:attrNameLst>
                                      </p:cBhvr>
                                      <p:to>
                                        <p:strVal val="visible"/>
                                      </p:to>
                                    </p:set>
                                    <p:animEffect transition="in" filter="wipe(left)">
                                      <p:cBhvr>
                                        <p:cTn id="17" dur="500"/>
                                        <p:tgtEl>
                                          <p:spTgt spid="645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4517"/>
                                        </p:tgtEl>
                                        <p:attrNameLst>
                                          <p:attrName>style.visibility</p:attrName>
                                        </p:attrNameLst>
                                      </p:cBhvr>
                                      <p:to>
                                        <p:strVal val="visible"/>
                                      </p:to>
                                    </p:set>
                                    <p:animEffect transition="in" filter="wipe(down)">
                                      <p:cBhvr>
                                        <p:cTn id="22" dur="500"/>
                                        <p:tgtEl>
                                          <p:spTgt spid="6451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4519"/>
                                        </p:tgtEl>
                                        <p:attrNameLst>
                                          <p:attrName>style.visibility</p:attrName>
                                        </p:attrNameLst>
                                      </p:cBhvr>
                                      <p:to>
                                        <p:strVal val="visible"/>
                                      </p:to>
                                    </p:set>
                                    <p:animEffect transition="in" filter="wipe(down)">
                                      <p:cBhvr>
                                        <p:cTn id="25" dur="500"/>
                                        <p:tgtEl>
                                          <p:spTgt spid="645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4557"/>
                                        </p:tgtEl>
                                        <p:attrNameLst>
                                          <p:attrName>style.visibility</p:attrName>
                                        </p:attrNameLst>
                                      </p:cBhvr>
                                      <p:to>
                                        <p:strVal val="visible"/>
                                      </p:to>
                                    </p:set>
                                    <p:animEffect transition="in" filter="wipe(up)">
                                      <p:cBhvr>
                                        <p:cTn id="30" dur="500"/>
                                        <p:tgtEl>
                                          <p:spTgt spid="6455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64559"/>
                                        </p:tgtEl>
                                        <p:attrNameLst>
                                          <p:attrName>style.visibility</p:attrName>
                                        </p:attrNameLst>
                                      </p:cBhvr>
                                      <p:to>
                                        <p:strVal val="visible"/>
                                      </p:to>
                                    </p:set>
                                    <p:animEffect transition="in" filter="wipe(down)">
                                      <p:cBhvr>
                                        <p:cTn id="35" dur="500"/>
                                        <p:tgtEl>
                                          <p:spTgt spid="6455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4558"/>
                                        </p:tgtEl>
                                        <p:attrNameLst>
                                          <p:attrName>style.visibility</p:attrName>
                                        </p:attrNameLst>
                                      </p:cBhvr>
                                      <p:to>
                                        <p:strVal val="visible"/>
                                      </p:to>
                                    </p:set>
                                    <p:animEffect transition="in" filter="wipe(down)">
                                      <p:cBhvr>
                                        <p:cTn id="40" dur="500"/>
                                        <p:tgtEl>
                                          <p:spTgt spid="6455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64560"/>
                                        </p:tgtEl>
                                        <p:attrNameLst>
                                          <p:attrName>style.visibility</p:attrName>
                                        </p:attrNameLst>
                                      </p:cBhvr>
                                      <p:to>
                                        <p:strVal val="visible"/>
                                      </p:to>
                                    </p:set>
                                    <p:animEffect transition="in" filter="wipe(left)">
                                      <p:cBhvr>
                                        <p:cTn id="45" dur="500"/>
                                        <p:tgtEl>
                                          <p:spTgt spid="6456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4561"/>
                                        </p:tgtEl>
                                        <p:attrNameLst>
                                          <p:attrName>style.visibility</p:attrName>
                                        </p:attrNameLst>
                                      </p:cBhvr>
                                      <p:to>
                                        <p:strVal val="visible"/>
                                      </p:to>
                                    </p:set>
                                    <p:animEffect transition="in" filter="wipe(down)">
                                      <p:cBhvr>
                                        <p:cTn id="50" dur="500"/>
                                        <p:tgtEl>
                                          <p:spTgt spid="6456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64562"/>
                                        </p:tgtEl>
                                        <p:attrNameLst>
                                          <p:attrName>style.visibility</p:attrName>
                                        </p:attrNameLst>
                                      </p:cBhvr>
                                      <p:to>
                                        <p:strVal val="visible"/>
                                      </p:to>
                                    </p:set>
                                    <p:animEffect transition="in" filter="wipe(down)">
                                      <p:cBhvr>
                                        <p:cTn id="55" dur="500"/>
                                        <p:tgtEl>
                                          <p:spTgt spid="6456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64563"/>
                                        </p:tgtEl>
                                        <p:attrNameLst>
                                          <p:attrName>style.visibility</p:attrName>
                                        </p:attrNameLst>
                                      </p:cBhvr>
                                      <p:to>
                                        <p:strVal val="visible"/>
                                      </p:to>
                                    </p:set>
                                    <p:animEffect transition="in" filter="wipe(down)">
                                      <p:cBhvr>
                                        <p:cTn id="60" dur="500"/>
                                        <p:tgtEl>
                                          <p:spTgt spid="6456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4564"/>
                                        </p:tgtEl>
                                        <p:attrNameLst>
                                          <p:attrName>style.visibility</p:attrName>
                                        </p:attrNameLst>
                                      </p:cBhvr>
                                      <p:to>
                                        <p:strVal val="visible"/>
                                      </p:to>
                                    </p:set>
                                    <p:animEffect transition="in" filter="wipe(down)">
                                      <p:cBhvr>
                                        <p:cTn id="65" dur="500"/>
                                        <p:tgtEl>
                                          <p:spTgt spid="6456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64565"/>
                                        </p:tgtEl>
                                        <p:attrNameLst>
                                          <p:attrName>style.visibility</p:attrName>
                                        </p:attrNameLst>
                                      </p:cBhvr>
                                      <p:to>
                                        <p:strVal val="visible"/>
                                      </p:to>
                                    </p:set>
                                    <p:animEffect transition="in" filter="wipe(down)">
                                      <p:cBhvr>
                                        <p:cTn id="70" dur="500"/>
                                        <p:tgtEl>
                                          <p:spTgt spid="6456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64566"/>
                                        </p:tgtEl>
                                        <p:attrNameLst>
                                          <p:attrName>style.visibility</p:attrName>
                                        </p:attrNameLst>
                                      </p:cBhvr>
                                      <p:to>
                                        <p:strVal val="visible"/>
                                      </p:to>
                                    </p:set>
                                    <p:animEffect transition="in" filter="wipe(down)">
                                      <p:cBhvr>
                                        <p:cTn id="75" dur="500"/>
                                        <p:tgtEl>
                                          <p:spTgt spid="6456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4567"/>
                                        </p:tgtEl>
                                        <p:attrNameLst>
                                          <p:attrName>style.visibility</p:attrName>
                                        </p:attrNameLst>
                                      </p:cBhvr>
                                      <p:to>
                                        <p:strVal val="visible"/>
                                      </p:to>
                                    </p:set>
                                    <p:animEffect transition="in" filter="wipe(left)">
                                      <p:cBhvr>
                                        <p:cTn id="80" dur="500"/>
                                        <p:tgtEl>
                                          <p:spTgt spid="6456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64568"/>
                                        </p:tgtEl>
                                        <p:attrNameLst>
                                          <p:attrName>style.visibility</p:attrName>
                                        </p:attrNameLst>
                                      </p:cBhvr>
                                      <p:to>
                                        <p:strVal val="visible"/>
                                      </p:to>
                                    </p:set>
                                    <p:animEffect transition="in" filter="wipe(down)">
                                      <p:cBhvr>
                                        <p:cTn id="85" dur="500"/>
                                        <p:tgtEl>
                                          <p:spTgt spid="6456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4569"/>
                                        </p:tgtEl>
                                        <p:attrNameLst>
                                          <p:attrName>style.visibility</p:attrName>
                                        </p:attrNameLst>
                                      </p:cBhvr>
                                      <p:to>
                                        <p:strVal val="visible"/>
                                      </p:to>
                                    </p:set>
                                    <p:animEffect transition="in" filter="wipe(down)">
                                      <p:cBhvr>
                                        <p:cTn id="90" dur="500"/>
                                        <p:tgtEl>
                                          <p:spTgt spid="6456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64570"/>
                                        </p:tgtEl>
                                        <p:attrNameLst>
                                          <p:attrName>style.visibility</p:attrName>
                                        </p:attrNameLst>
                                      </p:cBhvr>
                                      <p:to>
                                        <p:strVal val="visible"/>
                                      </p:to>
                                    </p:set>
                                    <p:animEffect transition="in" filter="wipe(left)">
                                      <p:cBhvr>
                                        <p:cTn id="95" dur="500"/>
                                        <p:tgtEl>
                                          <p:spTgt spid="6457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64572"/>
                                        </p:tgtEl>
                                        <p:attrNameLst>
                                          <p:attrName>style.visibility</p:attrName>
                                        </p:attrNameLst>
                                      </p:cBhvr>
                                      <p:to>
                                        <p:strVal val="visible"/>
                                      </p:to>
                                    </p:set>
                                    <p:animEffect transition="in" filter="wipe(down)">
                                      <p:cBhvr>
                                        <p:cTn id="100" dur="500"/>
                                        <p:tgtEl>
                                          <p:spTgt spid="6457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64573"/>
                                        </p:tgtEl>
                                        <p:attrNameLst>
                                          <p:attrName>style.visibility</p:attrName>
                                        </p:attrNameLst>
                                      </p:cBhvr>
                                      <p:to>
                                        <p:strVal val="visible"/>
                                      </p:to>
                                    </p:set>
                                    <p:animEffect transition="in" filter="wipe(down)">
                                      <p:cBhvr>
                                        <p:cTn id="105" dur="500"/>
                                        <p:tgtEl>
                                          <p:spTgt spid="6457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64571"/>
                                        </p:tgtEl>
                                        <p:attrNameLst>
                                          <p:attrName>style.visibility</p:attrName>
                                        </p:attrNameLst>
                                      </p:cBhvr>
                                      <p:to>
                                        <p:strVal val="visible"/>
                                      </p:to>
                                    </p:set>
                                    <p:animEffect transition="in" filter="wipe(left)">
                                      <p:cBhvr>
                                        <p:cTn id="110" dur="500"/>
                                        <p:tgtEl>
                                          <p:spTgt spid="6457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nodeType="clickEffect">
                                  <p:stCondLst>
                                    <p:cond delay="0"/>
                                  </p:stCondLst>
                                  <p:childTnLst>
                                    <p:set>
                                      <p:cBhvr>
                                        <p:cTn id="114" dur="1" fill="hold">
                                          <p:stCondLst>
                                            <p:cond delay="0"/>
                                          </p:stCondLst>
                                        </p:cTn>
                                        <p:tgtEl>
                                          <p:spTgt spid="64574"/>
                                        </p:tgtEl>
                                        <p:attrNameLst>
                                          <p:attrName>style.visibility</p:attrName>
                                        </p:attrNameLst>
                                      </p:cBhvr>
                                      <p:to>
                                        <p:strVal val="visible"/>
                                      </p:to>
                                    </p:set>
                                    <p:animEffect transition="in" filter="wipe(down)">
                                      <p:cBhvr>
                                        <p:cTn id="115" dur="500"/>
                                        <p:tgtEl>
                                          <p:spTgt spid="64574"/>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64575"/>
                                        </p:tgtEl>
                                        <p:attrNameLst>
                                          <p:attrName>style.visibility</p:attrName>
                                        </p:attrNameLst>
                                      </p:cBhvr>
                                      <p:to>
                                        <p:strVal val="visible"/>
                                      </p:to>
                                    </p:set>
                                    <p:animEffect transition="in" filter="wipe(down)">
                                      <p:cBhvr>
                                        <p:cTn id="120" dur="500"/>
                                        <p:tgtEl>
                                          <p:spTgt spid="6457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nodeType="clickEffect">
                                  <p:stCondLst>
                                    <p:cond delay="0"/>
                                  </p:stCondLst>
                                  <p:childTnLst>
                                    <p:set>
                                      <p:cBhvr>
                                        <p:cTn id="124" dur="1" fill="hold">
                                          <p:stCondLst>
                                            <p:cond delay="0"/>
                                          </p:stCondLst>
                                        </p:cTn>
                                        <p:tgtEl>
                                          <p:spTgt spid="64576"/>
                                        </p:tgtEl>
                                        <p:attrNameLst>
                                          <p:attrName>style.visibility</p:attrName>
                                        </p:attrNameLst>
                                      </p:cBhvr>
                                      <p:to>
                                        <p:strVal val="visible"/>
                                      </p:to>
                                    </p:set>
                                    <p:animEffect transition="in" filter="wipe(up)">
                                      <p:cBhvr>
                                        <p:cTn id="125" dur="500"/>
                                        <p:tgtEl>
                                          <p:spTgt spid="64576"/>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nodeType="clickEffect">
                                  <p:stCondLst>
                                    <p:cond delay="0"/>
                                  </p:stCondLst>
                                  <p:childTnLst>
                                    <p:set>
                                      <p:cBhvr>
                                        <p:cTn id="129" dur="1" fill="hold">
                                          <p:stCondLst>
                                            <p:cond delay="0"/>
                                          </p:stCondLst>
                                        </p:cTn>
                                        <p:tgtEl>
                                          <p:spTgt spid="64577"/>
                                        </p:tgtEl>
                                        <p:attrNameLst>
                                          <p:attrName>style.visibility</p:attrName>
                                        </p:attrNameLst>
                                      </p:cBhvr>
                                      <p:to>
                                        <p:strVal val="visible"/>
                                      </p:to>
                                    </p:set>
                                    <p:animEffect transition="in" filter="wipe(down)">
                                      <p:cBhvr>
                                        <p:cTn id="130" dur="500"/>
                                        <p:tgtEl>
                                          <p:spTgt spid="6457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64578"/>
                                        </p:tgtEl>
                                        <p:attrNameLst>
                                          <p:attrName>style.visibility</p:attrName>
                                        </p:attrNameLst>
                                      </p:cBhvr>
                                      <p:to>
                                        <p:strVal val="visible"/>
                                      </p:to>
                                    </p:set>
                                    <p:animEffect transition="in" filter="wipe(down)">
                                      <p:cBhvr>
                                        <p:cTn id="135" dur="500"/>
                                        <p:tgtEl>
                                          <p:spTgt spid="64578"/>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nodeType="clickEffect">
                                  <p:stCondLst>
                                    <p:cond delay="0"/>
                                  </p:stCondLst>
                                  <p:childTnLst>
                                    <p:set>
                                      <p:cBhvr>
                                        <p:cTn id="139" dur="1" fill="hold">
                                          <p:stCondLst>
                                            <p:cond delay="0"/>
                                          </p:stCondLst>
                                        </p:cTn>
                                        <p:tgtEl>
                                          <p:spTgt spid="64579"/>
                                        </p:tgtEl>
                                        <p:attrNameLst>
                                          <p:attrName>style.visibility</p:attrName>
                                        </p:attrNameLst>
                                      </p:cBhvr>
                                      <p:to>
                                        <p:strVal val="visible"/>
                                      </p:to>
                                    </p:set>
                                    <p:animEffect transition="in" filter="wipe(up)">
                                      <p:cBhvr>
                                        <p:cTn id="140" dur="500"/>
                                        <p:tgtEl>
                                          <p:spTgt spid="64579"/>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64580"/>
                                        </p:tgtEl>
                                        <p:attrNameLst>
                                          <p:attrName>style.visibility</p:attrName>
                                        </p:attrNameLst>
                                      </p:cBhvr>
                                      <p:to>
                                        <p:strVal val="visible"/>
                                      </p:to>
                                    </p:set>
                                    <p:animEffect transition="in" filter="wipe(left)">
                                      <p:cBhvr>
                                        <p:cTn id="145" dur="500"/>
                                        <p:tgtEl>
                                          <p:spTgt spid="64580"/>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64581"/>
                                        </p:tgtEl>
                                        <p:attrNameLst>
                                          <p:attrName>style.visibility</p:attrName>
                                        </p:attrNameLst>
                                      </p:cBhvr>
                                      <p:to>
                                        <p:strVal val="visible"/>
                                      </p:to>
                                    </p:set>
                                    <p:animEffect transition="in" filter="wipe(down)">
                                      <p:cBhvr>
                                        <p:cTn id="150" dur="500"/>
                                        <p:tgtEl>
                                          <p:spTgt spid="64581"/>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4" fill="hold" nodeType="clickEffect">
                                  <p:stCondLst>
                                    <p:cond delay="0"/>
                                  </p:stCondLst>
                                  <p:childTnLst>
                                    <p:set>
                                      <p:cBhvr>
                                        <p:cTn id="154" dur="1" fill="hold">
                                          <p:stCondLst>
                                            <p:cond delay="0"/>
                                          </p:stCondLst>
                                        </p:cTn>
                                        <p:tgtEl>
                                          <p:spTgt spid="64582"/>
                                        </p:tgtEl>
                                        <p:attrNameLst>
                                          <p:attrName>style.visibility</p:attrName>
                                        </p:attrNameLst>
                                      </p:cBhvr>
                                      <p:to>
                                        <p:strVal val="visible"/>
                                      </p:to>
                                    </p:set>
                                    <p:animEffect transition="in" filter="wipe(down)">
                                      <p:cBhvr>
                                        <p:cTn id="155" dur="500"/>
                                        <p:tgtEl>
                                          <p:spTgt spid="6458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nodeType="clickEffect">
                                  <p:stCondLst>
                                    <p:cond delay="0"/>
                                  </p:stCondLst>
                                  <p:childTnLst>
                                    <p:set>
                                      <p:cBhvr>
                                        <p:cTn id="159" dur="1" fill="hold">
                                          <p:stCondLst>
                                            <p:cond delay="0"/>
                                          </p:stCondLst>
                                        </p:cTn>
                                        <p:tgtEl>
                                          <p:spTgt spid="64583"/>
                                        </p:tgtEl>
                                        <p:attrNameLst>
                                          <p:attrName>style.visibility</p:attrName>
                                        </p:attrNameLst>
                                      </p:cBhvr>
                                      <p:to>
                                        <p:strVal val="visible"/>
                                      </p:to>
                                    </p:set>
                                    <p:animEffect transition="in" filter="wipe(down)">
                                      <p:cBhvr>
                                        <p:cTn id="160" dur="500"/>
                                        <p:tgtEl>
                                          <p:spTgt spid="64583"/>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64584"/>
                                        </p:tgtEl>
                                        <p:attrNameLst>
                                          <p:attrName>style.visibility</p:attrName>
                                        </p:attrNameLst>
                                      </p:cBhvr>
                                      <p:to>
                                        <p:strVal val="visible"/>
                                      </p:to>
                                    </p:set>
                                    <p:animEffect transition="in" filter="wipe(down)">
                                      <p:cBhvr>
                                        <p:cTn id="165" dur="500"/>
                                        <p:tgtEl>
                                          <p:spTgt spid="64584"/>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2" fill="hold" nodeType="clickEffect">
                                  <p:stCondLst>
                                    <p:cond delay="0"/>
                                  </p:stCondLst>
                                  <p:childTnLst>
                                    <p:set>
                                      <p:cBhvr>
                                        <p:cTn id="169" dur="1" fill="hold">
                                          <p:stCondLst>
                                            <p:cond delay="0"/>
                                          </p:stCondLst>
                                        </p:cTn>
                                        <p:tgtEl>
                                          <p:spTgt spid="64585"/>
                                        </p:tgtEl>
                                        <p:attrNameLst>
                                          <p:attrName>style.visibility</p:attrName>
                                        </p:attrNameLst>
                                      </p:cBhvr>
                                      <p:to>
                                        <p:strVal val="visible"/>
                                      </p:to>
                                    </p:set>
                                    <p:animEffect transition="in" filter="wipe(right)">
                                      <p:cBhvr>
                                        <p:cTn id="170" dur="500"/>
                                        <p:tgtEl>
                                          <p:spTgt spid="64585"/>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nodeType="clickEffect">
                                  <p:stCondLst>
                                    <p:cond delay="0"/>
                                  </p:stCondLst>
                                  <p:childTnLst>
                                    <p:set>
                                      <p:cBhvr>
                                        <p:cTn id="174" dur="1" fill="hold">
                                          <p:stCondLst>
                                            <p:cond delay="0"/>
                                          </p:stCondLst>
                                        </p:cTn>
                                        <p:tgtEl>
                                          <p:spTgt spid="64586"/>
                                        </p:tgtEl>
                                        <p:attrNameLst>
                                          <p:attrName>style.visibility</p:attrName>
                                        </p:attrNameLst>
                                      </p:cBhvr>
                                      <p:to>
                                        <p:strVal val="visible"/>
                                      </p:to>
                                    </p:set>
                                    <p:animEffect transition="in" filter="wipe(down)">
                                      <p:cBhvr>
                                        <p:cTn id="175" dur="500"/>
                                        <p:tgtEl>
                                          <p:spTgt spid="64586"/>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64587"/>
                                        </p:tgtEl>
                                        <p:attrNameLst>
                                          <p:attrName>style.visibility</p:attrName>
                                        </p:attrNameLst>
                                      </p:cBhvr>
                                      <p:to>
                                        <p:strVal val="visible"/>
                                      </p:to>
                                    </p:set>
                                    <p:animEffect transition="in" filter="wipe(down)">
                                      <p:cBhvr>
                                        <p:cTn id="180" dur="500"/>
                                        <p:tgtEl>
                                          <p:spTgt spid="64587"/>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4" fill="hold" nodeType="clickEffect">
                                  <p:stCondLst>
                                    <p:cond delay="0"/>
                                  </p:stCondLst>
                                  <p:childTnLst>
                                    <p:set>
                                      <p:cBhvr>
                                        <p:cTn id="184" dur="1" fill="hold">
                                          <p:stCondLst>
                                            <p:cond delay="0"/>
                                          </p:stCondLst>
                                        </p:cTn>
                                        <p:tgtEl>
                                          <p:spTgt spid="64588"/>
                                        </p:tgtEl>
                                        <p:attrNameLst>
                                          <p:attrName>style.visibility</p:attrName>
                                        </p:attrNameLst>
                                      </p:cBhvr>
                                      <p:to>
                                        <p:strVal val="visible"/>
                                      </p:to>
                                    </p:set>
                                    <p:animEffect transition="in" filter="wipe(down)">
                                      <p:cBhvr>
                                        <p:cTn id="185" dur="500"/>
                                        <p:tgtEl>
                                          <p:spTgt spid="64588"/>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64589"/>
                                        </p:tgtEl>
                                        <p:attrNameLst>
                                          <p:attrName>style.visibility</p:attrName>
                                        </p:attrNameLst>
                                      </p:cBhvr>
                                      <p:to>
                                        <p:strVal val="visible"/>
                                      </p:to>
                                    </p:set>
                                    <p:animEffect transition="in" filter="wipe(down)">
                                      <p:cBhvr>
                                        <p:cTn id="190" dur="500"/>
                                        <p:tgtEl>
                                          <p:spTgt spid="64589"/>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nodeType="clickEffect">
                                  <p:stCondLst>
                                    <p:cond delay="0"/>
                                  </p:stCondLst>
                                  <p:childTnLst>
                                    <p:set>
                                      <p:cBhvr>
                                        <p:cTn id="194" dur="1" fill="hold">
                                          <p:stCondLst>
                                            <p:cond delay="0"/>
                                          </p:stCondLst>
                                        </p:cTn>
                                        <p:tgtEl>
                                          <p:spTgt spid="64590"/>
                                        </p:tgtEl>
                                        <p:attrNameLst>
                                          <p:attrName>style.visibility</p:attrName>
                                        </p:attrNameLst>
                                      </p:cBhvr>
                                      <p:to>
                                        <p:strVal val="visible"/>
                                      </p:to>
                                    </p:set>
                                    <p:animEffect transition="in" filter="wipe(down)">
                                      <p:cBhvr>
                                        <p:cTn id="195" dur="500"/>
                                        <p:tgtEl>
                                          <p:spTgt spid="64590"/>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4" fill="hold" grpId="0" nodeType="clickEffect">
                                  <p:stCondLst>
                                    <p:cond delay="0"/>
                                  </p:stCondLst>
                                  <p:childTnLst>
                                    <p:set>
                                      <p:cBhvr>
                                        <p:cTn id="199" dur="1" fill="hold">
                                          <p:stCondLst>
                                            <p:cond delay="0"/>
                                          </p:stCondLst>
                                        </p:cTn>
                                        <p:tgtEl>
                                          <p:spTgt spid="64591"/>
                                        </p:tgtEl>
                                        <p:attrNameLst>
                                          <p:attrName>style.visibility</p:attrName>
                                        </p:attrNameLst>
                                      </p:cBhvr>
                                      <p:to>
                                        <p:strVal val="visible"/>
                                      </p:to>
                                    </p:set>
                                    <p:animEffect transition="in" filter="wipe(down)">
                                      <p:cBhvr>
                                        <p:cTn id="200" dur="500"/>
                                        <p:tgtEl>
                                          <p:spTgt spid="64591"/>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4" fill="hold" nodeType="clickEffect">
                                  <p:stCondLst>
                                    <p:cond delay="0"/>
                                  </p:stCondLst>
                                  <p:childTnLst>
                                    <p:set>
                                      <p:cBhvr>
                                        <p:cTn id="204" dur="1" fill="hold">
                                          <p:stCondLst>
                                            <p:cond delay="0"/>
                                          </p:stCondLst>
                                        </p:cTn>
                                        <p:tgtEl>
                                          <p:spTgt spid="64592"/>
                                        </p:tgtEl>
                                        <p:attrNameLst>
                                          <p:attrName>style.visibility</p:attrName>
                                        </p:attrNameLst>
                                      </p:cBhvr>
                                      <p:to>
                                        <p:strVal val="visible"/>
                                      </p:to>
                                    </p:set>
                                    <p:animEffect transition="in" filter="wipe(down)">
                                      <p:cBhvr>
                                        <p:cTn id="205" dur="500"/>
                                        <p:tgtEl>
                                          <p:spTgt spid="64592"/>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4" fill="hold" grpId="0" nodeType="clickEffect">
                                  <p:stCondLst>
                                    <p:cond delay="0"/>
                                  </p:stCondLst>
                                  <p:childTnLst>
                                    <p:set>
                                      <p:cBhvr>
                                        <p:cTn id="209" dur="1" fill="hold">
                                          <p:stCondLst>
                                            <p:cond delay="0"/>
                                          </p:stCondLst>
                                        </p:cTn>
                                        <p:tgtEl>
                                          <p:spTgt spid="64593"/>
                                        </p:tgtEl>
                                        <p:attrNameLst>
                                          <p:attrName>style.visibility</p:attrName>
                                        </p:attrNameLst>
                                      </p:cBhvr>
                                      <p:to>
                                        <p:strVal val="visible"/>
                                      </p:to>
                                    </p:set>
                                    <p:animEffect transition="in" filter="wipe(down)">
                                      <p:cBhvr>
                                        <p:cTn id="210" dur="500"/>
                                        <p:tgtEl>
                                          <p:spTgt spid="64593"/>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4" fill="hold" nodeType="clickEffect">
                                  <p:stCondLst>
                                    <p:cond delay="0"/>
                                  </p:stCondLst>
                                  <p:childTnLst>
                                    <p:set>
                                      <p:cBhvr>
                                        <p:cTn id="214" dur="1" fill="hold">
                                          <p:stCondLst>
                                            <p:cond delay="0"/>
                                          </p:stCondLst>
                                        </p:cTn>
                                        <p:tgtEl>
                                          <p:spTgt spid="64594"/>
                                        </p:tgtEl>
                                        <p:attrNameLst>
                                          <p:attrName>style.visibility</p:attrName>
                                        </p:attrNameLst>
                                      </p:cBhvr>
                                      <p:to>
                                        <p:strVal val="visible"/>
                                      </p:to>
                                    </p:set>
                                    <p:animEffect transition="in" filter="wipe(down)">
                                      <p:cBhvr>
                                        <p:cTn id="215" dur="500"/>
                                        <p:tgtEl>
                                          <p:spTgt spid="64594"/>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4" fill="hold" grpId="0" nodeType="clickEffect">
                                  <p:stCondLst>
                                    <p:cond delay="0"/>
                                  </p:stCondLst>
                                  <p:childTnLst>
                                    <p:set>
                                      <p:cBhvr>
                                        <p:cTn id="219" dur="1" fill="hold">
                                          <p:stCondLst>
                                            <p:cond delay="0"/>
                                          </p:stCondLst>
                                        </p:cTn>
                                        <p:tgtEl>
                                          <p:spTgt spid="64595"/>
                                        </p:tgtEl>
                                        <p:attrNameLst>
                                          <p:attrName>style.visibility</p:attrName>
                                        </p:attrNameLst>
                                      </p:cBhvr>
                                      <p:to>
                                        <p:strVal val="visible"/>
                                      </p:to>
                                    </p:set>
                                    <p:animEffect transition="in" filter="wipe(down)">
                                      <p:cBhvr>
                                        <p:cTn id="220" dur="500"/>
                                        <p:tgtEl>
                                          <p:spTgt spid="64595"/>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4" fill="hold" nodeType="clickEffect">
                                  <p:stCondLst>
                                    <p:cond delay="0"/>
                                  </p:stCondLst>
                                  <p:childTnLst>
                                    <p:set>
                                      <p:cBhvr>
                                        <p:cTn id="224" dur="1" fill="hold">
                                          <p:stCondLst>
                                            <p:cond delay="0"/>
                                          </p:stCondLst>
                                        </p:cTn>
                                        <p:tgtEl>
                                          <p:spTgt spid="64597"/>
                                        </p:tgtEl>
                                        <p:attrNameLst>
                                          <p:attrName>style.visibility</p:attrName>
                                        </p:attrNameLst>
                                      </p:cBhvr>
                                      <p:to>
                                        <p:strVal val="visible"/>
                                      </p:to>
                                    </p:set>
                                    <p:animEffect transition="in" filter="wipe(down)">
                                      <p:cBhvr>
                                        <p:cTn id="225" dur="500"/>
                                        <p:tgtEl>
                                          <p:spTgt spid="64597"/>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4" fill="hold" nodeType="clickEffect">
                                  <p:stCondLst>
                                    <p:cond delay="0"/>
                                  </p:stCondLst>
                                  <p:childTnLst>
                                    <p:set>
                                      <p:cBhvr>
                                        <p:cTn id="229" dur="1" fill="hold">
                                          <p:stCondLst>
                                            <p:cond delay="0"/>
                                          </p:stCondLst>
                                        </p:cTn>
                                        <p:tgtEl>
                                          <p:spTgt spid="64598"/>
                                        </p:tgtEl>
                                        <p:attrNameLst>
                                          <p:attrName>style.visibility</p:attrName>
                                        </p:attrNameLst>
                                      </p:cBhvr>
                                      <p:to>
                                        <p:strVal val="visible"/>
                                      </p:to>
                                    </p:set>
                                    <p:animEffect transition="in" filter="wipe(down)">
                                      <p:cBhvr>
                                        <p:cTn id="230" dur="500"/>
                                        <p:tgtEl>
                                          <p:spTgt spid="64598"/>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2" fill="hold" nodeType="clickEffect">
                                  <p:stCondLst>
                                    <p:cond delay="0"/>
                                  </p:stCondLst>
                                  <p:childTnLst>
                                    <p:set>
                                      <p:cBhvr>
                                        <p:cTn id="234" dur="1" fill="hold">
                                          <p:stCondLst>
                                            <p:cond delay="0"/>
                                          </p:stCondLst>
                                        </p:cTn>
                                        <p:tgtEl>
                                          <p:spTgt spid="64602"/>
                                        </p:tgtEl>
                                        <p:attrNameLst>
                                          <p:attrName>style.visibility</p:attrName>
                                        </p:attrNameLst>
                                      </p:cBhvr>
                                      <p:to>
                                        <p:strVal val="visible"/>
                                      </p:to>
                                    </p:set>
                                    <p:animEffect transition="in" filter="wipe(right)">
                                      <p:cBhvr>
                                        <p:cTn id="235" dur="500"/>
                                        <p:tgtEl>
                                          <p:spTgt spid="64602"/>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4" fill="hold" nodeType="clickEffect">
                                  <p:stCondLst>
                                    <p:cond delay="0"/>
                                  </p:stCondLst>
                                  <p:childTnLst>
                                    <p:set>
                                      <p:cBhvr>
                                        <p:cTn id="239" dur="1" fill="hold">
                                          <p:stCondLst>
                                            <p:cond delay="0"/>
                                          </p:stCondLst>
                                        </p:cTn>
                                        <p:tgtEl>
                                          <p:spTgt spid="64599"/>
                                        </p:tgtEl>
                                        <p:attrNameLst>
                                          <p:attrName>style.visibility</p:attrName>
                                        </p:attrNameLst>
                                      </p:cBhvr>
                                      <p:to>
                                        <p:strVal val="visible"/>
                                      </p:to>
                                    </p:set>
                                    <p:animEffect transition="in" filter="wipe(down)">
                                      <p:cBhvr>
                                        <p:cTn id="240" dur="500"/>
                                        <p:tgtEl>
                                          <p:spTgt spid="64599"/>
                                        </p:tgtEl>
                                      </p:cBhvr>
                                    </p:animEffect>
                                  </p:childTnLst>
                                </p:cTn>
                              </p:par>
                              <p:par>
                                <p:cTn id="241" presetID="22" presetClass="entr" presetSubtype="4" fill="hold" grpId="0" nodeType="withEffect">
                                  <p:stCondLst>
                                    <p:cond delay="0"/>
                                  </p:stCondLst>
                                  <p:childTnLst>
                                    <p:set>
                                      <p:cBhvr>
                                        <p:cTn id="242" dur="1" fill="hold">
                                          <p:stCondLst>
                                            <p:cond delay="0"/>
                                          </p:stCondLst>
                                        </p:cTn>
                                        <p:tgtEl>
                                          <p:spTgt spid="64603"/>
                                        </p:tgtEl>
                                        <p:attrNameLst>
                                          <p:attrName>style.visibility</p:attrName>
                                        </p:attrNameLst>
                                      </p:cBhvr>
                                      <p:to>
                                        <p:strVal val="visible"/>
                                      </p:to>
                                    </p:set>
                                    <p:animEffect transition="in" filter="wipe(down)">
                                      <p:cBhvr>
                                        <p:cTn id="243" dur="500"/>
                                        <p:tgtEl>
                                          <p:spTgt spid="64603"/>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1" fill="hold" grpId="0" nodeType="clickEffect">
                                  <p:stCondLst>
                                    <p:cond delay="0"/>
                                  </p:stCondLst>
                                  <p:childTnLst>
                                    <p:set>
                                      <p:cBhvr>
                                        <p:cTn id="247" dur="1" fill="hold">
                                          <p:stCondLst>
                                            <p:cond delay="0"/>
                                          </p:stCondLst>
                                        </p:cTn>
                                        <p:tgtEl>
                                          <p:spTgt spid="64600"/>
                                        </p:tgtEl>
                                        <p:attrNameLst>
                                          <p:attrName>style.visibility</p:attrName>
                                        </p:attrNameLst>
                                      </p:cBhvr>
                                      <p:to>
                                        <p:strVal val="visible"/>
                                      </p:to>
                                    </p:set>
                                    <p:animEffect transition="in" filter="wipe(up)">
                                      <p:cBhvr>
                                        <p:cTn id="248" dur="500"/>
                                        <p:tgtEl>
                                          <p:spTgt spid="64600"/>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nodeType="clickEffect">
                                  <p:stCondLst>
                                    <p:cond delay="0"/>
                                  </p:stCondLst>
                                  <p:childTnLst>
                                    <p:set>
                                      <p:cBhvr>
                                        <p:cTn id="252" dur="1" fill="hold">
                                          <p:stCondLst>
                                            <p:cond delay="0"/>
                                          </p:stCondLst>
                                        </p:cTn>
                                        <p:tgtEl>
                                          <p:spTgt spid="64605"/>
                                        </p:tgtEl>
                                        <p:attrNameLst>
                                          <p:attrName>style.visibility</p:attrName>
                                        </p:attrNameLst>
                                      </p:cBhvr>
                                      <p:to>
                                        <p:strVal val="visible"/>
                                      </p:to>
                                    </p:set>
                                    <p:animEffect transition="in" filter="wipe(down)">
                                      <p:cBhvr>
                                        <p:cTn id="253" dur="500"/>
                                        <p:tgtEl>
                                          <p:spTgt spid="64605"/>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4" fill="hold" nodeType="clickEffect">
                                  <p:stCondLst>
                                    <p:cond delay="0"/>
                                  </p:stCondLst>
                                  <p:childTnLst>
                                    <p:set>
                                      <p:cBhvr>
                                        <p:cTn id="257" dur="1" fill="hold">
                                          <p:stCondLst>
                                            <p:cond delay="0"/>
                                          </p:stCondLst>
                                        </p:cTn>
                                        <p:tgtEl>
                                          <p:spTgt spid="64601"/>
                                        </p:tgtEl>
                                        <p:attrNameLst>
                                          <p:attrName>style.visibility</p:attrName>
                                        </p:attrNameLst>
                                      </p:cBhvr>
                                      <p:to>
                                        <p:strVal val="visible"/>
                                      </p:to>
                                    </p:set>
                                    <p:animEffect transition="in" filter="wipe(down)">
                                      <p:cBhvr>
                                        <p:cTn id="258" dur="500"/>
                                        <p:tgtEl>
                                          <p:spTgt spid="64601"/>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2" presetClass="entr" presetSubtype="4" fill="hold" grpId="0" nodeType="clickEffect">
                                  <p:stCondLst>
                                    <p:cond delay="0"/>
                                  </p:stCondLst>
                                  <p:childTnLst>
                                    <p:set>
                                      <p:cBhvr>
                                        <p:cTn id="262" dur="1" fill="hold">
                                          <p:stCondLst>
                                            <p:cond delay="0"/>
                                          </p:stCondLst>
                                        </p:cTn>
                                        <p:tgtEl>
                                          <p:spTgt spid="64606"/>
                                        </p:tgtEl>
                                        <p:attrNameLst>
                                          <p:attrName>style.visibility</p:attrName>
                                        </p:attrNameLst>
                                      </p:cBhvr>
                                      <p:to>
                                        <p:strVal val="visible"/>
                                      </p:to>
                                    </p:set>
                                    <p:animEffect transition="in" filter="wipe(down)">
                                      <p:cBhvr>
                                        <p:cTn id="263" dur="500"/>
                                        <p:tgtEl>
                                          <p:spTgt spid="64606"/>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1" fill="hold" grpId="0" nodeType="clickEffect">
                                  <p:stCondLst>
                                    <p:cond delay="0"/>
                                  </p:stCondLst>
                                  <p:childTnLst>
                                    <p:set>
                                      <p:cBhvr>
                                        <p:cTn id="267" dur="1" fill="hold">
                                          <p:stCondLst>
                                            <p:cond delay="0"/>
                                          </p:stCondLst>
                                        </p:cTn>
                                        <p:tgtEl>
                                          <p:spTgt spid="64604"/>
                                        </p:tgtEl>
                                        <p:attrNameLst>
                                          <p:attrName>style.visibility</p:attrName>
                                        </p:attrNameLst>
                                      </p:cBhvr>
                                      <p:to>
                                        <p:strVal val="visible"/>
                                      </p:to>
                                    </p:set>
                                    <p:animEffect transition="in" filter="wipe(up)">
                                      <p:cBhvr>
                                        <p:cTn id="268" dur="500"/>
                                        <p:tgtEl>
                                          <p:spTgt spid="64604"/>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2" presetClass="entr" presetSubtype="8" fill="hold" nodeType="clickEffect">
                                  <p:stCondLst>
                                    <p:cond delay="0"/>
                                  </p:stCondLst>
                                  <p:childTnLst>
                                    <p:set>
                                      <p:cBhvr>
                                        <p:cTn id="272" dur="1" fill="hold">
                                          <p:stCondLst>
                                            <p:cond delay="0"/>
                                          </p:stCondLst>
                                        </p:cTn>
                                        <p:tgtEl>
                                          <p:spTgt spid="64608"/>
                                        </p:tgtEl>
                                        <p:attrNameLst>
                                          <p:attrName>style.visibility</p:attrName>
                                        </p:attrNameLst>
                                      </p:cBhvr>
                                      <p:to>
                                        <p:strVal val="visible"/>
                                      </p:to>
                                    </p:set>
                                    <p:animEffect transition="in" filter="wipe(left)">
                                      <p:cBhvr>
                                        <p:cTn id="273" dur="500"/>
                                        <p:tgtEl>
                                          <p:spTgt spid="64608"/>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22" presetClass="entr" presetSubtype="1" fill="hold" nodeType="clickEffect">
                                  <p:stCondLst>
                                    <p:cond delay="0"/>
                                  </p:stCondLst>
                                  <p:childTnLst>
                                    <p:set>
                                      <p:cBhvr>
                                        <p:cTn id="277" dur="1" fill="hold">
                                          <p:stCondLst>
                                            <p:cond delay="0"/>
                                          </p:stCondLst>
                                        </p:cTn>
                                        <p:tgtEl>
                                          <p:spTgt spid="64607"/>
                                        </p:tgtEl>
                                        <p:attrNameLst>
                                          <p:attrName>style.visibility</p:attrName>
                                        </p:attrNameLst>
                                      </p:cBhvr>
                                      <p:to>
                                        <p:strVal val="visible"/>
                                      </p:to>
                                    </p:set>
                                    <p:animEffect transition="in" filter="wipe(up)">
                                      <p:cBhvr>
                                        <p:cTn id="278" dur="500"/>
                                        <p:tgtEl>
                                          <p:spTgt spid="64607"/>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2" presetClass="entr" presetSubtype="4" fill="hold" grpId="0" nodeType="clickEffect">
                                  <p:stCondLst>
                                    <p:cond delay="0"/>
                                  </p:stCondLst>
                                  <p:childTnLst>
                                    <p:set>
                                      <p:cBhvr>
                                        <p:cTn id="282" dur="1" fill="hold">
                                          <p:stCondLst>
                                            <p:cond delay="0"/>
                                          </p:stCondLst>
                                        </p:cTn>
                                        <p:tgtEl>
                                          <p:spTgt spid="64609"/>
                                        </p:tgtEl>
                                        <p:attrNameLst>
                                          <p:attrName>style.visibility</p:attrName>
                                        </p:attrNameLst>
                                      </p:cBhvr>
                                      <p:to>
                                        <p:strVal val="visible"/>
                                      </p:to>
                                    </p:set>
                                    <p:animEffect transition="in" filter="wipe(down)">
                                      <p:cBhvr>
                                        <p:cTn id="283" dur="500"/>
                                        <p:tgtEl>
                                          <p:spTgt spid="64609"/>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22" presetClass="entr" presetSubtype="4" fill="hold" nodeType="clickEffect">
                                  <p:stCondLst>
                                    <p:cond delay="0"/>
                                  </p:stCondLst>
                                  <p:childTnLst>
                                    <p:set>
                                      <p:cBhvr>
                                        <p:cTn id="287" dur="1" fill="hold">
                                          <p:stCondLst>
                                            <p:cond delay="0"/>
                                          </p:stCondLst>
                                        </p:cTn>
                                        <p:tgtEl>
                                          <p:spTgt spid="64610"/>
                                        </p:tgtEl>
                                        <p:attrNameLst>
                                          <p:attrName>style.visibility</p:attrName>
                                        </p:attrNameLst>
                                      </p:cBhvr>
                                      <p:to>
                                        <p:strVal val="visible"/>
                                      </p:to>
                                    </p:set>
                                    <p:animEffect transition="in" filter="wipe(down)">
                                      <p:cBhvr>
                                        <p:cTn id="288" dur="500"/>
                                        <p:tgtEl>
                                          <p:spTgt spid="64610"/>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22" presetClass="entr" presetSubtype="8" fill="hold" nodeType="clickEffect">
                                  <p:stCondLst>
                                    <p:cond delay="0"/>
                                  </p:stCondLst>
                                  <p:childTnLst>
                                    <p:set>
                                      <p:cBhvr>
                                        <p:cTn id="292" dur="1" fill="hold">
                                          <p:stCondLst>
                                            <p:cond delay="0"/>
                                          </p:stCondLst>
                                        </p:cTn>
                                        <p:tgtEl>
                                          <p:spTgt spid="64611"/>
                                        </p:tgtEl>
                                        <p:attrNameLst>
                                          <p:attrName>style.visibility</p:attrName>
                                        </p:attrNameLst>
                                      </p:cBhvr>
                                      <p:to>
                                        <p:strVal val="visible"/>
                                      </p:to>
                                    </p:set>
                                    <p:animEffect transition="in" filter="wipe(left)">
                                      <p:cBhvr>
                                        <p:cTn id="293" dur="500"/>
                                        <p:tgtEl>
                                          <p:spTgt spid="64611"/>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2" presetClass="entr" presetSubtype="4" fill="hold" nodeType="clickEffect">
                                  <p:stCondLst>
                                    <p:cond delay="0"/>
                                  </p:stCondLst>
                                  <p:childTnLst>
                                    <p:set>
                                      <p:cBhvr>
                                        <p:cTn id="297" dur="1" fill="hold">
                                          <p:stCondLst>
                                            <p:cond delay="0"/>
                                          </p:stCondLst>
                                        </p:cTn>
                                        <p:tgtEl>
                                          <p:spTgt spid="64612"/>
                                        </p:tgtEl>
                                        <p:attrNameLst>
                                          <p:attrName>style.visibility</p:attrName>
                                        </p:attrNameLst>
                                      </p:cBhvr>
                                      <p:to>
                                        <p:strVal val="visible"/>
                                      </p:to>
                                    </p:set>
                                    <p:animEffect transition="in" filter="wipe(down)">
                                      <p:cBhvr>
                                        <p:cTn id="298" dur="500"/>
                                        <p:tgtEl>
                                          <p:spTgt spid="64612"/>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2" presetClass="entr" presetSubtype="4" fill="hold" grpId="0" nodeType="clickEffect">
                                  <p:stCondLst>
                                    <p:cond delay="0"/>
                                  </p:stCondLst>
                                  <p:childTnLst>
                                    <p:set>
                                      <p:cBhvr>
                                        <p:cTn id="302" dur="1" fill="hold">
                                          <p:stCondLst>
                                            <p:cond delay="0"/>
                                          </p:stCondLst>
                                        </p:cTn>
                                        <p:tgtEl>
                                          <p:spTgt spid="64613"/>
                                        </p:tgtEl>
                                        <p:attrNameLst>
                                          <p:attrName>style.visibility</p:attrName>
                                        </p:attrNameLst>
                                      </p:cBhvr>
                                      <p:to>
                                        <p:strVal val="visible"/>
                                      </p:to>
                                    </p:set>
                                    <p:animEffect transition="in" filter="wipe(down)">
                                      <p:cBhvr>
                                        <p:cTn id="303" dur="500"/>
                                        <p:tgtEl>
                                          <p:spTgt spid="64613"/>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4" fill="hold" nodeType="clickEffect">
                                  <p:stCondLst>
                                    <p:cond delay="0"/>
                                  </p:stCondLst>
                                  <p:childTnLst>
                                    <p:set>
                                      <p:cBhvr>
                                        <p:cTn id="307" dur="1" fill="hold">
                                          <p:stCondLst>
                                            <p:cond delay="0"/>
                                          </p:stCondLst>
                                        </p:cTn>
                                        <p:tgtEl>
                                          <p:spTgt spid="64614"/>
                                        </p:tgtEl>
                                        <p:attrNameLst>
                                          <p:attrName>style.visibility</p:attrName>
                                        </p:attrNameLst>
                                      </p:cBhvr>
                                      <p:to>
                                        <p:strVal val="visible"/>
                                      </p:to>
                                    </p:set>
                                    <p:animEffect transition="in" filter="wipe(down)">
                                      <p:cBhvr>
                                        <p:cTn id="308" dur="500"/>
                                        <p:tgtEl>
                                          <p:spTgt spid="64614"/>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2" presetClass="entr" presetSubtype="4" fill="hold" grpId="0" nodeType="clickEffect">
                                  <p:stCondLst>
                                    <p:cond delay="0"/>
                                  </p:stCondLst>
                                  <p:childTnLst>
                                    <p:set>
                                      <p:cBhvr>
                                        <p:cTn id="312" dur="1" fill="hold">
                                          <p:stCondLst>
                                            <p:cond delay="0"/>
                                          </p:stCondLst>
                                        </p:cTn>
                                        <p:tgtEl>
                                          <p:spTgt spid="64630"/>
                                        </p:tgtEl>
                                        <p:attrNameLst>
                                          <p:attrName>style.visibility</p:attrName>
                                        </p:attrNameLst>
                                      </p:cBhvr>
                                      <p:to>
                                        <p:strVal val="visible"/>
                                      </p:to>
                                    </p:set>
                                    <p:animEffect transition="in" filter="wipe(down)">
                                      <p:cBhvr>
                                        <p:cTn id="313" dur="500"/>
                                        <p:tgtEl>
                                          <p:spTgt spid="64630"/>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22" presetClass="entr" presetSubtype="4" fill="hold" nodeType="clickEffect">
                                  <p:stCondLst>
                                    <p:cond delay="0"/>
                                  </p:stCondLst>
                                  <p:childTnLst>
                                    <p:set>
                                      <p:cBhvr>
                                        <p:cTn id="317" dur="1" fill="hold">
                                          <p:stCondLst>
                                            <p:cond delay="0"/>
                                          </p:stCondLst>
                                        </p:cTn>
                                        <p:tgtEl>
                                          <p:spTgt spid="64615"/>
                                        </p:tgtEl>
                                        <p:attrNameLst>
                                          <p:attrName>style.visibility</p:attrName>
                                        </p:attrNameLst>
                                      </p:cBhvr>
                                      <p:to>
                                        <p:strVal val="visible"/>
                                      </p:to>
                                    </p:set>
                                    <p:animEffect transition="in" filter="wipe(down)">
                                      <p:cBhvr>
                                        <p:cTn id="318" dur="500"/>
                                        <p:tgtEl>
                                          <p:spTgt spid="64615"/>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2" presetClass="entr" presetSubtype="4" fill="hold" grpId="0" nodeType="clickEffect">
                                  <p:stCondLst>
                                    <p:cond delay="0"/>
                                  </p:stCondLst>
                                  <p:childTnLst>
                                    <p:set>
                                      <p:cBhvr>
                                        <p:cTn id="322" dur="1" fill="hold">
                                          <p:stCondLst>
                                            <p:cond delay="0"/>
                                          </p:stCondLst>
                                        </p:cTn>
                                        <p:tgtEl>
                                          <p:spTgt spid="64616"/>
                                        </p:tgtEl>
                                        <p:attrNameLst>
                                          <p:attrName>style.visibility</p:attrName>
                                        </p:attrNameLst>
                                      </p:cBhvr>
                                      <p:to>
                                        <p:strVal val="visible"/>
                                      </p:to>
                                    </p:set>
                                    <p:animEffect transition="in" filter="wipe(down)">
                                      <p:cBhvr>
                                        <p:cTn id="323" dur="500"/>
                                        <p:tgtEl>
                                          <p:spTgt spid="64616"/>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2" presetClass="entr" presetSubtype="1" fill="hold" grpId="0" nodeType="clickEffect">
                                  <p:stCondLst>
                                    <p:cond delay="0"/>
                                  </p:stCondLst>
                                  <p:childTnLst>
                                    <p:set>
                                      <p:cBhvr>
                                        <p:cTn id="327" dur="1" fill="hold">
                                          <p:stCondLst>
                                            <p:cond delay="0"/>
                                          </p:stCondLst>
                                        </p:cTn>
                                        <p:tgtEl>
                                          <p:spTgt spid="64617"/>
                                        </p:tgtEl>
                                        <p:attrNameLst>
                                          <p:attrName>style.visibility</p:attrName>
                                        </p:attrNameLst>
                                      </p:cBhvr>
                                      <p:to>
                                        <p:strVal val="visible"/>
                                      </p:to>
                                    </p:set>
                                    <p:animEffect transition="in" filter="wipe(up)">
                                      <p:cBhvr>
                                        <p:cTn id="328" dur="500"/>
                                        <p:tgtEl>
                                          <p:spTgt spid="64617"/>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22" presetClass="entr" presetSubtype="1" fill="hold" grpId="0" nodeType="clickEffect">
                                  <p:stCondLst>
                                    <p:cond delay="0"/>
                                  </p:stCondLst>
                                  <p:childTnLst>
                                    <p:set>
                                      <p:cBhvr>
                                        <p:cTn id="332" dur="1" fill="hold">
                                          <p:stCondLst>
                                            <p:cond delay="0"/>
                                          </p:stCondLst>
                                        </p:cTn>
                                        <p:tgtEl>
                                          <p:spTgt spid="64618"/>
                                        </p:tgtEl>
                                        <p:attrNameLst>
                                          <p:attrName>style.visibility</p:attrName>
                                        </p:attrNameLst>
                                      </p:cBhvr>
                                      <p:to>
                                        <p:strVal val="visible"/>
                                      </p:to>
                                    </p:set>
                                    <p:animEffect transition="in" filter="wipe(up)">
                                      <p:cBhvr>
                                        <p:cTn id="333" dur="500"/>
                                        <p:tgtEl>
                                          <p:spTgt spid="64618"/>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22" presetClass="entr" presetSubtype="1" fill="hold" nodeType="clickEffect">
                                  <p:stCondLst>
                                    <p:cond delay="0"/>
                                  </p:stCondLst>
                                  <p:childTnLst>
                                    <p:set>
                                      <p:cBhvr>
                                        <p:cTn id="337" dur="1" fill="hold">
                                          <p:stCondLst>
                                            <p:cond delay="0"/>
                                          </p:stCondLst>
                                        </p:cTn>
                                        <p:tgtEl>
                                          <p:spTgt spid="64619"/>
                                        </p:tgtEl>
                                        <p:attrNameLst>
                                          <p:attrName>style.visibility</p:attrName>
                                        </p:attrNameLst>
                                      </p:cBhvr>
                                      <p:to>
                                        <p:strVal val="visible"/>
                                      </p:to>
                                    </p:set>
                                    <p:animEffect transition="in" filter="wipe(up)">
                                      <p:cBhvr>
                                        <p:cTn id="338" dur="500"/>
                                        <p:tgtEl>
                                          <p:spTgt spid="64619"/>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22" presetClass="entr" presetSubtype="4" fill="hold" grpId="0" nodeType="clickEffect">
                                  <p:stCondLst>
                                    <p:cond delay="0"/>
                                  </p:stCondLst>
                                  <p:childTnLst>
                                    <p:set>
                                      <p:cBhvr>
                                        <p:cTn id="342" dur="1" fill="hold">
                                          <p:stCondLst>
                                            <p:cond delay="0"/>
                                          </p:stCondLst>
                                        </p:cTn>
                                        <p:tgtEl>
                                          <p:spTgt spid="64620"/>
                                        </p:tgtEl>
                                        <p:attrNameLst>
                                          <p:attrName>style.visibility</p:attrName>
                                        </p:attrNameLst>
                                      </p:cBhvr>
                                      <p:to>
                                        <p:strVal val="visible"/>
                                      </p:to>
                                    </p:set>
                                    <p:animEffect transition="in" filter="wipe(down)">
                                      <p:cBhvr>
                                        <p:cTn id="343" dur="500"/>
                                        <p:tgtEl>
                                          <p:spTgt spid="64620"/>
                                        </p:tgtEl>
                                      </p:cBhvr>
                                    </p:animEffec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22" presetClass="entr" presetSubtype="1" fill="hold" nodeType="clickEffect">
                                  <p:stCondLst>
                                    <p:cond delay="0"/>
                                  </p:stCondLst>
                                  <p:childTnLst>
                                    <p:set>
                                      <p:cBhvr>
                                        <p:cTn id="347" dur="1" fill="hold">
                                          <p:stCondLst>
                                            <p:cond delay="0"/>
                                          </p:stCondLst>
                                        </p:cTn>
                                        <p:tgtEl>
                                          <p:spTgt spid="64621"/>
                                        </p:tgtEl>
                                        <p:attrNameLst>
                                          <p:attrName>style.visibility</p:attrName>
                                        </p:attrNameLst>
                                      </p:cBhvr>
                                      <p:to>
                                        <p:strVal val="visible"/>
                                      </p:to>
                                    </p:set>
                                    <p:animEffect transition="in" filter="wipe(up)">
                                      <p:cBhvr>
                                        <p:cTn id="348" dur="500"/>
                                        <p:tgtEl>
                                          <p:spTgt spid="64621"/>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2" presetClass="entr" presetSubtype="8" fill="hold" nodeType="clickEffect">
                                  <p:stCondLst>
                                    <p:cond delay="0"/>
                                  </p:stCondLst>
                                  <p:childTnLst>
                                    <p:set>
                                      <p:cBhvr>
                                        <p:cTn id="352" dur="1" fill="hold">
                                          <p:stCondLst>
                                            <p:cond delay="0"/>
                                          </p:stCondLst>
                                        </p:cTn>
                                        <p:tgtEl>
                                          <p:spTgt spid="64623"/>
                                        </p:tgtEl>
                                        <p:attrNameLst>
                                          <p:attrName>style.visibility</p:attrName>
                                        </p:attrNameLst>
                                      </p:cBhvr>
                                      <p:to>
                                        <p:strVal val="visible"/>
                                      </p:to>
                                    </p:set>
                                    <p:animEffect transition="in" filter="wipe(left)">
                                      <p:cBhvr>
                                        <p:cTn id="353" dur="500"/>
                                        <p:tgtEl>
                                          <p:spTgt spid="64623"/>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22" presetClass="entr" presetSubtype="4" fill="hold" nodeType="clickEffect">
                                  <p:stCondLst>
                                    <p:cond delay="0"/>
                                  </p:stCondLst>
                                  <p:childTnLst>
                                    <p:set>
                                      <p:cBhvr>
                                        <p:cTn id="357" dur="1" fill="hold">
                                          <p:stCondLst>
                                            <p:cond delay="0"/>
                                          </p:stCondLst>
                                        </p:cTn>
                                        <p:tgtEl>
                                          <p:spTgt spid="64624"/>
                                        </p:tgtEl>
                                        <p:attrNameLst>
                                          <p:attrName>style.visibility</p:attrName>
                                        </p:attrNameLst>
                                      </p:cBhvr>
                                      <p:to>
                                        <p:strVal val="visible"/>
                                      </p:to>
                                    </p:set>
                                    <p:animEffect transition="in" filter="wipe(down)">
                                      <p:cBhvr>
                                        <p:cTn id="358" dur="500"/>
                                        <p:tgtEl>
                                          <p:spTgt spid="64624"/>
                                        </p:tgtEl>
                                      </p:cBhvr>
                                    </p:animEffect>
                                  </p:childTnLst>
                                </p:cTn>
                              </p:par>
                            </p:childTnLst>
                          </p:cTn>
                        </p:par>
                      </p:childTnLst>
                    </p:cTn>
                  </p:par>
                  <p:par>
                    <p:cTn id="359" fill="hold" nodeType="clickPar">
                      <p:stCondLst>
                        <p:cond delay="indefinite"/>
                      </p:stCondLst>
                      <p:childTnLst>
                        <p:par>
                          <p:cTn id="360" fill="hold" nodeType="withGroup">
                            <p:stCondLst>
                              <p:cond delay="0"/>
                            </p:stCondLst>
                            <p:childTnLst>
                              <p:par>
                                <p:cTn id="361" presetID="22" presetClass="entr" presetSubtype="4" fill="hold" grpId="0" nodeType="clickEffect">
                                  <p:stCondLst>
                                    <p:cond delay="0"/>
                                  </p:stCondLst>
                                  <p:childTnLst>
                                    <p:set>
                                      <p:cBhvr>
                                        <p:cTn id="362" dur="1" fill="hold">
                                          <p:stCondLst>
                                            <p:cond delay="0"/>
                                          </p:stCondLst>
                                        </p:cTn>
                                        <p:tgtEl>
                                          <p:spTgt spid="64625"/>
                                        </p:tgtEl>
                                        <p:attrNameLst>
                                          <p:attrName>style.visibility</p:attrName>
                                        </p:attrNameLst>
                                      </p:cBhvr>
                                      <p:to>
                                        <p:strVal val="visible"/>
                                      </p:to>
                                    </p:set>
                                    <p:animEffect transition="in" filter="wipe(down)">
                                      <p:cBhvr>
                                        <p:cTn id="363" dur="500"/>
                                        <p:tgtEl>
                                          <p:spTgt spid="64625"/>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22" presetClass="entr" presetSubtype="4" fill="hold" nodeType="clickEffect">
                                  <p:stCondLst>
                                    <p:cond delay="0"/>
                                  </p:stCondLst>
                                  <p:childTnLst>
                                    <p:set>
                                      <p:cBhvr>
                                        <p:cTn id="367" dur="1" fill="hold">
                                          <p:stCondLst>
                                            <p:cond delay="0"/>
                                          </p:stCondLst>
                                        </p:cTn>
                                        <p:tgtEl>
                                          <p:spTgt spid="64626"/>
                                        </p:tgtEl>
                                        <p:attrNameLst>
                                          <p:attrName>style.visibility</p:attrName>
                                        </p:attrNameLst>
                                      </p:cBhvr>
                                      <p:to>
                                        <p:strVal val="visible"/>
                                      </p:to>
                                    </p:set>
                                    <p:animEffect transition="in" filter="wipe(down)">
                                      <p:cBhvr>
                                        <p:cTn id="368" dur="500"/>
                                        <p:tgtEl>
                                          <p:spTgt spid="64626"/>
                                        </p:tgtEl>
                                      </p:cBhvr>
                                    </p:animEffect>
                                  </p:childTnLst>
                                </p:cTn>
                              </p:par>
                              <p:par>
                                <p:cTn id="369" presetID="22" presetClass="entr" presetSubtype="4" fill="hold" grpId="0" nodeType="withEffect">
                                  <p:stCondLst>
                                    <p:cond delay="0"/>
                                  </p:stCondLst>
                                  <p:childTnLst>
                                    <p:set>
                                      <p:cBhvr>
                                        <p:cTn id="370" dur="1" fill="hold">
                                          <p:stCondLst>
                                            <p:cond delay="0"/>
                                          </p:stCondLst>
                                        </p:cTn>
                                        <p:tgtEl>
                                          <p:spTgt spid="64631"/>
                                        </p:tgtEl>
                                        <p:attrNameLst>
                                          <p:attrName>style.visibility</p:attrName>
                                        </p:attrNameLst>
                                      </p:cBhvr>
                                      <p:to>
                                        <p:strVal val="visible"/>
                                      </p:to>
                                    </p:set>
                                    <p:animEffect transition="in" filter="wipe(down)">
                                      <p:cBhvr>
                                        <p:cTn id="371" dur="500"/>
                                        <p:tgtEl>
                                          <p:spTgt spid="64631"/>
                                        </p:tgtEl>
                                      </p:cBhvr>
                                    </p:animEffect>
                                  </p:childTnLst>
                                </p:cTn>
                              </p:par>
                            </p:childTnLst>
                          </p:cTn>
                        </p:par>
                      </p:childTnLst>
                    </p:cTn>
                  </p:par>
                  <p:par>
                    <p:cTn id="372" fill="hold" nodeType="clickPar">
                      <p:stCondLst>
                        <p:cond delay="indefinite"/>
                      </p:stCondLst>
                      <p:childTnLst>
                        <p:par>
                          <p:cTn id="373" fill="hold" nodeType="withGroup">
                            <p:stCondLst>
                              <p:cond delay="0"/>
                            </p:stCondLst>
                            <p:childTnLst>
                              <p:par>
                                <p:cTn id="374" presetID="22" presetClass="entr" presetSubtype="4" fill="hold" nodeType="clickEffect">
                                  <p:stCondLst>
                                    <p:cond delay="0"/>
                                  </p:stCondLst>
                                  <p:childTnLst>
                                    <p:set>
                                      <p:cBhvr>
                                        <p:cTn id="375" dur="1" fill="hold">
                                          <p:stCondLst>
                                            <p:cond delay="0"/>
                                          </p:stCondLst>
                                        </p:cTn>
                                        <p:tgtEl>
                                          <p:spTgt spid="64627"/>
                                        </p:tgtEl>
                                        <p:attrNameLst>
                                          <p:attrName>style.visibility</p:attrName>
                                        </p:attrNameLst>
                                      </p:cBhvr>
                                      <p:to>
                                        <p:strVal val="visible"/>
                                      </p:to>
                                    </p:set>
                                    <p:animEffect transition="in" filter="wipe(down)">
                                      <p:cBhvr>
                                        <p:cTn id="376" dur="500"/>
                                        <p:tgtEl>
                                          <p:spTgt spid="64627"/>
                                        </p:tgtEl>
                                      </p:cBhvr>
                                    </p:animEffect>
                                  </p:childTnLst>
                                </p:cTn>
                              </p:par>
                            </p:childTnLst>
                          </p:cTn>
                        </p:par>
                      </p:childTnLst>
                    </p:cTn>
                  </p:par>
                  <p:par>
                    <p:cTn id="377" fill="hold" nodeType="clickPar">
                      <p:stCondLst>
                        <p:cond delay="indefinite"/>
                      </p:stCondLst>
                      <p:childTnLst>
                        <p:par>
                          <p:cTn id="378" fill="hold" nodeType="withGroup">
                            <p:stCondLst>
                              <p:cond delay="0"/>
                            </p:stCondLst>
                            <p:childTnLst>
                              <p:par>
                                <p:cTn id="379" presetID="22" presetClass="entr" presetSubtype="4" fill="hold" grpId="0" nodeType="clickEffect">
                                  <p:stCondLst>
                                    <p:cond delay="0"/>
                                  </p:stCondLst>
                                  <p:childTnLst>
                                    <p:set>
                                      <p:cBhvr>
                                        <p:cTn id="380" dur="1" fill="hold">
                                          <p:stCondLst>
                                            <p:cond delay="0"/>
                                          </p:stCondLst>
                                        </p:cTn>
                                        <p:tgtEl>
                                          <p:spTgt spid="64628"/>
                                        </p:tgtEl>
                                        <p:attrNameLst>
                                          <p:attrName>style.visibility</p:attrName>
                                        </p:attrNameLst>
                                      </p:cBhvr>
                                      <p:to>
                                        <p:strVal val="visible"/>
                                      </p:to>
                                    </p:set>
                                    <p:animEffect transition="in" filter="wipe(down)">
                                      <p:cBhvr>
                                        <p:cTn id="381" dur="500"/>
                                        <p:tgtEl>
                                          <p:spTgt spid="64628"/>
                                        </p:tgtEl>
                                      </p:cBhvr>
                                    </p:animEffect>
                                  </p:childTnLst>
                                </p:cTn>
                              </p:par>
                            </p:childTnLst>
                          </p:cTn>
                        </p:par>
                      </p:childTnLst>
                    </p:cTn>
                  </p:par>
                  <p:par>
                    <p:cTn id="382" fill="hold" nodeType="clickPar">
                      <p:stCondLst>
                        <p:cond delay="indefinite"/>
                      </p:stCondLst>
                      <p:childTnLst>
                        <p:par>
                          <p:cTn id="383" fill="hold" nodeType="withGroup">
                            <p:stCondLst>
                              <p:cond delay="0"/>
                            </p:stCondLst>
                            <p:childTnLst>
                              <p:par>
                                <p:cTn id="384" presetID="22" presetClass="entr" presetSubtype="1" fill="hold" grpId="0" nodeType="clickEffect">
                                  <p:stCondLst>
                                    <p:cond delay="0"/>
                                  </p:stCondLst>
                                  <p:childTnLst>
                                    <p:set>
                                      <p:cBhvr>
                                        <p:cTn id="385" dur="1" fill="hold">
                                          <p:stCondLst>
                                            <p:cond delay="0"/>
                                          </p:stCondLst>
                                        </p:cTn>
                                        <p:tgtEl>
                                          <p:spTgt spid="64629"/>
                                        </p:tgtEl>
                                        <p:attrNameLst>
                                          <p:attrName>style.visibility</p:attrName>
                                        </p:attrNameLst>
                                      </p:cBhvr>
                                      <p:to>
                                        <p:strVal val="visible"/>
                                      </p:to>
                                    </p:set>
                                    <p:animEffect transition="in" filter="wipe(up)">
                                      <p:cBhvr>
                                        <p:cTn id="386" dur="500"/>
                                        <p:tgtEl>
                                          <p:spTgt spid="6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9" grpId="0"/>
      <p:bldP spid="64552" grpId="0"/>
      <p:bldP spid="64553" grpId="0"/>
      <p:bldP spid="64558" grpId="0"/>
      <p:bldP spid="64561" grpId="0"/>
      <p:bldP spid="64564" grpId="0"/>
      <p:bldP spid="64566" grpId="0"/>
      <p:bldP spid="64569" grpId="0"/>
      <p:bldP spid="64573" grpId="0"/>
      <p:bldP spid="64575" grpId="0"/>
      <p:bldP spid="64578" grpId="0"/>
      <p:bldP spid="64581" grpId="0"/>
      <p:bldP spid="64584" grpId="0"/>
      <p:bldP spid="64587" grpId="0"/>
      <p:bldP spid="64589" grpId="0"/>
      <p:bldP spid="64591" grpId="0"/>
      <p:bldP spid="64593" grpId="0"/>
      <p:bldP spid="64595" grpId="0"/>
      <p:bldP spid="64600" grpId="0"/>
      <p:bldP spid="64603" grpId="0"/>
      <p:bldP spid="64604" grpId="0"/>
      <p:bldP spid="64606" grpId="0"/>
      <p:bldP spid="64609" grpId="0"/>
      <p:bldP spid="64613" grpId="0"/>
      <p:bldP spid="64616" grpId="0"/>
      <p:bldP spid="64617" grpId="0"/>
      <p:bldP spid="64618" grpId="0"/>
      <p:bldP spid="64620" grpId="0"/>
      <p:bldP spid="64625" grpId="0"/>
      <p:bldP spid="64628" grpId="0"/>
      <p:bldP spid="64629" grpId="0"/>
      <p:bldP spid="64630" grpId="0"/>
      <p:bldP spid="646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D584E704-3EBA-42CC-9692-B37FE8BEC619}"/>
              </a:ext>
            </a:extLst>
          </p:cNvPr>
          <p:cNvSpPr txBox="1">
            <a:spLocks noChangeArrowheads="1"/>
          </p:cNvSpPr>
          <p:nvPr/>
        </p:nvSpPr>
        <p:spPr bwMode="auto">
          <a:xfrm>
            <a:off x="0" y="0"/>
            <a:ext cx="9144000" cy="106997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cs typeface="Times New Roman" panose="02020603050405020304" pitchFamily="18" charset="0"/>
              </a:rPr>
              <a:t>Q18: The projectors drawn from H.T. and V.T. of a straight line AB are 80 mm apart while those drawn from its ends are 50 mm apart. The H.T. of the line 35 mm in front of V.P. ,the V.T. is 55 mm above the H.P and the end A is 10 mm above the H.P. Draw the projections of AB and determine its length and inclinations with the reference planes.</a:t>
            </a:r>
          </a:p>
        </p:txBody>
      </p:sp>
      <p:sp>
        <p:nvSpPr>
          <p:cNvPr id="65541" name="Text Box 5">
            <a:extLst>
              <a:ext uri="{FF2B5EF4-FFF2-40B4-BE49-F238E27FC236}">
                <a16:creationId xmlns:a16="http://schemas.microsoft.com/office/drawing/2014/main" id="{0A4278EC-1AFA-41D2-974B-FF66EBC452EA}"/>
              </a:ext>
            </a:extLst>
          </p:cNvPr>
          <p:cNvSpPr txBox="1">
            <a:spLocks noChangeArrowheads="1"/>
          </p:cNvSpPr>
          <p:nvPr/>
        </p:nvSpPr>
        <p:spPr bwMode="auto">
          <a:xfrm>
            <a:off x="-6350" y="1155700"/>
            <a:ext cx="18224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33CC"/>
                </a:solidFill>
              </a:rPr>
              <a:t>Given,                                   a</a:t>
            </a:r>
            <a:r>
              <a:rPr lang="en-US" altLang="en-US" sz="1400" b="1" baseline="-25000">
                <a:solidFill>
                  <a:srgbClr val="0033CC"/>
                </a:solidFill>
              </a:rPr>
              <a:t>0</a:t>
            </a:r>
            <a:r>
              <a:rPr lang="en-US" altLang="en-US" sz="1400" b="1">
                <a:solidFill>
                  <a:srgbClr val="0033CC"/>
                </a:solidFill>
              </a:rPr>
              <a:t>b</a:t>
            </a:r>
            <a:r>
              <a:rPr lang="en-US" altLang="en-US" sz="1400" b="1" baseline="-25000">
                <a:solidFill>
                  <a:srgbClr val="0033CC"/>
                </a:solidFill>
              </a:rPr>
              <a:t>0</a:t>
            </a:r>
            <a:r>
              <a:rPr lang="en-US" altLang="en-US" sz="1400" b="1">
                <a:solidFill>
                  <a:srgbClr val="0033CC"/>
                </a:solidFill>
              </a:rPr>
              <a:t>= 50 mm,                         h’v= 80 mm,                           A: 10 mm </a:t>
            </a:r>
            <a:r>
              <a:rPr lang="en-US" altLang="en-US" sz="1400">
                <a:solidFill>
                  <a:srgbClr val="0033CC"/>
                </a:solidFill>
                <a:cs typeface="Arial" panose="020B0604020202020204" pitchFamily="34" charset="0"/>
              </a:rPr>
              <a:t>↑</a:t>
            </a:r>
            <a:r>
              <a:rPr lang="en-US" altLang="en-US" sz="1400" b="1">
                <a:solidFill>
                  <a:srgbClr val="0033CC"/>
                </a:solidFill>
                <a:cs typeface="Arial" panose="020B0604020202020204" pitchFamily="34" charset="0"/>
              </a:rPr>
              <a:t> H.P.,</a:t>
            </a:r>
            <a:r>
              <a:rPr lang="en-US" altLang="en-US" sz="1400" b="1">
                <a:solidFill>
                  <a:srgbClr val="0033CC"/>
                </a:solidFill>
              </a:rPr>
              <a:t>    </a:t>
            </a:r>
            <a:endParaRPr lang="en-US" altLang="en-US" sz="1400" b="1">
              <a:solidFill>
                <a:srgbClr val="0033CC"/>
              </a:solidFill>
              <a:cs typeface="Arial" panose="020B0604020202020204" pitchFamily="34" charset="0"/>
            </a:endParaRPr>
          </a:p>
        </p:txBody>
      </p:sp>
      <p:sp>
        <p:nvSpPr>
          <p:cNvPr id="65542" name="Text Box 6">
            <a:extLst>
              <a:ext uri="{FF2B5EF4-FFF2-40B4-BE49-F238E27FC236}">
                <a16:creationId xmlns:a16="http://schemas.microsoft.com/office/drawing/2014/main" id="{E76EA1B8-4409-4BF9-ADB4-006C9EC19E5D}"/>
              </a:ext>
            </a:extLst>
          </p:cNvPr>
          <p:cNvSpPr txBox="1">
            <a:spLocks noChangeArrowheads="1"/>
          </p:cNvSpPr>
          <p:nvPr/>
        </p:nvSpPr>
        <p:spPr bwMode="auto">
          <a:xfrm>
            <a:off x="2095500" y="1155700"/>
            <a:ext cx="13589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        True Length,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Ø</a:t>
            </a:r>
          </a:p>
        </p:txBody>
      </p:sp>
      <p:sp>
        <p:nvSpPr>
          <p:cNvPr id="65543" name="Text Box 7">
            <a:extLst>
              <a:ext uri="{FF2B5EF4-FFF2-40B4-BE49-F238E27FC236}">
                <a16:creationId xmlns:a16="http://schemas.microsoft.com/office/drawing/2014/main" id="{6CAA5F33-5E01-4256-B6C0-F0DB4489F660}"/>
              </a:ext>
            </a:extLst>
          </p:cNvPr>
          <p:cNvSpPr txBox="1">
            <a:spLocks noChangeArrowheads="1"/>
          </p:cNvSpPr>
          <p:nvPr/>
        </p:nvSpPr>
        <p:spPr bwMode="auto">
          <a:xfrm>
            <a:off x="1966913" y="36703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65544" name="Line 8">
            <a:extLst>
              <a:ext uri="{FF2B5EF4-FFF2-40B4-BE49-F238E27FC236}">
                <a16:creationId xmlns:a16="http://schemas.microsoft.com/office/drawing/2014/main" id="{5A8C2903-F260-4D92-B2A2-FD04732432F2}"/>
              </a:ext>
            </a:extLst>
          </p:cNvPr>
          <p:cNvSpPr>
            <a:spLocks noChangeShapeType="1"/>
          </p:cNvSpPr>
          <p:nvPr/>
        </p:nvSpPr>
        <p:spPr bwMode="auto">
          <a:xfrm flipV="1">
            <a:off x="2266950" y="3830638"/>
            <a:ext cx="4711700" cy="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5" name="Text Box 9">
            <a:extLst>
              <a:ext uri="{FF2B5EF4-FFF2-40B4-BE49-F238E27FC236}">
                <a16:creationId xmlns:a16="http://schemas.microsoft.com/office/drawing/2014/main" id="{1A1AEBB8-AA8A-4C64-9427-724FDF10E108}"/>
              </a:ext>
            </a:extLst>
          </p:cNvPr>
          <p:cNvSpPr txBox="1">
            <a:spLocks noChangeArrowheads="1"/>
          </p:cNvSpPr>
          <p:nvPr/>
        </p:nvSpPr>
        <p:spPr bwMode="auto">
          <a:xfrm>
            <a:off x="6940550" y="363378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65546" name="Line 10">
            <a:extLst>
              <a:ext uri="{FF2B5EF4-FFF2-40B4-BE49-F238E27FC236}">
                <a16:creationId xmlns:a16="http://schemas.microsoft.com/office/drawing/2014/main" id="{651B4817-738E-4E37-82A4-7F02DC21F38A}"/>
              </a:ext>
            </a:extLst>
          </p:cNvPr>
          <p:cNvSpPr>
            <a:spLocks noChangeShapeType="1"/>
          </p:cNvSpPr>
          <p:nvPr/>
        </p:nvSpPr>
        <p:spPr bwMode="auto">
          <a:xfrm flipH="1">
            <a:off x="3314700" y="3451225"/>
            <a:ext cx="0" cy="2366963"/>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7" name="Line 11">
            <a:extLst>
              <a:ext uri="{FF2B5EF4-FFF2-40B4-BE49-F238E27FC236}">
                <a16:creationId xmlns:a16="http://schemas.microsoft.com/office/drawing/2014/main" id="{BC491387-9FD4-48D6-BCF4-3DF70E3956FA}"/>
              </a:ext>
            </a:extLst>
          </p:cNvPr>
          <p:cNvSpPr>
            <a:spLocks noChangeShapeType="1"/>
          </p:cNvSpPr>
          <p:nvPr/>
        </p:nvSpPr>
        <p:spPr bwMode="auto">
          <a:xfrm>
            <a:off x="3314700" y="5684838"/>
            <a:ext cx="2879725" cy="0"/>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8" name="Line 12">
            <a:extLst>
              <a:ext uri="{FF2B5EF4-FFF2-40B4-BE49-F238E27FC236}">
                <a16:creationId xmlns:a16="http://schemas.microsoft.com/office/drawing/2014/main" id="{5CA53A59-7AA0-48FA-ADF9-7718E73BB52C}"/>
              </a:ext>
            </a:extLst>
          </p:cNvPr>
          <p:cNvSpPr>
            <a:spLocks noChangeShapeType="1"/>
          </p:cNvSpPr>
          <p:nvPr/>
        </p:nvSpPr>
        <p:spPr bwMode="auto">
          <a:xfrm>
            <a:off x="6194425" y="1778000"/>
            <a:ext cx="0" cy="4040188"/>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9" name="Oval 13">
            <a:extLst>
              <a:ext uri="{FF2B5EF4-FFF2-40B4-BE49-F238E27FC236}">
                <a16:creationId xmlns:a16="http://schemas.microsoft.com/office/drawing/2014/main" id="{33A8BE3F-76F7-49FD-80B8-5709C30D083C}"/>
              </a:ext>
            </a:extLst>
          </p:cNvPr>
          <p:cNvSpPr>
            <a:spLocks noChangeArrowheads="1"/>
          </p:cNvSpPr>
          <p:nvPr/>
        </p:nvSpPr>
        <p:spPr bwMode="auto">
          <a:xfrm>
            <a:off x="3292475" y="380682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Text Box 14">
            <a:extLst>
              <a:ext uri="{FF2B5EF4-FFF2-40B4-BE49-F238E27FC236}">
                <a16:creationId xmlns:a16="http://schemas.microsoft.com/office/drawing/2014/main" id="{F65B6BD8-D52A-44BA-AADD-5EAB1FAC6BEC}"/>
              </a:ext>
            </a:extLst>
          </p:cNvPr>
          <p:cNvSpPr txBox="1">
            <a:spLocks noChangeArrowheads="1"/>
          </p:cNvSpPr>
          <p:nvPr/>
        </p:nvSpPr>
        <p:spPr bwMode="auto">
          <a:xfrm>
            <a:off x="3241675" y="3770313"/>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t>
            </a:r>
          </a:p>
        </p:txBody>
      </p:sp>
      <p:sp>
        <p:nvSpPr>
          <p:cNvPr id="65551" name="Text Box 15">
            <a:extLst>
              <a:ext uri="{FF2B5EF4-FFF2-40B4-BE49-F238E27FC236}">
                <a16:creationId xmlns:a16="http://schemas.microsoft.com/office/drawing/2014/main" id="{087D51AA-0643-443F-9FD3-833EB4A6978E}"/>
              </a:ext>
            </a:extLst>
          </p:cNvPr>
          <p:cNvSpPr txBox="1">
            <a:spLocks noChangeArrowheads="1"/>
          </p:cNvSpPr>
          <p:nvPr/>
        </p:nvSpPr>
        <p:spPr bwMode="auto">
          <a:xfrm>
            <a:off x="4581525" y="5407025"/>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80</a:t>
            </a:r>
          </a:p>
        </p:txBody>
      </p:sp>
      <p:sp>
        <p:nvSpPr>
          <p:cNvPr id="65552" name="Oval 16">
            <a:extLst>
              <a:ext uri="{FF2B5EF4-FFF2-40B4-BE49-F238E27FC236}">
                <a16:creationId xmlns:a16="http://schemas.microsoft.com/office/drawing/2014/main" id="{E905E16F-C171-46DC-83EC-D1F60E649FEB}"/>
              </a:ext>
            </a:extLst>
          </p:cNvPr>
          <p:cNvSpPr>
            <a:spLocks noChangeArrowheads="1"/>
          </p:cNvSpPr>
          <p:nvPr/>
        </p:nvSpPr>
        <p:spPr bwMode="auto">
          <a:xfrm>
            <a:off x="6173788" y="3806825"/>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Text Box 17">
            <a:extLst>
              <a:ext uri="{FF2B5EF4-FFF2-40B4-BE49-F238E27FC236}">
                <a16:creationId xmlns:a16="http://schemas.microsoft.com/office/drawing/2014/main" id="{851D1478-6A3B-4A4F-8743-BA68764F4E80}"/>
              </a:ext>
            </a:extLst>
          </p:cNvPr>
          <p:cNvSpPr txBox="1">
            <a:spLocks noChangeArrowheads="1"/>
          </p:cNvSpPr>
          <p:nvPr/>
        </p:nvSpPr>
        <p:spPr bwMode="auto">
          <a:xfrm>
            <a:off x="6142038" y="3551238"/>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v</a:t>
            </a:r>
          </a:p>
        </p:txBody>
      </p:sp>
      <p:sp>
        <p:nvSpPr>
          <p:cNvPr id="65554" name="Line 18">
            <a:extLst>
              <a:ext uri="{FF2B5EF4-FFF2-40B4-BE49-F238E27FC236}">
                <a16:creationId xmlns:a16="http://schemas.microsoft.com/office/drawing/2014/main" id="{2D2CD6B8-6638-4B13-90D9-6CE7451C4C51}"/>
              </a:ext>
            </a:extLst>
          </p:cNvPr>
          <p:cNvSpPr>
            <a:spLocks noChangeShapeType="1"/>
          </p:cNvSpPr>
          <p:nvPr/>
        </p:nvSpPr>
        <p:spPr bwMode="auto">
          <a:xfrm>
            <a:off x="2932113" y="3830638"/>
            <a:ext cx="0" cy="1262062"/>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5" name="Text Box 19">
            <a:extLst>
              <a:ext uri="{FF2B5EF4-FFF2-40B4-BE49-F238E27FC236}">
                <a16:creationId xmlns:a16="http://schemas.microsoft.com/office/drawing/2014/main" id="{13FA8338-4C16-4E73-AECB-6BBA871EE3F1}"/>
              </a:ext>
            </a:extLst>
          </p:cNvPr>
          <p:cNvSpPr txBox="1">
            <a:spLocks noChangeArrowheads="1"/>
          </p:cNvSpPr>
          <p:nvPr/>
        </p:nvSpPr>
        <p:spPr bwMode="auto">
          <a:xfrm rot="16200000">
            <a:off x="2519362" y="426878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35</a:t>
            </a:r>
          </a:p>
        </p:txBody>
      </p:sp>
      <p:sp>
        <p:nvSpPr>
          <p:cNvPr id="65556" name="Line 20">
            <a:extLst>
              <a:ext uri="{FF2B5EF4-FFF2-40B4-BE49-F238E27FC236}">
                <a16:creationId xmlns:a16="http://schemas.microsoft.com/office/drawing/2014/main" id="{2A6B5711-69A7-42B7-969D-6CB81AD6528F}"/>
              </a:ext>
            </a:extLst>
          </p:cNvPr>
          <p:cNvSpPr>
            <a:spLocks noChangeShapeType="1"/>
          </p:cNvSpPr>
          <p:nvPr/>
        </p:nvSpPr>
        <p:spPr bwMode="auto">
          <a:xfrm>
            <a:off x="2635250" y="5092700"/>
            <a:ext cx="67945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7" name="Oval 21">
            <a:extLst>
              <a:ext uri="{FF2B5EF4-FFF2-40B4-BE49-F238E27FC236}">
                <a16:creationId xmlns:a16="http://schemas.microsoft.com/office/drawing/2014/main" id="{C27E6B91-8D27-479B-A793-8873DE299989}"/>
              </a:ext>
            </a:extLst>
          </p:cNvPr>
          <p:cNvSpPr>
            <a:spLocks noChangeArrowheads="1"/>
          </p:cNvSpPr>
          <p:nvPr/>
        </p:nvSpPr>
        <p:spPr bwMode="auto">
          <a:xfrm>
            <a:off x="3294063" y="5068888"/>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8" name="Text Box 22">
            <a:extLst>
              <a:ext uri="{FF2B5EF4-FFF2-40B4-BE49-F238E27FC236}">
                <a16:creationId xmlns:a16="http://schemas.microsoft.com/office/drawing/2014/main" id="{9F9BB7CB-9194-4897-908B-06DEF0FCB21F}"/>
              </a:ext>
            </a:extLst>
          </p:cNvPr>
          <p:cNvSpPr txBox="1">
            <a:spLocks noChangeArrowheads="1"/>
          </p:cNvSpPr>
          <p:nvPr/>
        </p:nvSpPr>
        <p:spPr bwMode="auto">
          <a:xfrm>
            <a:off x="3059113" y="5046663"/>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t>
            </a:r>
          </a:p>
        </p:txBody>
      </p:sp>
      <p:sp>
        <p:nvSpPr>
          <p:cNvPr id="65560" name="Line 24">
            <a:extLst>
              <a:ext uri="{FF2B5EF4-FFF2-40B4-BE49-F238E27FC236}">
                <a16:creationId xmlns:a16="http://schemas.microsoft.com/office/drawing/2014/main" id="{D2213B88-EB6E-4202-9917-CEACD49C4E30}"/>
              </a:ext>
            </a:extLst>
          </p:cNvPr>
          <p:cNvSpPr>
            <a:spLocks noChangeShapeType="1"/>
          </p:cNvSpPr>
          <p:nvPr/>
        </p:nvSpPr>
        <p:spPr bwMode="auto">
          <a:xfrm>
            <a:off x="6616700" y="1852613"/>
            <a:ext cx="0" cy="197485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1" name="Text Box 25">
            <a:extLst>
              <a:ext uri="{FF2B5EF4-FFF2-40B4-BE49-F238E27FC236}">
                <a16:creationId xmlns:a16="http://schemas.microsoft.com/office/drawing/2014/main" id="{1D12D763-AC66-4506-A4F8-D86A3EFAC36C}"/>
              </a:ext>
            </a:extLst>
          </p:cNvPr>
          <p:cNvSpPr txBox="1">
            <a:spLocks noChangeArrowheads="1"/>
          </p:cNvSpPr>
          <p:nvPr/>
        </p:nvSpPr>
        <p:spPr bwMode="auto">
          <a:xfrm rot="16200000">
            <a:off x="6440487" y="2660651"/>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55</a:t>
            </a:r>
          </a:p>
        </p:txBody>
      </p:sp>
      <p:sp>
        <p:nvSpPr>
          <p:cNvPr id="65562" name="Line 26">
            <a:extLst>
              <a:ext uri="{FF2B5EF4-FFF2-40B4-BE49-F238E27FC236}">
                <a16:creationId xmlns:a16="http://schemas.microsoft.com/office/drawing/2014/main" id="{AA3E0285-86BC-459A-AF9A-75D252770937}"/>
              </a:ext>
            </a:extLst>
          </p:cNvPr>
          <p:cNvSpPr>
            <a:spLocks noChangeShapeType="1"/>
          </p:cNvSpPr>
          <p:nvPr/>
        </p:nvSpPr>
        <p:spPr bwMode="auto">
          <a:xfrm>
            <a:off x="6194425" y="1852613"/>
            <a:ext cx="67945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Text Box 27">
            <a:extLst>
              <a:ext uri="{FF2B5EF4-FFF2-40B4-BE49-F238E27FC236}">
                <a16:creationId xmlns:a16="http://schemas.microsoft.com/office/drawing/2014/main" id="{7E989C95-419A-4A15-93EC-070C287BD0E5}"/>
              </a:ext>
            </a:extLst>
          </p:cNvPr>
          <p:cNvSpPr txBox="1">
            <a:spLocks noChangeArrowheads="1"/>
          </p:cNvSpPr>
          <p:nvPr/>
        </p:nvSpPr>
        <p:spPr bwMode="auto">
          <a:xfrm>
            <a:off x="6111875" y="1585913"/>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v’</a:t>
            </a:r>
          </a:p>
        </p:txBody>
      </p:sp>
      <p:sp>
        <p:nvSpPr>
          <p:cNvPr id="65564" name="Oval 28">
            <a:extLst>
              <a:ext uri="{FF2B5EF4-FFF2-40B4-BE49-F238E27FC236}">
                <a16:creationId xmlns:a16="http://schemas.microsoft.com/office/drawing/2014/main" id="{23FF1BD5-769E-4BE4-9BE9-0A9DC320C779}"/>
              </a:ext>
            </a:extLst>
          </p:cNvPr>
          <p:cNvSpPr>
            <a:spLocks noChangeArrowheads="1"/>
          </p:cNvSpPr>
          <p:nvPr/>
        </p:nvSpPr>
        <p:spPr bwMode="auto">
          <a:xfrm>
            <a:off x="6170613" y="1825625"/>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6" name="Line 30">
            <a:extLst>
              <a:ext uri="{FF2B5EF4-FFF2-40B4-BE49-F238E27FC236}">
                <a16:creationId xmlns:a16="http://schemas.microsoft.com/office/drawing/2014/main" id="{D55384EA-4814-4239-A5B2-A8B043B33755}"/>
              </a:ext>
            </a:extLst>
          </p:cNvPr>
          <p:cNvSpPr>
            <a:spLocks noChangeShapeType="1"/>
          </p:cNvSpPr>
          <p:nvPr/>
        </p:nvSpPr>
        <p:spPr bwMode="auto">
          <a:xfrm flipV="1">
            <a:off x="3314700" y="1852613"/>
            <a:ext cx="2879725" cy="197802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9" name="Line 33">
            <a:extLst>
              <a:ext uri="{FF2B5EF4-FFF2-40B4-BE49-F238E27FC236}">
                <a16:creationId xmlns:a16="http://schemas.microsoft.com/office/drawing/2014/main" id="{9C7E24DE-AB98-4E85-BD21-16851DB020DE}"/>
              </a:ext>
            </a:extLst>
          </p:cNvPr>
          <p:cNvSpPr>
            <a:spLocks noChangeShapeType="1"/>
          </p:cNvSpPr>
          <p:nvPr/>
        </p:nvSpPr>
        <p:spPr bwMode="auto">
          <a:xfrm rot="20160000" flipV="1">
            <a:off x="3181350" y="4457700"/>
            <a:ext cx="31527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0" name="Line 34">
            <a:extLst>
              <a:ext uri="{FF2B5EF4-FFF2-40B4-BE49-F238E27FC236}">
                <a16:creationId xmlns:a16="http://schemas.microsoft.com/office/drawing/2014/main" id="{51337FE9-39EE-421B-BDB6-EA24F6B918B7}"/>
              </a:ext>
            </a:extLst>
          </p:cNvPr>
          <p:cNvSpPr>
            <a:spLocks noChangeShapeType="1"/>
          </p:cNvSpPr>
          <p:nvPr/>
        </p:nvSpPr>
        <p:spPr bwMode="auto">
          <a:xfrm flipV="1">
            <a:off x="2770188" y="3465513"/>
            <a:ext cx="37623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1" name="Line 35">
            <a:extLst>
              <a:ext uri="{FF2B5EF4-FFF2-40B4-BE49-F238E27FC236}">
                <a16:creationId xmlns:a16="http://schemas.microsoft.com/office/drawing/2014/main" id="{8DA8AA65-A5E5-4CAA-9EED-A5B50AFE90B5}"/>
              </a:ext>
            </a:extLst>
          </p:cNvPr>
          <p:cNvSpPr>
            <a:spLocks noChangeShapeType="1"/>
          </p:cNvSpPr>
          <p:nvPr/>
        </p:nvSpPr>
        <p:spPr bwMode="auto">
          <a:xfrm>
            <a:off x="2932113" y="3470275"/>
            <a:ext cx="0" cy="357188"/>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2" name="Oval 36">
            <a:extLst>
              <a:ext uri="{FF2B5EF4-FFF2-40B4-BE49-F238E27FC236}">
                <a16:creationId xmlns:a16="http://schemas.microsoft.com/office/drawing/2014/main" id="{C8F8CF91-F257-4E45-AF04-A935CF47D5C6}"/>
              </a:ext>
            </a:extLst>
          </p:cNvPr>
          <p:cNvSpPr>
            <a:spLocks noChangeArrowheads="1"/>
          </p:cNvSpPr>
          <p:nvPr/>
        </p:nvSpPr>
        <p:spPr bwMode="auto">
          <a:xfrm>
            <a:off x="3822700" y="3441700"/>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3" name="Text Box 37">
            <a:extLst>
              <a:ext uri="{FF2B5EF4-FFF2-40B4-BE49-F238E27FC236}">
                <a16:creationId xmlns:a16="http://schemas.microsoft.com/office/drawing/2014/main" id="{6730D17D-A2CC-4F53-B9DF-AEDFE3EE9DE9}"/>
              </a:ext>
            </a:extLst>
          </p:cNvPr>
          <p:cNvSpPr txBox="1">
            <a:spLocks noChangeArrowheads="1"/>
          </p:cNvSpPr>
          <p:nvPr/>
        </p:nvSpPr>
        <p:spPr bwMode="auto">
          <a:xfrm>
            <a:off x="3616325" y="3171825"/>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p>
        </p:txBody>
      </p:sp>
      <p:sp>
        <p:nvSpPr>
          <p:cNvPr id="65574" name="Line 38">
            <a:extLst>
              <a:ext uri="{FF2B5EF4-FFF2-40B4-BE49-F238E27FC236}">
                <a16:creationId xmlns:a16="http://schemas.microsoft.com/office/drawing/2014/main" id="{57789C58-CFD2-4DCD-94DB-CC712AF27F28}"/>
              </a:ext>
            </a:extLst>
          </p:cNvPr>
          <p:cNvSpPr>
            <a:spLocks noChangeShapeType="1"/>
          </p:cNvSpPr>
          <p:nvPr/>
        </p:nvSpPr>
        <p:spPr bwMode="auto">
          <a:xfrm flipH="1">
            <a:off x="3843338" y="3460750"/>
            <a:ext cx="0" cy="1887538"/>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5" name="Oval 39">
            <a:extLst>
              <a:ext uri="{FF2B5EF4-FFF2-40B4-BE49-F238E27FC236}">
                <a16:creationId xmlns:a16="http://schemas.microsoft.com/office/drawing/2014/main" id="{ED677B6B-35E2-4B7B-BC57-B50728A67CE7}"/>
              </a:ext>
            </a:extLst>
          </p:cNvPr>
          <p:cNvSpPr>
            <a:spLocks noChangeArrowheads="1"/>
          </p:cNvSpPr>
          <p:nvPr/>
        </p:nvSpPr>
        <p:spPr bwMode="auto">
          <a:xfrm>
            <a:off x="3819525" y="483552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6" name="Text Box 40">
            <a:extLst>
              <a:ext uri="{FF2B5EF4-FFF2-40B4-BE49-F238E27FC236}">
                <a16:creationId xmlns:a16="http://schemas.microsoft.com/office/drawing/2014/main" id="{E9969B94-EA12-41AE-8EDF-0B3936E306F3}"/>
              </a:ext>
            </a:extLst>
          </p:cNvPr>
          <p:cNvSpPr txBox="1">
            <a:spLocks noChangeArrowheads="1"/>
          </p:cNvSpPr>
          <p:nvPr/>
        </p:nvSpPr>
        <p:spPr bwMode="auto">
          <a:xfrm>
            <a:off x="3584575" y="4605338"/>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p>
        </p:txBody>
      </p:sp>
      <p:sp>
        <p:nvSpPr>
          <p:cNvPr id="65577" name="Text Box 41">
            <a:extLst>
              <a:ext uri="{FF2B5EF4-FFF2-40B4-BE49-F238E27FC236}">
                <a16:creationId xmlns:a16="http://schemas.microsoft.com/office/drawing/2014/main" id="{7543F5C3-B6E0-4723-8485-0F659701B98E}"/>
              </a:ext>
            </a:extLst>
          </p:cNvPr>
          <p:cNvSpPr txBox="1">
            <a:spLocks noChangeArrowheads="1"/>
          </p:cNvSpPr>
          <p:nvPr/>
        </p:nvSpPr>
        <p:spPr bwMode="auto">
          <a:xfrm>
            <a:off x="3783013" y="3744913"/>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r>
              <a:rPr lang="en-US" altLang="en-US" sz="1600" baseline="-25000"/>
              <a:t>0</a:t>
            </a:r>
          </a:p>
        </p:txBody>
      </p:sp>
      <p:sp>
        <p:nvSpPr>
          <p:cNvPr id="65578" name="Oval 42">
            <a:extLst>
              <a:ext uri="{FF2B5EF4-FFF2-40B4-BE49-F238E27FC236}">
                <a16:creationId xmlns:a16="http://schemas.microsoft.com/office/drawing/2014/main" id="{9D735103-CFF7-48A4-BE00-0D0D07B07ED2}"/>
              </a:ext>
            </a:extLst>
          </p:cNvPr>
          <p:cNvSpPr>
            <a:spLocks noChangeArrowheads="1"/>
          </p:cNvSpPr>
          <p:nvPr/>
        </p:nvSpPr>
        <p:spPr bwMode="auto">
          <a:xfrm>
            <a:off x="3822700" y="380682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9" name="Text Box 43">
            <a:extLst>
              <a:ext uri="{FF2B5EF4-FFF2-40B4-BE49-F238E27FC236}">
                <a16:creationId xmlns:a16="http://schemas.microsoft.com/office/drawing/2014/main" id="{5589C04E-EB00-4ACA-ACE0-8842F6F1284E}"/>
              </a:ext>
            </a:extLst>
          </p:cNvPr>
          <p:cNvSpPr txBox="1">
            <a:spLocks noChangeArrowheads="1"/>
          </p:cNvSpPr>
          <p:nvPr/>
        </p:nvSpPr>
        <p:spPr bwMode="auto">
          <a:xfrm rot="16200000">
            <a:off x="2508250" y="3416301"/>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10</a:t>
            </a:r>
          </a:p>
        </p:txBody>
      </p:sp>
      <p:sp>
        <p:nvSpPr>
          <p:cNvPr id="65580" name="Line 44">
            <a:extLst>
              <a:ext uri="{FF2B5EF4-FFF2-40B4-BE49-F238E27FC236}">
                <a16:creationId xmlns:a16="http://schemas.microsoft.com/office/drawing/2014/main" id="{6800F74D-CEA5-4832-AB67-6F145E916A98}"/>
              </a:ext>
            </a:extLst>
          </p:cNvPr>
          <p:cNvSpPr>
            <a:spLocks noChangeShapeType="1"/>
          </p:cNvSpPr>
          <p:nvPr/>
        </p:nvSpPr>
        <p:spPr bwMode="auto">
          <a:xfrm>
            <a:off x="3843338" y="5214938"/>
            <a:ext cx="1800225" cy="0"/>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81" name="Text Box 45">
            <a:extLst>
              <a:ext uri="{FF2B5EF4-FFF2-40B4-BE49-F238E27FC236}">
                <a16:creationId xmlns:a16="http://schemas.microsoft.com/office/drawing/2014/main" id="{3DD08197-1EA6-4EE4-9777-15540CB60456}"/>
              </a:ext>
            </a:extLst>
          </p:cNvPr>
          <p:cNvSpPr txBox="1">
            <a:spLocks noChangeArrowheads="1"/>
          </p:cNvSpPr>
          <p:nvPr/>
        </p:nvSpPr>
        <p:spPr bwMode="auto">
          <a:xfrm>
            <a:off x="4441825" y="4946650"/>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50</a:t>
            </a:r>
          </a:p>
        </p:txBody>
      </p:sp>
      <p:sp>
        <p:nvSpPr>
          <p:cNvPr id="65582" name="Line 46">
            <a:extLst>
              <a:ext uri="{FF2B5EF4-FFF2-40B4-BE49-F238E27FC236}">
                <a16:creationId xmlns:a16="http://schemas.microsoft.com/office/drawing/2014/main" id="{C980FEB2-9437-4B6F-843D-DD384A4B1C9C}"/>
              </a:ext>
            </a:extLst>
          </p:cNvPr>
          <p:cNvSpPr>
            <a:spLocks noChangeShapeType="1"/>
          </p:cNvSpPr>
          <p:nvPr/>
        </p:nvSpPr>
        <p:spPr bwMode="auto">
          <a:xfrm>
            <a:off x="5643563" y="2228850"/>
            <a:ext cx="0" cy="3119438"/>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83" name="Oval 47">
            <a:extLst>
              <a:ext uri="{FF2B5EF4-FFF2-40B4-BE49-F238E27FC236}">
                <a16:creationId xmlns:a16="http://schemas.microsoft.com/office/drawing/2014/main" id="{8DD24200-CA6C-427C-8524-01F785D5A952}"/>
              </a:ext>
            </a:extLst>
          </p:cNvPr>
          <p:cNvSpPr>
            <a:spLocks noChangeArrowheads="1"/>
          </p:cNvSpPr>
          <p:nvPr/>
        </p:nvSpPr>
        <p:spPr bwMode="auto">
          <a:xfrm>
            <a:off x="5621338" y="2214563"/>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4" name="Text Box 48">
            <a:extLst>
              <a:ext uri="{FF2B5EF4-FFF2-40B4-BE49-F238E27FC236}">
                <a16:creationId xmlns:a16="http://schemas.microsoft.com/office/drawing/2014/main" id="{712BA4ED-AF58-4257-9420-1BCDDEF3393B}"/>
              </a:ext>
            </a:extLst>
          </p:cNvPr>
          <p:cNvSpPr txBox="1">
            <a:spLocks noChangeArrowheads="1"/>
          </p:cNvSpPr>
          <p:nvPr/>
        </p:nvSpPr>
        <p:spPr bwMode="auto">
          <a:xfrm>
            <a:off x="5386388" y="1968500"/>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p>
        </p:txBody>
      </p:sp>
      <p:sp>
        <p:nvSpPr>
          <p:cNvPr id="65585" name="Oval 49">
            <a:extLst>
              <a:ext uri="{FF2B5EF4-FFF2-40B4-BE49-F238E27FC236}">
                <a16:creationId xmlns:a16="http://schemas.microsoft.com/office/drawing/2014/main" id="{C7581E08-F2E5-4261-9B6B-8780665A44A0}"/>
              </a:ext>
            </a:extLst>
          </p:cNvPr>
          <p:cNvSpPr>
            <a:spLocks noChangeArrowheads="1"/>
          </p:cNvSpPr>
          <p:nvPr/>
        </p:nvSpPr>
        <p:spPr bwMode="auto">
          <a:xfrm>
            <a:off x="5619750" y="4037013"/>
            <a:ext cx="46038"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6" name="Text Box 50">
            <a:extLst>
              <a:ext uri="{FF2B5EF4-FFF2-40B4-BE49-F238E27FC236}">
                <a16:creationId xmlns:a16="http://schemas.microsoft.com/office/drawing/2014/main" id="{F8CE8EBA-342B-44FB-9F3A-A46B07CDB419}"/>
              </a:ext>
            </a:extLst>
          </p:cNvPr>
          <p:cNvSpPr txBox="1">
            <a:spLocks noChangeArrowheads="1"/>
          </p:cNvSpPr>
          <p:nvPr/>
        </p:nvSpPr>
        <p:spPr bwMode="auto">
          <a:xfrm>
            <a:off x="5376863" y="3802063"/>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p>
        </p:txBody>
      </p:sp>
      <p:sp>
        <p:nvSpPr>
          <p:cNvPr id="65587" name="Text Box 51">
            <a:extLst>
              <a:ext uri="{FF2B5EF4-FFF2-40B4-BE49-F238E27FC236}">
                <a16:creationId xmlns:a16="http://schemas.microsoft.com/office/drawing/2014/main" id="{C11F12F1-503B-4A4A-9B9D-14E8106AEECB}"/>
              </a:ext>
            </a:extLst>
          </p:cNvPr>
          <p:cNvSpPr txBox="1">
            <a:spLocks noChangeArrowheads="1"/>
          </p:cNvSpPr>
          <p:nvPr/>
        </p:nvSpPr>
        <p:spPr bwMode="auto">
          <a:xfrm>
            <a:off x="5324475" y="3508375"/>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0</a:t>
            </a:r>
          </a:p>
        </p:txBody>
      </p:sp>
      <p:sp>
        <p:nvSpPr>
          <p:cNvPr id="65588" name="Oval 52">
            <a:extLst>
              <a:ext uri="{FF2B5EF4-FFF2-40B4-BE49-F238E27FC236}">
                <a16:creationId xmlns:a16="http://schemas.microsoft.com/office/drawing/2014/main" id="{11DEA7D5-5592-4244-B166-07A33A3E6886}"/>
              </a:ext>
            </a:extLst>
          </p:cNvPr>
          <p:cNvSpPr>
            <a:spLocks noChangeArrowheads="1"/>
          </p:cNvSpPr>
          <p:nvPr/>
        </p:nvSpPr>
        <p:spPr bwMode="auto">
          <a:xfrm>
            <a:off x="5619750" y="380682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9" name="Line 53">
            <a:extLst>
              <a:ext uri="{FF2B5EF4-FFF2-40B4-BE49-F238E27FC236}">
                <a16:creationId xmlns:a16="http://schemas.microsoft.com/office/drawing/2014/main" id="{99345F77-AD36-4F5E-853F-71FF8B4CDE04}"/>
              </a:ext>
            </a:extLst>
          </p:cNvPr>
          <p:cNvSpPr>
            <a:spLocks noChangeShapeType="1"/>
          </p:cNvSpPr>
          <p:nvPr/>
        </p:nvSpPr>
        <p:spPr bwMode="auto">
          <a:xfrm rot="20160000">
            <a:off x="3754438" y="4460875"/>
            <a:ext cx="19748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90" name="Line 54">
            <a:extLst>
              <a:ext uri="{FF2B5EF4-FFF2-40B4-BE49-F238E27FC236}">
                <a16:creationId xmlns:a16="http://schemas.microsoft.com/office/drawing/2014/main" id="{586234EF-52EB-43DF-9330-B1179ECC0561}"/>
              </a:ext>
            </a:extLst>
          </p:cNvPr>
          <p:cNvSpPr>
            <a:spLocks noChangeShapeType="1"/>
          </p:cNvSpPr>
          <p:nvPr/>
        </p:nvSpPr>
        <p:spPr bwMode="auto">
          <a:xfrm flipV="1">
            <a:off x="3843338" y="2228850"/>
            <a:ext cx="1800225" cy="1231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91" name="Line 55">
            <a:extLst>
              <a:ext uri="{FF2B5EF4-FFF2-40B4-BE49-F238E27FC236}">
                <a16:creationId xmlns:a16="http://schemas.microsoft.com/office/drawing/2014/main" id="{70976C5D-93ED-4BB8-B9B1-F3294556ACB8}"/>
              </a:ext>
            </a:extLst>
          </p:cNvPr>
          <p:cNvSpPr>
            <a:spLocks noChangeShapeType="1"/>
          </p:cNvSpPr>
          <p:nvPr/>
        </p:nvSpPr>
        <p:spPr bwMode="auto">
          <a:xfrm>
            <a:off x="3843338" y="4859338"/>
            <a:ext cx="249078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92" name="Arc 56">
            <a:extLst>
              <a:ext uri="{FF2B5EF4-FFF2-40B4-BE49-F238E27FC236}">
                <a16:creationId xmlns:a16="http://schemas.microsoft.com/office/drawing/2014/main" id="{16B46E4F-0B8D-4675-B9CC-8DEE2B3A0584}"/>
              </a:ext>
            </a:extLst>
          </p:cNvPr>
          <p:cNvSpPr>
            <a:spLocks/>
          </p:cNvSpPr>
          <p:nvPr/>
        </p:nvSpPr>
        <p:spPr bwMode="auto">
          <a:xfrm>
            <a:off x="3836988" y="4059238"/>
            <a:ext cx="1974850" cy="798512"/>
          </a:xfrm>
          <a:custGeom>
            <a:avLst/>
            <a:gdLst>
              <a:gd name="G0" fmla="+- 0 0 0"/>
              <a:gd name="G1" fmla="+- 8727 0 0"/>
              <a:gd name="G2" fmla="+- 21600 0 0"/>
              <a:gd name="T0" fmla="*/ 19758 w 21600"/>
              <a:gd name="T1" fmla="*/ 0 h 8727"/>
              <a:gd name="T2" fmla="*/ 21600 w 21600"/>
              <a:gd name="T3" fmla="*/ 8727 h 8727"/>
              <a:gd name="T4" fmla="*/ 0 w 21600"/>
              <a:gd name="T5" fmla="*/ 8727 h 8727"/>
            </a:gdLst>
            <a:ahLst/>
            <a:cxnLst>
              <a:cxn ang="0">
                <a:pos x="T0" y="T1"/>
              </a:cxn>
              <a:cxn ang="0">
                <a:pos x="T2" y="T3"/>
              </a:cxn>
              <a:cxn ang="0">
                <a:pos x="T4" y="T5"/>
              </a:cxn>
            </a:cxnLst>
            <a:rect l="0" t="0" r="r" b="b"/>
            <a:pathLst>
              <a:path w="21600" h="8727" fill="none" extrusionOk="0">
                <a:moveTo>
                  <a:pt x="19758" y="-1"/>
                </a:moveTo>
                <a:cubicBezTo>
                  <a:pt x="20972" y="2749"/>
                  <a:pt x="21600" y="5721"/>
                  <a:pt x="21600" y="8727"/>
                </a:cubicBezTo>
              </a:path>
              <a:path w="21600" h="8727" stroke="0" extrusionOk="0">
                <a:moveTo>
                  <a:pt x="19758" y="-1"/>
                </a:moveTo>
                <a:cubicBezTo>
                  <a:pt x="20972" y="2749"/>
                  <a:pt x="21600" y="5721"/>
                  <a:pt x="21600" y="8727"/>
                </a:cubicBezTo>
                <a:lnTo>
                  <a:pt x="0" y="8727"/>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3" name="Text Box 57">
            <a:extLst>
              <a:ext uri="{FF2B5EF4-FFF2-40B4-BE49-F238E27FC236}">
                <a16:creationId xmlns:a16="http://schemas.microsoft.com/office/drawing/2014/main" id="{C178406C-A96C-4E39-93BC-B7BA3A773253}"/>
              </a:ext>
            </a:extLst>
          </p:cNvPr>
          <p:cNvSpPr txBox="1">
            <a:spLocks noChangeArrowheads="1"/>
          </p:cNvSpPr>
          <p:nvPr/>
        </p:nvSpPr>
        <p:spPr bwMode="auto">
          <a:xfrm>
            <a:off x="5688013" y="4787900"/>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1</a:t>
            </a:r>
          </a:p>
        </p:txBody>
      </p:sp>
      <p:sp>
        <p:nvSpPr>
          <p:cNvPr id="65594" name="Line 58">
            <a:extLst>
              <a:ext uri="{FF2B5EF4-FFF2-40B4-BE49-F238E27FC236}">
                <a16:creationId xmlns:a16="http://schemas.microsoft.com/office/drawing/2014/main" id="{36F30822-B217-42FA-B4CF-17BD1E258BF8}"/>
              </a:ext>
            </a:extLst>
          </p:cNvPr>
          <p:cNvSpPr>
            <a:spLocks noChangeShapeType="1"/>
          </p:cNvSpPr>
          <p:nvPr/>
        </p:nvSpPr>
        <p:spPr bwMode="auto">
          <a:xfrm>
            <a:off x="5808663" y="2162175"/>
            <a:ext cx="0" cy="2697163"/>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95" name="Line 59">
            <a:extLst>
              <a:ext uri="{FF2B5EF4-FFF2-40B4-BE49-F238E27FC236}">
                <a16:creationId xmlns:a16="http://schemas.microsoft.com/office/drawing/2014/main" id="{35353F34-091C-4B9E-A937-21F399179FF2}"/>
              </a:ext>
            </a:extLst>
          </p:cNvPr>
          <p:cNvSpPr>
            <a:spLocks noChangeShapeType="1"/>
          </p:cNvSpPr>
          <p:nvPr/>
        </p:nvSpPr>
        <p:spPr bwMode="auto">
          <a:xfrm flipV="1">
            <a:off x="4441825" y="2228850"/>
            <a:ext cx="1549400" cy="4763"/>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96" name="Oval 60">
            <a:extLst>
              <a:ext uri="{FF2B5EF4-FFF2-40B4-BE49-F238E27FC236}">
                <a16:creationId xmlns:a16="http://schemas.microsoft.com/office/drawing/2014/main" id="{8CB274D1-C2E1-461C-9927-1A7F6A107B38}"/>
              </a:ext>
            </a:extLst>
          </p:cNvPr>
          <p:cNvSpPr>
            <a:spLocks noChangeArrowheads="1"/>
          </p:cNvSpPr>
          <p:nvPr/>
        </p:nvSpPr>
        <p:spPr bwMode="auto">
          <a:xfrm>
            <a:off x="5783263" y="2205038"/>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7" name="Text Box 61">
            <a:extLst>
              <a:ext uri="{FF2B5EF4-FFF2-40B4-BE49-F238E27FC236}">
                <a16:creationId xmlns:a16="http://schemas.microsoft.com/office/drawing/2014/main" id="{2A3AC4E6-9835-4819-9D30-F5BA4DECEA57}"/>
              </a:ext>
            </a:extLst>
          </p:cNvPr>
          <p:cNvSpPr txBox="1">
            <a:spLocks noChangeArrowheads="1"/>
          </p:cNvSpPr>
          <p:nvPr/>
        </p:nvSpPr>
        <p:spPr bwMode="auto">
          <a:xfrm>
            <a:off x="5829300" y="1971675"/>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1</a:t>
            </a:r>
            <a:r>
              <a:rPr lang="en-US" altLang="en-US" sz="1600"/>
              <a:t>’</a:t>
            </a:r>
          </a:p>
        </p:txBody>
      </p:sp>
      <p:sp>
        <p:nvSpPr>
          <p:cNvPr id="65598" name="Line 62">
            <a:extLst>
              <a:ext uri="{FF2B5EF4-FFF2-40B4-BE49-F238E27FC236}">
                <a16:creationId xmlns:a16="http://schemas.microsoft.com/office/drawing/2014/main" id="{CBF80BF9-7414-46B4-A401-26A55449AEDE}"/>
              </a:ext>
            </a:extLst>
          </p:cNvPr>
          <p:cNvSpPr>
            <a:spLocks noChangeShapeType="1"/>
          </p:cNvSpPr>
          <p:nvPr/>
        </p:nvSpPr>
        <p:spPr bwMode="auto">
          <a:xfrm flipV="1">
            <a:off x="3843338" y="2228850"/>
            <a:ext cx="1965325" cy="12319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99" name="Text Box 63">
            <a:extLst>
              <a:ext uri="{FF2B5EF4-FFF2-40B4-BE49-F238E27FC236}">
                <a16:creationId xmlns:a16="http://schemas.microsoft.com/office/drawing/2014/main" id="{EFBA0407-F9EB-4120-A5C4-F50D4BD00D12}"/>
              </a:ext>
            </a:extLst>
          </p:cNvPr>
          <p:cNvSpPr txBox="1">
            <a:spLocks noChangeArrowheads="1"/>
          </p:cNvSpPr>
          <p:nvPr/>
        </p:nvSpPr>
        <p:spPr bwMode="auto">
          <a:xfrm rot="-1935541">
            <a:off x="4697413" y="2667000"/>
            <a:ext cx="636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65600" name="Text Box 64">
            <a:extLst>
              <a:ext uri="{FF2B5EF4-FFF2-40B4-BE49-F238E27FC236}">
                <a16:creationId xmlns:a16="http://schemas.microsoft.com/office/drawing/2014/main" id="{78BBECC7-2868-4EAF-B315-EDD510E87374}"/>
              </a:ext>
            </a:extLst>
          </p:cNvPr>
          <p:cNvSpPr txBox="1">
            <a:spLocks noChangeArrowheads="1"/>
          </p:cNvSpPr>
          <p:nvPr/>
        </p:nvSpPr>
        <p:spPr bwMode="auto">
          <a:xfrm>
            <a:off x="6832600" y="4000500"/>
            <a:ext cx="216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 T.L.= 65 mm</a:t>
            </a:r>
          </a:p>
        </p:txBody>
      </p:sp>
      <p:sp>
        <p:nvSpPr>
          <p:cNvPr id="65601" name="Arc 65">
            <a:extLst>
              <a:ext uri="{FF2B5EF4-FFF2-40B4-BE49-F238E27FC236}">
                <a16:creationId xmlns:a16="http://schemas.microsoft.com/office/drawing/2014/main" id="{4C5F4D0F-87EC-424E-902C-18FC1744F6BC}"/>
              </a:ext>
            </a:extLst>
          </p:cNvPr>
          <p:cNvSpPr>
            <a:spLocks/>
          </p:cNvSpPr>
          <p:nvPr/>
        </p:nvSpPr>
        <p:spPr bwMode="auto">
          <a:xfrm flipH="1" flipV="1">
            <a:off x="5126038" y="2235200"/>
            <a:ext cx="447675" cy="349250"/>
          </a:xfrm>
          <a:custGeom>
            <a:avLst/>
            <a:gdLst>
              <a:gd name="G0" fmla="+- 0 0 0"/>
              <a:gd name="G1" fmla="+- 15652 0 0"/>
              <a:gd name="G2" fmla="+- 21600 0 0"/>
              <a:gd name="T0" fmla="*/ 14885 w 21600"/>
              <a:gd name="T1" fmla="*/ 0 h 15652"/>
              <a:gd name="T2" fmla="*/ 21600 w 21600"/>
              <a:gd name="T3" fmla="*/ 15652 h 15652"/>
              <a:gd name="T4" fmla="*/ 0 w 21600"/>
              <a:gd name="T5" fmla="*/ 15652 h 15652"/>
            </a:gdLst>
            <a:ahLst/>
            <a:cxnLst>
              <a:cxn ang="0">
                <a:pos x="T0" y="T1"/>
              </a:cxn>
              <a:cxn ang="0">
                <a:pos x="T2" y="T3"/>
              </a:cxn>
              <a:cxn ang="0">
                <a:pos x="T4" y="T5"/>
              </a:cxn>
            </a:cxnLst>
            <a:rect l="0" t="0" r="r" b="b"/>
            <a:pathLst>
              <a:path w="21600" h="15652" fill="none" extrusionOk="0">
                <a:moveTo>
                  <a:pt x="14885" y="-1"/>
                </a:moveTo>
                <a:cubicBezTo>
                  <a:pt x="19172" y="4077"/>
                  <a:pt x="21600" y="9735"/>
                  <a:pt x="21600" y="15652"/>
                </a:cubicBezTo>
              </a:path>
              <a:path w="21600" h="15652" stroke="0" extrusionOk="0">
                <a:moveTo>
                  <a:pt x="14885" y="-1"/>
                </a:moveTo>
                <a:cubicBezTo>
                  <a:pt x="19172" y="4077"/>
                  <a:pt x="21600" y="9735"/>
                  <a:pt x="21600" y="15652"/>
                </a:cubicBezTo>
                <a:lnTo>
                  <a:pt x="0" y="15652"/>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2" name="Text Box 66">
            <a:extLst>
              <a:ext uri="{FF2B5EF4-FFF2-40B4-BE49-F238E27FC236}">
                <a16:creationId xmlns:a16="http://schemas.microsoft.com/office/drawing/2014/main" id="{41A499C4-2553-4A1C-8706-D8E52A54FED6}"/>
              </a:ext>
            </a:extLst>
          </p:cNvPr>
          <p:cNvSpPr txBox="1">
            <a:spLocks noChangeArrowheads="1"/>
          </p:cNvSpPr>
          <p:nvPr/>
        </p:nvSpPr>
        <p:spPr bwMode="auto">
          <a:xfrm>
            <a:off x="4910138" y="2000250"/>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32º</a:t>
            </a:r>
          </a:p>
        </p:txBody>
      </p:sp>
      <p:sp>
        <p:nvSpPr>
          <p:cNvPr id="65603" name="Text Box 67">
            <a:extLst>
              <a:ext uri="{FF2B5EF4-FFF2-40B4-BE49-F238E27FC236}">
                <a16:creationId xmlns:a16="http://schemas.microsoft.com/office/drawing/2014/main" id="{F446C5EC-F5B9-4D09-96FE-A8784D5B7B0C}"/>
              </a:ext>
            </a:extLst>
          </p:cNvPr>
          <p:cNvSpPr txBox="1">
            <a:spLocks noChangeArrowheads="1"/>
          </p:cNvSpPr>
          <p:nvPr/>
        </p:nvSpPr>
        <p:spPr bwMode="auto">
          <a:xfrm>
            <a:off x="7448550" y="4392613"/>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a:cs typeface="Arial" panose="020B0604020202020204" pitchFamily="34" charset="0"/>
              </a:rPr>
              <a:t>θ</a:t>
            </a:r>
            <a:r>
              <a:rPr lang="en-US" altLang="en-US">
                <a:cs typeface="Arial" panose="020B0604020202020204" pitchFamily="34" charset="0"/>
              </a:rPr>
              <a:t> = 32º</a:t>
            </a:r>
            <a:endParaRPr lang="el-GR" altLang="en-US">
              <a:cs typeface="Arial" panose="020B0604020202020204" pitchFamily="34" charset="0"/>
            </a:endParaRPr>
          </a:p>
        </p:txBody>
      </p:sp>
      <p:sp>
        <p:nvSpPr>
          <p:cNvPr id="65604" name="Arc 68">
            <a:extLst>
              <a:ext uri="{FF2B5EF4-FFF2-40B4-BE49-F238E27FC236}">
                <a16:creationId xmlns:a16="http://schemas.microsoft.com/office/drawing/2014/main" id="{3C54B292-6307-4076-B0A2-FA014A9096E6}"/>
              </a:ext>
            </a:extLst>
          </p:cNvPr>
          <p:cNvSpPr>
            <a:spLocks/>
          </p:cNvSpPr>
          <p:nvPr/>
        </p:nvSpPr>
        <p:spPr bwMode="auto">
          <a:xfrm>
            <a:off x="3843338" y="2235200"/>
            <a:ext cx="2184400" cy="1235075"/>
          </a:xfrm>
          <a:custGeom>
            <a:avLst/>
            <a:gdLst>
              <a:gd name="G0" fmla="+- 0 0 0"/>
              <a:gd name="G1" fmla="+- 12208 0 0"/>
              <a:gd name="G2" fmla="+- 21600 0 0"/>
              <a:gd name="T0" fmla="*/ 17819 w 21600"/>
              <a:gd name="T1" fmla="*/ 0 h 12208"/>
              <a:gd name="T2" fmla="*/ 21600 w 21600"/>
              <a:gd name="T3" fmla="*/ 12208 h 12208"/>
              <a:gd name="T4" fmla="*/ 0 w 21600"/>
              <a:gd name="T5" fmla="*/ 12208 h 12208"/>
            </a:gdLst>
            <a:ahLst/>
            <a:cxnLst>
              <a:cxn ang="0">
                <a:pos x="T0" y="T1"/>
              </a:cxn>
              <a:cxn ang="0">
                <a:pos x="T2" y="T3"/>
              </a:cxn>
              <a:cxn ang="0">
                <a:pos x="T4" y="T5"/>
              </a:cxn>
            </a:cxnLst>
            <a:rect l="0" t="0" r="r" b="b"/>
            <a:pathLst>
              <a:path w="21600" h="12208" fill="none" extrusionOk="0">
                <a:moveTo>
                  <a:pt x="17819" y="-1"/>
                </a:moveTo>
                <a:cubicBezTo>
                  <a:pt x="20282" y="3594"/>
                  <a:pt x="21600" y="7850"/>
                  <a:pt x="21600" y="12208"/>
                </a:cubicBezTo>
              </a:path>
              <a:path w="21600" h="12208" stroke="0" extrusionOk="0">
                <a:moveTo>
                  <a:pt x="17819" y="-1"/>
                </a:moveTo>
                <a:cubicBezTo>
                  <a:pt x="20282" y="3594"/>
                  <a:pt x="21600" y="7850"/>
                  <a:pt x="21600" y="12208"/>
                </a:cubicBezTo>
                <a:lnTo>
                  <a:pt x="0" y="12208"/>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5" name="Text Box 69">
            <a:extLst>
              <a:ext uri="{FF2B5EF4-FFF2-40B4-BE49-F238E27FC236}">
                <a16:creationId xmlns:a16="http://schemas.microsoft.com/office/drawing/2014/main" id="{AFF1A8CA-74F6-4EFD-BF9C-28B2B3C5F52D}"/>
              </a:ext>
            </a:extLst>
          </p:cNvPr>
          <p:cNvSpPr txBox="1">
            <a:spLocks noChangeArrowheads="1"/>
          </p:cNvSpPr>
          <p:nvPr/>
        </p:nvSpPr>
        <p:spPr bwMode="auto">
          <a:xfrm>
            <a:off x="5664200" y="3092450"/>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2</a:t>
            </a:r>
            <a:r>
              <a:rPr lang="en-US" altLang="en-US" sz="1600"/>
              <a:t>’</a:t>
            </a:r>
          </a:p>
        </p:txBody>
      </p:sp>
      <p:sp>
        <p:nvSpPr>
          <p:cNvPr id="65606" name="Line 70">
            <a:extLst>
              <a:ext uri="{FF2B5EF4-FFF2-40B4-BE49-F238E27FC236}">
                <a16:creationId xmlns:a16="http://schemas.microsoft.com/office/drawing/2014/main" id="{D2B48D9E-3A93-42C4-9A42-6011D8AFAB5A}"/>
              </a:ext>
            </a:extLst>
          </p:cNvPr>
          <p:cNvSpPr>
            <a:spLocks noChangeShapeType="1"/>
          </p:cNvSpPr>
          <p:nvPr/>
        </p:nvSpPr>
        <p:spPr bwMode="auto">
          <a:xfrm>
            <a:off x="6027738" y="3465513"/>
            <a:ext cx="0" cy="687387"/>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07" name="Line 71">
            <a:extLst>
              <a:ext uri="{FF2B5EF4-FFF2-40B4-BE49-F238E27FC236}">
                <a16:creationId xmlns:a16="http://schemas.microsoft.com/office/drawing/2014/main" id="{1F10DF04-7C0C-47B4-BAC5-BB6DF9C1302A}"/>
              </a:ext>
            </a:extLst>
          </p:cNvPr>
          <p:cNvSpPr>
            <a:spLocks noChangeShapeType="1"/>
          </p:cNvSpPr>
          <p:nvPr/>
        </p:nvSpPr>
        <p:spPr bwMode="auto">
          <a:xfrm>
            <a:off x="5643563" y="4059238"/>
            <a:ext cx="44608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08" name="Oval 72">
            <a:extLst>
              <a:ext uri="{FF2B5EF4-FFF2-40B4-BE49-F238E27FC236}">
                <a16:creationId xmlns:a16="http://schemas.microsoft.com/office/drawing/2014/main" id="{7088F860-86A6-4FCC-8A30-B2A2868DBB6A}"/>
              </a:ext>
            </a:extLst>
          </p:cNvPr>
          <p:cNvSpPr>
            <a:spLocks noChangeArrowheads="1"/>
          </p:cNvSpPr>
          <p:nvPr/>
        </p:nvSpPr>
        <p:spPr bwMode="auto">
          <a:xfrm>
            <a:off x="6005513" y="4037013"/>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9" name="Text Box 73">
            <a:extLst>
              <a:ext uri="{FF2B5EF4-FFF2-40B4-BE49-F238E27FC236}">
                <a16:creationId xmlns:a16="http://schemas.microsoft.com/office/drawing/2014/main" id="{DE39A63B-21AF-4089-8323-80826A6EC26C}"/>
              </a:ext>
            </a:extLst>
          </p:cNvPr>
          <p:cNvSpPr txBox="1">
            <a:spLocks noChangeArrowheads="1"/>
          </p:cNvSpPr>
          <p:nvPr/>
        </p:nvSpPr>
        <p:spPr bwMode="auto">
          <a:xfrm>
            <a:off x="5913438" y="4014788"/>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2</a:t>
            </a:r>
            <a:endParaRPr lang="en-US" altLang="en-US" sz="1600"/>
          </a:p>
        </p:txBody>
      </p:sp>
      <p:sp>
        <p:nvSpPr>
          <p:cNvPr id="65610" name="Line 74">
            <a:extLst>
              <a:ext uri="{FF2B5EF4-FFF2-40B4-BE49-F238E27FC236}">
                <a16:creationId xmlns:a16="http://schemas.microsoft.com/office/drawing/2014/main" id="{29D32DF3-26B6-4756-A492-5C857E05FB21}"/>
              </a:ext>
            </a:extLst>
          </p:cNvPr>
          <p:cNvSpPr>
            <a:spLocks noChangeShapeType="1"/>
          </p:cNvSpPr>
          <p:nvPr/>
        </p:nvSpPr>
        <p:spPr bwMode="auto">
          <a:xfrm flipV="1">
            <a:off x="3836988" y="4059238"/>
            <a:ext cx="2190750" cy="798512"/>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11" name="Text Box 75">
            <a:extLst>
              <a:ext uri="{FF2B5EF4-FFF2-40B4-BE49-F238E27FC236}">
                <a16:creationId xmlns:a16="http://schemas.microsoft.com/office/drawing/2014/main" id="{996FA28C-9541-4100-87C3-5DE2D8B4F143}"/>
              </a:ext>
            </a:extLst>
          </p:cNvPr>
          <p:cNvSpPr txBox="1">
            <a:spLocks noChangeArrowheads="1"/>
          </p:cNvSpPr>
          <p:nvPr/>
        </p:nvSpPr>
        <p:spPr bwMode="auto">
          <a:xfrm rot="20400000">
            <a:off x="4697413" y="4383088"/>
            <a:ext cx="636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65612" name="Text Box 76">
            <a:extLst>
              <a:ext uri="{FF2B5EF4-FFF2-40B4-BE49-F238E27FC236}">
                <a16:creationId xmlns:a16="http://schemas.microsoft.com/office/drawing/2014/main" id="{3439ED24-1639-4424-A5EC-F708FFAB04C1}"/>
              </a:ext>
            </a:extLst>
          </p:cNvPr>
          <p:cNvSpPr txBox="1">
            <a:spLocks noChangeArrowheads="1"/>
          </p:cNvSpPr>
          <p:nvPr/>
        </p:nvSpPr>
        <p:spPr bwMode="auto">
          <a:xfrm>
            <a:off x="7448550" y="4705350"/>
            <a:ext cx="12906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ø = 20º</a:t>
            </a:r>
            <a:endParaRPr lang="el-GR" altLang="en-US">
              <a:cs typeface="Arial" panose="020B0604020202020204" pitchFamily="34" charset="0"/>
            </a:endParaRPr>
          </a:p>
        </p:txBody>
      </p:sp>
      <p:sp>
        <p:nvSpPr>
          <p:cNvPr id="65613" name="Arc 77">
            <a:extLst>
              <a:ext uri="{FF2B5EF4-FFF2-40B4-BE49-F238E27FC236}">
                <a16:creationId xmlns:a16="http://schemas.microsoft.com/office/drawing/2014/main" id="{5439FD29-3B2C-44E8-BBE0-721B10D52E21}"/>
              </a:ext>
            </a:extLst>
          </p:cNvPr>
          <p:cNvSpPr>
            <a:spLocks/>
          </p:cNvSpPr>
          <p:nvPr/>
        </p:nvSpPr>
        <p:spPr bwMode="auto">
          <a:xfrm rot="10800000" flipH="1" flipV="1">
            <a:off x="3994150" y="4656138"/>
            <a:ext cx="447675" cy="204787"/>
          </a:xfrm>
          <a:custGeom>
            <a:avLst/>
            <a:gdLst>
              <a:gd name="G0" fmla="+- 0 0 0"/>
              <a:gd name="G1" fmla="+- 9160 0 0"/>
              <a:gd name="G2" fmla="+- 21600 0 0"/>
              <a:gd name="T0" fmla="*/ 19562 w 21600"/>
              <a:gd name="T1" fmla="*/ 0 h 9160"/>
              <a:gd name="T2" fmla="*/ 21600 w 21600"/>
              <a:gd name="T3" fmla="*/ 9160 h 9160"/>
              <a:gd name="T4" fmla="*/ 0 w 21600"/>
              <a:gd name="T5" fmla="*/ 9160 h 9160"/>
            </a:gdLst>
            <a:ahLst/>
            <a:cxnLst>
              <a:cxn ang="0">
                <a:pos x="T0" y="T1"/>
              </a:cxn>
              <a:cxn ang="0">
                <a:pos x="T2" y="T3"/>
              </a:cxn>
              <a:cxn ang="0">
                <a:pos x="T4" y="T5"/>
              </a:cxn>
            </a:cxnLst>
            <a:rect l="0" t="0" r="r" b="b"/>
            <a:pathLst>
              <a:path w="21600" h="9160" fill="none" extrusionOk="0">
                <a:moveTo>
                  <a:pt x="19561" y="0"/>
                </a:moveTo>
                <a:cubicBezTo>
                  <a:pt x="20904" y="2867"/>
                  <a:pt x="21600" y="5994"/>
                  <a:pt x="21600" y="9160"/>
                </a:cubicBezTo>
              </a:path>
              <a:path w="21600" h="9160" stroke="0" extrusionOk="0">
                <a:moveTo>
                  <a:pt x="19561" y="0"/>
                </a:moveTo>
                <a:cubicBezTo>
                  <a:pt x="20904" y="2867"/>
                  <a:pt x="21600" y="5994"/>
                  <a:pt x="21600" y="9160"/>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4" name="Text Box 78">
            <a:extLst>
              <a:ext uri="{FF2B5EF4-FFF2-40B4-BE49-F238E27FC236}">
                <a16:creationId xmlns:a16="http://schemas.microsoft.com/office/drawing/2014/main" id="{BF8C462F-9F9C-4909-B687-9DE5A6373184}"/>
              </a:ext>
            </a:extLst>
          </p:cNvPr>
          <p:cNvSpPr txBox="1">
            <a:spLocks noChangeArrowheads="1"/>
          </p:cNvSpPr>
          <p:nvPr/>
        </p:nvSpPr>
        <p:spPr bwMode="auto">
          <a:xfrm>
            <a:off x="4040188" y="4787900"/>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20º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wipe(up)">
                                      <p:cBhvr>
                                        <p:cTn id="7" dur="500"/>
                                        <p:tgtEl>
                                          <p:spTgt spid="65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42"/>
                                        </p:tgtEl>
                                        <p:attrNameLst>
                                          <p:attrName>style.visibility</p:attrName>
                                        </p:attrNameLst>
                                      </p:cBhvr>
                                      <p:to>
                                        <p:strVal val="visible"/>
                                      </p:to>
                                    </p:set>
                                    <p:animEffect transition="in" filter="wipe(up)">
                                      <p:cBhvr>
                                        <p:cTn id="12" dur="500"/>
                                        <p:tgtEl>
                                          <p:spTgt spid="65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5544"/>
                                        </p:tgtEl>
                                        <p:attrNameLst>
                                          <p:attrName>style.visibility</p:attrName>
                                        </p:attrNameLst>
                                      </p:cBhvr>
                                      <p:to>
                                        <p:strVal val="visible"/>
                                      </p:to>
                                    </p:set>
                                    <p:animEffect transition="in" filter="wipe(left)">
                                      <p:cBhvr>
                                        <p:cTn id="17" dur="500"/>
                                        <p:tgtEl>
                                          <p:spTgt spid="655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5543"/>
                                        </p:tgtEl>
                                        <p:attrNameLst>
                                          <p:attrName>style.visibility</p:attrName>
                                        </p:attrNameLst>
                                      </p:cBhvr>
                                      <p:to>
                                        <p:strVal val="visible"/>
                                      </p:to>
                                    </p:set>
                                    <p:animEffect transition="in" filter="wipe(down)">
                                      <p:cBhvr>
                                        <p:cTn id="22" dur="500"/>
                                        <p:tgtEl>
                                          <p:spTgt spid="6554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5545"/>
                                        </p:tgtEl>
                                        <p:attrNameLst>
                                          <p:attrName>style.visibility</p:attrName>
                                        </p:attrNameLst>
                                      </p:cBhvr>
                                      <p:to>
                                        <p:strVal val="visible"/>
                                      </p:to>
                                    </p:set>
                                    <p:animEffect transition="in" filter="wipe(down)">
                                      <p:cBhvr>
                                        <p:cTn id="25" dur="500"/>
                                        <p:tgtEl>
                                          <p:spTgt spid="6554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5546"/>
                                        </p:tgtEl>
                                        <p:attrNameLst>
                                          <p:attrName>style.visibility</p:attrName>
                                        </p:attrNameLst>
                                      </p:cBhvr>
                                      <p:to>
                                        <p:strVal val="visible"/>
                                      </p:to>
                                    </p:set>
                                    <p:animEffect transition="in" filter="wipe(up)">
                                      <p:cBhvr>
                                        <p:cTn id="30" dur="500"/>
                                        <p:tgtEl>
                                          <p:spTgt spid="655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65549"/>
                                        </p:tgtEl>
                                        <p:attrNameLst>
                                          <p:attrName>style.visibility</p:attrName>
                                        </p:attrNameLst>
                                      </p:cBhvr>
                                      <p:to>
                                        <p:strVal val="visible"/>
                                      </p:to>
                                    </p:set>
                                    <p:anim calcmode="lin" valueType="num">
                                      <p:cBhvr additive="base">
                                        <p:cTn id="35" dur="500" fill="hold"/>
                                        <p:tgtEl>
                                          <p:spTgt spid="65549"/>
                                        </p:tgtEl>
                                        <p:attrNameLst>
                                          <p:attrName>ppt_x</p:attrName>
                                        </p:attrNameLst>
                                      </p:cBhvr>
                                      <p:tavLst>
                                        <p:tav tm="0">
                                          <p:val>
                                            <p:strVal val="0-#ppt_w/2"/>
                                          </p:val>
                                        </p:tav>
                                        <p:tav tm="100000">
                                          <p:val>
                                            <p:strVal val="#ppt_x"/>
                                          </p:val>
                                        </p:tav>
                                      </p:tavLst>
                                    </p:anim>
                                    <p:anim calcmode="lin" valueType="num">
                                      <p:cBhvr additive="base">
                                        <p:cTn id="36" dur="500" fill="hold"/>
                                        <p:tgtEl>
                                          <p:spTgt spid="6554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5550"/>
                                        </p:tgtEl>
                                        <p:attrNameLst>
                                          <p:attrName>style.visibility</p:attrName>
                                        </p:attrNameLst>
                                      </p:cBhvr>
                                      <p:to>
                                        <p:strVal val="visible"/>
                                      </p:to>
                                    </p:set>
                                    <p:animEffect transition="in" filter="wipe(down)">
                                      <p:cBhvr>
                                        <p:cTn id="41" dur="500"/>
                                        <p:tgtEl>
                                          <p:spTgt spid="655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5547"/>
                                        </p:tgtEl>
                                        <p:attrNameLst>
                                          <p:attrName>style.visibility</p:attrName>
                                        </p:attrNameLst>
                                      </p:cBhvr>
                                      <p:to>
                                        <p:strVal val="visible"/>
                                      </p:to>
                                    </p:set>
                                    <p:animEffect transition="in" filter="wipe(left)">
                                      <p:cBhvr>
                                        <p:cTn id="46" dur="500"/>
                                        <p:tgtEl>
                                          <p:spTgt spid="6554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5551"/>
                                        </p:tgtEl>
                                        <p:attrNameLst>
                                          <p:attrName>style.visibility</p:attrName>
                                        </p:attrNameLst>
                                      </p:cBhvr>
                                      <p:to>
                                        <p:strVal val="visible"/>
                                      </p:to>
                                    </p:set>
                                    <p:animEffect transition="in" filter="wipe(down)">
                                      <p:cBhvr>
                                        <p:cTn id="49" dur="500"/>
                                        <p:tgtEl>
                                          <p:spTgt spid="6555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65548"/>
                                        </p:tgtEl>
                                        <p:attrNameLst>
                                          <p:attrName>style.visibility</p:attrName>
                                        </p:attrNameLst>
                                      </p:cBhvr>
                                      <p:to>
                                        <p:strVal val="visible"/>
                                      </p:to>
                                    </p:set>
                                    <p:animEffect transition="in" filter="wipe(down)">
                                      <p:cBhvr>
                                        <p:cTn id="54" dur="500"/>
                                        <p:tgtEl>
                                          <p:spTgt spid="6554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nodeType="clickEffect">
                                  <p:stCondLst>
                                    <p:cond delay="0"/>
                                  </p:stCondLst>
                                  <p:childTnLst>
                                    <p:set>
                                      <p:cBhvr>
                                        <p:cTn id="58" dur="1" fill="hold">
                                          <p:stCondLst>
                                            <p:cond delay="0"/>
                                          </p:stCondLst>
                                        </p:cTn>
                                        <p:tgtEl>
                                          <p:spTgt spid="65552"/>
                                        </p:tgtEl>
                                        <p:attrNameLst>
                                          <p:attrName>style.visibility</p:attrName>
                                        </p:attrNameLst>
                                      </p:cBhvr>
                                      <p:to>
                                        <p:strVal val="visible"/>
                                      </p:to>
                                    </p:set>
                                    <p:anim calcmode="lin" valueType="num">
                                      <p:cBhvr additive="base">
                                        <p:cTn id="59" dur="500" fill="hold"/>
                                        <p:tgtEl>
                                          <p:spTgt spid="65552"/>
                                        </p:tgtEl>
                                        <p:attrNameLst>
                                          <p:attrName>ppt_x</p:attrName>
                                        </p:attrNameLst>
                                      </p:cBhvr>
                                      <p:tavLst>
                                        <p:tav tm="0">
                                          <p:val>
                                            <p:strVal val="0-#ppt_w/2"/>
                                          </p:val>
                                        </p:tav>
                                        <p:tav tm="100000">
                                          <p:val>
                                            <p:strVal val="#ppt_x"/>
                                          </p:val>
                                        </p:tav>
                                      </p:tavLst>
                                    </p:anim>
                                    <p:anim calcmode="lin" valueType="num">
                                      <p:cBhvr additive="base">
                                        <p:cTn id="60" dur="500" fill="hold"/>
                                        <p:tgtEl>
                                          <p:spTgt spid="65552"/>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5553"/>
                                        </p:tgtEl>
                                        <p:attrNameLst>
                                          <p:attrName>style.visibility</p:attrName>
                                        </p:attrNameLst>
                                      </p:cBhvr>
                                      <p:to>
                                        <p:strVal val="visible"/>
                                      </p:to>
                                    </p:set>
                                    <p:animEffect transition="in" filter="wipe(down)">
                                      <p:cBhvr>
                                        <p:cTn id="65" dur="500"/>
                                        <p:tgtEl>
                                          <p:spTgt spid="6555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65554"/>
                                        </p:tgtEl>
                                        <p:attrNameLst>
                                          <p:attrName>style.visibility</p:attrName>
                                        </p:attrNameLst>
                                      </p:cBhvr>
                                      <p:to>
                                        <p:strVal val="visible"/>
                                      </p:to>
                                    </p:set>
                                    <p:animEffect transition="in" filter="wipe(up)">
                                      <p:cBhvr>
                                        <p:cTn id="70" dur="500"/>
                                        <p:tgtEl>
                                          <p:spTgt spid="6555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5555"/>
                                        </p:tgtEl>
                                        <p:attrNameLst>
                                          <p:attrName>style.visibility</p:attrName>
                                        </p:attrNameLst>
                                      </p:cBhvr>
                                      <p:to>
                                        <p:strVal val="visible"/>
                                      </p:to>
                                    </p:set>
                                    <p:animEffect transition="in" filter="wipe(down)">
                                      <p:cBhvr>
                                        <p:cTn id="73" dur="500"/>
                                        <p:tgtEl>
                                          <p:spTgt spid="6555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65556"/>
                                        </p:tgtEl>
                                        <p:attrNameLst>
                                          <p:attrName>style.visibility</p:attrName>
                                        </p:attrNameLst>
                                      </p:cBhvr>
                                      <p:to>
                                        <p:strVal val="visible"/>
                                      </p:to>
                                    </p:set>
                                    <p:animEffect transition="in" filter="wipe(left)">
                                      <p:cBhvr>
                                        <p:cTn id="78" dur="500"/>
                                        <p:tgtEl>
                                          <p:spTgt spid="6555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65557"/>
                                        </p:tgtEl>
                                        <p:attrNameLst>
                                          <p:attrName>style.visibility</p:attrName>
                                        </p:attrNameLst>
                                      </p:cBhvr>
                                      <p:to>
                                        <p:strVal val="visible"/>
                                      </p:to>
                                    </p:set>
                                    <p:anim calcmode="lin" valueType="num">
                                      <p:cBhvr additive="base">
                                        <p:cTn id="83" dur="500" fill="hold"/>
                                        <p:tgtEl>
                                          <p:spTgt spid="65557"/>
                                        </p:tgtEl>
                                        <p:attrNameLst>
                                          <p:attrName>ppt_x</p:attrName>
                                        </p:attrNameLst>
                                      </p:cBhvr>
                                      <p:tavLst>
                                        <p:tav tm="0">
                                          <p:val>
                                            <p:strVal val="0-#ppt_w/2"/>
                                          </p:val>
                                        </p:tav>
                                        <p:tav tm="100000">
                                          <p:val>
                                            <p:strVal val="#ppt_x"/>
                                          </p:val>
                                        </p:tav>
                                      </p:tavLst>
                                    </p:anim>
                                    <p:anim calcmode="lin" valueType="num">
                                      <p:cBhvr additive="base">
                                        <p:cTn id="84" dur="500" fill="hold"/>
                                        <p:tgtEl>
                                          <p:spTgt spid="65557"/>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65558"/>
                                        </p:tgtEl>
                                        <p:attrNameLst>
                                          <p:attrName>style.visibility</p:attrName>
                                        </p:attrNameLst>
                                      </p:cBhvr>
                                      <p:to>
                                        <p:strVal val="visible"/>
                                      </p:to>
                                    </p:set>
                                    <p:animEffect transition="in" filter="wipe(down)">
                                      <p:cBhvr>
                                        <p:cTn id="89" dur="500"/>
                                        <p:tgtEl>
                                          <p:spTgt spid="6555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nodeType="clickEffect">
                                  <p:stCondLst>
                                    <p:cond delay="0"/>
                                  </p:stCondLst>
                                  <p:childTnLst>
                                    <p:set>
                                      <p:cBhvr>
                                        <p:cTn id="93" dur="1" fill="hold">
                                          <p:stCondLst>
                                            <p:cond delay="0"/>
                                          </p:stCondLst>
                                        </p:cTn>
                                        <p:tgtEl>
                                          <p:spTgt spid="65560"/>
                                        </p:tgtEl>
                                        <p:attrNameLst>
                                          <p:attrName>style.visibility</p:attrName>
                                        </p:attrNameLst>
                                      </p:cBhvr>
                                      <p:to>
                                        <p:strVal val="visible"/>
                                      </p:to>
                                    </p:set>
                                    <p:animEffect transition="in" filter="wipe(down)">
                                      <p:cBhvr>
                                        <p:cTn id="94" dur="500"/>
                                        <p:tgtEl>
                                          <p:spTgt spid="6556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65561"/>
                                        </p:tgtEl>
                                        <p:attrNameLst>
                                          <p:attrName>style.visibility</p:attrName>
                                        </p:attrNameLst>
                                      </p:cBhvr>
                                      <p:to>
                                        <p:strVal val="visible"/>
                                      </p:to>
                                    </p:set>
                                    <p:animEffect transition="in" filter="wipe(down)">
                                      <p:cBhvr>
                                        <p:cTn id="97" dur="500"/>
                                        <p:tgtEl>
                                          <p:spTgt spid="6556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2" fill="hold" nodeType="clickEffect">
                                  <p:stCondLst>
                                    <p:cond delay="0"/>
                                  </p:stCondLst>
                                  <p:childTnLst>
                                    <p:set>
                                      <p:cBhvr>
                                        <p:cTn id="101" dur="1" fill="hold">
                                          <p:stCondLst>
                                            <p:cond delay="0"/>
                                          </p:stCondLst>
                                        </p:cTn>
                                        <p:tgtEl>
                                          <p:spTgt spid="65562"/>
                                        </p:tgtEl>
                                        <p:attrNameLst>
                                          <p:attrName>style.visibility</p:attrName>
                                        </p:attrNameLst>
                                      </p:cBhvr>
                                      <p:to>
                                        <p:strVal val="visible"/>
                                      </p:to>
                                    </p:set>
                                    <p:animEffect transition="in" filter="wipe(right)">
                                      <p:cBhvr>
                                        <p:cTn id="102" dur="500"/>
                                        <p:tgtEl>
                                          <p:spTgt spid="6556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nodeType="clickEffect">
                                  <p:stCondLst>
                                    <p:cond delay="0"/>
                                  </p:stCondLst>
                                  <p:childTnLst>
                                    <p:set>
                                      <p:cBhvr>
                                        <p:cTn id="106" dur="1" fill="hold">
                                          <p:stCondLst>
                                            <p:cond delay="0"/>
                                          </p:stCondLst>
                                        </p:cTn>
                                        <p:tgtEl>
                                          <p:spTgt spid="65564"/>
                                        </p:tgtEl>
                                        <p:attrNameLst>
                                          <p:attrName>style.visibility</p:attrName>
                                        </p:attrNameLst>
                                      </p:cBhvr>
                                      <p:to>
                                        <p:strVal val="visible"/>
                                      </p:to>
                                    </p:set>
                                    <p:anim calcmode="lin" valueType="num">
                                      <p:cBhvr additive="base">
                                        <p:cTn id="107" dur="500" fill="hold"/>
                                        <p:tgtEl>
                                          <p:spTgt spid="65564"/>
                                        </p:tgtEl>
                                        <p:attrNameLst>
                                          <p:attrName>ppt_x</p:attrName>
                                        </p:attrNameLst>
                                      </p:cBhvr>
                                      <p:tavLst>
                                        <p:tav tm="0">
                                          <p:val>
                                            <p:strVal val="0-#ppt_w/2"/>
                                          </p:val>
                                        </p:tav>
                                        <p:tav tm="100000">
                                          <p:val>
                                            <p:strVal val="#ppt_x"/>
                                          </p:val>
                                        </p:tav>
                                      </p:tavLst>
                                    </p:anim>
                                    <p:anim calcmode="lin" valueType="num">
                                      <p:cBhvr additive="base">
                                        <p:cTn id="108" dur="500" fill="hold"/>
                                        <p:tgtEl>
                                          <p:spTgt spid="65564"/>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65563"/>
                                        </p:tgtEl>
                                        <p:attrNameLst>
                                          <p:attrName>style.visibility</p:attrName>
                                        </p:attrNameLst>
                                      </p:cBhvr>
                                      <p:to>
                                        <p:strVal val="visible"/>
                                      </p:to>
                                    </p:set>
                                    <p:animEffect transition="in" filter="wipe(down)">
                                      <p:cBhvr>
                                        <p:cTn id="113" dur="500"/>
                                        <p:tgtEl>
                                          <p:spTgt spid="6556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nodeType="clickEffect">
                                  <p:stCondLst>
                                    <p:cond delay="0"/>
                                  </p:stCondLst>
                                  <p:childTnLst>
                                    <p:set>
                                      <p:cBhvr>
                                        <p:cTn id="117" dur="1" fill="hold">
                                          <p:stCondLst>
                                            <p:cond delay="0"/>
                                          </p:stCondLst>
                                        </p:cTn>
                                        <p:tgtEl>
                                          <p:spTgt spid="65566"/>
                                        </p:tgtEl>
                                        <p:attrNameLst>
                                          <p:attrName>style.visibility</p:attrName>
                                        </p:attrNameLst>
                                      </p:cBhvr>
                                      <p:to>
                                        <p:strVal val="visible"/>
                                      </p:to>
                                    </p:set>
                                    <p:animEffect transition="in" filter="wipe(down)">
                                      <p:cBhvr>
                                        <p:cTn id="118" dur="500"/>
                                        <p:tgtEl>
                                          <p:spTgt spid="6556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4" fill="hold" nodeType="clickEffect">
                                  <p:stCondLst>
                                    <p:cond delay="0"/>
                                  </p:stCondLst>
                                  <p:childTnLst>
                                    <p:set>
                                      <p:cBhvr>
                                        <p:cTn id="122" dur="1" fill="hold">
                                          <p:stCondLst>
                                            <p:cond delay="0"/>
                                          </p:stCondLst>
                                        </p:cTn>
                                        <p:tgtEl>
                                          <p:spTgt spid="65569"/>
                                        </p:tgtEl>
                                        <p:attrNameLst>
                                          <p:attrName>style.visibility</p:attrName>
                                        </p:attrNameLst>
                                      </p:cBhvr>
                                      <p:to>
                                        <p:strVal val="visible"/>
                                      </p:to>
                                    </p:set>
                                    <p:animEffect transition="in" filter="wipe(down)">
                                      <p:cBhvr>
                                        <p:cTn id="123" dur="500"/>
                                        <p:tgtEl>
                                          <p:spTgt spid="6556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65570"/>
                                        </p:tgtEl>
                                        <p:attrNameLst>
                                          <p:attrName>style.visibility</p:attrName>
                                        </p:attrNameLst>
                                      </p:cBhvr>
                                      <p:to>
                                        <p:strVal val="visible"/>
                                      </p:to>
                                    </p:set>
                                    <p:animEffect transition="in" filter="wipe(left)">
                                      <p:cBhvr>
                                        <p:cTn id="128" dur="500"/>
                                        <p:tgtEl>
                                          <p:spTgt spid="6557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65571"/>
                                        </p:tgtEl>
                                        <p:attrNameLst>
                                          <p:attrName>style.visibility</p:attrName>
                                        </p:attrNameLst>
                                      </p:cBhvr>
                                      <p:to>
                                        <p:strVal val="visible"/>
                                      </p:to>
                                    </p:set>
                                    <p:animEffect transition="in" filter="wipe(up)">
                                      <p:cBhvr>
                                        <p:cTn id="133" dur="500"/>
                                        <p:tgtEl>
                                          <p:spTgt spid="65571"/>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65579"/>
                                        </p:tgtEl>
                                        <p:attrNameLst>
                                          <p:attrName>style.visibility</p:attrName>
                                        </p:attrNameLst>
                                      </p:cBhvr>
                                      <p:to>
                                        <p:strVal val="visible"/>
                                      </p:to>
                                    </p:set>
                                    <p:animEffect transition="in" filter="wipe(down)">
                                      <p:cBhvr>
                                        <p:cTn id="136" dur="500"/>
                                        <p:tgtEl>
                                          <p:spTgt spid="65579"/>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8" fill="hold" nodeType="clickEffect">
                                  <p:stCondLst>
                                    <p:cond delay="0"/>
                                  </p:stCondLst>
                                  <p:childTnLst>
                                    <p:set>
                                      <p:cBhvr>
                                        <p:cTn id="140" dur="1" fill="hold">
                                          <p:stCondLst>
                                            <p:cond delay="0"/>
                                          </p:stCondLst>
                                        </p:cTn>
                                        <p:tgtEl>
                                          <p:spTgt spid="65572"/>
                                        </p:tgtEl>
                                        <p:attrNameLst>
                                          <p:attrName>style.visibility</p:attrName>
                                        </p:attrNameLst>
                                      </p:cBhvr>
                                      <p:to>
                                        <p:strVal val="visible"/>
                                      </p:to>
                                    </p:set>
                                    <p:anim calcmode="lin" valueType="num">
                                      <p:cBhvr additive="base">
                                        <p:cTn id="141" dur="500" fill="hold"/>
                                        <p:tgtEl>
                                          <p:spTgt spid="65572"/>
                                        </p:tgtEl>
                                        <p:attrNameLst>
                                          <p:attrName>ppt_x</p:attrName>
                                        </p:attrNameLst>
                                      </p:cBhvr>
                                      <p:tavLst>
                                        <p:tav tm="0">
                                          <p:val>
                                            <p:strVal val="0-#ppt_w/2"/>
                                          </p:val>
                                        </p:tav>
                                        <p:tav tm="100000">
                                          <p:val>
                                            <p:strVal val="#ppt_x"/>
                                          </p:val>
                                        </p:tav>
                                      </p:tavLst>
                                    </p:anim>
                                    <p:anim calcmode="lin" valueType="num">
                                      <p:cBhvr additive="base">
                                        <p:cTn id="142" dur="500" fill="hold"/>
                                        <p:tgtEl>
                                          <p:spTgt spid="65572"/>
                                        </p:tgtEl>
                                        <p:attrNameLst>
                                          <p:attrName>ppt_y</p:attrName>
                                        </p:attrNameLst>
                                      </p:cBhvr>
                                      <p:tavLst>
                                        <p:tav tm="0">
                                          <p:val>
                                            <p:strVal val="#ppt_y"/>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65573"/>
                                        </p:tgtEl>
                                        <p:attrNameLst>
                                          <p:attrName>style.visibility</p:attrName>
                                        </p:attrNameLst>
                                      </p:cBhvr>
                                      <p:to>
                                        <p:strVal val="visible"/>
                                      </p:to>
                                    </p:set>
                                    <p:animEffect transition="in" filter="wipe(down)">
                                      <p:cBhvr>
                                        <p:cTn id="147" dur="500"/>
                                        <p:tgtEl>
                                          <p:spTgt spid="65573"/>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1" fill="hold" nodeType="clickEffect">
                                  <p:stCondLst>
                                    <p:cond delay="0"/>
                                  </p:stCondLst>
                                  <p:childTnLst>
                                    <p:set>
                                      <p:cBhvr>
                                        <p:cTn id="151" dur="1" fill="hold">
                                          <p:stCondLst>
                                            <p:cond delay="0"/>
                                          </p:stCondLst>
                                        </p:cTn>
                                        <p:tgtEl>
                                          <p:spTgt spid="65574"/>
                                        </p:tgtEl>
                                        <p:attrNameLst>
                                          <p:attrName>style.visibility</p:attrName>
                                        </p:attrNameLst>
                                      </p:cBhvr>
                                      <p:to>
                                        <p:strVal val="visible"/>
                                      </p:to>
                                    </p:set>
                                    <p:animEffect transition="in" filter="wipe(up)">
                                      <p:cBhvr>
                                        <p:cTn id="152" dur="500"/>
                                        <p:tgtEl>
                                          <p:spTgt spid="65574"/>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nodeType="clickEffect">
                                  <p:stCondLst>
                                    <p:cond delay="0"/>
                                  </p:stCondLst>
                                  <p:childTnLst>
                                    <p:set>
                                      <p:cBhvr>
                                        <p:cTn id="156" dur="1" fill="hold">
                                          <p:stCondLst>
                                            <p:cond delay="0"/>
                                          </p:stCondLst>
                                        </p:cTn>
                                        <p:tgtEl>
                                          <p:spTgt spid="65575"/>
                                        </p:tgtEl>
                                        <p:attrNameLst>
                                          <p:attrName>style.visibility</p:attrName>
                                        </p:attrNameLst>
                                      </p:cBhvr>
                                      <p:to>
                                        <p:strVal val="visible"/>
                                      </p:to>
                                    </p:set>
                                    <p:anim calcmode="lin" valueType="num">
                                      <p:cBhvr additive="base">
                                        <p:cTn id="157" dur="500" fill="hold"/>
                                        <p:tgtEl>
                                          <p:spTgt spid="65575"/>
                                        </p:tgtEl>
                                        <p:attrNameLst>
                                          <p:attrName>ppt_x</p:attrName>
                                        </p:attrNameLst>
                                      </p:cBhvr>
                                      <p:tavLst>
                                        <p:tav tm="0">
                                          <p:val>
                                            <p:strVal val="0-#ppt_w/2"/>
                                          </p:val>
                                        </p:tav>
                                        <p:tav tm="100000">
                                          <p:val>
                                            <p:strVal val="#ppt_x"/>
                                          </p:val>
                                        </p:tav>
                                      </p:tavLst>
                                    </p:anim>
                                    <p:anim calcmode="lin" valueType="num">
                                      <p:cBhvr additive="base">
                                        <p:cTn id="158" dur="500" fill="hold"/>
                                        <p:tgtEl>
                                          <p:spTgt spid="65575"/>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65576"/>
                                        </p:tgtEl>
                                        <p:attrNameLst>
                                          <p:attrName>style.visibility</p:attrName>
                                        </p:attrNameLst>
                                      </p:cBhvr>
                                      <p:to>
                                        <p:strVal val="visible"/>
                                      </p:to>
                                    </p:set>
                                    <p:animEffect transition="in" filter="wipe(down)">
                                      <p:cBhvr>
                                        <p:cTn id="163" dur="500"/>
                                        <p:tgtEl>
                                          <p:spTgt spid="65576"/>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 presetClass="entr" presetSubtype="8" fill="hold" nodeType="clickEffect">
                                  <p:stCondLst>
                                    <p:cond delay="0"/>
                                  </p:stCondLst>
                                  <p:childTnLst>
                                    <p:set>
                                      <p:cBhvr>
                                        <p:cTn id="167" dur="1" fill="hold">
                                          <p:stCondLst>
                                            <p:cond delay="0"/>
                                          </p:stCondLst>
                                        </p:cTn>
                                        <p:tgtEl>
                                          <p:spTgt spid="65578"/>
                                        </p:tgtEl>
                                        <p:attrNameLst>
                                          <p:attrName>style.visibility</p:attrName>
                                        </p:attrNameLst>
                                      </p:cBhvr>
                                      <p:to>
                                        <p:strVal val="visible"/>
                                      </p:to>
                                    </p:set>
                                    <p:anim calcmode="lin" valueType="num">
                                      <p:cBhvr additive="base">
                                        <p:cTn id="168" dur="500" fill="hold"/>
                                        <p:tgtEl>
                                          <p:spTgt spid="65578"/>
                                        </p:tgtEl>
                                        <p:attrNameLst>
                                          <p:attrName>ppt_x</p:attrName>
                                        </p:attrNameLst>
                                      </p:cBhvr>
                                      <p:tavLst>
                                        <p:tav tm="0">
                                          <p:val>
                                            <p:strVal val="0-#ppt_w/2"/>
                                          </p:val>
                                        </p:tav>
                                        <p:tav tm="100000">
                                          <p:val>
                                            <p:strVal val="#ppt_x"/>
                                          </p:val>
                                        </p:tav>
                                      </p:tavLst>
                                    </p:anim>
                                    <p:anim calcmode="lin" valueType="num">
                                      <p:cBhvr additive="base">
                                        <p:cTn id="169" dur="500" fill="hold"/>
                                        <p:tgtEl>
                                          <p:spTgt spid="65578"/>
                                        </p:tgtEl>
                                        <p:attrNameLst>
                                          <p:attrName>ppt_y</p:attrName>
                                        </p:attrNameLst>
                                      </p:cBhvr>
                                      <p:tavLst>
                                        <p:tav tm="0">
                                          <p:val>
                                            <p:strVal val="#ppt_y"/>
                                          </p:val>
                                        </p:tav>
                                        <p:tav tm="100000">
                                          <p:val>
                                            <p:strVal val="#ppt_y"/>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65577"/>
                                        </p:tgtEl>
                                        <p:attrNameLst>
                                          <p:attrName>style.visibility</p:attrName>
                                        </p:attrNameLst>
                                      </p:cBhvr>
                                      <p:to>
                                        <p:strVal val="visible"/>
                                      </p:to>
                                    </p:set>
                                    <p:animEffect transition="in" filter="wipe(down)">
                                      <p:cBhvr>
                                        <p:cTn id="174" dur="500"/>
                                        <p:tgtEl>
                                          <p:spTgt spid="65577"/>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8" fill="hold" nodeType="clickEffect">
                                  <p:stCondLst>
                                    <p:cond delay="0"/>
                                  </p:stCondLst>
                                  <p:childTnLst>
                                    <p:set>
                                      <p:cBhvr>
                                        <p:cTn id="178" dur="1" fill="hold">
                                          <p:stCondLst>
                                            <p:cond delay="0"/>
                                          </p:stCondLst>
                                        </p:cTn>
                                        <p:tgtEl>
                                          <p:spTgt spid="65580"/>
                                        </p:tgtEl>
                                        <p:attrNameLst>
                                          <p:attrName>style.visibility</p:attrName>
                                        </p:attrNameLst>
                                      </p:cBhvr>
                                      <p:to>
                                        <p:strVal val="visible"/>
                                      </p:to>
                                    </p:set>
                                    <p:animEffect transition="in" filter="wipe(left)">
                                      <p:cBhvr>
                                        <p:cTn id="179" dur="500"/>
                                        <p:tgtEl>
                                          <p:spTgt spid="65580"/>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65581"/>
                                        </p:tgtEl>
                                        <p:attrNameLst>
                                          <p:attrName>style.visibility</p:attrName>
                                        </p:attrNameLst>
                                      </p:cBhvr>
                                      <p:to>
                                        <p:strVal val="visible"/>
                                      </p:to>
                                    </p:set>
                                    <p:animEffect transition="in" filter="wipe(down)">
                                      <p:cBhvr>
                                        <p:cTn id="182" dur="500"/>
                                        <p:tgtEl>
                                          <p:spTgt spid="6558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4" fill="hold" nodeType="clickEffect">
                                  <p:stCondLst>
                                    <p:cond delay="0"/>
                                  </p:stCondLst>
                                  <p:childTnLst>
                                    <p:set>
                                      <p:cBhvr>
                                        <p:cTn id="186" dur="1" fill="hold">
                                          <p:stCondLst>
                                            <p:cond delay="0"/>
                                          </p:stCondLst>
                                        </p:cTn>
                                        <p:tgtEl>
                                          <p:spTgt spid="65582"/>
                                        </p:tgtEl>
                                        <p:attrNameLst>
                                          <p:attrName>style.visibility</p:attrName>
                                        </p:attrNameLst>
                                      </p:cBhvr>
                                      <p:to>
                                        <p:strVal val="visible"/>
                                      </p:to>
                                    </p:set>
                                    <p:animEffect transition="in" filter="wipe(down)">
                                      <p:cBhvr>
                                        <p:cTn id="187" dur="500"/>
                                        <p:tgtEl>
                                          <p:spTgt spid="65582"/>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 presetClass="entr" presetSubtype="8" fill="hold" nodeType="clickEffect">
                                  <p:stCondLst>
                                    <p:cond delay="0"/>
                                  </p:stCondLst>
                                  <p:childTnLst>
                                    <p:set>
                                      <p:cBhvr>
                                        <p:cTn id="191" dur="1" fill="hold">
                                          <p:stCondLst>
                                            <p:cond delay="0"/>
                                          </p:stCondLst>
                                        </p:cTn>
                                        <p:tgtEl>
                                          <p:spTgt spid="65588"/>
                                        </p:tgtEl>
                                        <p:attrNameLst>
                                          <p:attrName>style.visibility</p:attrName>
                                        </p:attrNameLst>
                                      </p:cBhvr>
                                      <p:to>
                                        <p:strVal val="visible"/>
                                      </p:to>
                                    </p:set>
                                    <p:anim calcmode="lin" valueType="num">
                                      <p:cBhvr additive="base">
                                        <p:cTn id="192" dur="500" fill="hold"/>
                                        <p:tgtEl>
                                          <p:spTgt spid="65588"/>
                                        </p:tgtEl>
                                        <p:attrNameLst>
                                          <p:attrName>ppt_x</p:attrName>
                                        </p:attrNameLst>
                                      </p:cBhvr>
                                      <p:tavLst>
                                        <p:tav tm="0">
                                          <p:val>
                                            <p:strVal val="0-#ppt_w/2"/>
                                          </p:val>
                                        </p:tav>
                                        <p:tav tm="100000">
                                          <p:val>
                                            <p:strVal val="#ppt_x"/>
                                          </p:val>
                                        </p:tav>
                                      </p:tavLst>
                                    </p:anim>
                                    <p:anim calcmode="lin" valueType="num">
                                      <p:cBhvr additive="base">
                                        <p:cTn id="193" dur="500" fill="hold"/>
                                        <p:tgtEl>
                                          <p:spTgt spid="65588"/>
                                        </p:tgtEl>
                                        <p:attrNameLst>
                                          <p:attrName>ppt_y</p:attrName>
                                        </p:attrNameLst>
                                      </p:cBhvr>
                                      <p:tavLst>
                                        <p:tav tm="0">
                                          <p:val>
                                            <p:strVal val="#ppt_y"/>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4" fill="hold" grpId="0" nodeType="clickEffect">
                                  <p:stCondLst>
                                    <p:cond delay="0"/>
                                  </p:stCondLst>
                                  <p:childTnLst>
                                    <p:set>
                                      <p:cBhvr>
                                        <p:cTn id="197" dur="1" fill="hold">
                                          <p:stCondLst>
                                            <p:cond delay="0"/>
                                          </p:stCondLst>
                                        </p:cTn>
                                        <p:tgtEl>
                                          <p:spTgt spid="65587"/>
                                        </p:tgtEl>
                                        <p:attrNameLst>
                                          <p:attrName>style.visibility</p:attrName>
                                        </p:attrNameLst>
                                      </p:cBhvr>
                                      <p:to>
                                        <p:strVal val="visible"/>
                                      </p:to>
                                    </p:set>
                                    <p:animEffect transition="in" filter="wipe(down)">
                                      <p:cBhvr>
                                        <p:cTn id="198" dur="500"/>
                                        <p:tgtEl>
                                          <p:spTgt spid="65587"/>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 presetClass="entr" presetSubtype="8" fill="hold" nodeType="clickEffect">
                                  <p:stCondLst>
                                    <p:cond delay="0"/>
                                  </p:stCondLst>
                                  <p:childTnLst>
                                    <p:set>
                                      <p:cBhvr>
                                        <p:cTn id="202" dur="1" fill="hold">
                                          <p:stCondLst>
                                            <p:cond delay="0"/>
                                          </p:stCondLst>
                                        </p:cTn>
                                        <p:tgtEl>
                                          <p:spTgt spid="65583"/>
                                        </p:tgtEl>
                                        <p:attrNameLst>
                                          <p:attrName>style.visibility</p:attrName>
                                        </p:attrNameLst>
                                      </p:cBhvr>
                                      <p:to>
                                        <p:strVal val="visible"/>
                                      </p:to>
                                    </p:set>
                                    <p:anim calcmode="lin" valueType="num">
                                      <p:cBhvr additive="base">
                                        <p:cTn id="203" dur="500" fill="hold"/>
                                        <p:tgtEl>
                                          <p:spTgt spid="65583"/>
                                        </p:tgtEl>
                                        <p:attrNameLst>
                                          <p:attrName>ppt_x</p:attrName>
                                        </p:attrNameLst>
                                      </p:cBhvr>
                                      <p:tavLst>
                                        <p:tav tm="0">
                                          <p:val>
                                            <p:strVal val="0-#ppt_w/2"/>
                                          </p:val>
                                        </p:tav>
                                        <p:tav tm="100000">
                                          <p:val>
                                            <p:strVal val="#ppt_x"/>
                                          </p:val>
                                        </p:tav>
                                      </p:tavLst>
                                    </p:anim>
                                    <p:anim calcmode="lin" valueType="num">
                                      <p:cBhvr additive="base">
                                        <p:cTn id="204" dur="500" fill="hold"/>
                                        <p:tgtEl>
                                          <p:spTgt spid="65583"/>
                                        </p:tgtEl>
                                        <p:attrNameLst>
                                          <p:attrName>ppt_y</p:attrName>
                                        </p:attrNameLst>
                                      </p:cBhvr>
                                      <p:tavLst>
                                        <p:tav tm="0">
                                          <p:val>
                                            <p:strVal val="#ppt_y"/>
                                          </p:val>
                                        </p:tav>
                                        <p:tav tm="100000">
                                          <p:val>
                                            <p:strVal val="#ppt_y"/>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4" fill="hold" grpId="0" nodeType="clickEffect">
                                  <p:stCondLst>
                                    <p:cond delay="0"/>
                                  </p:stCondLst>
                                  <p:childTnLst>
                                    <p:set>
                                      <p:cBhvr>
                                        <p:cTn id="208" dur="1" fill="hold">
                                          <p:stCondLst>
                                            <p:cond delay="0"/>
                                          </p:stCondLst>
                                        </p:cTn>
                                        <p:tgtEl>
                                          <p:spTgt spid="65584"/>
                                        </p:tgtEl>
                                        <p:attrNameLst>
                                          <p:attrName>style.visibility</p:attrName>
                                        </p:attrNameLst>
                                      </p:cBhvr>
                                      <p:to>
                                        <p:strVal val="visible"/>
                                      </p:to>
                                    </p:set>
                                    <p:animEffect transition="in" filter="wipe(down)">
                                      <p:cBhvr>
                                        <p:cTn id="209" dur="500"/>
                                        <p:tgtEl>
                                          <p:spTgt spid="6558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 presetClass="entr" presetSubtype="8" fill="hold" nodeType="clickEffect">
                                  <p:stCondLst>
                                    <p:cond delay="0"/>
                                  </p:stCondLst>
                                  <p:childTnLst>
                                    <p:set>
                                      <p:cBhvr>
                                        <p:cTn id="213" dur="1" fill="hold">
                                          <p:stCondLst>
                                            <p:cond delay="0"/>
                                          </p:stCondLst>
                                        </p:cTn>
                                        <p:tgtEl>
                                          <p:spTgt spid="65585"/>
                                        </p:tgtEl>
                                        <p:attrNameLst>
                                          <p:attrName>style.visibility</p:attrName>
                                        </p:attrNameLst>
                                      </p:cBhvr>
                                      <p:to>
                                        <p:strVal val="visible"/>
                                      </p:to>
                                    </p:set>
                                    <p:anim calcmode="lin" valueType="num">
                                      <p:cBhvr additive="base">
                                        <p:cTn id="214" dur="500" fill="hold"/>
                                        <p:tgtEl>
                                          <p:spTgt spid="65585"/>
                                        </p:tgtEl>
                                        <p:attrNameLst>
                                          <p:attrName>ppt_x</p:attrName>
                                        </p:attrNameLst>
                                      </p:cBhvr>
                                      <p:tavLst>
                                        <p:tav tm="0">
                                          <p:val>
                                            <p:strVal val="0-#ppt_w/2"/>
                                          </p:val>
                                        </p:tav>
                                        <p:tav tm="100000">
                                          <p:val>
                                            <p:strVal val="#ppt_x"/>
                                          </p:val>
                                        </p:tav>
                                      </p:tavLst>
                                    </p:anim>
                                    <p:anim calcmode="lin" valueType="num">
                                      <p:cBhvr additive="base">
                                        <p:cTn id="215" dur="500" fill="hold"/>
                                        <p:tgtEl>
                                          <p:spTgt spid="65585"/>
                                        </p:tgtEl>
                                        <p:attrNameLst>
                                          <p:attrName>ppt_y</p:attrName>
                                        </p:attrNameLst>
                                      </p:cBhvr>
                                      <p:tavLst>
                                        <p:tav tm="0">
                                          <p:val>
                                            <p:strVal val="#ppt_y"/>
                                          </p:val>
                                        </p:tav>
                                        <p:tav tm="100000">
                                          <p:val>
                                            <p:strVal val="#ppt_y"/>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4" fill="hold" grpId="0" nodeType="clickEffect">
                                  <p:stCondLst>
                                    <p:cond delay="0"/>
                                  </p:stCondLst>
                                  <p:childTnLst>
                                    <p:set>
                                      <p:cBhvr>
                                        <p:cTn id="219" dur="1" fill="hold">
                                          <p:stCondLst>
                                            <p:cond delay="0"/>
                                          </p:stCondLst>
                                        </p:cTn>
                                        <p:tgtEl>
                                          <p:spTgt spid="65586"/>
                                        </p:tgtEl>
                                        <p:attrNameLst>
                                          <p:attrName>style.visibility</p:attrName>
                                        </p:attrNameLst>
                                      </p:cBhvr>
                                      <p:to>
                                        <p:strVal val="visible"/>
                                      </p:to>
                                    </p:set>
                                    <p:animEffect transition="in" filter="wipe(down)">
                                      <p:cBhvr>
                                        <p:cTn id="220" dur="500"/>
                                        <p:tgtEl>
                                          <p:spTgt spid="65586"/>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4" fill="hold" nodeType="clickEffect">
                                  <p:stCondLst>
                                    <p:cond delay="0"/>
                                  </p:stCondLst>
                                  <p:childTnLst>
                                    <p:set>
                                      <p:cBhvr>
                                        <p:cTn id="224" dur="1" fill="hold">
                                          <p:stCondLst>
                                            <p:cond delay="0"/>
                                          </p:stCondLst>
                                        </p:cTn>
                                        <p:tgtEl>
                                          <p:spTgt spid="65589"/>
                                        </p:tgtEl>
                                        <p:attrNameLst>
                                          <p:attrName>style.visibility</p:attrName>
                                        </p:attrNameLst>
                                      </p:cBhvr>
                                      <p:to>
                                        <p:strVal val="visible"/>
                                      </p:to>
                                    </p:set>
                                    <p:animEffect transition="in" filter="wipe(down)">
                                      <p:cBhvr>
                                        <p:cTn id="225" dur="500"/>
                                        <p:tgtEl>
                                          <p:spTgt spid="65589"/>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4" fill="hold" nodeType="clickEffect">
                                  <p:stCondLst>
                                    <p:cond delay="0"/>
                                  </p:stCondLst>
                                  <p:childTnLst>
                                    <p:set>
                                      <p:cBhvr>
                                        <p:cTn id="229" dur="1" fill="hold">
                                          <p:stCondLst>
                                            <p:cond delay="0"/>
                                          </p:stCondLst>
                                        </p:cTn>
                                        <p:tgtEl>
                                          <p:spTgt spid="65590"/>
                                        </p:tgtEl>
                                        <p:attrNameLst>
                                          <p:attrName>style.visibility</p:attrName>
                                        </p:attrNameLst>
                                      </p:cBhvr>
                                      <p:to>
                                        <p:strVal val="visible"/>
                                      </p:to>
                                    </p:set>
                                    <p:animEffect transition="in" filter="wipe(down)">
                                      <p:cBhvr>
                                        <p:cTn id="230" dur="500"/>
                                        <p:tgtEl>
                                          <p:spTgt spid="65590"/>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8" fill="hold" nodeType="clickEffect">
                                  <p:stCondLst>
                                    <p:cond delay="0"/>
                                  </p:stCondLst>
                                  <p:childTnLst>
                                    <p:set>
                                      <p:cBhvr>
                                        <p:cTn id="234" dur="1" fill="hold">
                                          <p:stCondLst>
                                            <p:cond delay="0"/>
                                          </p:stCondLst>
                                        </p:cTn>
                                        <p:tgtEl>
                                          <p:spTgt spid="65591"/>
                                        </p:tgtEl>
                                        <p:attrNameLst>
                                          <p:attrName>style.visibility</p:attrName>
                                        </p:attrNameLst>
                                      </p:cBhvr>
                                      <p:to>
                                        <p:strVal val="visible"/>
                                      </p:to>
                                    </p:set>
                                    <p:animEffect transition="in" filter="wipe(left)">
                                      <p:cBhvr>
                                        <p:cTn id="235" dur="500"/>
                                        <p:tgtEl>
                                          <p:spTgt spid="65591"/>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1" fill="hold" nodeType="clickEffect">
                                  <p:stCondLst>
                                    <p:cond delay="0"/>
                                  </p:stCondLst>
                                  <p:childTnLst>
                                    <p:set>
                                      <p:cBhvr>
                                        <p:cTn id="239" dur="1" fill="hold">
                                          <p:stCondLst>
                                            <p:cond delay="0"/>
                                          </p:stCondLst>
                                        </p:cTn>
                                        <p:tgtEl>
                                          <p:spTgt spid="65592"/>
                                        </p:tgtEl>
                                        <p:attrNameLst>
                                          <p:attrName>style.visibility</p:attrName>
                                        </p:attrNameLst>
                                      </p:cBhvr>
                                      <p:to>
                                        <p:strVal val="visible"/>
                                      </p:to>
                                    </p:set>
                                    <p:animEffect transition="in" filter="wipe(up)">
                                      <p:cBhvr>
                                        <p:cTn id="240" dur="500"/>
                                        <p:tgtEl>
                                          <p:spTgt spid="65592"/>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4" fill="hold" grpId="0" nodeType="clickEffect">
                                  <p:stCondLst>
                                    <p:cond delay="0"/>
                                  </p:stCondLst>
                                  <p:childTnLst>
                                    <p:set>
                                      <p:cBhvr>
                                        <p:cTn id="244" dur="1" fill="hold">
                                          <p:stCondLst>
                                            <p:cond delay="0"/>
                                          </p:stCondLst>
                                        </p:cTn>
                                        <p:tgtEl>
                                          <p:spTgt spid="65593"/>
                                        </p:tgtEl>
                                        <p:attrNameLst>
                                          <p:attrName>style.visibility</p:attrName>
                                        </p:attrNameLst>
                                      </p:cBhvr>
                                      <p:to>
                                        <p:strVal val="visible"/>
                                      </p:to>
                                    </p:set>
                                    <p:animEffect transition="in" filter="wipe(down)">
                                      <p:cBhvr>
                                        <p:cTn id="245" dur="500"/>
                                        <p:tgtEl>
                                          <p:spTgt spid="65593"/>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4" fill="hold" nodeType="clickEffect">
                                  <p:stCondLst>
                                    <p:cond delay="0"/>
                                  </p:stCondLst>
                                  <p:childTnLst>
                                    <p:set>
                                      <p:cBhvr>
                                        <p:cTn id="249" dur="1" fill="hold">
                                          <p:stCondLst>
                                            <p:cond delay="0"/>
                                          </p:stCondLst>
                                        </p:cTn>
                                        <p:tgtEl>
                                          <p:spTgt spid="65594"/>
                                        </p:tgtEl>
                                        <p:attrNameLst>
                                          <p:attrName>style.visibility</p:attrName>
                                        </p:attrNameLst>
                                      </p:cBhvr>
                                      <p:to>
                                        <p:strVal val="visible"/>
                                      </p:to>
                                    </p:set>
                                    <p:animEffect transition="in" filter="wipe(down)">
                                      <p:cBhvr>
                                        <p:cTn id="250" dur="500"/>
                                        <p:tgtEl>
                                          <p:spTgt spid="65594"/>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22" presetClass="entr" presetSubtype="8" fill="hold" nodeType="clickEffect">
                                  <p:stCondLst>
                                    <p:cond delay="0"/>
                                  </p:stCondLst>
                                  <p:childTnLst>
                                    <p:set>
                                      <p:cBhvr>
                                        <p:cTn id="254" dur="1" fill="hold">
                                          <p:stCondLst>
                                            <p:cond delay="0"/>
                                          </p:stCondLst>
                                        </p:cTn>
                                        <p:tgtEl>
                                          <p:spTgt spid="65595"/>
                                        </p:tgtEl>
                                        <p:attrNameLst>
                                          <p:attrName>style.visibility</p:attrName>
                                        </p:attrNameLst>
                                      </p:cBhvr>
                                      <p:to>
                                        <p:strVal val="visible"/>
                                      </p:to>
                                    </p:set>
                                    <p:animEffect transition="in" filter="wipe(left)">
                                      <p:cBhvr>
                                        <p:cTn id="255" dur="500"/>
                                        <p:tgtEl>
                                          <p:spTgt spid="65595"/>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 presetClass="entr" presetSubtype="8" fill="hold" nodeType="clickEffect">
                                  <p:stCondLst>
                                    <p:cond delay="0"/>
                                  </p:stCondLst>
                                  <p:childTnLst>
                                    <p:set>
                                      <p:cBhvr>
                                        <p:cTn id="259" dur="1" fill="hold">
                                          <p:stCondLst>
                                            <p:cond delay="0"/>
                                          </p:stCondLst>
                                        </p:cTn>
                                        <p:tgtEl>
                                          <p:spTgt spid="65596"/>
                                        </p:tgtEl>
                                        <p:attrNameLst>
                                          <p:attrName>style.visibility</p:attrName>
                                        </p:attrNameLst>
                                      </p:cBhvr>
                                      <p:to>
                                        <p:strVal val="visible"/>
                                      </p:to>
                                    </p:set>
                                    <p:anim calcmode="lin" valueType="num">
                                      <p:cBhvr additive="base">
                                        <p:cTn id="260" dur="500" fill="hold"/>
                                        <p:tgtEl>
                                          <p:spTgt spid="65596"/>
                                        </p:tgtEl>
                                        <p:attrNameLst>
                                          <p:attrName>ppt_x</p:attrName>
                                        </p:attrNameLst>
                                      </p:cBhvr>
                                      <p:tavLst>
                                        <p:tav tm="0">
                                          <p:val>
                                            <p:strVal val="0-#ppt_w/2"/>
                                          </p:val>
                                        </p:tav>
                                        <p:tav tm="100000">
                                          <p:val>
                                            <p:strVal val="#ppt_x"/>
                                          </p:val>
                                        </p:tav>
                                      </p:tavLst>
                                    </p:anim>
                                    <p:anim calcmode="lin" valueType="num">
                                      <p:cBhvr additive="base">
                                        <p:cTn id="261" dur="500" fill="hold"/>
                                        <p:tgtEl>
                                          <p:spTgt spid="65596"/>
                                        </p:tgtEl>
                                        <p:attrNameLst>
                                          <p:attrName>ppt_y</p:attrName>
                                        </p:attrNameLst>
                                      </p:cBhvr>
                                      <p:tavLst>
                                        <p:tav tm="0">
                                          <p:val>
                                            <p:strVal val="#ppt_y"/>
                                          </p:val>
                                        </p:tav>
                                        <p:tav tm="100000">
                                          <p:val>
                                            <p:strVal val="#ppt_y"/>
                                          </p:val>
                                        </p:tav>
                                      </p:tavLst>
                                    </p:anim>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2" presetClass="entr" presetSubtype="4" fill="hold" grpId="0" nodeType="clickEffect">
                                  <p:stCondLst>
                                    <p:cond delay="0"/>
                                  </p:stCondLst>
                                  <p:childTnLst>
                                    <p:set>
                                      <p:cBhvr>
                                        <p:cTn id="265" dur="1" fill="hold">
                                          <p:stCondLst>
                                            <p:cond delay="0"/>
                                          </p:stCondLst>
                                        </p:cTn>
                                        <p:tgtEl>
                                          <p:spTgt spid="65597"/>
                                        </p:tgtEl>
                                        <p:attrNameLst>
                                          <p:attrName>style.visibility</p:attrName>
                                        </p:attrNameLst>
                                      </p:cBhvr>
                                      <p:to>
                                        <p:strVal val="visible"/>
                                      </p:to>
                                    </p:set>
                                    <p:animEffect transition="in" filter="wipe(down)">
                                      <p:cBhvr>
                                        <p:cTn id="266" dur="500"/>
                                        <p:tgtEl>
                                          <p:spTgt spid="65597"/>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2" presetClass="entr" presetSubtype="4" fill="hold" nodeType="clickEffect">
                                  <p:stCondLst>
                                    <p:cond delay="0"/>
                                  </p:stCondLst>
                                  <p:childTnLst>
                                    <p:set>
                                      <p:cBhvr>
                                        <p:cTn id="270" dur="1" fill="hold">
                                          <p:stCondLst>
                                            <p:cond delay="0"/>
                                          </p:stCondLst>
                                        </p:cTn>
                                        <p:tgtEl>
                                          <p:spTgt spid="65598"/>
                                        </p:tgtEl>
                                        <p:attrNameLst>
                                          <p:attrName>style.visibility</p:attrName>
                                        </p:attrNameLst>
                                      </p:cBhvr>
                                      <p:to>
                                        <p:strVal val="visible"/>
                                      </p:to>
                                    </p:set>
                                    <p:animEffect transition="in" filter="wipe(down)">
                                      <p:cBhvr>
                                        <p:cTn id="271" dur="500"/>
                                        <p:tgtEl>
                                          <p:spTgt spid="65598"/>
                                        </p:tgtEl>
                                      </p:cBhvr>
                                    </p:animEffect>
                                  </p:childTnLst>
                                </p:cTn>
                              </p:par>
                              <p:par>
                                <p:cTn id="272" presetID="22" presetClass="entr" presetSubtype="4" fill="hold" grpId="0" nodeType="withEffect">
                                  <p:stCondLst>
                                    <p:cond delay="0"/>
                                  </p:stCondLst>
                                  <p:childTnLst>
                                    <p:set>
                                      <p:cBhvr>
                                        <p:cTn id="273" dur="1" fill="hold">
                                          <p:stCondLst>
                                            <p:cond delay="0"/>
                                          </p:stCondLst>
                                        </p:cTn>
                                        <p:tgtEl>
                                          <p:spTgt spid="65599"/>
                                        </p:tgtEl>
                                        <p:attrNameLst>
                                          <p:attrName>style.visibility</p:attrName>
                                        </p:attrNameLst>
                                      </p:cBhvr>
                                      <p:to>
                                        <p:strVal val="visible"/>
                                      </p:to>
                                    </p:set>
                                    <p:animEffect transition="in" filter="wipe(down)">
                                      <p:cBhvr>
                                        <p:cTn id="274" dur="500"/>
                                        <p:tgtEl>
                                          <p:spTgt spid="65599"/>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65600"/>
                                        </p:tgtEl>
                                        <p:attrNameLst>
                                          <p:attrName>style.visibility</p:attrName>
                                        </p:attrNameLst>
                                      </p:cBhvr>
                                      <p:to>
                                        <p:strVal val="visible"/>
                                      </p:to>
                                    </p:set>
                                    <p:animEffect transition="in" filter="wipe(left)">
                                      <p:cBhvr>
                                        <p:cTn id="279" dur="500"/>
                                        <p:tgtEl>
                                          <p:spTgt spid="65600"/>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2" presetClass="entr" presetSubtype="4" fill="hold" nodeType="clickEffect">
                                  <p:stCondLst>
                                    <p:cond delay="0"/>
                                  </p:stCondLst>
                                  <p:childTnLst>
                                    <p:set>
                                      <p:cBhvr>
                                        <p:cTn id="283" dur="1" fill="hold">
                                          <p:stCondLst>
                                            <p:cond delay="0"/>
                                          </p:stCondLst>
                                        </p:cTn>
                                        <p:tgtEl>
                                          <p:spTgt spid="65601"/>
                                        </p:tgtEl>
                                        <p:attrNameLst>
                                          <p:attrName>style.visibility</p:attrName>
                                        </p:attrNameLst>
                                      </p:cBhvr>
                                      <p:to>
                                        <p:strVal val="visible"/>
                                      </p:to>
                                    </p:set>
                                    <p:animEffect transition="in" filter="wipe(down)">
                                      <p:cBhvr>
                                        <p:cTn id="284" dur="500"/>
                                        <p:tgtEl>
                                          <p:spTgt spid="65601"/>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2" presetClass="entr" presetSubtype="4" fill="hold" grpId="0" nodeType="clickEffect">
                                  <p:stCondLst>
                                    <p:cond delay="0"/>
                                  </p:stCondLst>
                                  <p:childTnLst>
                                    <p:set>
                                      <p:cBhvr>
                                        <p:cTn id="288" dur="1" fill="hold">
                                          <p:stCondLst>
                                            <p:cond delay="0"/>
                                          </p:stCondLst>
                                        </p:cTn>
                                        <p:tgtEl>
                                          <p:spTgt spid="65602"/>
                                        </p:tgtEl>
                                        <p:attrNameLst>
                                          <p:attrName>style.visibility</p:attrName>
                                        </p:attrNameLst>
                                      </p:cBhvr>
                                      <p:to>
                                        <p:strVal val="visible"/>
                                      </p:to>
                                    </p:set>
                                    <p:animEffect transition="in" filter="wipe(down)">
                                      <p:cBhvr>
                                        <p:cTn id="289" dur="500"/>
                                        <p:tgtEl>
                                          <p:spTgt spid="65602"/>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22" presetClass="entr" presetSubtype="1" fill="hold" grpId="0" nodeType="clickEffect">
                                  <p:stCondLst>
                                    <p:cond delay="0"/>
                                  </p:stCondLst>
                                  <p:childTnLst>
                                    <p:set>
                                      <p:cBhvr>
                                        <p:cTn id="293" dur="1" fill="hold">
                                          <p:stCondLst>
                                            <p:cond delay="0"/>
                                          </p:stCondLst>
                                        </p:cTn>
                                        <p:tgtEl>
                                          <p:spTgt spid="65603"/>
                                        </p:tgtEl>
                                        <p:attrNameLst>
                                          <p:attrName>style.visibility</p:attrName>
                                        </p:attrNameLst>
                                      </p:cBhvr>
                                      <p:to>
                                        <p:strVal val="visible"/>
                                      </p:to>
                                    </p:set>
                                    <p:animEffect transition="in" filter="wipe(up)">
                                      <p:cBhvr>
                                        <p:cTn id="294" dur="500"/>
                                        <p:tgtEl>
                                          <p:spTgt spid="65603"/>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22" presetClass="entr" presetSubtype="1" fill="hold" nodeType="clickEffect">
                                  <p:stCondLst>
                                    <p:cond delay="0"/>
                                  </p:stCondLst>
                                  <p:childTnLst>
                                    <p:set>
                                      <p:cBhvr>
                                        <p:cTn id="298" dur="1" fill="hold">
                                          <p:stCondLst>
                                            <p:cond delay="0"/>
                                          </p:stCondLst>
                                        </p:cTn>
                                        <p:tgtEl>
                                          <p:spTgt spid="65604"/>
                                        </p:tgtEl>
                                        <p:attrNameLst>
                                          <p:attrName>style.visibility</p:attrName>
                                        </p:attrNameLst>
                                      </p:cBhvr>
                                      <p:to>
                                        <p:strVal val="visible"/>
                                      </p:to>
                                    </p:set>
                                    <p:animEffect transition="in" filter="wipe(up)">
                                      <p:cBhvr>
                                        <p:cTn id="299" dur="500"/>
                                        <p:tgtEl>
                                          <p:spTgt spid="65604"/>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2" presetClass="entr" presetSubtype="4" fill="hold" grpId="0" nodeType="clickEffect">
                                  <p:stCondLst>
                                    <p:cond delay="0"/>
                                  </p:stCondLst>
                                  <p:childTnLst>
                                    <p:set>
                                      <p:cBhvr>
                                        <p:cTn id="303" dur="1" fill="hold">
                                          <p:stCondLst>
                                            <p:cond delay="0"/>
                                          </p:stCondLst>
                                        </p:cTn>
                                        <p:tgtEl>
                                          <p:spTgt spid="65605"/>
                                        </p:tgtEl>
                                        <p:attrNameLst>
                                          <p:attrName>style.visibility</p:attrName>
                                        </p:attrNameLst>
                                      </p:cBhvr>
                                      <p:to>
                                        <p:strVal val="visible"/>
                                      </p:to>
                                    </p:set>
                                    <p:animEffect transition="in" filter="wipe(down)">
                                      <p:cBhvr>
                                        <p:cTn id="304" dur="500"/>
                                        <p:tgtEl>
                                          <p:spTgt spid="65605"/>
                                        </p:tgtEl>
                                      </p:cBhvr>
                                    </p:animEffect>
                                  </p:childTnLst>
                                </p:cTn>
                              </p:par>
                            </p:childTnLst>
                          </p:cTn>
                        </p:par>
                      </p:childTnLst>
                    </p:cTn>
                  </p:par>
                  <p:par>
                    <p:cTn id="305" fill="hold" nodeType="clickPar">
                      <p:stCondLst>
                        <p:cond delay="indefinite"/>
                      </p:stCondLst>
                      <p:childTnLst>
                        <p:par>
                          <p:cTn id="306" fill="hold" nodeType="withGroup">
                            <p:stCondLst>
                              <p:cond delay="0"/>
                            </p:stCondLst>
                            <p:childTnLst>
                              <p:par>
                                <p:cTn id="307" presetID="22" presetClass="entr" presetSubtype="1" fill="hold" nodeType="clickEffect">
                                  <p:stCondLst>
                                    <p:cond delay="0"/>
                                  </p:stCondLst>
                                  <p:childTnLst>
                                    <p:set>
                                      <p:cBhvr>
                                        <p:cTn id="308" dur="1" fill="hold">
                                          <p:stCondLst>
                                            <p:cond delay="0"/>
                                          </p:stCondLst>
                                        </p:cTn>
                                        <p:tgtEl>
                                          <p:spTgt spid="65606"/>
                                        </p:tgtEl>
                                        <p:attrNameLst>
                                          <p:attrName>style.visibility</p:attrName>
                                        </p:attrNameLst>
                                      </p:cBhvr>
                                      <p:to>
                                        <p:strVal val="visible"/>
                                      </p:to>
                                    </p:set>
                                    <p:animEffect transition="in" filter="wipe(up)">
                                      <p:cBhvr>
                                        <p:cTn id="309" dur="500"/>
                                        <p:tgtEl>
                                          <p:spTgt spid="65606"/>
                                        </p:tgtEl>
                                      </p:cBhvr>
                                    </p:animEffec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22" presetClass="entr" presetSubtype="8" fill="hold" nodeType="clickEffect">
                                  <p:stCondLst>
                                    <p:cond delay="0"/>
                                  </p:stCondLst>
                                  <p:childTnLst>
                                    <p:set>
                                      <p:cBhvr>
                                        <p:cTn id="313" dur="1" fill="hold">
                                          <p:stCondLst>
                                            <p:cond delay="0"/>
                                          </p:stCondLst>
                                        </p:cTn>
                                        <p:tgtEl>
                                          <p:spTgt spid="65607"/>
                                        </p:tgtEl>
                                        <p:attrNameLst>
                                          <p:attrName>style.visibility</p:attrName>
                                        </p:attrNameLst>
                                      </p:cBhvr>
                                      <p:to>
                                        <p:strVal val="visible"/>
                                      </p:to>
                                    </p:set>
                                    <p:animEffect transition="in" filter="wipe(left)">
                                      <p:cBhvr>
                                        <p:cTn id="314" dur="500"/>
                                        <p:tgtEl>
                                          <p:spTgt spid="65607"/>
                                        </p:tgtEl>
                                      </p:cBhvr>
                                    </p:animEffec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2" presetClass="entr" presetSubtype="8" fill="hold" nodeType="clickEffect">
                                  <p:stCondLst>
                                    <p:cond delay="0"/>
                                  </p:stCondLst>
                                  <p:childTnLst>
                                    <p:set>
                                      <p:cBhvr>
                                        <p:cTn id="318" dur="1" fill="hold">
                                          <p:stCondLst>
                                            <p:cond delay="0"/>
                                          </p:stCondLst>
                                        </p:cTn>
                                        <p:tgtEl>
                                          <p:spTgt spid="65608"/>
                                        </p:tgtEl>
                                        <p:attrNameLst>
                                          <p:attrName>style.visibility</p:attrName>
                                        </p:attrNameLst>
                                      </p:cBhvr>
                                      <p:to>
                                        <p:strVal val="visible"/>
                                      </p:to>
                                    </p:set>
                                    <p:anim calcmode="lin" valueType="num">
                                      <p:cBhvr additive="base">
                                        <p:cTn id="319" dur="500" fill="hold"/>
                                        <p:tgtEl>
                                          <p:spTgt spid="65608"/>
                                        </p:tgtEl>
                                        <p:attrNameLst>
                                          <p:attrName>ppt_x</p:attrName>
                                        </p:attrNameLst>
                                      </p:cBhvr>
                                      <p:tavLst>
                                        <p:tav tm="0">
                                          <p:val>
                                            <p:strVal val="0-#ppt_w/2"/>
                                          </p:val>
                                        </p:tav>
                                        <p:tav tm="100000">
                                          <p:val>
                                            <p:strVal val="#ppt_x"/>
                                          </p:val>
                                        </p:tav>
                                      </p:tavLst>
                                    </p:anim>
                                    <p:anim calcmode="lin" valueType="num">
                                      <p:cBhvr additive="base">
                                        <p:cTn id="320" dur="500" fill="hold"/>
                                        <p:tgtEl>
                                          <p:spTgt spid="65608"/>
                                        </p:tgtEl>
                                        <p:attrNameLst>
                                          <p:attrName>ppt_y</p:attrName>
                                        </p:attrNameLst>
                                      </p:cBhvr>
                                      <p:tavLst>
                                        <p:tav tm="0">
                                          <p:val>
                                            <p:strVal val="#ppt_y"/>
                                          </p:val>
                                        </p:tav>
                                        <p:tav tm="100000">
                                          <p:val>
                                            <p:strVal val="#ppt_y"/>
                                          </p:val>
                                        </p:tav>
                                      </p:tavLst>
                                    </p:anim>
                                  </p:childTnLst>
                                </p:cTn>
                              </p:par>
                            </p:childTnLst>
                          </p:cTn>
                        </p:par>
                      </p:childTnLst>
                    </p:cTn>
                  </p:par>
                  <p:par>
                    <p:cTn id="321" fill="hold" nodeType="clickPar">
                      <p:stCondLst>
                        <p:cond delay="indefinite"/>
                      </p:stCondLst>
                      <p:childTnLst>
                        <p:par>
                          <p:cTn id="322" fill="hold" nodeType="withGroup">
                            <p:stCondLst>
                              <p:cond delay="0"/>
                            </p:stCondLst>
                            <p:childTnLst>
                              <p:par>
                                <p:cTn id="323" presetID="22" presetClass="entr" presetSubtype="4" fill="hold" grpId="0" nodeType="clickEffect">
                                  <p:stCondLst>
                                    <p:cond delay="0"/>
                                  </p:stCondLst>
                                  <p:childTnLst>
                                    <p:set>
                                      <p:cBhvr>
                                        <p:cTn id="324" dur="1" fill="hold">
                                          <p:stCondLst>
                                            <p:cond delay="0"/>
                                          </p:stCondLst>
                                        </p:cTn>
                                        <p:tgtEl>
                                          <p:spTgt spid="65609"/>
                                        </p:tgtEl>
                                        <p:attrNameLst>
                                          <p:attrName>style.visibility</p:attrName>
                                        </p:attrNameLst>
                                      </p:cBhvr>
                                      <p:to>
                                        <p:strVal val="visible"/>
                                      </p:to>
                                    </p:set>
                                    <p:animEffect transition="in" filter="wipe(down)">
                                      <p:cBhvr>
                                        <p:cTn id="325" dur="500"/>
                                        <p:tgtEl>
                                          <p:spTgt spid="65609"/>
                                        </p:tgtEl>
                                      </p:cBhvr>
                                    </p:animEffect>
                                  </p:childTnLst>
                                </p:cTn>
                              </p:par>
                            </p:childTnLst>
                          </p:cTn>
                        </p:par>
                      </p:childTnLst>
                    </p:cTn>
                  </p:par>
                  <p:par>
                    <p:cTn id="326" fill="hold" nodeType="clickPar">
                      <p:stCondLst>
                        <p:cond delay="indefinite"/>
                      </p:stCondLst>
                      <p:childTnLst>
                        <p:par>
                          <p:cTn id="327" fill="hold" nodeType="withGroup">
                            <p:stCondLst>
                              <p:cond delay="0"/>
                            </p:stCondLst>
                            <p:childTnLst>
                              <p:par>
                                <p:cTn id="328" presetID="22" presetClass="entr" presetSubtype="4" fill="hold" nodeType="clickEffect">
                                  <p:stCondLst>
                                    <p:cond delay="0"/>
                                  </p:stCondLst>
                                  <p:childTnLst>
                                    <p:set>
                                      <p:cBhvr>
                                        <p:cTn id="329" dur="1" fill="hold">
                                          <p:stCondLst>
                                            <p:cond delay="0"/>
                                          </p:stCondLst>
                                        </p:cTn>
                                        <p:tgtEl>
                                          <p:spTgt spid="65610"/>
                                        </p:tgtEl>
                                        <p:attrNameLst>
                                          <p:attrName>style.visibility</p:attrName>
                                        </p:attrNameLst>
                                      </p:cBhvr>
                                      <p:to>
                                        <p:strVal val="visible"/>
                                      </p:to>
                                    </p:set>
                                    <p:animEffect transition="in" filter="wipe(down)">
                                      <p:cBhvr>
                                        <p:cTn id="330" dur="500"/>
                                        <p:tgtEl>
                                          <p:spTgt spid="65610"/>
                                        </p:tgtEl>
                                      </p:cBhvr>
                                    </p:animEffect>
                                  </p:childTnLst>
                                </p:cTn>
                              </p:par>
                              <p:par>
                                <p:cTn id="331" presetID="22" presetClass="entr" presetSubtype="4" fill="hold" grpId="0" nodeType="withEffect">
                                  <p:stCondLst>
                                    <p:cond delay="0"/>
                                  </p:stCondLst>
                                  <p:childTnLst>
                                    <p:set>
                                      <p:cBhvr>
                                        <p:cTn id="332" dur="1" fill="hold">
                                          <p:stCondLst>
                                            <p:cond delay="0"/>
                                          </p:stCondLst>
                                        </p:cTn>
                                        <p:tgtEl>
                                          <p:spTgt spid="65611"/>
                                        </p:tgtEl>
                                        <p:attrNameLst>
                                          <p:attrName>style.visibility</p:attrName>
                                        </p:attrNameLst>
                                      </p:cBhvr>
                                      <p:to>
                                        <p:strVal val="visible"/>
                                      </p:to>
                                    </p:set>
                                    <p:animEffect transition="in" filter="wipe(down)">
                                      <p:cBhvr>
                                        <p:cTn id="333" dur="500"/>
                                        <p:tgtEl>
                                          <p:spTgt spid="65611"/>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22" presetClass="entr" presetSubtype="4" fill="hold" nodeType="clickEffect">
                                  <p:stCondLst>
                                    <p:cond delay="0"/>
                                  </p:stCondLst>
                                  <p:childTnLst>
                                    <p:set>
                                      <p:cBhvr>
                                        <p:cTn id="337" dur="1" fill="hold">
                                          <p:stCondLst>
                                            <p:cond delay="0"/>
                                          </p:stCondLst>
                                        </p:cTn>
                                        <p:tgtEl>
                                          <p:spTgt spid="65613"/>
                                        </p:tgtEl>
                                        <p:attrNameLst>
                                          <p:attrName>style.visibility</p:attrName>
                                        </p:attrNameLst>
                                      </p:cBhvr>
                                      <p:to>
                                        <p:strVal val="visible"/>
                                      </p:to>
                                    </p:set>
                                    <p:animEffect transition="in" filter="wipe(down)">
                                      <p:cBhvr>
                                        <p:cTn id="338" dur="500"/>
                                        <p:tgtEl>
                                          <p:spTgt spid="65613"/>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22" presetClass="entr" presetSubtype="4" fill="hold" grpId="0" nodeType="clickEffect">
                                  <p:stCondLst>
                                    <p:cond delay="0"/>
                                  </p:stCondLst>
                                  <p:childTnLst>
                                    <p:set>
                                      <p:cBhvr>
                                        <p:cTn id="342" dur="1" fill="hold">
                                          <p:stCondLst>
                                            <p:cond delay="0"/>
                                          </p:stCondLst>
                                        </p:cTn>
                                        <p:tgtEl>
                                          <p:spTgt spid="65614"/>
                                        </p:tgtEl>
                                        <p:attrNameLst>
                                          <p:attrName>style.visibility</p:attrName>
                                        </p:attrNameLst>
                                      </p:cBhvr>
                                      <p:to>
                                        <p:strVal val="visible"/>
                                      </p:to>
                                    </p:set>
                                    <p:animEffect transition="in" filter="wipe(down)">
                                      <p:cBhvr>
                                        <p:cTn id="343" dur="500"/>
                                        <p:tgtEl>
                                          <p:spTgt spid="65614"/>
                                        </p:tgtEl>
                                      </p:cBhvr>
                                    </p:animEffec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22" presetClass="entr" presetSubtype="1" fill="hold" grpId="0" nodeType="clickEffect">
                                  <p:stCondLst>
                                    <p:cond delay="0"/>
                                  </p:stCondLst>
                                  <p:childTnLst>
                                    <p:set>
                                      <p:cBhvr>
                                        <p:cTn id="347" dur="1" fill="hold">
                                          <p:stCondLst>
                                            <p:cond delay="0"/>
                                          </p:stCondLst>
                                        </p:cTn>
                                        <p:tgtEl>
                                          <p:spTgt spid="65612"/>
                                        </p:tgtEl>
                                        <p:attrNameLst>
                                          <p:attrName>style.visibility</p:attrName>
                                        </p:attrNameLst>
                                      </p:cBhvr>
                                      <p:to>
                                        <p:strVal val="visible"/>
                                      </p:to>
                                    </p:set>
                                    <p:animEffect transition="in" filter="wipe(up)">
                                      <p:cBhvr>
                                        <p:cTn id="348" dur="500"/>
                                        <p:tgtEl>
                                          <p:spTgt spid="6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P spid="65542" grpId="0"/>
      <p:bldP spid="65543" grpId="0"/>
      <p:bldP spid="65545" grpId="0"/>
      <p:bldP spid="65550" grpId="0"/>
      <p:bldP spid="65551" grpId="0"/>
      <p:bldP spid="65553" grpId="0"/>
      <p:bldP spid="65555" grpId="0"/>
      <p:bldP spid="65558" grpId="0"/>
      <p:bldP spid="65561" grpId="0"/>
      <p:bldP spid="65563" grpId="0"/>
      <p:bldP spid="65573" grpId="0"/>
      <p:bldP spid="65576" grpId="0"/>
      <p:bldP spid="65577" grpId="0"/>
      <p:bldP spid="65579" grpId="0"/>
      <p:bldP spid="65581" grpId="0"/>
      <p:bldP spid="65584" grpId="0"/>
      <p:bldP spid="65586" grpId="0"/>
      <p:bldP spid="65587" grpId="0"/>
      <p:bldP spid="65593" grpId="0"/>
      <p:bldP spid="65597" grpId="0"/>
      <p:bldP spid="65599" grpId="0"/>
      <p:bldP spid="65600" grpId="0"/>
      <p:bldP spid="65602" grpId="0"/>
      <p:bldP spid="65603" grpId="0"/>
      <p:bldP spid="65605" grpId="0"/>
      <p:bldP spid="65609" grpId="0"/>
      <p:bldP spid="65611" grpId="0"/>
      <p:bldP spid="65612" grpId="0"/>
      <p:bldP spid="656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C8B9D7F-D822-424D-8B74-ED2A8BD975E9}"/>
              </a:ext>
            </a:extLst>
          </p:cNvPr>
          <p:cNvSpPr>
            <a:spLocks noChangeArrowheads="1"/>
          </p:cNvSpPr>
          <p:nvPr/>
        </p:nvSpPr>
        <p:spPr bwMode="auto">
          <a:xfrm>
            <a:off x="5257800" y="838200"/>
            <a:ext cx="3886200" cy="403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AutoShape 3">
            <a:extLst>
              <a:ext uri="{FF2B5EF4-FFF2-40B4-BE49-F238E27FC236}">
                <a16:creationId xmlns:a16="http://schemas.microsoft.com/office/drawing/2014/main" id="{1CD083ED-837A-4DB9-9D6E-8B3CA367A2EF}"/>
              </a:ext>
            </a:extLst>
          </p:cNvPr>
          <p:cNvSpPr>
            <a:spLocks noChangeArrowheads="1"/>
          </p:cNvSpPr>
          <p:nvPr/>
        </p:nvSpPr>
        <p:spPr bwMode="auto">
          <a:xfrm rot="19742203" flipV="1">
            <a:off x="304800" y="1438275"/>
            <a:ext cx="2865438" cy="1576388"/>
          </a:xfrm>
          <a:prstGeom prst="parallelogram">
            <a:avLst>
              <a:gd name="adj" fmla="val 6021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AutoShape 4">
            <a:extLst>
              <a:ext uri="{FF2B5EF4-FFF2-40B4-BE49-F238E27FC236}">
                <a16:creationId xmlns:a16="http://schemas.microsoft.com/office/drawing/2014/main" id="{324DC20A-9884-4843-8111-CC36B277BD0C}"/>
              </a:ext>
            </a:extLst>
          </p:cNvPr>
          <p:cNvSpPr>
            <a:spLocks noChangeArrowheads="1"/>
          </p:cNvSpPr>
          <p:nvPr/>
        </p:nvSpPr>
        <p:spPr bwMode="auto">
          <a:xfrm rot="5400000" flipV="1">
            <a:off x="1120775" y="2808288"/>
            <a:ext cx="2865437" cy="1576388"/>
          </a:xfrm>
          <a:prstGeom prst="parallelogram">
            <a:avLst>
              <a:gd name="adj" fmla="val 60212"/>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AutoShape 5">
            <a:extLst>
              <a:ext uri="{FF2B5EF4-FFF2-40B4-BE49-F238E27FC236}">
                <a16:creationId xmlns:a16="http://schemas.microsoft.com/office/drawing/2014/main" id="{8817C25D-0567-4A2C-AB00-CF066FDBA23B}"/>
              </a:ext>
            </a:extLst>
          </p:cNvPr>
          <p:cNvSpPr>
            <a:spLocks noChangeArrowheads="1"/>
          </p:cNvSpPr>
          <p:nvPr/>
        </p:nvSpPr>
        <p:spPr bwMode="auto">
          <a:xfrm rot="5400000" flipV="1">
            <a:off x="1120775" y="873125"/>
            <a:ext cx="2865438" cy="1576388"/>
          </a:xfrm>
          <a:prstGeom prst="parallelogram">
            <a:avLst>
              <a:gd name="adj" fmla="val 60212"/>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AutoShape 6">
            <a:extLst>
              <a:ext uri="{FF2B5EF4-FFF2-40B4-BE49-F238E27FC236}">
                <a16:creationId xmlns:a16="http://schemas.microsoft.com/office/drawing/2014/main" id="{2EEB1B81-3D7C-442A-B66C-141474EBDA64}"/>
              </a:ext>
            </a:extLst>
          </p:cNvPr>
          <p:cNvSpPr>
            <a:spLocks noChangeArrowheads="1"/>
          </p:cNvSpPr>
          <p:nvPr/>
        </p:nvSpPr>
        <p:spPr bwMode="auto">
          <a:xfrm rot="19742203" flipV="1">
            <a:off x="1944688" y="2306638"/>
            <a:ext cx="2865437" cy="1576387"/>
          </a:xfrm>
          <a:prstGeom prst="parallelogram">
            <a:avLst>
              <a:gd name="adj" fmla="val 6021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7">
            <a:extLst>
              <a:ext uri="{FF2B5EF4-FFF2-40B4-BE49-F238E27FC236}">
                <a16:creationId xmlns:a16="http://schemas.microsoft.com/office/drawing/2014/main" id="{57DA496B-C8B4-4FA9-8903-3382A894E1FD}"/>
              </a:ext>
            </a:extLst>
          </p:cNvPr>
          <p:cNvSpPr txBox="1">
            <a:spLocks noChangeArrowheads="1"/>
          </p:cNvSpPr>
          <p:nvPr/>
        </p:nvSpPr>
        <p:spPr bwMode="auto">
          <a:xfrm>
            <a:off x="1371600" y="3200400"/>
            <a:ext cx="29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28680" name="Text Box 8">
            <a:extLst>
              <a:ext uri="{FF2B5EF4-FFF2-40B4-BE49-F238E27FC236}">
                <a16:creationId xmlns:a16="http://schemas.microsoft.com/office/drawing/2014/main" id="{83E75C32-8CF5-46BA-A494-EA97A6CFBEC0}"/>
              </a:ext>
            </a:extLst>
          </p:cNvPr>
          <p:cNvSpPr txBox="1">
            <a:spLocks noChangeArrowheads="1"/>
          </p:cNvSpPr>
          <p:nvPr/>
        </p:nvSpPr>
        <p:spPr bwMode="auto">
          <a:xfrm>
            <a:off x="3429000" y="19050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graphicFrame>
        <p:nvGraphicFramePr>
          <p:cNvPr id="28681" name="Object 9">
            <a:extLst>
              <a:ext uri="{FF2B5EF4-FFF2-40B4-BE49-F238E27FC236}">
                <a16:creationId xmlns:a16="http://schemas.microsoft.com/office/drawing/2014/main" id="{131F73AA-D7E1-4D1A-A612-535CADE6344F}"/>
              </a:ext>
            </a:extLst>
          </p:cNvPr>
          <p:cNvGraphicFramePr>
            <a:graphicFrameLocks noChangeAspect="1"/>
          </p:cNvGraphicFramePr>
          <p:nvPr/>
        </p:nvGraphicFramePr>
        <p:xfrm>
          <a:off x="1844675" y="1016000"/>
          <a:ext cx="474663" cy="574675"/>
        </p:xfrm>
        <a:graphic>
          <a:graphicData uri="http://schemas.openxmlformats.org/presentationml/2006/ole">
            <mc:AlternateContent xmlns:mc="http://schemas.openxmlformats.org/markup-compatibility/2006">
              <mc:Choice xmlns:v="urn:schemas-microsoft-com:vml" Requires="v">
                <p:oleObj spid="_x0000_s1025" name="CorelDRAW" r:id="rId3" imgW="417960" imgH="505440" progId="CorelDRAW.Graphic.11">
                  <p:embed/>
                </p:oleObj>
              </mc:Choice>
              <mc:Fallback>
                <p:oleObj name="CorelDRAW" r:id="rId3" imgW="417960" imgH="505440" progId="CorelDRAW.Graphic.11">
                  <p:embed/>
                  <p:pic>
                    <p:nvPicPr>
                      <p:cNvPr id="28681" name="Object 9">
                        <a:extLst>
                          <a:ext uri="{FF2B5EF4-FFF2-40B4-BE49-F238E27FC236}">
                            <a16:creationId xmlns:a16="http://schemas.microsoft.com/office/drawing/2014/main" id="{131F73AA-D7E1-4D1A-A612-535CADE63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1016000"/>
                        <a:ext cx="47466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2" name="Object 10">
            <a:extLst>
              <a:ext uri="{FF2B5EF4-FFF2-40B4-BE49-F238E27FC236}">
                <a16:creationId xmlns:a16="http://schemas.microsoft.com/office/drawing/2014/main" id="{DC1BE55E-98B0-4E8B-B0EF-46535D9BC2CC}"/>
              </a:ext>
            </a:extLst>
          </p:cNvPr>
          <p:cNvGraphicFramePr>
            <a:graphicFrameLocks noChangeAspect="1"/>
          </p:cNvGraphicFramePr>
          <p:nvPr/>
        </p:nvGraphicFramePr>
        <p:xfrm>
          <a:off x="3162300" y="3560763"/>
          <a:ext cx="684213" cy="328612"/>
        </p:xfrm>
        <a:graphic>
          <a:graphicData uri="http://schemas.openxmlformats.org/presentationml/2006/ole">
            <mc:AlternateContent xmlns:mc="http://schemas.openxmlformats.org/markup-compatibility/2006">
              <mc:Choice xmlns:v="urn:schemas-microsoft-com:vml" Requires="v">
                <p:oleObj spid="_x0000_s1026" name="CorelDRAW" r:id="rId5" imgW="668520" imgH="320400" progId="CorelDRAW.Graphic.11">
                  <p:embed/>
                </p:oleObj>
              </mc:Choice>
              <mc:Fallback>
                <p:oleObj name="CorelDRAW" r:id="rId5" imgW="668520" imgH="320400" progId="CorelDRAW.Graphic.11">
                  <p:embed/>
                  <p:pic>
                    <p:nvPicPr>
                      <p:cNvPr id="28682" name="Object 10">
                        <a:extLst>
                          <a:ext uri="{FF2B5EF4-FFF2-40B4-BE49-F238E27FC236}">
                            <a16:creationId xmlns:a16="http://schemas.microsoft.com/office/drawing/2014/main" id="{DC1BE55E-98B0-4E8B-B0EF-46535D9BC2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300" y="3560763"/>
                        <a:ext cx="684213"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11">
            <a:extLst>
              <a:ext uri="{FF2B5EF4-FFF2-40B4-BE49-F238E27FC236}">
                <a16:creationId xmlns:a16="http://schemas.microsoft.com/office/drawing/2014/main" id="{30702A96-5C24-4A16-BC2C-FAF7B8BDC551}"/>
              </a:ext>
            </a:extLst>
          </p:cNvPr>
          <p:cNvGraphicFramePr>
            <a:graphicFrameLocks noChangeAspect="1"/>
          </p:cNvGraphicFramePr>
          <p:nvPr/>
        </p:nvGraphicFramePr>
        <p:xfrm>
          <a:off x="228600" y="2105025"/>
          <a:ext cx="684213" cy="328613"/>
        </p:xfrm>
        <a:graphic>
          <a:graphicData uri="http://schemas.openxmlformats.org/presentationml/2006/ole">
            <mc:AlternateContent xmlns:mc="http://schemas.openxmlformats.org/markup-compatibility/2006">
              <mc:Choice xmlns:v="urn:schemas-microsoft-com:vml" Requires="v">
                <p:oleObj spid="_x0000_s1027" name="CorelDRAW" r:id="rId7" imgW="668520" imgH="320400" progId="CorelDRAW.Graphic.11">
                  <p:embed/>
                </p:oleObj>
              </mc:Choice>
              <mc:Fallback>
                <p:oleObj name="CorelDRAW" r:id="rId7" imgW="668520" imgH="320400" progId="CorelDRAW.Graphic.11">
                  <p:embed/>
                  <p:pic>
                    <p:nvPicPr>
                      <p:cNvPr id="28683" name="Object 11">
                        <a:extLst>
                          <a:ext uri="{FF2B5EF4-FFF2-40B4-BE49-F238E27FC236}">
                            <a16:creationId xmlns:a16="http://schemas.microsoft.com/office/drawing/2014/main" id="{30702A96-5C24-4A16-BC2C-FAF7B8BDC5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105025"/>
                        <a:ext cx="6842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4" name="Object 12">
            <a:extLst>
              <a:ext uri="{FF2B5EF4-FFF2-40B4-BE49-F238E27FC236}">
                <a16:creationId xmlns:a16="http://schemas.microsoft.com/office/drawing/2014/main" id="{7D3B55CA-A8AE-4E75-A1C5-9D86DDE5C6BA}"/>
              </a:ext>
            </a:extLst>
          </p:cNvPr>
          <p:cNvGraphicFramePr>
            <a:graphicFrameLocks noChangeAspect="1"/>
          </p:cNvGraphicFramePr>
          <p:nvPr/>
        </p:nvGraphicFramePr>
        <p:xfrm>
          <a:off x="1814513" y="4335463"/>
          <a:ext cx="474662" cy="574675"/>
        </p:xfrm>
        <a:graphic>
          <a:graphicData uri="http://schemas.openxmlformats.org/presentationml/2006/ole">
            <mc:AlternateContent xmlns:mc="http://schemas.openxmlformats.org/markup-compatibility/2006">
              <mc:Choice xmlns:v="urn:schemas-microsoft-com:vml" Requires="v">
                <p:oleObj spid="_x0000_s1028" name="CorelDRAW" r:id="rId8" imgW="417960" imgH="505440" progId="CorelDRAW.Graphic.11">
                  <p:embed/>
                </p:oleObj>
              </mc:Choice>
              <mc:Fallback>
                <p:oleObj name="CorelDRAW" r:id="rId8" imgW="417960" imgH="505440" progId="CorelDRAW.Graphic.11">
                  <p:embed/>
                  <p:pic>
                    <p:nvPicPr>
                      <p:cNvPr id="28684" name="Object 12">
                        <a:extLst>
                          <a:ext uri="{FF2B5EF4-FFF2-40B4-BE49-F238E27FC236}">
                            <a16:creationId xmlns:a16="http://schemas.microsoft.com/office/drawing/2014/main" id="{7D3B55CA-A8AE-4E75-A1C5-9D86DDE5C6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4335463"/>
                        <a:ext cx="47466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5" name="WordArt 13">
            <a:extLst>
              <a:ext uri="{FF2B5EF4-FFF2-40B4-BE49-F238E27FC236}">
                <a16:creationId xmlns:a16="http://schemas.microsoft.com/office/drawing/2014/main" id="{25030BCA-8B43-4ADF-9F47-4765FD0117E4}"/>
              </a:ext>
            </a:extLst>
          </p:cNvPr>
          <p:cNvSpPr>
            <a:spLocks noChangeArrowheads="1" noChangeShapeType="1" noTextEdit="1"/>
          </p:cNvSpPr>
          <p:nvPr/>
        </p:nvSpPr>
        <p:spPr bwMode="auto">
          <a:xfrm rot="603348">
            <a:off x="3581400" y="1676400"/>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US" sz="1200" kern="10" spc="600">
                <a:ln w="9525">
                  <a:solidFill>
                    <a:srgbClr val="FF0000"/>
                  </a:solidFill>
                  <a:round/>
                  <a:headEnd/>
                  <a:tailEnd/>
                </a:ln>
                <a:solidFill>
                  <a:srgbClr val="FF0000"/>
                </a:solidFill>
                <a:cs typeface="Arial" panose="020B0604020202020204" pitchFamily="34" charset="0"/>
              </a:rPr>
              <a:t>1st Quadrant</a:t>
            </a:r>
          </a:p>
        </p:txBody>
      </p:sp>
      <p:sp>
        <p:nvSpPr>
          <p:cNvPr id="28686" name="WordArt 14">
            <a:extLst>
              <a:ext uri="{FF2B5EF4-FFF2-40B4-BE49-F238E27FC236}">
                <a16:creationId xmlns:a16="http://schemas.microsoft.com/office/drawing/2014/main" id="{6AA74AAB-8422-4458-95CA-228C8B05641A}"/>
              </a:ext>
            </a:extLst>
          </p:cNvPr>
          <p:cNvSpPr>
            <a:spLocks noChangeArrowheads="1" noChangeShapeType="1" noTextEdit="1"/>
          </p:cNvSpPr>
          <p:nvPr/>
        </p:nvSpPr>
        <p:spPr bwMode="auto">
          <a:xfrm rot="603348">
            <a:off x="762000" y="685800"/>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US" sz="1200" kern="10" spc="600">
                <a:ln w="9525">
                  <a:solidFill>
                    <a:srgbClr val="FF0000"/>
                  </a:solidFill>
                  <a:round/>
                  <a:headEnd/>
                  <a:tailEnd/>
                </a:ln>
                <a:solidFill>
                  <a:srgbClr val="FF0000"/>
                </a:solidFill>
                <a:cs typeface="Arial" panose="020B0604020202020204" pitchFamily="34" charset="0"/>
              </a:rPr>
              <a:t>2nd Quadrant</a:t>
            </a:r>
          </a:p>
        </p:txBody>
      </p:sp>
      <p:sp>
        <p:nvSpPr>
          <p:cNvPr id="28687" name="WordArt 15">
            <a:extLst>
              <a:ext uri="{FF2B5EF4-FFF2-40B4-BE49-F238E27FC236}">
                <a16:creationId xmlns:a16="http://schemas.microsoft.com/office/drawing/2014/main" id="{DDA8D7CE-A60B-43E1-A86D-43E9CEE7B7E2}"/>
              </a:ext>
            </a:extLst>
          </p:cNvPr>
          <p:cNvSpPr>
            <a:spLocks noChangeArrowheads="1" noChangeShapeType="1" noTextEdit="1"/>
          </p:cNvSpPr>
          <p:nvPr/>
        </p:nvSpPr>
        <p:spPr bwMode="auto">
          <a:xfrm rot="603348">
            <a:off x="533400" y="3352800"/>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US" sz="1200" kern="10" spc="600">
                <a:ln w="9525">
                  <a:solidFill>
                    <a:srgbClr val="FF0000"/>
                  </a:solidFill>
                  <a:round/>
                  <a:headEnd/>
                  <a:tailEnd/>
                </a:ln>
                <a:solidFill>
                  <a:srgbClr val="FF0000"/>
                </a:solidFill>
                <a:cs typeface="Arial" panose="020B0604020202020204" pitchFamily="34" charset="0"/>
              </a:rPr>
              <a:t>3rdQuadrant</a:t>
            </a:r>
          </a:p>
        </p:txBody>
      </p:sp>
      <p:sp>
        <p:nvSpPr>
          <p:cNvPr id="28688" name="WordArt 16">
            <a:extLst>
              <a:ext uri="{FF2B5EF4-FFF2-40B4-BE49-F238E27FC236}">
                <a16:creationId xmlns:a16="http://schemas.microsoft.com/office/drawing/2014/main" id="{E40567E4-10B3-4336-8305-D7C593D7AABF}"/>
              </a:ext>
            </a:extLst>
          </p:cNvPr>
          <p:cNvSpPr>
            <a:spLocks noChangeArrowheads="1" noChangeShapeType="1" noTextEdit="1"/>
          </p:cNvSpPr>
          <p:nvPr/>
        </p:nvSpPr>
        <p:spPr bwMode="auto">
          <a:xfrm rot="603348">
            <a:off x="3124200" y="4495800"/>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US" sz="1200" kern="10" spc="600">
                <a:ln w="9525">
                  <a:solidFill>
                    <a:srgbClr val="FF0000"/>
                  </a:solidFill>
                  <a:round/>
                  <a:headEnd/>
                  <a:tailEnd/>
                </a:ln>
                <a:solidFill>
                  <a:srgbClr val="FF0000"/>
                </a:solidFill>
                <a:cs typeface="Arial" panose="020B0604020202020204" pitchFamily="34" charset="0"/>
              </a:rPr>
              <a:t>4th Quadrant</a:t>
            </a:r>
          </a:p>
        </p:txBody>
      </p:sp>
      <p:sp>
        <p:nvSpPr>
          <p:cNvPr id="28689" name="AutoShape 17">
            <a:extLst>
              <a:ext uri="{FF2B5EF4-FFF2-40B4-BE49-F238E27FC236}">
                <a16:creationId xmlns:a16="http://schemas.microsoft.com/office/drawing/2014/main" id="{7745FC00-43C6-4744-9CEE-8B78842B1B21}"/>
              </a:ext>
            </a:extLst>
          </p:cNvPr>
          <p:cNvSpPr>
            <a:spLocks noChangeArrowheads="1"/>
          </p:cNvSpPr>
          <p:nvPr/>
        </p:nvSpPr>
        <p:spPr bwMode="auto">
          <a:xfrm rot="12389952">
            <a:off x="4419600" y="3559175"/>
            <a:ext cx="838200" cy="304800"/>
          </a:xfrm>
          <a:prstGeom prst="rightArrow">
            <a:avLst>
              <a:gd name="adj1" fmla="val 50000"/>
              <a:gd name="adj2" fmla="val 6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8690" name="Object 18">
            <a:extLst>
              <a:ext uri="{FF2B5EF4-FFF2-40B4-BE49-F238E27FC236}">
                <a16:creationId xmlns:a16="http://schemas.microsoft.com/office/drawing/2014/main" id="{1962288F-C890-4C83-BD7B-241B7E5F67FB}"/>
              </a:ext>
            </a:extLst>
          </p:cNvPr>
          <p:cNvGraphicFramePr>
            <a:graphicFrameLocks noChangeAspect="1"/>
          </p:cNvGraphicFramePr>
          <p:nvPr/>
        </p:nvGraphicFramePr>
        <p:xfrm>
          <a:off x="3200400" y="2819400"/>
          <a:ext cx="581025" cy="290513"/>
        </p:xfrm>
        <a:graphic>
          <a:graphicData uri="http://schemas.openxmlformats.org/presentationml/2006/ole">
            <mc:AlternateContent xmlns:mc="http://schemas.openxmlformats.org/markup-compatibility/2006">
              <mc:Choice xmlns:v="urn:schemas-microsoft-com:vml" Requires="v">
                <p:oleObj spid="_x0000_s1029" name="CorelDRAW" r:id="rId9" imgW="581760" imgH="291240" progId="CorelDRAW.Graphic.11">
                  <p:embed/>
                </p:oleObj>
              </mc:Choice>
              <mc:Fallback>
                <p:oleObj name="CorelDRAW" r:id="rId9" imgW="581760" imgH="291240" progId="CorelDRAW.Graphic.11">
                  <p:embed/>
                  <p:pic>
                    <p:nvPicPr>
                      <p:cNvPr id="28690" name="Object 18">
                        <a:extLst>
                          <a:ext uri="{FF2B5EF4-FFF2-40B4-BE49-F238E27FC236}">
                            <a16:creationId xmlns:a16="http://schemas.microsoft.com/office/drawing/2014/main" id="{1962288F-C890-4C83-BD7B-241B7E5F67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2819400"/>
                        <a:ext cx="5810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1" name="WordArt 19">
            <a:extLst>
              <a:ext uri="{FF2B5EF4-FFF2-40B4-BE49-F238E27FC236}">
                <a16:creationId xmlns:a16="http://schemas.microsoft.com/office/drawing/2014/main" id="{FE1BF60D-DA71-4B9E-B939-C6AC6D0E4ABD}"/>
              </a:ext>
            </a:extLst>
          </p:cNvPr>
          <p:cNvSpPr>
            <a:spLocks noChangeArrowheads="1" noChangeShapeType="1" noTextEdit="1"/>
          </p:cNvSpPr>
          <p:nvPr/>
        </p:nvSpPr>
        <p:spPr bwMode="auto">
          <a:xfrm rot="-184021">
            <a:off x="2438400" y="1600200"/>
            <a:ext cx="485775" cy="496888"/>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36653"/>
              </a:avLst>
            </a:prstTxWarp>
          </a:bodyPr>
          <a:lstStyle/>
          <a:p>
            <a:pPr algn="ctr"/>
            <a:r>
              <a:rPr lang="en-US" b="1" kern="10">
                <a:ln w="9525">
                  <a:solidFill>
                    <a:srgbClr val="CC99FF"/>
                  </a:solidFill>
                  <a:round/>
                  <a:headEnd/>
                  <a:tailEnd/>
                </a:ln>
                <a:solidFill>
                  <a:srgbClr val="FF0000"/>
                </a:solidFill>
                <a:latin typeface="Arial Black" panose="020B0A04020102020204" pitchFamily="34" charset="0"/>
              </a:rPr>
              <a:t>F.V.</a:t>
            </a:r>
          </a:p>
        </p:txBody>
      </p:sp>
      <p:sp>
        <p:nvSpPr>
          <p:cNvPr id="28692" name="AutoShape 20">
            <a:extLst>
              <a:ext uri="{FF2B5EF4-FFF2-40B4-BE49-F238E27FC236}">
                <a16:creationId xmlns:a16="http://schemas.microsoft.com/office/drawing/2014/main" id="{1833F41A-9DEA-4536-919D-830D22544FEF}"/>
              </a:ext>
            </a:extLst>
          </p:cNvPr>
          <p:cNvSpPr>
            <a:spLocks noChangeArrowheads="1"/>
          </p:cNvSpPr>
          <p:nvPr/>
        </p:nvSpPr>
        <p:spPr bwMode="auto">
          <a:xfrm rot="-2198300">
            <a:off x="-19050" y="4010025"/>
            <a:ext cx="1066800" cy="228600"/>
          </a:xfrm>
          <a:prstGeom prst="rightArrow">
            <a:avLst>
              <a:gd name="adj1" fmla="val 50000"/>
              <a:gd name="adj2" fmla="val 1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Line 21">
            <a:extLst>
              <a:ext uri="{FF2B5EF4-FFF2-40B4-BE49-F238E27FC236}">
                <a16:creationId xmlns:a16="http://schemas.microsoft.com/office/drawing/2014/main" id="{80C0FBFC-5E4F-4513-ACEF-2BE68E3FBED1}"/>
              </a:ext>
            </a:extLst>
          </p:cNvPr>
          <p:cNvSpPr>
            <a:spLocks noChangeShapeType="1"/>
          </p:cNvSpPr>
          <p:nvPr/>
        </p:nvSpPr>
        <p:spPr bwMode="auto">
          <a:xfrm>
            <a:off x="7086600" y="1219200"/>
            <a:ext cx="0" cy="3505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4" name="Line 22">
            <a:extLst>
              <a:ext uri="{FF2B5EF4-FFF2-40B4-BE49-F238E27FC236}">
                <a16:creationId xmlns:a16="http://schemas.microsoft.com/office/drawing/2014/main" id="{36E1960C-55A2-44DA-B9F6-0D7D4056D133}"/>
              </a:ext>
            </a:extLst>
          </p:cNvPr>
          <p:cNvSpPr>
            <a:spLocks noChangeShapeType="1"/>
          </p:cNvSpPr>
          <p:nvPr/>
        </p:nvSpPr>
        <p:spPr bwMode="auto">
          <a:xfrm>
            <a:off x="5410200" y="3048000"/>
            <a:ext cx="35052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AutoShape 23">
            <a:extLst>
              <a:ext uri="{FF2B5EF4-FFF2-40B4-BE49-F238E27FC236}">
                <a16:creationId xmlns:a16="http://schemas.microsoft.com/office/drawing/2014/main" id="{304EE6D8-7519-4A60-8D27-740387BF9CF8}"/>
              </a:ext>
            </a:extLst>
          </p:cNvPr>
          <p:cNvSpPr>
            <a:spLocks noChangeArrowheads="1"/>
          </p:cNvSpPr>
          <p:nvPr/>
        </p:nvSpPr>
        <p:spPr bwMode="auto">
          <a:xfrm>
            <a:off x="8305800" y="1905000"/>
            <a:ext cx="533400" cy="228600"/>
          </a:xfrm>
          <a:prstGeom prst="lef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Text Box 24">
            <a:extLst>
              <a:ext uri="{FF2B5EF4-FFF2-40B4-BE49-F238E27FC236}">
                <a16:creationId xmlns:a16="http://schemas.microsoft.com/office/drawing/2014/main" id="{94B27AF2-65BF-4A13-808F-5AEC8A699563}"/>
              </a:ext>
            </a:extLst>
          </p:cNvPr>
          <p:cNvSpPr txBox="1">
            <a:spLocks noChangeArrowheads="1"/>
          </p:cNvSpPr>
          <p:nvPr/>
        </p:nvSpPr>
        <p:spPr bwMode="auto">
          <a:xfrm>
            <a:off x="7591425" y="1200150"/>
            <a:ext cx="979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1</a:t>
            </a:r>
            <a:r>
              <a:rPr lang="en-US" altLang="en-US" sz="1400" b="1" baseline="30000"/>
              <a:t>ST</a:t>
            </a:r>
            <a:r>
              <a:rPr lang="en-US" altLang="en-US" sz="1400" b="1"/>
              <a:t> Quad.</a:t>
            </a:r>
          </a:p>
        </p:txBody>
      </p:sp>
      <p:sp>
        <p:nvSpPr>
          <p:cNvPr id="28697" name="Text Box 25">
            <a:extLst>
              <a:ext uri="{FF2B5EF4-FFF2-40B4-BE49-F238E27FC236}">
                <a16:creationId xmlns:a16="http://schemas.microsoft.com/office/drawing/2014/main" id="{667677D2-5D03-4820-B9BB-964356730473}"/>
              </a:ext>
            </a:extLst>
          </p:cNvPr>
          <p:cNvSpPr txBox="1">
            <a:spLocks noChangeArrowheads="1"/>
          </p:cNvSpPr>
          <p:nvPr/>
        </p:nvSpPr>
        <p:spPr bwMode="auto">
          <a:xfrm>
            <a:off x="5481638" y="1247775"/>
            <a:ext cx="1022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2</a:t>
            </a:r>
            <a:r>
              <a:rPr lang="en-US" altLang="en-US" sz="1400" b="1" baseline="30000"/>
              <a:t>nd</a:t>
            </a:r>
            <a:r>
              <a:rPr lang="en-US" altLang="en-US" sz="1400" b="1"/>
              <a:t>  Quad.</a:t>
            </a:r>
          </a:p>
        </p:txBody>
      </p:sp>
      <p:sp>
        <p:nvSpPr>
          <p:cNvPr id="28698" name="Text Box 26">
            <a:extLst>
              <a:ext uri="{FF2B5EF4-FFF2-40B4-BE49-F238E27FC236}">
                <a16:creationId xmlns:a16="http://schemas.microsoft.com/office/drawing/2014/main" id="{6F73CF85-43F1-4C28-B779-B220D358F38C}"/>
              </a:ext>
            </a:extLst>
          </p:cNvPr>
          <p:cNvSpPr txBox="1">
            <a:spLocks noChangeArrowheads="1"/>
          </p:cNvSpPr>
          <p:nvPr/>
        </p:nvSpPr>
        <p:spPr bwMode="auto">
          <a:xfrm>
            <a:off x="5562600" y="4191000"/>
            <a:ext cx="996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3</a:t>
            </a:r>
            <a:r>
              <a:rPr lang="en-US" altLang="en-US" sz="1400" b="1" baseline="30000"/>
              <a:t>rd</a:t>
            </a:r>
            <a:r>
              <a:rPr lang="en-US" altLang="en-US" sz="1400" b="1"/>
              <a:t>  Quad.</a:t>
            </a:r>
          </a:p>
        </p:txBody>
      </p:sp>
      <p:sp>
        <p:nvSpPr>
          <p:cNvPr id="28699" name="Text Box 27">
            <a:extLst>
              <a:ext uri="{FF2B5EF4-FFF2-40B4-BE49-F238E27FC236}">
                <a16:creationId xmlns:a16="http://schemas.microsoft.com/office/drawing/2014/main" id="{FFE2C842-A7D4-46FE-AD45-729721D3A6B2}"/>
              </a:ext>
            </a:extLst>
          </p:cNvPr>
          <p:cNvSpPr txBox="1">
            <a:spLocks noChangeArrowheads="1"/>
          </p:cNvSpPr>
          <p:nvPr/>
        </p:nvSpPr>
        <p:spPr bwMode="auto">
          <a:xfrm>
            <a:off x="7681913" y="4148138"/>
            <a:ext cx="941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4</a:t>
            </a:r>
            <a:r>
              <a:rPr lang="en-US" altLang="en-US" sz="1400" b="1" baseline="30000"/>
              <a:t>th</a:t>
            </a:r>
            <a:r>
              <a:rPr lang="en-US" altLang="en-US" sz="1400" b="1"/>
              <a:t> Quad.</a:t>
            </a:r>
          </a:p>
        </p:txBody>
      </p:sp>
      <p:sp>
        <p:nvSpPr>
          <p:cNvPr id="28700" name="Text Box 28">
            <a:extLst>
              <a:ext uri="{FF2B5EF4-FFF2-40B4-BE49-F238E27FC236}">
                <a16:creationId xmlns:a16="http://schemas.microsoft.com/office/drawing/2014/main" id="{443DC93B-97D1-4428-B776-703FEA23F33C}"/>
              </a:ext>
            </a:extLst>
          </p:cNvPr>
          <p:cNvSpPr txBox="1">
            <a:spLocks noChangeArrowheads="1"/>
          </p:cNvSpPr>
          <p:nvPr/>
        </p:nvSpPr>
        <p:spPr bwMode="auto">
          <a:xfrm>
            <a:off x="6815138" y="2771775"/>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X  Y</a:t>
            </a:r>
          </a:p>
        </p:txBody>
      </p:sp>
      <p:sp>
        <p:nvSpPr>
          <p:cNvPr id="28701" name="Oval 29">
            <a:extLst>
              <a:ext uri="{FF2B5EF4-FFF2-40B4-BE49-F238E27FC236}">
                <a16:creationId xmlns:a16="http://schemas.microsoft.com/office/drawing/2014/main" id="{AF21E548-4D9A-4A21-BD35-FD74B46B9D2C}"/>
              </a:ext>
            </a:extLst>
          </p:cNvPr>
          <p:cNvSpPr>
            <a:spLocks noChangeArrowheads="1"/>
          </p:cNvSpPr>
          <p:nvPr/>
        </p:nvSpPr>
        <p:spPr bwMode="auto">
          <a:xfrm>
            <a:off x="7038975" y="2986088"/>
            <a:ext cx="76200" cy="762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WordArt 30">
            <a:extLst>
              <a:ext uri="{FF2B5EF4-FFF2-40B4-BE49-F238E27FC236}">
                <a16:creationId xmlns:a16="http://schemas.microsoft.com/office/drawing/2014/main" id="{89C349A6-6228-440E-94C4-C8F3004F4562}"/>
              </a:ext>
            </a:extLst>
          </p:cNvPr>
          <p:cNvSpPr>
            <a:spLocks noChangeArrowheads="1" noChangeShapeType="1" noTextEdit="1"/>
          </p:cNvSpPr>
          <p:nvPr/>
        </p:nvSpPr>
        <p:spPr bwMode="auto">
          <a:xfrm rot="603348">
            <a:off x="4662488" y="3352800"/>
            <a:ext cx="542925" cy="357188"/>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US" sz="1000" kern="10" spc="500">
                <a:ln w="9525">
                  <a:solidFill>
                    <a:srgbClr val="FF0000"/>
                  </a:solidFill>
                  <a:round/>
                  <a:headEnd/>
                  <a:tailEnd/>
                </a:ln>
                <a:solidFill>
                  <a:srgbClr val="FF0000"/>
                </a:solidFill>
                <a:cs typeface="Arial" panose="020B0604020202020204" pitchFamily="34" charset="0"/>
              </a:rPr>
              <a:t>Observer</a:t>
            </a:r>
          </a:p>
        </p:txBody>
      </p:sp>
      <p:sp>
        <p:nvSpPr>
          <p:cNvPr id="28703" name="Text Box 31">
            <a:extLst>
              <a:ext uri="{FF2B5EF4-FFF2-40B4-BE49-F238E27FC236}">
                <a16:creationId xmlns:a16="http://schemas.microsoft.com/office/drawing/2014/main" id="{AD0D45EF-C4D1-43F7-BEDA-29979BD80082}"/>
              </a:ext>
            </a:extLst>
          </p:cNvPr>
          <p:cNvSpPr txBox="1">
            <a:spLocks noChangeArrowheads="1"/>
          </p:cNvSpPr>
          <p:nvPr/>
        </p:nvSpPr>
        <p:spPr bwMode="auto">
          <a:xfrm>
            <a:off x="6862763" y="976313"/>
            <a:ext cx="45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0000"/>
                </a:solidFill>
              </a:rPr>
              <a:t>VP</a:t>
            </a:r>
          </a:p>
        </p:txBody>
      </p:sp>
      <p:sp>
        <p:nvSpPr>
          <p:cNvPr id="28704" name="Text Box 32">
            <a:extLst>
              <a:ext uri="{FF2B5EF4-FFF2-40B4-BE49-F238E27FC236}">
                <a16:creationId xmlns:a16="http://schemas.microsoft.com/office/drawing/2014/main" id="{76A7CAA1-C547-4FC9-8D1C-788D0C150F01}"/>
              </a:ext>
            </a:extLst>
          </p:cNvPr>
          <p:cNvSpPr txBox="1">
            <a:spLocks noChangeArrowheads="1"/>
          </p:cNvSpPr>
          <p:nvPr/>
        </p:nvSpPr>
        <p:spPr bwMode="auto">
          <a:xfrm>
            <a:off x="8529638" y="276225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0000"/>
                </a:solidFill>
              </a:rPr>
              <a:t>HP</a:t>
            </a:r>
          </a:p>
        </p:txBody>
      </p:sp>
      <p:sp>
        <p:nvSpPr>
          <p:cNvPr id="28705" name="Text Box 33">
            <a:extLst>
              <a:ext uri="{FF2B5EF4-FFF2-40B4-BE49-F238E27FC236}">
                <a16:creationId xmlns:a16="http://schemas.microsoft.com/office/drawing/2014/main" id="{9ED13D97-272E-4FA4-9F8E-DD03727E09A5}"/>
              </a:ext>
            </a:extLst>
          </p:cNvPr>
          <p:cNvSpPr txBox="1">
            <a:spLocks noChangeArrowheads="1"/>
          </p:cNvSpPr>
          <p:nvPr/>
        </p:nvSpPr>
        <p:spPr bwMode="auto">
          <a:xfrm>
            <a:off x="8245475" y="2076450"/>
            <a:ext cx="963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Observer</a:t>
            </a:r>
          </a:p>
        </p:txBody>
      </p:sp>
      <p:grpSp>
        <p:nvGrpSpPr>
          <p:cNvPr id="28706" name="Group 34">
            <a:extLst>
              <a:ext uri="{FF2B5EF4-FFF2-40B4-BE49-F238E27FC236}">
                <a16:creationId xmlns:a16="http://schemas.microsoft.com/office/drawing/2014/main" id="{0B27E75E-D78F-41C2-A90A-F17B712F7A6B}"/>
              </a:ext>
            </a:extLst>
          </p:cNvPr>
          <p:cNvGrpSpPr>
            <a:grpSpLocks/>
          </p:cNvGrpSpPr>
          <p:nvPr/>
        </p:nvGrpSpPr>
        <p:grpSpPr bwMode="auto">
          <a:xfrm>
            <a:off x="0" y="5257800"/>
            <a:ext cx="9144000" cy="1600200"/>
            <a:chOff x="0" y="3312"/>
            <a:chExt cx="5760" cy="1008"/>
          </a:xfrm>
        </p:grpSpPr>
        <p:sp>
          <p:nvSpPr>
            <p:cNvPr id="28707" name="Rectangle 35">
              <a:extLst>
                <a:ext uri="{FF2B5EF4-FFF2-40B4-BE49-F238E27FC236}">
                  <a16:creationId xmlns:a16="http://schemas.microsoft.com/office/drawing/2014/main" id="{248D2C35-CCBB-404C-924B-A37A3D3C97A0}"/>
                </a:ext>
              </a:extLst>
            </p:cNvPr>
            <p:cNvSpPr>
              <a:spLocks noChangeArrowheads="1"/>
            </p:cNvSpPr>
            <p:nvPr/>
          </p:nvSpPr>
          <p:spPr bwMode="auto">
            <a:xfrm>
              <a:off x="0" y="3312"/>
              <a:ext cx="5760" cy="1008"/>
            </a:xfrm>
            <a:prstGeom prst="rect">
              <a:avLst/>
            </a:prstGeom>
            <a:gradFill rotWithShape="0">
              <a:gsLst>
                <a:gs pos="0">
                  <a:schemeClr val="hlink">
                    <a:gamma/>
                    <a:shade val="66275"/>
                    <a:invGamma/>
                  </a:schemeClr>
                </a:gs>
                <a:gs pos="50000">
                  <a:schemeClr val="hlink"/>
                </a:gs>
                <a:gs pos="100000">
                  <a:schemeClr val="hlink">
                    <a:gamma/>
                    <a:shade val="6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Text Box 36">
              <a:extLst>
                <a:ext uri="{FF2B5EF4-FFF2-40B4-BE49-F238E27FC236}">
                  <a16:creationId xmlns:a16="http://schemas.microsoft.com/office/drawing/2014/main" id="{63A06ED1-1B2B-4F99-8F61-3451291B38F0}"/>
                </a:ext>
              </a:extLst>
            </p:cNvPr>
            <p:cNvSpPr txBox="1">
              <a:spLocks noChangeArrowheads="1"/>
            </p:cNvSpPr>
            <p:nvPr/>
          </p:nvSpPr>
          <p:spPr bwMode="auto">
            <a:xfrm>
              <a:off x="135" y="3370"/>
              <a:ext cx="5475"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THIS QUADRANT PATTERN, </a:t>
              </a:r>
            </a:p>
            <a:p>
              <a:r>
                <a:rPr lang="en-US" altLang="en-US" sz="2000" b="1"/>
                <a:t>IF OBSERVED ALONG X-Y LINE ( IN</a:t>
              </a:r>
              <a:r>
                <a:rPr lang="en-US" altLang="en-US" sz="2000" b="1">
                  <a:solidFill>
                    <a:srgbClr val="FF0000"/>
                  </a:solidFill>
                </a:rPr>
                <a:t> RED</a:t>
              </a:r>
              <a:r>
                <a:rPr lang="en-US" altLang="en-US" sz="2000" b="1"/>
                <a:t> ARROW DIRECTION)</a:t>
              </a:r>
            </a:p>
            <a:p>
              <a:r>
                <a:rPr lang="en-US" altLang="en-US" sz="2000" b="1"/>
                <a:t>WILL EXACTLY APPEAR AS SHOWN ON RIGHT SIDE AND HENCE,</a:t>
              </a:r>
            </a:p>
            <a:p>
              <a:r>
                <a:rPr lang="en-US" altLang="en-US" sz="2000" b="1"/>
                <a:t>IT IS FURTHER USED TO UNDERSTAND ILLUSTRATION PROPERLLY.</a:t>
              </a:r>
            </a:p>
          </p:txBody>
        </p:sp>
      </p:grpSp>
      <p:grpSp>
        <p:nvGrpSpPr>
          <p:cNvPr id="28709" name="Group 37">
            <a:extLst>
              <a:ext uri="{FF2B5EF4-FFF2-40B4-BE49-F238E27FC236}">
                <a16:creationId xmlns:a16="http://schemas.microsoft.com/office/drawing/2014/main" id="{47619195-7F93-4CE8-9E5D-EE66D36FB244}"/>
              </a:ext>
            </a:extLst>
          </p:cNvPr>
          <p:cNvGrpSpPr>
            <a:grpSpLocks/>
          </p:cNvGrpSpPr>
          <p:nvPr/>
        </p:nvGrpSpPr>
        <p:grpSpPr bwMode="auto">
          <a:xfrm>
            <a:off x="8016875" y="46038"/>
            <a:ext cx="1096963" cy="182562"/>
            <a:chOff x="5050" y="29"/>
            <a:chExt cx="691" cy="115"/>
          </a:xfrm>
        </p:grpSpPr>
        <p:sp>
          <p:nvSpPr>
            <p:cNvPr id="28710" name="AutoShape 38">
              <a:hlinkClick r:id="rId11" action="ppaction://hlinksldjump" highlightClick="1"/>
              <a:extLst>
                <a:ext uri="{FF2B5EF4-FFF2-40B4-BE49-F238E27FC236}">
                  <a16:creationId xmlns:a16="http://schemas.microsoft.com/office/drawing/2014/main" id="{98B0C8A7-D67D-457A-B833-8690270F1009}"/>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1" name="AutoShape 39">
              <a:hlinkClick r:id="" action="ppaction://hlinkshowjump?jump=previousslide" highlightClick="1"/>
              <a:extLst>
                <a:ext uri="{FF2B5EF4-FFF2-40B4-BE49-F238E27FC236}">
                  <a16:creationId xmlns:a16="http://schemas.microsoft.com/office/drawing/2014/main" id="{178AA508-BED6-4275-8380-CCE4756C1FD0}"/>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AutoShape 40">
              <a:hlinkClick r:id="" action="ppaction://hlinkshowjump?jump=nextslide" highlightClick="1"/>
              <a:extLst>
                <a:ext uri="{FF2B5EF4-FFF2-40B4-BE49-F238E27FC236}">
                  <a16:creationId xmlns:a16="http://schemas.microsoft.com/office/drawing/2014/main" id="{9449F5EA-CC10-430B-A1F9-DD3F59A7780C}"/>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AutoShape 41">
              <a:hlinkClick r:id="" action="ppaction://hlinkshowjump?jump=firstslide" highlightClick="1"/>
              <a:extLst>
                <a:ext uri="{FF2B5EF4-FFF2-40B4-BE49-F238E27FC236}">
                  <a16:creationId xmlns:a16="http://schemas.microsoft.com/office/drawing/2014/main" id="{630BCC64-B0C4-45ED-8983-CB7356D8F686}"/>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4" name="AutoShape 42">
              <a:hlinkClick r:id="" action="ppaction://hlinkshowjump?jump=lastslide" highlightClick="1"/>
              <a:extLst>
                <a:ext uri="{FF2B5EF4-FFF2-40B4-BE49-F238E27FC236}">
                  <a16:creationId xmlns:a16="http://schemas.microsoft.com/office/drawing/2014/main" id="{4CB7B073-ABBA-4D1D-BF4B-4C2DB83F1430}"/>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5" name="AutoShape 43">
              <a:hlinkClick r:id="" action="ppaction://hlinkshowjump?jump=endshow" highlightClick="1"/>
              <a:extLst>
                <a:ext uri="{FF2B5EF4-FFF2-40B4-BE49-F238E27FC236}">
                  <a16:creationId xmlns:a16="http://schemas.microsoft.com/office/drawing/2014/main" id="{384B35BC-2DC2-4D3D-8B51-0D2077979922}"/>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8681"/>
                                        </p:tgtEl>
                                        <p:attrNameLst>
                                          <p:attrName>style.visibility</p:attrName>
                                        </p:attrNameLst>
                                      </p:cBhvr>
                                      <p:to>
                                        <p:strVal val="visible"/>
                                      </p:to>
                                    </p:set>
                                    <p:anim calcmode="lin" valueType="num">
                                      <p:cBhvr>
                                        <p:cTn id="7" dur="500" fill="hold"/>
                                        <p:tgtEl>
                                          <p:spTgt spid="28681"/>
                                        </p:tgtEl>
                                        <p:attrNameLst>
                                          <p:attrName>ppt_w</p:attrName>
                                        </p:attrNameLst>
                                      </p:cBhvr>
                                      <p:tavLst>
                                        <p:tav tm="0">
                                          <p:val>
                                            <p:strVal val="4*#ppt_w"/>
                                          </p:val>
                                        </p:tav>
                                        <p:tav tm="100000">
                                          <p:val>
                                            <p:strVal val="#ppt_w"/>
                                          </p:val>
                                        </p:tav>
                                      </p:tavLst>
                                    </p:anim>
                                    <p:anim calcmode="lin" valueType="num">
                                      <p:cBhvr>
                                        <p:cTn id="8" dur="500" fill="hold"/>
                                        <p:tgtEl>
                                          <p:spTgt spid="28681"/>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28684"/>
                                        </p:tgtEl>
                                        <p:attrNameLst>
                                          <p:attrName>style.visibility</p:attrName>
                                        </p:attrNameLst>
                                      </p:cBhvr>
                                      <p:to>
                                        <p:strVal val="visible"/>
                                      </p:to>
                                    </p:set>
                                    <p:anim calcmode="lin" valueType="num">
                                      <p:cBhvr>
                                        <p:cTn id="13" dur="500" fill="hold"/>
                                        <p:tgtEl>
                                          <p:spTgt spid="28684"/>
                                        </p:tgtEl>
                                        <p:attrNameLst>
                                          <p:attrName>ppt_w</p:attrName>
                                        </p:attrNameLst>
                                      </p:cBhvr>
                                      <p:tavLst>
                                        <p:tav tm="0">
                                          <p:val>
                                            <p:strVal val="4*#ppt_w"/>
                                          </p:val>
                                        </p:tav>
                                        <p:tav tm="100000">
                                          <p:val>
                                            <p:strVal val="#ppt_w"/>
                                          </p:val>
                                        </p:tav>
                                      </p:tavLst>
                                    </p:anim>
                                    <p:anim calcmode="lin" valueType="num">
                                      <p:cBhvr>
                                        <p:cTn id="14" dur="500" fill="hold"/>
                                        <p:tgtEl>
                                          <p:spTgt spid="28684"/>
                                        </p:tgtEl>
                                        <p:attrNameLst>
                                          <p:attrName>ppt_h</p:attrName>
                                        </p:attrNameLst>
                                      </p:cBhvr>
                                      <p:tavLst>
                                        <p:tav tm="0">
                                          <p:val>
                                            <p:strVal val="4*#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32" fill="hold" nodeType="clickEffect">
                                  <p:stCondLst>
                                    <p:cond delay="0"/>
                                  </p:stCondLst>
                                  <p:childTnLst>
                                    <p:set>
                                      <p:cBhvr>
                                        <p:cTn id="18" dur="1" fill="hold">
                                          <p:stCondLst>
                                            <p:cond delay="0"/>
                                          </p:stCondLst>
                                        </p:cTn>
                                        <p:tgtEl>
                                          <p:spTgt spid="28682"/>
                                        </p:tgtEl>
                                        <p:attrNameLst>
                                          <p:attrName>style.visibility</p:attrName>
                                        </p:attrNameLst>
                                      </p:cBhvr>
                                      <p:to>
                                        <p:strVal val="visible"/>
                                      </p:to>
                                    </p:set>
                                    <p:anim calcmode="lin" valueType="num">
                                      <p:cBhvr>
                                        <p:cTn id="19" dur="500" fill="hold"/>
                                        <p:tgtEl>
                                          <p:spTgt spid="28682"/>
                                        </p:tgtEl>
                                        <p:attrNameLst>
                                          <p:attrName>ppt_w</p:attrName>
                                        </p:attrNameLst>
                                      </p:cBhvr>
                                      <p:tavLst>
                                        <p:tav tm="0">
                                          <p:val>
                                            <p:strVal val="4*#ppt_w"/>
                                          </p:val>
                                        </p:tav>
                                        <p:tav tm="100000">
                                          <p:val>
                                            <p:strVal val="#ppt_w"/>
                                          </p:val>
                                        </p:tav>
                                      </p:tavLst>
                                    </p:anim>
                                    <p:anim calcmode="lin" valueType="num">
                                      <p:cBhvr>
                                        <p:cTn id="20" dur="500" fill="hold"/>
                                        <p:tgtEl>
                                          <p:spTgt spid="28682"/>
                                        </p:tgtEl>
                                        <p:attrNameLst>
                                          <p:attrName>ppt_h</p:attrName>
                                        </p:attrNameLst>
                                      </p:cBhvr>
                                      <p:tavLst>
                                        <p:tav tm="0">
                                          <p:val>
                                            <p:strVal val="4*#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32" fill="hold" nodeType="clickEffect">
                                  <p:stCondLst>
                                    <p:cond delay="0"/>
                                  </p:stCondLst>
                                  <p:childTnLst>
                                    <p:set>
                                      <p:cBhvr>
                                        <p:cTn id="24" dur="1" fill="hold">
                                          <p:stCondLst>
                                            <p:cond delay="0"/>
                                          </p:stCondLst>
                                        </p:cTn>
                                        <p:tgtEl>
                                          <p:spTgt spid="28683"/>
                                        </p:tgtEl>
                                        <p:attrNameLst>
                                          <p:attrName>style.visibility</p:attrName>
                                        </p:attrNameLst>
                                      </p:cBhvr>
                                      <p:to>
                                        <p:strVal val="visible"/>
                                      </p:to>
                                    </p:set>
                                    <p:anim calcmode="lin" valueType="num">
                                      <p:cBhvr>
                                        <p:cTn id="25" dur="500" fill="hold"/>
                                        <p:tgtEl>
                                          <p:spTgt spid="28683"/>
                                        </p:tgtEl>
                                        <p:attrNameLst>
                                          <p:attrName>ppt_w</p:attrName>
                                        </p:attrNameLst>
                                      </p:cBhvr>
                                      <p:tavLst>
                                        <p:tav tm="0">
                                          <p:val>
                                            <p:strVal val="4*#ppt_w"/>
                                          </p:val>
                                        </p:tav>
                                        <p:tav tm="100000">
                                          <p:val>
                                            <p:strVal val="#ppt_w"/>
                                          </p:val>
                                        </p:tav>
                                      </p:tavLst>
                                    </p:anim>
                                    <p:anim calcmode="lin" valueType="num">
                                      <p:cBhvr>
                                        <p:cTn id="26" dur="500" fill="hold"/>
                                        <p:tgtEl>
                                          <p:spTgt spid="28683"/>
                                        </p:tgtEl>
                                        <p:attrNameLst>
                                          <p:attrName>ppt_h</p:attrName>
                                        </p:attrNameLst>
                                      </p:cBhvr>
                                      <p:tavLst>
                                        <p:tav tm="0">
                                          <p:val>
                                            <p:strVal val="4*#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28679"/>
                                        </p:tgtEl>
                                        <p:attrNameLst>
                                          <p:attrName>style.visibility</p:attrName>
                                        </p:attrNameLst>
                                      </p:cBhvr>
                                      <p:to>
                                        <p:strVal val="visible"/>
                                      </p:to>
                                    </p:set>
                                    <p:anim calcmode="lin" valueType="num">
                                      <p:cBhvr>
                                        <p:cTn id="31" dur="500" fill="hold"/>
                                        <p:tgtEl>
                                          <p:spTgt spid="28679"/>
                                        </p:tgtEl>
                                        <p:attrNameLst>
                                          <p:attrName>ppt_w</p:attrName>
                                        </p:attrNameLst>
                                      </p:cBhvr>
                                      <p:tavLst>
                                        <p:tav tm="0">
                                          <p:val>
                                            <p:strVal val="4*#ppt_w"/>
                                          </p:val>
                                        </p:tav>
                                        <p:tav tm="100000">
                                          <p:val>
                                            <p:strVal val="#ppt_w"/>
                                          </p:val>
                                        </p:tav>
                                      </p:tavLst>
                                    </p:anim>
                                    <p:anim calcmode="lin" valueType="num">
                                      <p:cBhvr>
                                        <p:cTn id="32" dur="500" fill="hold"/>
                                        <p:tgtEl>
                                          <p:spTgt spid="28679"/>
                                        </p:tgtEl>
                                        <p:attrNameLst>
                                          <p:attrName>ppt_h</p:attrName>
                                        </p:attrNameLst>
                                      </p:cBhvr>
                                      <p:tavLst>
                                        <p:tav tm="0">
                                          <p:val>
                                            <p:strVal val="4*#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28680"/>
                                        </p:tgtEl>
                                        <p:attrNameLst>
                                          <p:attrName>style.visibility</p:attrName>
                                        </p:attrNameLst>
                                      </p:cBhvr>
                                      <p:to>
                                        <p:strVal val="visible"/>
                                      </p:to>
                                    </p:set>
                                    <p:anim calcmode="lin" valueType="num">
                                      <p:cBhvr>
                                        <p:cTn id="37" dur="500" fill="hold"/>
                                        <p:tgtEl>
                                          <p:spTgt spid="28680"/>
                                        </p:tgtEl>
                                        <p:attrNameLst>
                                          <p:attrName>ppt_w</p:attrName>
                                        </p:attrNameLst>
                                      </p:cBhvr>
                                      <p:tavLst>
                                        <p:tav tm="0">
                                          <p:val>
                                            <p:strVal val="4*#ppt_w"/>
                                          </p:val>
                                        </p:tav>
                                        <p:tav tm="100000">
                                          <p:val>
                                            <p:strVal val="#ppt_w"/>
                                          </p:val>
                                        </p:tav>
                                      </p:tavLst>
                                    </p:anim>
                                    <p:anim calcmode="lin" valueType="num">
                                      <p:cBhvr>
                                        <p:cTn id="38" dur="500" fill="hold"/>
                                        <p:tgtEl>
                                          <p:spTgt spid="28680"/>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nodeType="clickEffect">
                                  <p:stCondLst>
                                    <p:cond delay="0"/>
                                  </p:stCondLst>
                                  <p:childTnLst>
                                    <p:set>
                                      <p:cBhvr>
                                        <p:cTn id="42" dur="1" fill="hold">
                                          <p:stCondLst>
                                            <p:cond delay="0"/>
                                          </p:stCondLst>
                                        </p:cTn>
                                        <p:tgtEl>
                                          <p:spTgt spid="28685"/>
                                        </p:tgtEl>
                                        <p:attrNameLst>
                                          <p:attrName>style.visibility</p:attrName>
                                        </p:attrNameLst>
                                      </p:cBhvr>
                                      <p:to>
                                        <p:strVal val="visible"/>
                                      </p:to>
                                    </p:set>
                                    <p:anim calcmode="lin" valueType="num">
                                      <p:cBhvr>
                                        <p:cTn id="43" dur="500" fill="hold"/>
                                        <p:tgtEl>
                                          <p:spTgt spid="28685"/>
                                        </p:tgtEl>
                                        <p:attrNameLst>
                                          <p:attrName>ppt_w</p:attrName>
                                        </p:attrNameLst>
                                      </p:cBhvr>
                                      <p:tavLst>
                                        <p:tav tm="0">
                                          <p:val>
                                            <p:strVal val="4*#ppt_w"/>
                                          </p:val>
                                        </p:tav>
                                        <p:tav tm="100000">
                                          <p:val>
                                            <p:strVal val="#ppt_w"/>
                                          </p:val>
                                        </p:tav>
                                      </p:tavLst>
                                    </p:anim>
                                    <p:anim calcmode="lin" valueType="num">
                                      <p:cBhvr>
                                        <p:cTn id="44" dur="500" fill="hold"/>
                                        <p:tgtEl>
                                          <p:spTgt spid="28685"/>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32" fill="hold" nodeType="clickEffect">
                                  <p:stCondLst>
                                    <p:cond delay="0"/>
                                  </p:stCondLst>
                                  <p:childTnLst>
                                    <p:set>
                                      <p:cBhvr>
                                        <p:cTn id="48" dur="1" fill="hold">
                                          <p:stCondLst>
                                            <p:cond delay="0"/>
                                          </p:stCondLst>
                                        </p:cTn>
                                        <p:tgtEl>
                                          <p:spTgt spid="28686"/>
                                        </p:tgtEl>
                                        <p:attrNameLst>
                                          <p:attrName>style.visibility</p:attrName>
                                        </p:attrNameLst>
                                      </p:cBhvr>
                                      <p:to>
                                        <p:strVal val="visible"/>
                                      </p:to>
                                    </p:set>
                                    <p:anim calcmode="lin" valueType="num">
                                      <p:cBhvr>
                                        <p:cTn id="49" dur="500" fill="hold"/>
                                        <p:tgtEl>
                                          <p:spTgt spid="28686"/>
                                        </p:tgtEl>
                                        <p:attrNameLst>
                                          <p:attrName>ppt_w</p:attrName>
                                        </p:attrNameLst>
                                      </p:cBhvr>
                                      <p:tavLst>
                                        <p:tav tm="0">
                                          <p:val>
                                            <p:strVal val="4*#ppt_w"/>
                                          </p:val>
                                        </p:tav>
                                        <p:tav tm="100000">
                                          <p:val>
                                            <p:strVal val="#ppt_w"/>
                                          </p:val>
                                        </p:tav>
                                      </p:tavLst>
                                    </p:anim>
                                    <p:anim calcmode="lin" valueType="num">
                                      <p:cBhvr>
                                        <p:cTn id="50" dur="500" fill="hold"/>
                                        <p:tgtEl>
                                          <p:spTgt spid="28686"/>
                                        </p:tgtEl>
                                        <p:attrNameLst>
                                          <p:attrName>ppt_h</p:attrName>
                                        </p:attrNameLst>
                                      </p:cBhvr>
                                      <p:tavLst>
                                        <p:tav tm="0">
                                          <p:val>
                                            <p:strVal val="4*#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32" fill="hold" nodeType="clickEffect">
                                  <p:stCondLst>
                                    <p:cond delay="0"/>
                                  </p:stCondLst>
                                  <p:childTnLst>
                                    <p:set>
                                      <p:cBhvr>
                                        <p:cTn id="54" dur="1" fill="hold">
                                          <p:stCondLst>
                                            <p:cond delay="0"/>
                                          </p:stCondLst>
                                        </p:cTn>
                                        <p:tgtEl>
                                          <p:spTgt spid="28687"/>
                                        </p:tgtEl>
                                        <p:attrNameLst>
                                          <p:attrName>style.visibility</p:attrName>
                                        </p:attrNameLst>
                                      </p:cBhvr>
                                      <p:to>
                                        <p:strVal val="visible"/>
                                      </p:to>
                                    </p:set>
                                    <p:anim calcmode="lin" valueType="num">
                                      <p:cBhvr>
                                        <p:cTn id="55" dur="500" fill="hold"/>
                                        <p:tgtEl>
                                          <p:spTgt spid="28687"/>
                                        </p:tgtEl>
                                        <p:attrNameLst>
                                          <p:attrName>ppt_w</p:attrName>
                                        </p:attrNameLst>
                                      </p:cBhvr>
                                      <p:tavLst>
                                        <p:tav tm="0">
                                          <p:val>
                                            <p:strVal val="4*#ppt_w"/>
                                          </p:val>
                                        </p:tav>
                                        <p:tav tm="100000">
                                          <p:val>
                                            <p:strVal val="#ppt_w"/>
                                          </p:val>
                                        </p:tav>
                                      </p:tavLst>
                                    </p:anim>
                                    <p:anim calcmode="lin" valueType="num">
                                      <p:cBhvr>
                                        <p:cTn id="56" dur="500" fill="hold"/>
                                        <p:tgtEl>
                                          <p:spTgt spid="28687"/>
                                        </p:tgtEl>
                                        <p:attrNameLst>
                                          <p:attrName>ppt_h</p:attrName>
                                        </p:attrNameLst>
                                      </p:cBhvr>
                                      <p:tavLst>
                                        <p:tav tm="0">
                                          <p:val>
                                            <p:strVal val="4*#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32" fill="hold" nodeType="clickEffect">
                                  <p:stCondLst>
                                    <p:cond delay="0"/>
                                  </p:stCondLst>
                                  <p:childTnLst>
                                    <p:set>
                                      <p:cBhvr>
                                        <p:cTn id="60" dur="1" fill="hold">
                                          <p:stCondLst>
                                            <p:cond delay="0"/>
                                          </p:stCondLst>
                                        </p:cTn>
                                        <p:tgtEl>
                                          <p:spTgt spid="28688"/>
                                        </p:tgtEl>
                                        <p:attrNameLst>
                                          <p:attrName>style.visibility</p:attrName>
                                        </p:attrNameLst>
                                      </p:cBhvr>
                                      <p:to>
                                        <p:strVal val="visible"/>
                                      </p:to>
                                    </p:set>
                                    <p:anim calcmode="lin" valueType="num">
                                      <p:cBhvr>
                                        <p:cTn id="61" dur="500" fill="hold"/>
                                        <p:tgtEl>
                                          <p:spTgt spid="28688"/>
                                        </p:tgtEl>
                                        <p:attrNameLst>
                                          <p:attrName>ppt_w</p:attrName>
                                        </p:attrNameLst>
                                      </p:cBhvr>
                                      <p:tavLst>
                                        <p:tav tm="0">
                                          <p:val>
                                            <p:strVal val="4*#ppt_w"/>
                                          </p:val>
                                        </p:tav>
                                        <p:tav tm="100000">
                                          <p:val>
                                            <p:strVal val="#ppt_w"/>
                                          </p:val>
                                        </p:tav>
                                      </p:tavLst>
                                    </p:anim>
                                    <p:anim calcmode="lin" valueType="num">
                                      <p:cBhvr>
                                        <p:cTn id="62" dur="500" fill="hold"/>
                                        <p:tgtEl>
                                          <p:spTgt spid="28688"/>
                                        </p:tgtEl>
                                        <p:attrNameLst>
                                          <p:attrName>ppt_h</p:attrName>
                                        </p:attrNameLst>
                                      </p:cBhvr>
                                      <p:tavLst>
                                        <p:tav tm="0">
                                          <p:val>
                                            <p:strVal val="4*#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6" fill="hold" nodeType="clickEffect">
                                  <p:stCondLst>
                                    <p:cond delay="0"/>
                                  </p:stCondLst>
                                  <p:childTnLst>
                                    <p:set>
                                      <p:cBhvr>
                                        <p:cTn id="66" dur="1" fill="hold">
                                          <p:stCondLst>
                                            <p:cond delay="0"/>
                                          </p:stCondLst>
                                        </p:cTn>
                                        <p:tgtEl>
                                          <p:spTgt spid="28689"/>
                                        </p:tgtEl>
                                        <p:attrNameLst>
                                          <p:attrName>style.visibility</p:attrName>
                                        </p:attrNameLst>
                                      </p:cBhvr>
                                      <p:to>
                                        <p:strVal val="visible"/>
                                      </p:to>
                                    </p:set>
                                    <p:anim calcmode="lin" valueType="num">
                                      <p:cBhvr additive="base">
                                        <p:cTn id="67" dur="500" fill="hold"/>
                                        <p:tgtEl>
                                          <p:spTgt spid="28689"/>
                                        </p:tgtEl>
                                        <p:attrNameLst>
                                          <p:attrName>ppt_x</p:attrName>
                                        </p:attrNameLst>
                                      </p:cBhvr>
                                      <p:tavLst>
                                        <p:tav tm="0">
                                          <p:val>
                                            <p:strVal val="1+#ppt_w/2"/>
                                          </p:val>
                                        </p:tav>
                                        <p:tav tm="100000">
                                          <p:val>
                                            <p:strVal val="#ppt_x"/>
                                          </p:val>
                                        </p:tav>
                                      </p:tavLst>
                                    </p:anim>
                                    <p:anim calcmode="lin" valueType="num">
                                      <p:cBhvr additive="base">
                                        <p:cTn id="68" dur="500" fill="hold"/>
                                        <p:tgtEl>
                                          <p:spTgt spid="28689"/>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6" fill="hold" nodeType="clickEffect">
                                  <p:stCondLst>
                                    <p:cond delay="0"/>
                                  </p:stCondLst>
                                  <p:childTnLst>
                                    <p:set>
                                      <p:cBhvr>
                                        <p:cTn id="72" dur="1" fill="hold">
                                          <p:stCondLst>
                                            <p:cond delay="0"/>
                                          </p:stCondLst>
                                        </p:cTn>
                                        <p:tgtEl>
                                          <p:spTgt spid="28702"/>
                                        </p:tgtEl>
                                        <p:attrNameLst>
                                          <p:attrName>style.visibility</p:attrName>
                                        </p:attrNameLst>
                                      </p:cBhvr>
                                      <p:to>
                                        <p:strVal val="visible"/>
                                      </p:to>
                                    </p:set>
                                    <p:anim calcmode="lin" valueType="num">
                                      <p:cBhvr additive="base">
                                        <p:cTn id="73" dur="500" fill="hold"/>
                                        <p:tgtEl>
                                          <p:spTgt spid="28702"/>
                                        </p:tgtEl>
                                        <p:attrNameLst>
                                          <p:attrName>ppt_x</p:attrName>
                                        </p:attrNameLst>
                                      </p:cBhvr>
                                      <p:tavLst>
                                        <p:tav tm="0">
                                          <p:val>
                                            <p:strVal val="1+#ppt_w/2"/>
                                          </p:val>
                                        </p:tav>
                                        <p:tav tm="100000">
                                          <p:val>
                                            <p:strVal val="#ppt_x"/>
                                          </p:val>
                                        </p:tav>
                                      </p:tavLst>
                                    </p:anim>
                                    <p:anim calcmode="lin" valueType="num">
                                      <p:cBhvr additive="base">
                                        <p:cTn id="74" dur="500" fill="hold"/>
                                        <p:tgtEl>
                                          <p:spTgt spid="28702"/>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6" fill="hold" nodeType="clickEffect">
                                  <p:stCondLst>
                                    <p:cond delay="0"/>
                                  </p:stCondLst>
                                  <p:childTnLst>
                                    <p:set>
                                      <p:cBhvr>
                                        <p:cTn id="78" dur="1" fill="hold">
                                          <p:stCondLst>
                                            <p:cond delay="0"/>
                                          </p:stCondLst>
                                        </p:cTn>
                                        <p:tgtEl>
                                          <p:spTgt spid="28691"/>
                                        </p:tgtEl>
                                        <p:attrNameLst>
                                          <p:attrName>style.visibility</p:attrName>
                                        </p:attrNameLst>
                                      </p:cBhvr>
                                      <p:to>
                                        <p:strVal val="visible"/>
                                      </p:to>
                                    </p:set>
                                    <p:anim calcmode="lin" valueType="num">
                                      <p:cBhvr additive="base">
                                        <p:cTn id="79" dur="500" fill="hold"/>
                                        <p:tgtEl>
                                          <p:spTgt spid="28691"/>
                                        </p:tgtEl>
                                        <p:attrNameLst>
                                          <p:attrName>ppt_x</p:attrName>
                                        </p:attrNameLst>
                                      </p:cBhvr>
                                      <p:tavLst>
                                        <p:tav tm="0">
                                          <p:val>
                                            <p:strVal val="1+#ppt_w/2"/>
                                          </p:val>
                                        </p:tav>
                                        <p:tav tm="100000">
                                          <p:val>
                                            <p:strVal val="#ppt_x"/>
                                          </p:val>
                                        </p:tav>
                                      </p:tavLst>
                                    </p:anim>
                                    <p:anim calcmode="lin" valueType="num">
                                      <p:cBhvr additive="base">
                                        <p:cTn id="80" dur="500" fill="hold"/>
                                        <p:tgtEl>
                                          <p:spTgt spid="28691"/>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 fill="hold" nodeType="clickEffect">
                                  <p:stCondLst>
                                    <p:cond delay="0"/>
                                  </p:stCondLst>
                                  <p:childTnLst>
                                    <p:set>
                                      <p:cBhvr>
                                        <p:cTn id="84" dur="1" fill="hold">
                                          <p:stCondLst>
                                            <p:cond delay="0"/>
                                          </p:stCondLst>
                                        </p:cTn>
                                        <p:tgtEl>
                                          <p:spTgt spid="28690"/>
                                        </p:tgtEl>
                                        <p:attrNameLst>
                                          <p:attrName>style.visibility</p:attrName>
                                        </p:attrNameLst>
                                      </p:cBhvr>
                                      <p:to>
                                        <p:strVal val="visible"/>
                                      </p:to>
                                    </p:set>
                                    <p:anim calcmode="lin" valueType="num">
                                      <p:cBhvr additive="base">
                                        <p:cTn id="85" dur="500" fill="hold"/>
                                        <p:tgtEl>
                                          <p:spTgt spid="28690"/>
                                        </p:tgtEl>
                                        <p:attrNameLst>
                                          <p:attrName>ppt_x</p:attrName>
                                        </p:attrNameLst>
                                      </p:cBhvr>
                                      <p:tavLst>
                                        <p:tav tm="0">
                                          <p:val>
                                            <p:strVal val="#ppt_x"/>
                                          </p:val>
                                        </p:tav>
                                        <p:tav tm="100000">
                                          <p:val>
                                            <p:strVal val="#ppt_x"/>
                                          </p:val>
                                        </p:tav>
                                      </p:tavLst>
                                    </p:anim>
                                    <p:anim calcmode="lin" valueType="num">
                                      <p:cBhvr additive="base">
                                        <p:cTn id="86" dur="500" fill="hold"/>
                                        <p:tgtEl>
                                          <p:spTgt spid="28690"/>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2" fill="hold" nodeType="clickEffect">
                                  <p:stCondLst>
                                    <p:cond delay="0"/>
                                  </p:stCondLst>
                                  <p:childTnLst>
                                    <p:set>
                                      <p:cBhvr>
                                        <p:cTn id="90" dur="1" fill="hold">
                                          <p:stCondLst>
                                            <p:cond delay="0"/>
                                          </p:stCondLst>
                                        </p:cTn>
                                        <p:tgtEl>
                                          <p:spTgt spid="28692"/>
                                        </p:tgtEl>
                                        <p:attrNameLst>
                                          <p:attrName>style.visibility</p:attrName>
                                        </p:attrNameLst>
                                      </p:cBhvr>
                                      <p:to>
                                        <p:strVal val="visible"/>
                                      </p:to>
                                    </p:set>
                                    <p:anim calcmode="lin" valueType="num">
                                      <p:cBhvr additive="base">
                                        <p:cTn id="91" dur="500" fill="hold"/>
                                        <p:tgtEl>
                                          <p:spTgt spid="28692"/>
                                        </p:tgtEl>
                                        <p:attrNameLst>
                                          <p:attrName>ppt_x</p:attrName>
                                        </p:attrNameLst>
                                      </p:cBhvr>
                                      <p:tavLst>
                                        <p:tav tm="0">
                                          <p:val>
                                            <p:strVal val="0-#ppt_w/2"/>
                                          </p:val>
                                        </p:tav>
                                        <p:tav tm="100000">
                                          <p:val>
                                            <p:strVal val="#ppt_x"/>
                                          </p:val>
                                        </p:tav>
                                      </p:tavLst>
                                    </p:anim>
                                    <p:anim calcmode="lin" valueType="num">
                                      <p:cBhvr additive="base">
                                        <p:cTn id="92" dur="500" fill="hold"/>
                                        <p:tgtEl>
                                          <p:spTgt spid="28692"/>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28706"/>
                                        </p:tgtEl>
                                        <p:attrNameLst>
                                          <p:attrName>style.visibility</p:attrName>
                                        </p:attrNameLst>
                                      </p:cBhvr>
                                      <p:to>
                                        <p:strVal val="visible"/>
                                      </p:to>
                                    </p:set>
                                    <p:anim calcmode="lin" valueType="num">
                                      <p:cBhvr additive="base">
                                        <p:cTn id="97" dur="500" fill="hold"/>
                                        <p:tgtEl>
                                          <p:spTgt spid="28706"/>
                                        </p:tgtEl>
                                        <p:attrNameLst>
                                          <p:attrName>ppt_x</p:attrName>
                                        </p:attrNameLst>
                                      </p:cBhvr>
                                      <p:tavLst>
                                        <p:tav tm="0">
                                          <p:val>
                                            <p:strVal val="#ppt_x"/>
                                          </p:val>
                                        </p:tav>
                                        <p:tav tm="100000">
                                          <p:val>
                                            <p:strVal val="#ppt_x"/>
                                          </p:val>
                                        </p:tav>
                                      </p:tavLst>
                                    </p:anim>
                                    <p:anim calcmode="lin" valueType="num">
                                      <p:cBhvr additive="base">
                                        <p:cTn id="98" dur="500" fill="hold"/>
                                        <p:tgtEl>
                                          <p:spTgt spid="28706"/>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16" fill="hold" nodeType="clickEffect">
                                  <p:stCondLst>
                                    <p:cond delay="0"/>
                                  </p:stCondLst>
                                  <p:childTnLst>
                                    <p:set>
                                      <p:cBhvr>
                                        <p:cTn id="102" dur="1" fill="hold">
                                          <p:stCondLst>
                                            <p:cond delay="0"/>
                                          </p:stCondLst>
                                        </p:cTn>
                                        <p:tgtEl>
                                          <p:spTgt spid="28674"/>
                                        </p:tgtEl>
                                        <p:attrNameLst>
                                          <p:attrName>style.visibility</p:attrName>
                                        </p:attrNameLst>
                                      </p:cBhvr>
                                      <p:to>
                                        <p:strVal val="visible"/>
                                      </p:to>
                                    </p:set>
                                    <p:anim calcmode="lin" valueType="num">
                                      <p:cBhvr>
                                        <p:cTn id="103" dur="500" fill="hold"/>
                                        <p:tgtEl>
                                          <p:spTgt spid="28674"/>
                                        </p:tgtEl>
                                        <p:attrNameLst>
                                          <p:attrName>ppt_w</p:attrName>
                                        </p:attrNameLst>
                                      </p:cBhvr>
                                      <p:tavLst>
                                        <p:tav tm="0">
                                          <p:val>
                                            <p:fltVal val="0"/>
                                          </p:val>
                                        </p:tav>
                                        <p:tav tm="100000">
                                          <p:val>
                                            <p:strVal val="#ppt_w"/>
                                          </p:val>
                                        </p:tav>
                                      </p:tavLst>
                                    </p:anim>
                                    <p:anim calcmode="lin" valueType="num">
                                      <p:cBhvr>
                                        <p:cTn id="104" dur="500" fill="hold"/>
                                        <p:tgtEl>
                                          <p:spTgt spid="28674"/>
                                        </p:tgtEl>
                                        <p:attrNameLst>
                                          <p:attrName>ppt_h</p:attrName>
                                        </p:attrNameLst>
                                      </p:cBhvr>
                                      <p:tavLst>
                                        <p:tav tm="0">
                                          <p:val>
                                            <p:fltVal val="0"/>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16" fill="hold" nodeType="clickEffect">
                                  <p:stCondLst>
                                    <p:cond delay="0"/>
                                  </p:stCondLst>
                                  <p:childTnLst>
                                    <p:set>
                                      <p:cBhvr>
                                        <p:cTn id="108" dur="1" fill="hold">
                                          <p:stCondLst>
                                            <p:cond delay="0"/>
                                          </p:stCondLst>
                                        </p:cTn>
                                        <p:tgtEl>
                                          <p:spTgt spid="28693"/>
                                        </p:tgtEl>
                                        <p:attrNameLst>
                                          <p:attrName>style.visibility</p:attrName>
                                        </p:attrNameLst>
                                      </p:cBhvr>
                                      <p:to>
                                        <p:strVal val="visible"/>
                                      </p:to>
                                    </p:set>
                                    <p:anim calcmode="lin" valueType="num">
                                      <p:cBhvr>
                                        <p:cTn id="109" dur="500" fill="hold"/>
                                        <p:tgtEl>
                                          <p:spTgt spid="28693"/>
                                        </p:tgtEl>
                                        <p:attrNameLst>
                                          <p:attrName>ppt_w</p:attrName>
                                        </p:attrNameLst>
                                      </p:cBhvr>
                                      <p:tavLst>
                                        <p:tav tm="0">
                                          <p:val>
                                            <p:fltVal val="0"/>
                                          </p:val>
                                        </p:tav>
                                        <p:tav tm="100000">
                                          <p:val>
                                            <p:strVal val="#ppt_w"/>
                                          </p:val>
                                        </p:tav>
                                      </p:tavLst>
                                    </p:anim>
                                    <p:anim calcmode="lin" valueType="num">
                                      <p:cBhvr>
                                        <p:cTn id="110" dur="500" fill="hold"/>
                                        <p:tgtEl>
                                          <p:spTgt spid="28693"/>
                                        </p:tgtEl>
                                        <p:attrNameLst>
                                          <p:attrName>ppt_h</p:attrName>
                                        </p:attrNameLst>
                                      </p:cBhvr>
                                      <p:tavLst>
                                        <p:tav tm="0">
                                          <p:val>
                                            <p:fltVal val="0"/>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3" presetClass="entr" presetSubtype="16" fill="hold" nodeType="clickEffect">
                                  <p:stCondLst>
                                    <p:cond delay="0"/>
                                  </p:stCondLst>
                                  <p:childTnLst>
                                    <p:set>
                                      <p:cBhvr>
                                        <p:cTn id="114" dur="1" fill="hold">
                                          <p:stCondLst>
                                            <p:cond delay="0"/>
                                          </p:stCondLst>
                                        </p:cTn>
                                        <p:tgtEl>
                                          <p:spTgt spid="28694"/>
                                        </p:tgtEl>
                                        <p:attrNameLst>
                                          <p:attrName>style.visibility</p:attrName>
                                        </p:attrNameLst>
                                      </p:cBhvr>
                                      <p:to>
                                        <p:strVal val="visible"/>
                                      </p:to>
                                    </p:set>
                                    <p:anim calcmode="lin" valueType="num">
                                      <p:cBhvr>
                                        <p:cTn id="115" dur="500" fill="hold"/>
                                        <p:tgtEl>
                                          <p:spTgt spid="28694"/>
                                        </p:tgtEl>
                                        <p:attrNameLst>
                                          <p:attrName>ppt_w</p:attrName>
                                        </p:attrNameLst>
                                      </p:cBhvr>
                                      <p:tavLst>
                                        <p:tav tm="0">
                                          <p:val>
                                            <p:fltVal val="0"/>
                                          </p:val>
                                        </p:tav>
                                        <p:tav tm="100000">
                                          <p:val>
                                            <p:strVal val="#ppt_w"/>
                                          </p:val>
                                        </p:tav>
                                      </p:tavLst>
                                    </p:anim>
                                    <p:anim calcmode="lin" valueType="num">
                                      <p:cBhvr>
                                        <p:cTn id="116" dur="500" fill="hold"/>
                                        <p:tgtEl>
                                          <p:spTgt spid="28694"/>
                                        </p:tgtEl>
                                        <p:attrNameLst>
                                          <p:attrName>ppt_h</p:attrName>
                                        </p:attrNameLst>
                                      </p:cBhvr>
                                      <p:tavLst>
                                        <p:tav tm="0">
                                          <p:val>
                                            <p:fltVal val="0"/>
                                          </p:val>
                                        </p:tav>
                                        <p:tav tm="100000">
                                          <p:val>
                                            <p:strVal val="#ppt_h"/>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3" presetClass="entr" presetSubtype="32" fill="hold" nodeType="clickEffect">
                                  <p:stCondLst>
                                    <p:cond delay="0"/>
                                  </p:stCondLst>
                                  <p:childTnLst>
                                    <p:set>
                                      <p:cBhvr>
                                        <p:cTn id="120" dur="1" fill="hold">
                                          <p:stCondLst>
                                            <p:cond delay="0"/>
                                          </p:stCondLst>
                                        </p:cTn>
                                        <p:tgtEl>
                                          <p:spTgt spid="28701"/>
                                        </p:tgtEl>
                                        <p:attrNameLst>
                                          <p:attrName>style.visibility</p:attrName>
                                        </p:attrNameLst>
                                      </p:cBhvr>
                                      <p:to>
                                        <p:strVal val="visible"/>
                                      </p:to>
                                    </p:set>
                                    <p:anim calcmode="lin" valueType="num">
                                      <p:cBhvr>
                                        <p:cTn id="121" dur="500" fill="hold"/>
                                        <p:tgtEl>
                                          <p:spTgt spid="28701"/>
                                        </p:tgtEl>
                                        <p:attrNameLst>
                                          <p:attrName>ppt_w</p:attrName>
                                        </p:attrNameLst>
                                      </p:cBhvr>
                                      <p:tavLst>
                                        <p:tav tm="0">
                                          <p:val>
                                            <p:strVal val="4*#ppt_w"/>
                                          </p:val>
                                        </p:tav>
                                        <p:tav tm="100000">
                                          <p:val>
                                            <p:strVal val="#ppt_w"/>
                                          </p:val>
                                        </p:tav>
                                      </p:tavLst>
                                    </p:anim>
                                    <p:anim calcmode="lin" valueType="num">
                                      <p:cBhvr>
                                        <p:cTn id="122" dur="500" fill="hold"/>
                                        <p:tgtEl>
                                          <p:spTgt spid="28701"/>
                                        </p:tgtEl>
                                        <p:attrNameLst>
                                          <p:attrName>ppt_h</p:attrName>
                                        </p:attrNameLst>
                                      </p:cBhvr>
                                      <p:tavLst>
                                        <p:tav tm="0">
                                          <p:val>
                                            <p:strVal val="4*#ppt_h"/>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3" presetClass="entr" presetSubtype="32" fill="hold" grpId="0" nodeType="clickEffect">
                                  <p:stCondLst>
                                    <p:cond delay="0"/>
                                  </p:stCondLst>
                                  <p:childTnLst>
                                    <p:set>
                                      <p:cBhvr>
                                        <p:cTn id="126" dur="1" fill="hold">
                                          <p:stCondLst>
                                            <p:cond delay="0"/>
                                          </p:stCondLst>
                                        </p:cTn>
                                        <p:tgtEl>
                                          <p:spTgt spid="28700"/>
                                        </p:tgtEl>
                                        <p:attrNameLst>
                                          <p:attrName>style.visibility</p:attrName>
                                        </p:attrNameLst>
                                      </p:cBhvr>
                                      <p:to>
                                        <p:strVal val="visible"/>
                                      </p:to>
                                    </p:set>
                                    <p:anim calcmode="lin" valueType="num">
                                      <p:cBhvr>
                                        <p:cTn id="127" dur="500" fill="hold"/>
                                        <p:tgtEl>
                                          <p:spTgt spid="28700"/>
                                        </p:tgtEl>
                                        <p:attrNameLst>
                                          <p:attrName>ppt_w</p:attrName>
                                        </p:attrNameLst>
                                      </p:cBhvr>
                                      <p:tavLst>
                                        <p:tav tm="0">
                                          <p:val>
                                            <p:strVal val="4*#ppt_w"/>
                                          </p:val>
                                        </p:tav>
                                        <p:tav tm="100000">
                                          <p:val>
                                            <p:strVal val="#ppt_w"/>
                                          </p:val>
                                        </p:tav>
                                      </p:tavLst>
                                    </p:anim>
                                    <p:anim calcmode="lin" valueType="num">
                                      <p:cBhvr>
                                        <p:cTn id="128" dur="500" fill="hold"/>
                                        <p:tgtEl>
                                          <p:spTgt spid="28700"/>
                                        </p:tgtEl>
                                        <p:attrNameLst>
                                          <p:attrName>ppt_h</p:attrName>
                                        </p:attrNameLst>
                                      </p:cBhvr>
                                      <p:tavLst>
                                        <p:tav tm="0">
                                          <p:val>
                                            <p:strVal val="4*#ppt_h"/>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28703"/>
                                        </p:tgtEl>
                                        <p:attrNameLst>
                                          <p:attrName>style.visibility</p:attrName>
                                        </p:attrNameLst>
                                      </p:cBhvr>
                                      <p:to>
                                        <p:strVal val="visible"/>
                                      </p:to>
                                    </p:set>
                                    <p:anim calcmode="lin" valueType="num">
                                      <p:cBhvr additive="base">
                                        <p:cTn id="133" dur="500" fill="hold"/>
                                        <p:tgtEl>
                                          <p:spTgt spid="28703"/>
                                        </p:tgtEl>
                                        <p:attrNameLst>
                                          <p:attrName>ppt_x</p:attrName>
                                        </p:attrNameLst>
                                      </p:cBhvr>
                                      <p:tavLst>
                                        <p:tav tm="0">
                                          <p:val>
                                            <p:strVal val="#ppt_x"/>
                                          </p:val>
                                        </p:tav>
                                        <p:tav tm="100000">
                                          <p:val>
                                            <p:strVal val="#ppt_x"/>
                                          </p:val>
                                        </p:tav>
                                      </p:tavLst>
                                    </p:anim>
                                    <p:anim calcmode="lin" valueType="num">
                                      <p:cBhvr additive="base">
                                        <p:cTn id="134" dur="500" fill="hold"/>
                                        <p:tgtEl>
                                          <p:spTgt spid="28703"/>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28704"/>
                                        </p:tgtEl>
                                        <p:attrNameLst>
                                          <p:attrName>style.visibility</p:attrName>
                                        </p:attrNameLst>
                                      </p:cBhvr>
                                      <p:to>
                                        <p:strVal val="visible"/>
                                      </p:to>
                                    </p:set>
                                    <p:anim calcmode="lin" valueType="num">
                                      <p:cBhvr additive="base">
                                        <p:cTn id="139" dur="500" fill="hold"/>
                                        <p:tgtEl>
                                          <p:spTgt spid="28704"/>
                                        </p:tgtEl>
                                        <p:attrNameLst>
                                          <p:attrName>ppt_x</p:attrName>
                                        </p:attrNameLst>
                                      </p:cBhvr>
                                      <p:tavLst>
                                        <p:tav tm="0">
                                          <p:val>
                                            <p:strVal val="#ppt_x"/>
                                          </p:val>
                                        </p:tav>
                                        <p:tav tm="100000">
                                          <p:val>
                                            <p:strVal val="#ppt_x"/>
                                          </p:val>
                                        </p:tav>
                                      </p:tavLst>
                                    </p:anim>
                                    <p:anim calcmode="lin" valueType="num">
                                      <p:cBhvr additive="base">
                                        <p:cTn id="140" dur="500" fill="hold"/>
                                        <p:tgtEl>
                                          <p:spTgt spid="28704"/>
                                        </p:tgtEl>
                                        <p:attrNameLst>
                                          <p:attrName>ppt_y</p:attrName>
                                        </p:attrNameLst>
                                      </p:cBhvr>
                                      <p:tavLst>
                                        <p:tav tm="0">
                                          <p:val>
                                            <p:strVal val="0-#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nodeType="clickEffect">
                                  <p:stCondLst>
                                    <p:cond delay="0"/>
                                  </p:stCondLst>
                                  <p:childTnLst>
                                    <p:set>
                                      <p:cBhvr>
                                        <p:cTn id="144" dur="1" fill="hold">
                                          <p:stCondLst>
                                            <p:cond delay="0"/>
                                          </p:stCondLst>
                                        </p:cTn>
                                        <p:tgtEl>
                                          <p:spTgt spid="28695"/>
                                        </p:tgtEl>
                                        <p:attrNameLst>
                                          <p:attrName>style.visibility</p:attrName>
                                        </p:attrNameLst>
                                      </p:cBhvr>
                                      <p:to>
                                        <p:strVal val="visible"/>
                                      </p:to>
                                    </p:set>
                                    <p:anim calcmode="lin" valueType="num">
                                      <p:cBhvr additive="base">
                                        <p:cTn id="145" dur="500" fill="hold"/>
                                        <p:tgtEl>
                                          <p:spTgt spid="28695"/>
                                        </p:tgtEl>
                                        <p:attrNameLst>
                                          <p:attrName>ppt_x</p:attrName>
                                        </p:attrNameLst>
                                      </p:cBhvr>
                                      <p:tavLst>
                                        <p:tav tm="0">
                                          <p:val>
                                            <p:strVal val="1+#ppt_w/2"/>
                                          </p:val>
                                        </p:tav>
                                        <p:tav tm="100000">
                                          <p:val>
                                            <p:strVal val="#ppt_x"/>
                                          </p:val>
                                        </p:tav>
                                      </p:tavLst>
                                    </p:anim>
                                    <p:anim calcmode="lin" valueType="num">
                                      <p:cBhvr additive="base">
                                        <p:cTn id="146" dur="500" fill="hold"/>
                                        <p:tgtEl>
                                          <p:spTgt spid="28695"/>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10" fill="hold" grpId="0" nodeType="clickEffect">
                                  <p:stCondLst>
                                    <p:cond delay="0"/>
                                  </p:stCondLst>
                                  <p:childTnLst>
                                    <p:set>
                                      <p:cBhvr>
                                        <p:cTn id="150" dur="1" fill="hold">
                                          <p:stCondLst>
                                            <p:cond delay="0"/>
                                          </p:stCondLst>
                                        </p:cTn>
                                        <p:tgtEl>
                                          <p:spTgt spid="28705"/>
                                        </p:tgtEl>
                                        <p:attrNameLst>
                                          <p:attrName>style.visibility</p:attrName>
                                        </p:attrNameLst>
                                      </p:cBhvr>
                                      <p:to>
                                        <p:strVal val="visible"/>
                                      </p:to>
                                    </p:set>
                                    <p:anim calcmode="lin" valueType="num">
                                      <p:cBhvr>
                                        <p:cTn id="151" dur="500" fill="hold"/>
                                        <p:tgtEl>
                                          <p:spTgt spid="28705"/>
                                        </p:tgtEl>
                                        <p:attrNameLst>
                                          <p:attrName>ppt_w</p:attrName>
                                        </p:attrNameLst>
                                      </p:cBhvr>
                                      <p:tavLst>
                                        <p:tav tm="0">
                                          <p:val>
                                            <p:fltVal val="0"/>
                                          </p:val>
                                        </p:tav>
                                        <p:tav tm="100000">
                                          <p:val>
                                            <p:strVal val="#ppt_w"/>
                                          </p:val>
                                        </p:tav>
                                      </p:tavLst>
                                    </p:anim>
                                    <p:anim calcmode="lin" valueType="num">
                                      <p:cBhvr>
                                        <p:cTn id="152" dur="500" fill="hold"/>
                                        <p:tgtEl>
                                          <p:spTgt spid="28705"/>
                                        </p:tgtEl>
                                        <p:attrNameLst>
                                          <p:attrName>ppt_h</p:attrName>
                                        </p:attrNameLst>
                                      </p:cBhvr>
                                      <p:tavLst>
                                        <p:tav tm="0">
                                          <p:val>
                                            <p:strVal val="#ppt_h"/>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1" fill="hold" grpId="0" nodeType="clickEffect">
                                  <p:stCondLst>
                                    <p:cond delay="0"/>
                                  </p:stCondLst>
                                  <p:childTnLst>
                                    <p:set>
                                      <p:cBhvr>
                                        <p:cTn id="156" dur="1" fill="hold">
                                          <p:stCondLst>
                                            <p:cond delay="0"/>
                                          </p:stCondLst>
                                        </p:cTn>
                                        <p:tgtEl>
                                          <p:spTgt spid="28696"/>
                                        </p:tgtEl>
                                        <p:attrNameLst>
                                          <p:attrName>style.visibility</p:attrName>
                                        </p:attrNameLst>
                                      </p:cBhvr>
                                      <p:to>
                                        <p:strVal val="visible"/>
                                      </p:to>
                                    </p:set>
                                    <p:anim calcmode="lin" valueType="num">
                                      <p:cBhvr additive="base">
                                        <p:cTn id="157" dur="500" fill="hold"/>
                                        <p:tgtEl>
                                          <p:spTgt spid="28696"/>
                                        </p:tgtEl>
                                        <p:attrNameLst>
                                          <p:attrName>ppt_x</p:attrName>
                                        </p:attrNameLst>
                                      </p:cBhvr>
                                      <p:tavLst>
                                        <p:tav tm="0">
                                          <p:val>
                                            <p:strVal val="#ppt_x"/>
                                          </p:val>
                                        </p:tav>
                                        <p:tav tm="100000">
                                          <p:val>
                                            <p:strVal val="#ppt_x"/>
                                          </p:val>
                                        </p:tav>
                                      </p:tavLst>
                                    </p:anim>
                                    <p:anim calcmode="lin" valueType="num">
                                      <p:cBhvr additive="base">
                                        <p:cTn id="158" dur="500" fill="hold"/>
                                        <p:tgtEl>
                                          <p:spTgt spid="28696"/>
                                        </p:tgtEl>
                                        <p:attrNameLst>
                                          <p:attrName>ppt_y</p:attrName>
                                        </p:attrNameLst>
                                      </p:cBhvr>
                                      <p:tavLst>
                                        <p:tav tm="0">
                                          <p:val>
                                            <p:strVal val="0-#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1" fill="hold" grpId="0" nodeType="clickEffect">
                                  <p:stCondLst>
                                    <p:cond delay="0"/>
                                  </p:stCondLst>
                                  <p:childTnLst>
                                    <p:set>
                                      <p:cBhvr>
                                        <p:cTn id="162" dur="1" fill="hold">
                                          <p:stCondLst>
                                            <p:cond delay="0"/>
                                          </p:stCondLst>
                                        </p:cTn>
                                        <p:tgtEl>
                                          <p:spTgt spid="28697"/>
                                        </p:tgtEl>
                                        <p:attrNameLst>
                                          <p:attrName>style.visibility</p:attrName>
                                        </p:attrNameLst>
                                      </p:cBhvr>
                                      <p:to>
                                        <p:strVal val="visible"/>
                                      </p:to>
                                    </p:set>
                                    <p:anim calcmode="lin" valueType="num">
                                      <p:cBhvr additive="base">
                                        <p:cTn id="163" dur="500" fill="hold"/>
                                        <p:tgtEl>
                                          <p:spTgt spid="28697"/>
                                        </p:tgtEl>
                                        <p:attrNameLst>
                                          <p:attrName>ppt_x</p:attrName>
                                        </p:attrNameLst>
                                      </p:cBhvr>
                                      <p:tavLst>
                                        <p:tav tm="0">
                                          <p:val>
                                            <p:strVal val="#ppt_x"/>
                                          </p:val>
                                        </p:tav>
                                        <p:tav tm="100000">
                                          <p:val>
                                            <p:strVal val="#ppt_x"/>
                                          </p:val>
                                        </p:tav>
                                      </p:tavLst>
                                    </p:anim>
                                    <p:anim calcmode="lin" valueType="num">
                                      <p:cBhvr additive="base">
                                        <p:cTn id="164" dur="500" fill="hold"/>
                                        <p:tgtEl>
                                          <p:spTgt spid="28697"/>
                                        </p:tgtEl>
                                        <p:attrNameLst>
                                          <p:attrName>ppt_y</p:attrName>
                                        </p:attrNameLst>
                                      </p:cBhvr>
                                      <p:tavLst>
                                        <p:tav tm="0">
                                          <p:val>
                                            <p:strVal val="0-#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28698"/>
                                        </p:tgtEl>
                                        <p:attrNameLst>
                                          <p:attrName>style.visibility</p:attrName>
                                        </p:attrNameLst>
                                      </p:cBhvr>
                                      <p:to>
                                        <p:strVal val="visible"/>
                                      </p:to>
                                    </p:set>
                                    <p:anim calcmode="lin" valueType="num">
                                      <p:cBhvr additive="base">
                                        <p:cTn id="169" dur="500" fill="hold"/>
                                        <p:tgtEl>
                                          <p:spTgt spid="28698"/>
                                        </p:tgtEl>
                                        <p:attrNameLst>
                                          <p:attrName>ppt_x</p:attrName>
                                        </p:attrNameLst>
                                      </p:cBhvr>
                                      <p:tavLst>
                                        <p:tav tm="0">
                                          <p:val>
                                            <p:strVal val="#ppt_x"/>
                                          </p:val>
                                        </p:tav>
                                        <p:tav tm="100000">
                                          <p:val>
                                            <p:strVal val="#ppt_x"/>
                                          </p:val>
                                        </p:tav>
                                      </p:tavLst>
                                    </p:anim>
                                    <p:anim calcmode="lin" valueType="num">
                                      <p:cBhvr additive="base">
                                        <p:cTn id="170" dur="500" fill="hold"/>
                                        <p:tgtEl>
                                          <p:spTgt spid="28698"/>
                                        </p:tgtEl>
                                        <p:attrNameLst>
                                          <p:attrName>ppt_y</p:attrName>
                                        </p:attrNameLst>
                                      </p:cBhvr>
                                      <p:tavLst>
                                        <p:tav tm="0">
                                          <p:val>
                                            <p:strVal val="1+#ppt_h/2"/>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28699"/>
                                        </p:tgtEl>
                                        <p:attrNameLst>
                                          <p:attrName>style.visibility</p:attrName>
                                        </p:attrNameLst>
                                      </p:cBhvr>
                                      <p:to>
                                        <p:strVal val="visible"/>
                                      </p:to>
                                    </p:set>
                                    <p:anim calcmode="lin" valueType="num">
                                      <p:cBhvr additive="base">
                                        <p:cTn id="175" dur="500" fill="hold"/>
                                        <p:tgtEl>
                                          <p:spTgt spid="28699"/>
                                        </p:tgtEl>
                                        <p:attrNameLst>
                                          <p:attrName>ppt_x</p:attrName>
                                        </p:attrNameLst>
                                      </p:cBhvr>
                                      <p:tavLst>
                                        <p:tav tm="0">
                                          <p:val>
                                            <p:strVal val="#ppt_x"/>
                                          </p:val>
                                        </p:tav>
                                        <p:tav tm="100000">
                                          <p:val>
                                            <p:strVal val="#ppt_x"/>
                                          </p:val>
                                        </p:tav>
                                      </p:tavLst>
                                    </p:anim>
                                    <p:anim calcmode="lin" valueType="num">
                                      <p:cBhvr additive="base">
                                        <p:cTn id="176" dur="500" fill="hold"/>
                                        <p:tgtEl>
                                          <p:spTgt spid="28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utoUpdateAnimBg="0"/>
      <p:bldP spid="28680" grpId="0" autoUpdateAnimBg="0"/>
      <p:bldP spid="28696" grpId="0" autoUpdateAnimBg="0"/>
      <p:bldP spid="28697" grpId="0" autoUpdateAnimBg="0"/>
      <p:bldP spid="28698" grpId="0" autoUpdateAnimBg="0"/>
      <p:bldP spid="28699" grpId="0" autoUpdateAnimBg="0"/>
      <p:bldP spid="28700" grpId="0" autoUpdateAnimBg="0"/>
      <p:bldP spid="28703" grpId="0" autoUpdateAnimBg="0"/>
      <p:bldP spid="28704" grpId="0" autoUpdateAnimBg="0"/>
      <p:bldP spid="2870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a:extLst>
              <a:ext uri="{FF2B5EF4-FFF2-40B4-BE49-F238E27FC236}">
                <a16:creationId xmlns:a16="http://schemas.microsoft.com/office/drawing/2014/main" id="{6D22C0E2-B071-4F07-92FB-D4DA95BCEFE9}"/>
              </a:ext>
            </a:extLst>
          </p:cNvPr>
          <p:cNvSpPr txBox="1">
            <a:spLocks noChangeArrowheads="1"/>
          </p:cNvSpPr>
          <p:nvPr/>
        </p:nvSpPr>
        <p:spPr bwMode="auto">
          <a:xfrm>
            <a:off x="0" y="0"/>
            <a:ext cx="9144000" cy="1436688"/>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cs typeface="Times New Roman" panose="02020603050405020304" pitchFamily="18" charset="0"/>
              </a:rPr>
              <a:t>Q23: The front view of a line makes an angle of 30</a:t>
            </a:r>
            <a:r>
              <a:rPr lang="en-US" altLang="en-US" sz="1600" b="1">
                <a:latin typeface="Times New Roman" panose="02020603050405020304" pitchFamily="18" charset="0"/>
                <a:cs typeface="Times New Roman" panose="02020603050405020304" pitchFamily="18" charset="0"/>
              </a:rPr>
              <a:t>º</a:t>
            </a:r>
            <a:r>
              <a:rPr lang="en-US" altLang="en-US" sz="1600" b="1">
                <a:cs typeface="Times New Roman" panose="02020603050405020304" pitchFamily="18" charset="0"/>
              </a:rPr>
              <a:t> with the xy. The H.T. of the line is 45 mm in front of the V.P., while its V.T. is 30 mm below the H.P. One end of the line is 10 mm above the H.P. and the other end is 100 mm in front of the V.P.</a:t>
            </a:r>
          </a:p>
          <a:p>
            <a:pPr>
              <a:spcBef>
                <a:spcPct val="50000"/>
              </a:spcBef>
            </a:pPr>
            <a:r>
              <a:rPr lang="en-US" altLang="en-US" sz="1600" b="1">
                <a:cs typeface="Times New Roman" panose="02020603050405020304" pitchFamily="18" charset="0"/>
              </a:rPr>
              <a:t>Draw the projections of the line and determine (i) its true length, and (ii) its inclinations with the H.P. and the V.P. </a:t>
            </a:r>
          </a:p>
        </p:txBody>
      </p:sp>
      <p:sp>
        <p:nvSpPr>
          <p:cNvPr id="66565" name="Text Box 5">
            <a:extLst>
              <a:ext uri="{FF2B5EF4-FFF2-40B4-BE49-F238E27FC236}">
                <a16:creationId xmlns:a16="http://schemas.microsoft.com/office/drawing/2014/main" id="{A7D88E7B-4AB6-4333-9C94-3106DB5A6D59}"/>
              </a:ext>
            </a:extLst>
          </p:cNvPr>
          <p:cNvSpPr txBox="1">
            <a:spLocks noChangeArrowheads="1"/>
          </p:cNvSpPr>
          <p:nvPr/>
        </p:nvSpPr>
        <p:spPr bwMode="auto">
          <a:xfrm>
            <a:off x="2535238" y="2728913"/>
            <a:ext cx="542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66566" name="Line 6">
            <a:extLst>
              <a:ext uri="{FF2B5EF4-FFF2-40B4-BE49-F238E27FC236}">
                <a16:creationId xmlns:a16="http://schemas.microsoft.com/office/drawing/2014/main" id="{4C8A39DE-AECB-40D1-9A2D-CF6BF16F4B19}"/>
              </a:ext>
            </a:extLst>
          </p:cNvPr>
          <p:cNvSpPr>
            <a:spLocks noChangeShapeType="1"/>
          </p:cNvSpPr>
          <p:nvPr/>
        </p:nvSpPr>
        <p:spPr bwMode="auto">
          <a:xfrm>
            <a:off x="2835275" y="2892425"/>
            <a:ext cx="5699125" cy="4763"/>
          </a:xfrm>
          <a:prstGeom prst="line">
            <a:avLst/>
          </a:prstGeom>
          <a:noFill/>
          <a:ln w="127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7" name="Text Box 7">
            <a:extLst>
              <a:ext uri="{FF2B5EF4-FFF2-40B4-BE49-F238E27FC236}">
                <a16:creationId xmlns:a16="http://schemas.microsoft.com/office/drawing/2014/main" id="{14BAB6B7-50BF-4090-98C5-304E901A3900}"/>
              </a:ext>
            </a:extLst>
          </p:cNvPr>
          <p:cNvSpPr txBox="1">
            <a:spLocks noChangeArrowheads="1"/>
          </p:cNvSpPr>
          <p:nvPr/>
        </p:nvSpPr>
        <p:spPr bwMode="auto">
          <a:xfrm>
            <a:off x="8534400" y="2698750"/>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66568" name="Text Box 8">
            <a:extLst>
              <a:ext uri="{FF2B5EF4-FFF2-40B4-BE49-F238E27FC236}">
                <a16:creationId xmlns:a16="http://schemas.microsoft.com/office/drawing/2014/main" id="{0B1E33CE-445C-4AF8-A4BC-02642E328060}"/>
              </a:ext>
            </a:extLst>
          </p:cNvPr>
          <p:cNvSpPr txBox="1">
            <a:spLocks noChangeArrowheads="1"/>
          </p:cNvSpPr>
          <p:nvPr/>
        </p:nvSpPr>
        <p:spPr bwMode="auto">
          <a:xfrm>
            <a:off x="-6350" y="1436688"/>
            <a:ext cx="182245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33CC"/>
                </a:solidFill>
              </a:rPr>
              <a:t>Given,                     </a:t>
            </a:r>
            <a:r>
              <a:rPr lang="el-GR" altLang="en-US" sz="1400" b="1">
                <a:solidFill>
                  <a:srgbClr val="000099"/>
                </a:solidFill>
              </a:rPr>
              <a:t>α</a:t>
            </a:r>
            <a:r>
              <a:rPr lang="el-GR" altLang="en-US" sz="1400"/>
              <a:t> </a:t>
            </a:r>
            <a:r>
              <a:rPr lang="en-US" altLang="en-US" sz="1400" b="1">
                <a:solidFill>
                  <a:srgbClr val="0033CC"/>
                </a:solidFill>
              </a:rPr>
              <a:t>=30º,              H.T.: 45 mm</a:t>
            </a:r>
            <a:r>
              <a:rPr lang="en-US" altLang="en-US" sz="1400">
                <a:solidFill>
                  <a:srgbClr val="0033CC"/>
                </a:solidFill>
                <a:cs typeface="Arial" panose="020B0604020202020204" pitchFamily="34" charset="0"/>
              </a:rPr>
              <a:t>→</a:t>
            </a:r>
            <a:r>
              <a:rPr lang="en-US" altLang="en-US" sz="1400" b="1">
                <a:solidFill>
                  <a:srgbClr val="0033CC"/>
                </a:solidFill>
                <a:cs typeface="Arial" panose="020B0604020202020204" pitchFamily="34" charset="0"/>
              </a:rPr>
              <a:t>V.P., V.T. : 30 mm </a:t>
            </a:r>
            <a:r>
              <a:rPr lang="en-US" altLang="en-US" sz="1400">
                <a:solidFill>
                  <a:srgbClr val="0033CC"/>
                </a:solidFill>
                <a:cs typeface="Arial" panose="020B0604020202020204" pitchFamily="34" charset="0"/>
              </a:rPr>
              <a:t>↓</a:t>
            </a:r>
            <a:r>
              <a:rPr lang="en-US" altLang="en-US" sz="1400" b="1">
                <a:solidFill>
                  <a:srgbClr val="0033CC"/>
                </a:solidFill>
                <a:cs typeface="Arial" panose="020B0604020202020204" pitchFamily="34" charset="0"/>
              </a:rPr>
              <a:t>H.P</a:t>
            </a:r>
            <a:r>
              <a:rPr lang="en-US" altLang="en-US" sz="1400">
                <a:solidFill>
                  <a:srgbClr val="0033CC"/>
                </a:solidFill>
                <a:cs typeface="Arial" panose="020B0604020202020204" pitchFamily="34" charset="0"/>
              </a:rPr>
              <a:t>.      </a:t>
            </a:r>
            <a:r>
              <a:rPr lang="en-US" altLang="en-US" sz="1400" b="1">
                <a:solidFill>
                  <a:srgbClr val="0033CC"/>
                </a:solidFill>
              </a:rPr>
              <a:t>A: 10 mm </a:t>
            </a:r>
            <a:r>
              <a:rPr lang="en-US" altLang="en-US" sz="1400">
                <a:solidFill>
                  <a:srgbClr val="0033CC"/>
                </a:solidFill>
                <a:cs typeface="Arial" panose="020B0604020202020204" pitchFamily="34" charset="0"/>
              </a:rPr>
              <a:t>↑</a:t>
            </a:r>
            <a:r>
              <a:rPr lang="en-US" altLang="en-US" sz="1400" b="1">
                <a:solidFill>
                  <a:srgbClr val="0033CC"/>
                </a:solidFill>
                <a:cs typeface="Arial" panose="020B0604020202020204" pitchFamily="34" charset="0"/>
              </a:rPr>
              <a:t> H.P.,  </a:t>
            </a:r>
            <a:r>
              <a:rPr lang="en-US" altLang="en-US" sz="1400" b="1">
                <a:solidFill>
                  <a:srgbClr val="0033CC"/>
                </a:solidFill>
              </a:rPr>
              <a:t>B: 100 mm</a:t>
            </a:r>
            <a:r>
              <a:rPr lang="en-US" altLang="en-US" sz="1400">
                <a:solidFill>
                  <a:srgbClr val="0033CC"/>
                </a:solidFill>
                <a:cs typeface="Arial" panose="020B0604020202020204" pitchFamily="34" charset="0"/>
              </a:rPr>
              <a:t>→</a:t>
            </a:r>
            <a:r>
              <a:rPr lang="en-US" altLang="en-US" sz="1400" b="1">
                <a:solidFill>
                  <a:srgbClr val="0033CC"/>
                </a:solidFill>
                <a:cs typeface="Arial" panose="020B0604020202020204" pitchFamily="34" charset="0"/>
              </a:rPr>
              <a:t>V.P.</a:t>
            </a:r>
          </a:p>
        </p:txBody>
      </p:sp>
      <p:sp>
        <p:nvSpPr>
          <p:cNvPr id="66569" name="Text Box 9">
            <a:extLst>
              <a:ext uri="{FF2B5EF4-FFF2-40B4-BE49-F238E27FC236}">
                <a16:creationId xmlns:a16="http://schemas.microsoft.com/office/drawing/2014/main" id="{D662A590-3305-42D2-BB7E-E146BC8E9187}"/>
              </a:ext>
            </a:extLst>
          </p:cNvPr>
          <p:cNvSpPr txBox="1">
            <a:spLocks noChangeArrowheads="1"/>
          </p:cNvSpPr>
          <p:nvPr/>
        </p:nvSpPr>
        <p:spPr bwMode="auto">
          <a:xfrm>
            <a:off x="2095500" y="1436688"/>
            <a:ext cx="13589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        True Length,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Ø</a:t>
            </a:r>
          </a:p>
        </p:txBody>
      </p:sp>
      <p:sp>
        <p:nvSpPr>
          <p:cNvPr id="66570" name="Line 10">
            <a:extLst>
              <a:ext uri="{FF2B5EF4-FFF2-40B4-BE49-F238E27FC236}">
                <a16:creationId xmlns:a16="http://schemas.microsoft.com/office/drawing/2014/main" id="{2330CFF1-2C9E-438E-BDAF-361525BABAF7}"/>
              </a:ext>
            </a:extLst>
          </p:cNvPr>
          <p:cNvSpPr>
            <a:spLocks noChangeShapeType="1"/>
          </p:cNvSpPr>
          <p:nvPr/>
        </p:nvSpPr>
        <p:spPr bwMode="auto">
          <a:xfrm>
            <a:off x="2900363" y="2524125"/>
            <a:ext cx="49403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1" name="Line 11">
            <a:extLst>
              <a:ext uri="{FF2B5EF4-FFF2-40B4-BE49-F238E27FC236}">
                <a16:creationId xmlns:a16="http://schemas.microsoft.com/office/drawing/2014/main" id="{6D51F90B-E1F7-466E-A28E-BC338184417F}"/>
              </a:ext>
            </a:extLst>
          </p:cNvPr>
          <p:cNvSpPr>
            <a:spLocks noChangeShapeType="1"/>
          </p:cNvSpPr>
          <p:nvPr/>
        </p:nvSpPr>
        <p:spPr bwMode="auto">
          <a:xfrm>
            <a:off x="2992438" y="2528888"/>
            <a:ext cx="0" cy="357187"/>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2" name="Text Box 12">
            <a:extLst>
              <a:ext uri="{FF2B5EF4-FFF2-40B4-BE49-F238E27FC236}">
                <a16:creationId xmlns:a16="http://schemas.microsoft.com/office/drawing/2014/main" id="{CA3DB5FA-AC1F-4444-98E7-ABAD1BA3079A}"/>
              </a:ext>
            </a:extLst>
          </p:cNvPr>
          <p:cNvSpPr txBox="1">
            <a:spLocks noChangeArrowheads="1"/>
          </p:cNvSpPr>
          <p:nvPr/>
        </p:nvSpPr>
        <p:spPr bwMode="auto">
          <a:xfrm rot="16200000">
            <a:off x="2568575" y="247491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10</a:t>
            </a:r>
          </a:p>
        </p:txBody>
      </p:sp>
      <p:sp>
        <p:nvSpPr>
          <p:cNvPr id="66573" name="Oval 13">
            <a:extLst>
              <a:ext uri="{FF2B5EF4-FFF2-40B4-BE49-F238E27FC236}">
                <a16:creationId xmlns:a16="http://schemas.microsoft.com/office/drawing/2014/main" id="{477CE12D-F168-4E60-A152-004473AB0055}"/>
              </a:ext>
            </a:extLst>
          </p:cNvPr>
          <p:cNvSpPr>
            <a:spLocks noChangeArrowheads="1"/>
          </p:cNvSpPr>
          <p:nvPr/>
        </p:nvSpPr>
        <p:spPr bwMode="auto">
          <a:xfrm>
            <a:off x="5856288" y="2500313"/>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Text Box 14">
            <a:extLst>
              <a:ext uri="{FF2B5EF4-FFF2-40B4-BE49-F238E27FC236}">
                <a16:creationId xmlns:a16="http://schemas.microsoft.com/office/drawing/2014/main" id="{16DD3116-E8E5-4280-875F-60640CAF4FD7}"/>
              </a:ext>
            </a:extLst>
          </p:cNvPr>
          <p:cNvSpPr txBox="1">
            <a:spLocks noChangeArrowheads="1"/>
          </p:cNvSpPr>
          <p:nvPr/>
        </p:nvSpPr>
        <p:spPr bwMode="auto">
          <a:xfrm>
            <a:off x="5646738" y="2236788"/>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p>
        </p:txBody>
      </p:sp>
      <p:sp>
        <p:nvSpPr>
          <p:cNvPr id="66575" name="Line 15">
            <a:extLst>
              <a:ext uri="{FF2B5EF4-FFF2-40B4-BE49-F238E27FC236}">
                <a16:creationId xmlns:a16="http://schemas.microsoft.com/office/drawing/2014/main" id="{0CF43E4C-7E91-497B-984D-0BB650D1C60B}"/>
              </a:ext>
            </a:extLst>
          </p:cNvPr>
          <p:cNvSpPr>
            <a:spLocks noChangeShapeType="1"/>
          </p:cNvSpPr>
          <p:nvPr/>
        </p:nvSpPr>
        <p:spPr bwMode="auto">
          <a:xfrm rot="19800000" flipV="1">
            <a:off x="2884488" y="2671763"/>
            <a:ext cx="548481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Oval 16">
            <a:extLst>
              <a:ext uri="{FF2B5EF4-FFF2-40B4-BE49-F238E27FC236}">
                <a16:creationId xmlns:a16="http://schemas.microsoft.com/office/drawing/2014/main" id="{1AC65124-46B9-4EC8-B889-3B5C0896DD1D}"/>
              </a:ext>
            </a:extLst>
          </p:cNvPr>
          <p:cNvSpPr>
            <a:spLocks noChangeArrowheads="1"/>
          </p:cNvSpPr>
          <p:nvPr/>
        </p:nvSpPr>
        <p:spPr bwMode="auto">
          <a:xfrm>
            <a:off x="5219700" y="2870200"/>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7" name="Text Box 17">
            <a:extLst>
              <a:ext uri="{FF2B5EF4-FFF2-40B4-BE49-F238E27FC236}">
                <a16:creationId xmlns:a16="http://schemas.microsoft.com/office/drawing/2014/main" id="{C3A442CD-5724-443D-A723-17ED1D77F598}"/>
              </a:ext>
            </a:extLst>
          </p:cNvPr>
          <p:cNvSpPr txBox="1">
            <a:spLocks noChangeArrowheads="1"/>
          </p:cNvSpPr>
          <p:nvPr/>
        </p:nvSpPr>
        <p:spPr bwMode="auto">
          <a:xfrm>
            <a:off x="5013325" y="2603500"/>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t>
            </a:r>
          </a:p>
        </p:txBody>
      </p:sp>
      <p:sp>
        <p:nvSpPr>
          <p:cNvPr id="66578" name="Line 18">
            <a:extLst>
              <a:ext uri="{FF2B5EF4-FFF2-40B4-BE49-F238E27FC236}">
                <a16:creationId xmlns:a16="http://schemas.microsoft.com/office/drawing/2014/main" id="{6BE40265-4A4A-4959-BDC0-5C569C9DDE48}"/>
              </a:ext>
            </a:extLst>
          </p:cNvPr>
          <p:cNvSpPr>
            <a:spLocks noChangeShapeType="1"/>
          </p:cNvSpPr>
          <p:nvPr/>
        </p:nvSpPr>
        <p:spPr bwMode="auto">
          <a:xfrm flipH="1">
            <a:off x="5241925" y="2895600"/>
            <a:ext cx="0" cy="1617663"/>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9" name="Text Box 19">
            <a:extLst>
              <a:ext uri="{FF2B5EF4-FFF2-40B4-BE49-F238E27FC236}">
                <a16:creationId xmlns:a16="http://schemas.microsoft.com/office/drawing/2014/main" id="{01D74977-FF53-4E0B-8D9E-C130F8B06EC4}"/>
              </a:ext>
            </a:extLst>
          </p:cNvPr>
          <p:cNvSpPr txBox="1">
            <a:spLocks noChangeArrowheads="1"/>
          </p:cNvSpPr>
          <p:nvPr/>
        </p:nvSpPr>
        <p:spPr bwMode="auto">
          <a:xfrm rot="16200000">
            <a:off x="4865687" y="3533776"/>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45</a:t>
            </a:r>
          </a:p>
        </p:txBody>
      </p:sp>
      <p:sp>
        <p:nvSpPr>
          <p:cNvPr id="66580" name="Oval 20">
            <a:extLst>
              <a:ext uri="{FF2B5EF4-FFF2-40B4-BE49-F238E27FC236}">
                <a16:creationId xmlns:a16="http://schemas.microsoft.com/office/drawing/2014/main" id="{E4932AC8-E358-46C6-B5CA-C85109CBAAF8}"/>
              </a:ext>
            </a:extLst>
          </p:cNvPr>
          <p:cNvSpPr>
            <a:spLocks noChangeArrowheads="1"/>
          </p:cNvSpPr>
          <p:nvPr/>
        </p:nvSpPr>
        <p:spPr bwMode="auto">
          <a:xfrm>
            <a:off x="5219700" y="4489450"/>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Text Box 21">
            <a:extLst>
              <a:ext uri="{FF2B5EF4-FFF2-40B4-BE49-F238E27FC236}">
                <a16:creationId xmlns:a16="http://schemas.microsoft.com/office/drawing/2014/main" id="{DC397A6A-8299-41AE-A71D-F1BE6CE4FD12}"/>
              </a:ext>
            </a:extLst>
          </p:cNvPr>
          <p:cNvSpPr txBox="1">
            <a:spLocks noChangeArrowheads="1"/>
          </p:cNvSpPr>
          <p:nvPr/>
        </p:nvSpPr>
        <p:spPr bwMode="auto">
          <a:xfrm>
            <a:off x="5006975" y="4367213"/>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t>
            </a:r>
          </a:p>
        </p:txBody>
      </p:sp>
      <p:sp>
        <p:nvSpPr>
          <p:cNvPr id="66582" name="Line 22">
            <a:extLst>
              <a:ext uri="{FF2B5EF4-FFF2-40B4-BE49-F238E27FC236}">
                <a16:creationId xmlns:a16="http://schemas.microsoft.com/office/drawing/2014/main" id="{D14196E2-6B15-4ADD-BDFB-8306BD1331E5}"/>
              </a:ext>
            </a:extLst>
          </p:cNvPr>
          <p:cNvSpPr>
            <a:spLocks noChangeShapeType="1"/>
          </p:cNvSpPr>
          <p:nvPr/>
        </p:nvSpPr>
        <p:spPr bwMode="auto">
          <a:xfrm flipV="1">
            <a:off x="2833688" y="3975100"/>
            <a:ext cx="98583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3" name="Line 23">
            <a:extLst>
              <a:ext uri="{FF2B5EF4-FFF2-40B4-BE49-F238E27FC236}">
                <a16:creationId xmlns:a16="http://schemas.microsoft.com/office/drawing/2014/main" id="{AF6C8FAC-1A13-4A81-BE8E-55E051B69163}"/>
              </a:ext>
            </a:extLst>
          </p:cNvPr>
          <p:cNvSpPr>
            <a:spLocks noChangeShapeType="1"/>
          </p:cNvSpPr>
          <p:nvPr/>
        </p:nvSpPr>
        <p:spPr bwMode="auto">
          <a:xfrm>
            <a:off x="2992438" y="2897188"/>
            <a:ext cx="0" cy="1077912"/>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Text Box 24">
            <a:extLst>
              <a:ext uri="{FF2B5EF4-FFF2-40B4-BE49-F238E27FC236}">
                <a16:creationId xmlns:a16="http://schemas.microsoft.com/office/drawing/2014/main" id="{E9BAF96E-5F1E-4533-8F01-2A67D54AB3F6}"/>
              </a:ext>
            </a:extLst>
          </p:cNvPr>
          <p:cNvSpPr txBox="1">
            <a:spLocks noChangeArrowheads="1"/>
          </p:cNvSpPr>
          <p:nvPr/>
        </p:nvSpPr>
        <p:spPr bwMode="auto">
          <a:xfrm rot="16200000">
            <a:off x="2587625" y="321151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30</a:t>
            </a:r>
          </a:p>
        </p:txBody>
      </p:sp>
      <p:sp>
        <p:nvSpPr>
          <p:cNvPr id="66585" name="Oval 25">
            <a:extLst>
              <a:ext uri="{FF2B5EF4-FFF2-40B4-BE49-F238E27FC236}">
                <a16:creationId xmlns:a16="http://schemas.microsoft.com/office/drawing/2014/main" id="{21A30A0D-8156-44DF-9C3B-1352271E7CE9}"/>
              </a:ext>
            </a:extLst>
          </p:cNvPr>
          <p:cNvSpPr>
            <a:spLocks noChangeArrowheads="1"/>
          </p:cNvSpPr>
          <p:nvPr/>
        </p:nvSpPr>
        <p:spPr bwMode="auto">
          <a:xfrm>
            <a:off x="3344863" y="3951288"/>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6" name="Text Box 26">
            <a:extLst>
              <a:ext uri="{FF2B5EF4-FFF2-40B4-BE49-F238E27FC236}">
                <a16:creationId xmlns:a16="http://schemas.microsoft.com/office/drawing/2014/main" id="{260E1188-1FAD-4A13-9256-F44CA90264A4}"/>
              </a:ext>
            </a:extLst>
          </p:cNvPr>
          <p:cNvSpPr txBox="1">
            <a:spLocks noChangeArrowheads="1"/>
          </p:cNvSpPr>
          <p:nvPr/>
        </p:nvSpPr>
        <p:spPr bwMode="auto">
          <a:xfrm>
            <a:off x="3138488" y="3684588"/>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v’</a:t>
            </a:r>
          </a:p>
        </p:txBody>
      </p:sp>
      <p:sp>
        <p:nvSpPr>
          <p:cNvPr id="66587" name="Line 27">
            <a:extLst>
              <a:ext uri="{FF2B5EF4-FFF2-40B4-BE49-F238E27FC236}">
                <a16:creationId xmlns:a16="http://schemas.microsoft.com/office/drawing/2014/main" id="{15C3E85B-EB8C-4875-821A-5D9CA4AC165A}"/>
              </a:ext>
            </a:extLst>
          </p:cNvPr>
          <p:cNvSpPr>
            <a:spLocks noChangeShapeType="1"/>
          </p:cNvSpPr>
          <p:nvPr/>
        </p:nvSpPr>
        <p:spPr bwMode="auto">
          <a:xfrm flipV="1">
            <a:off x="3368675" y="2892425"/>
            <a:ext cx="0" cy="10826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Oval 28">
            <a:extLst>
              <a:ext uri="{FF2B5EF4-FFF2-40B4-BE49-F238E27FC236}">
                <a16:creationId xmlns:a16="http://schemas.microsoft.com/office/drawing/2014/main" id="{F65A8219-A7DB-40DA-A1A5-F21AA6FA556B}"/>
              </a:ext>
            </a:extLst>
          </p:cNvPr>
          <p:cNvSpPr>
            <a:spLocks noChangeArrowheads="1"/>
          </p:cNvSpPr>
          <p:nvPr/>
        </p:nvSpPr>
        <p:spPr bwMode="auto">
          <a:xfrm>
            <a:off x="3348038" y="2870200"/>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9" name="Text Box 29">
            <a:extLst>
              <a:ext uri="{FF2B5EF4-FFF2-40B4-BE49-F238E27FC236}">
                <a16:creationId xmlns:a16="http://schemas.microsoft.com/office/drawing/2014/main" id="{5D22553C-5068-40FD-B2A1-3012E5D8474D}"/>
              </a:ext>
            </a:extLst>
          </p:cNvPr>
          <p:cNvSpPr txBox="1">
            <a:spLocks noChangeArrowheads="1"/>
          </p:cNvSpPr>
          <p:nvPr/>
        </p:nvSpPr>
        <p:spPr bwMode="auto">
          <a:xfrm>
            <a:off x="3138488" y="2603500"/>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v</a:t>
            </a:r>
          </a:p>
        </p:txBody>
      </p:sp>
      <p:sp>
        <p:nvSpPr>
          <p:cNvPr id="66590" name="Line 30">
            <a:extLst>
              <a:ext uri="{FF2B5EF4-FFF2-40B4-BE49-F238E27FC236}">
                <a16:creationId xmlns:a16="http://schemas.microsoft.com/office/drawing/2014/main" id="{2132F378-A80F-4F4B-B090-A26F4BC12424}"/>
              </a:ext>
            </a:extLst>
          </p:cNvPr>
          <p:cNvSpPr>
            <a:spLocks noChangeShapeType="1"/>
          </p:cNvSpPr>
          <p:nvPr/>
        </p:nvSpPr>
        <p:spPr bwMode="auto">
          <a:xfrm rot="2460000">
            <a:off x="2657475" y="4786313"/>
            <a:ext cx="5786438"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1" name="Line 31">
            <a:extLst>
              <a:ext uri="{FF2B5EF4-FFF2-40B4-BE49-F238E27FC236}">
                <a16:creationId xmlns:a16="http://schemas.microsoft.com/office/drawing/2014/main" id="{2CF30B26-0B1B-483F-AF75-C563405EE71B}"/>
              </a:ext>
            </a:extLst>
          </p:cNvPr>
          <p:cNvSpPr>
            <a:spLocks noChangeShapeType="1"/>
          </p:cNvSpPr>
          <p:nvPr/>
        </p:nvSpPr>
        <p:spPr bwMode="auto">
          <a:xfrm>
            <a:off x="8534400" y="2895600"/>
            <a:ext cx="0" cy="3602038"/>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2" name="Text Box 32">
            <a:extLst>
              <a:ext uri="{FF2B5EF4-FFF2-40B4-BE49-F238E27FC236}">
                <a16:creationId xmlns:a16="http://schemas.microsoft.com/office/drawing/2014/main" id="{9A7E221E-9141-45A1-9C66-C0E8302D5AC8}"/>
              </a:ext>
            </a:extLst>
          </p:cNvPr>
          <p:cNvSpPr txBox="1">
            <a:spLocks noChangeArrowheads="1"/>
          </p:cNvSpPr>
          <p:nvPr/>
        </p:nvSpPr>
        <p:spPr bwMode="auto">
          <a:xfrm rot="16200000">
            <a:off x="8380412" y="4483101"/>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100</a:t>
            </a:r>
          </a:p>
        </p:txBody>
      </p:sp>
      <p:sp>
        <p:nvSpPr>
          <p:cNvPr id="66593" name="Line 33">
            <a:extLst>
              <a:ext uri="{FF2B5EF4-FFF2-40B4-BE49-F238E27FC236}">
                <a16:creationId xmlns:a16="http://schemas.microsoft.com/office/drawing/2014/main" id="{892F6CF6-D80E-4851-AC22-372E5749E106}"/>
              </a:ext>
            </a:extLst>
          </p:cNvPr>
          <p:cNvSpPr>
            <a:spLocks noChangeShapeType="1"/>
          </p:cNvSpPr>
          <p:nvPr/>
        </p:nvSpPr>
        <p:spPr bwMode="auto">
          <a:xfrm>
            <a:off x="7035800" y="6497638"/>
            <a:ext cx="1627188"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4" name="Line 34">
            <a:extLst>
              <a:ext uri="{FF2B5EF4-FFF2-40B4-BE49-F238E27FC236}">
                <a16:creationId xmlns:a16="http://schemas.microsoft.com/office/drawing/2014/main" id="{415DB12B-D3EA-437D-9ADB-186E9D0882B7}"/>
              </a:ext>
            </a:extLst>
          </p:cNvPr>
          <p:cNvSpPr>
            <a:spLocks noChangeShapeType="1"/>
          </p:cNvSpPr>
          <p:nvPr/>
        </p:nvSpPr>
        <p:spPr bwMode="auto">
          <a:xfrm flipH="1">
            <a:off x="5878513" y="2522538"/>
            <a:ext cx="0" cy="2549525"/>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5" name="Oval 35">
            <a:extLst>
              <a:ext uri="{FF2B5EF4-FFF2-40B4-BE49-F238E27FC236}">
                <a16:creationId xmlns:a16="http://schemas.microsoft.com/office/drawing/2014/main" id="{0FCBF791-8EDC-4576-B475-724EFF2D5ED4}"/>
              </a:ext>
            </a:extLst>
          </p:cNvPr>
          <p:cNvSpPr>
            <a:spLocks noChangeArrowheads="1"/>
          </p:cNvSpPr>
          <p:nvPr/>
        </p:nvSpPr>
        <p:spPr bwMode="auto">
          <a:xfrm>
            <a:off x="5856288" y="5046663"/>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6" name="Text Box 36">
            <a:extLst>
              <a:ext uri="{FF2B5EF4-FFF2-40B4-BE49-F238E27FC236}">
                <a16:creationId xmlns:a16="http://schemas.microsoft.com/office/drawing/2014/main" id="{6CDAD35E-2AC5-441A-BEF1-C866525C6322}"/>
              </a:ext>
            </a:extLst>
          </p:cNvPr>
          <p:cNvSpPr txBox="1">
            <a:spLocks noChangeArrowheads="1"/>
          </p:cNvSpPr>
          <p:nvPr/>
        </p:nvSpPr>
        <p:spPr bwMode="auto">
          <a:xfrm>
            <a:off x="5529263" y="4824413"/>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p>
        </p:txBody>
      </p:sp>
      <p:sp>
        <p:nvSpPr>
          <p:cNvPr id="66597" name="Oval 37">
            <a:extLst>
              <a:ext uri="{FF2B5EF4-FFF2-40B4-BE49-F238E27FC236}">
                <a16:creationId xmlns:a16="http://schemas.microsoft.com/office/drawing/2014/main" id="{189717BB-0C0A-499F-B9A5-8406377E81AE}"/>
              </a:ext>
            </a:extLst>
          </p:cNvPr>
          <p:cNvSpPr>
            <a:spLocks noChangeArrowheads="1"/>
          </p:cNvSpPr>
          <p:nvPr/>
        </p:nvSpPr>
        <p:spPr bwMode="auto">
          <a:xfrm>
            <a:off x="7496175" y="155257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8" name="Text Box 38">
            <a:extLst>
              <a:ext uri="{FF2B5EF4-FFF2-40B4-BE49-F238E27FC236}">
                <a16:creationId xmlns:a16="http://schemas.microsoft.com/office/drawing/2014/main" id="{E7774A56-EA45-45FD-BC0F-5F038F5DAFDD}"/>
              </a:ext>
            </a:extLst>
          </p:cNvPr>
          <p:cNvSpPr txBox="1">
            <a:spLocks noChangeArrowheads="1"/>
          </p:cNvSpPr>
          <p:nvPr/>
        </p:nvSpPr>
        <p:spPr bwMode="auto">
          <a:xfrm>
            <a:off x="7118350" y="1301750"/>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p>
        </p:txBody>
      </p:sp>
      <p:sp>
        <p:nvSpPr>
          <p:cNvPr id="66599" name="Line 39">
            <a:extLst>
              <a:ext uri="{FF2B5EF4-FFF2-40B4-BE49-F238E27FC236}">
                <a16:creationId xmlns:a16="http://schemas.microsoft.com/office/drawing/2014/main" id="{34C0110E-71E9-4A8E-A2FD-7FDFD2117CFD}"/>
              </a:ext>
            </a:extLst>
          </p:cNvPr>
          <p:cNvSpPr>
            <a:spLocks noChangeShapeType="1"/>
          </p:cNvSpPr>
          <p:nvPr/>
        </p:nvSpPr>
        <p:spPr bwMode="auto">
          <a:xfrm flipV="1">
            <a:off x="7519988" y="1436688"/>
            <a:ext cx="0" cy="506095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0" name="Oval 40">
            <a:extLst>
              <a:ext uri="{FF2B5EF4-FFF2-40B4-BE49-F238E27FC236}">
                <a16:creationId xmlns:a16="http://schemas.microsoft.com/office/drawing/2014/main" id="{8C04DCC7-3956-4C73-94C8-BA12F62A2B76}"/>
              </a:ext>
            </a:extLst>
          </p:cNvPr>
          <p:cNvSpPr>
            <a:spLocks noChangeArrowheads="1"/>
          </p:cNvSpPr>
          <p:nvPr/>
        </p:nvSpPr>
        <p:spPr bwMode="auto">
          <a:xfrm>
            <a:off x="7496175" y="647382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1" name="Text Box 41">
            <a:extLst>
              <a:ext uri="{FF2B5EF4-FFF2-40B4-BE49-F238E27FC236}">
                <a16:creationId xmlns:a16="http://schemas.microsoft.com/office/drawing/2014/main" id="{FD05F4BC-BCC0-4CCC-906F-8B9CE77B8C28}"/>
              </a:ext>
            </a:extLst>
          </p:cNvPr>
          <p:cNvSpPr txBox="1">
            <a:spLocks noChangeArrowheads="1"/>
          </p:cNvSpPr>
          <p:nvPr/>
        </p:nvSpPr>
        <p:spPr bwMode="auto">
          <a:xfrm>
            <a:off x="7192963" y="6408738"/>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p>
        </p:txBody>
      </p:sp>
      <p:sp>
        <p:nvSpPr>
          <p:cNvPr id="66603" name="Line 43">
            <a:extLst>
              <a:ext uri="{FF2B5EF4-FFF2-40B4-BE49-F238E27FC236}">
                <a16:creationId xmlns:a16="http://schemas.microsoft.com/office/drawing/2014/main" id="{11B8DF50-ED28-4833-B57D-423D94A0B2F8}"/>
              </a:ext>
            </a:extLst>
          </p:cNvPr>
          <p:cNvSpPr>
            <a:spLocks noChangeShapeType="1"/>
          </p:cNvSpPr>
          <p:nvPr/>
        </p:nvSpPr>
        <p:spPr bwMode="auto">
          <a:xfrm rot="19800000">
            <a:off x="5751513" y="2052638"/>
            <a:ext cx="1892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4" name="Line 44">
            <a:extLst>
              <a:ext uri="{FF2B5EF4-FFF2-40B4-BE49-F238E27FC236}">
                <a16:creationId xmlns:a16="http://schemas.microsoft.com/office/drawing/2014/main" id="{7114EA48-2139-47E4-8278-406FAB4A36B0}"/>
              </a:ext>
            </a:extLst>
          </p:cNvPr>
          <p:cNvSpPr>
            <a:spLocks noChangeShapeType="1"/>
          </p:cNvSpPr>
          <p:nvPr/>
        </p:nvSpPr>
        <p:spPr bwMode="auto">
          <a:xfrm rot="2460000">
            <a:off x="5611813" y="5784850"/>
            <a:ext cx="21748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5" name="Arc 45">
            <a:extLst>
              <a:ext uri="{FF2B5EF4-FFF2-40B4-BE49-F238E27FC236}">
                <a16:creationId xmlns:a16="http://schemas.microsoft.com/office/drawing/2014/main" id="{36104961-8D12-4F3C-A52A-F87707E0FA4B}"/>
              </a:ext>
            </a:extLst>
          </p:cNvPr>
          <p:cNvSpPr>
            <a:spLocks/>
          </p:cNvSpPr>
          <p:nvPr/>
        </p:nvSpPr>
        <p:spPr bwMode="auto">
          <a:xfrm>
            <a:off x="5883275" y="1574800"/>
            <a:ext cx="1892300" cy="952500"/>
          </a:xfrm>
          <a:custGeom>
            <a:avLst/>
            <a:gdLst>
              <a:gd name="G0" fmla="+- 0 0 0"/>
              <a:gd name="G1" fmla="+- 10876 0 0"/>
              <a:gd name="G2" fmla="+- 21600 0 0"/>
              <a:gd name="T0" fmla="*/ 18662 w 21600"/>
              <a:gd name="T1" fmla="*/ 0 h 10876"/>
              <a:gd name="T2" fmla="*/ 21600 w 21600"/>
              <a:gd name="T3" fmla="*/ 10876 h 10876"/>
              <a:gd name="T4" fmla="*/ 0 w 21600"/>
              <a:gd name="T5" fmla="*/ 10876 h 10876"/>
            </a:gdLst>
            <a:ahLst/>
            <a:cxnLst>
              <a:cxn ang="0">
                <a:pos x="T0" y="T1"/>
              </a:cxn>
              <a:cxn ang="0">
                <a:pos x="T2" y="T3"/>
              </a:cxn>
              <a:cxn ang="0">
                <a:pos x="T4" y="T5"/>
              </a:cxn>
            </a:cxnLst>
            <a:rect l="0" t="0" r="r" b="b"/>
            <a:pathLst>
              <a:path w="21600" h="10876" fill="none" extrusionOk="0">
                <a:moveTo>
                  <a:pt x="18662" y="-1"/>
                </a:moveTo>
                <a:cubicBezTo>
                  <a:pt x="20586" y="3301"/>
                  <a:pt x="21600" y="7054"/>
                  <a:pt x="21600" y="10876"/>
                </a:cubicBezTo>
              </a:path>
              <a:path w="21600" h="10876" stroke="0" extrusionOk="0">
                <a:moveTo>
                  <a:pt x="18662" y="-1"/>
                </a:moveTo>
                <a:cubicBezTo>
                  <a:pt x="20586" y="3301"/>
                  <a:pt x="21600" y="7054"/>
                  <a:pt x="21600" y="10876"/>
                </a:cubicBezTo>
                <a:lnTo>
                  <a:pt x="0" y="10876"/>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6" name="Arc 46">
            <a:extLst>
              <a:ext uri="{FF2B5EF4-FFF2-40B4-BE49-F238E27FC236}">
                <a16:creationId xmlns:a16="http://schemas.microsoft.com/office/drawing/2014/main" id="{7B01342A-4701-4F56-A7E0-554B6D145DE9}"/>
              </a:ext>
            </a:extLst>
          </p:cNvPr>
          <p:cNvSpPr>
            <a:spLocks/>
          </p:cNvSpPr>
          <p:nvPr/>
        </p:nvSpPr>
        <p:spPr bwMode="auto">
          <a:xfrm flipV="1">
            <a:off x="5878513" y="5068888"/>
            <a:ext cx="2174875" cy="1431925"/>
          </a:xfrm>
          <a:custGeom>
            <a:avLst/>
            <a:gdLst>
              <a:gd name="G0" fmla="+- 0 0 0"/>
              <a:gd name="G1" fmla="+- 14220 0 0"/>
              <a:gd name="G2" fmla="+- 21600 0 0"/>
              <a:gd name="T0" fmla="*/ 16259 w 21600"/>
              <a:gd name="T1" fmla="*/ 0 h 14220"/>
              <a:gd name="T2" fmla="*/ 21600 w 21600"/>
              <a:gd name="T3" fmla="*/ 14220 h 14220"/>
              <a:gd name="T4" fmla="*/ 0 w 21600"/>
              <a:gd name="T5" fmla="*/ 14220 h 14220"/>
            </a:gdLst>
            <a:ahLst/>
            <a:cxnLst>
              <a:cxn ang="0">
                <a:pos x="T0" y="T1"/>
              </a:cxn>
              <a:cxn ang="0">
                <a:pos x="T2" y="T3"/>
              </a:cxn>
              <a:cxn ang="0">
                <a:pos x="T4" y="T5"/>
              </a:cxn>
            </a:cxnLst>
            <a:rect l="0" t="0" r="r" b="b"/>
            <a:pathLst>
              <a:path w="21600" h="14220" fill="none" extrusionOk="0">
                <a:moveTo>
                  <a:pt x="16258" y="0"/>
                </a:moveTo>
                <a:cubicBezTo>
                  <a:pt x="19702" y="3937"/>
                  <a:pt x="21600" y="8989"/>
                  <a:pt x="21600" y="14220"/>
                </a:cubicBezTo>
              </a:path>
              <a:path w="21600" h="14220" stroke="0" extrusionOk="0">
                <a:moveTo>
                  <a:pt x="16258" y="0"/>
                </a:moveTo>
                <a:cubicBezTo>
                  <a:pt x="19702" y="3937"/>
                  <a:pt x="21600" y="8989"/>
                  <a:pt x="21600" y="14220"/>
                </a:cubicBezTo>
                <a:lnTo>
                  <a:pt x="0" y="14220"/>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7" name="Line 47">
            <a:extLst>
              <a:ext uri="{FF2B5EF4-FFF2-40B4-BE49-F238E27FC236}">
                <a16:creationId xmlns:a16="http://schemas.microsoft.com/office/drawing/2014/main" id="{F0629399-BEA4-404E-A2F4-10FDAE213900}"/>
              </a:ext>
            </a:extLst>
          </p:cNvPr>
          <p:cNvSpPr>
            <a:spLocks noChangeShapeType="1"/>
          </p:cNvSpPr>
          <p:nvPr/>
        </p:nvSpPr>
        <p:spPr bwMode="auto">
          <a:xfrm>
            <a:off x="5875338" y="5068888"/>
            <a:ext cx="229076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8" name="Line 48">
            <a:extLst>
              <a:ext uri="{FF2B5EF4-FFF2-40B4-BE49-F238E27FC236}">
                <a16:creationId xmlns:a16="http://schemas.microsoft.com/office/drawing/2014/main" id="{64199247-2BC9-47C3-BFB2-A4D0FA6124EC}"/>
              </a:ext>
            </a:extLst>
          </p:cNvPr>
          <p:cNvSpPr>
            <a:spLocks noChangeShapeType="1"/>
          </p:cNvSpPr>
          <p:nvPr/>
        </p:nvSpPr>
        <p:spPr bwMode="auto">
          <a:xfrm flipV="1">
            <a:off x="8053388" y="1436688"/>
            <a:ext cx="0" cy="363220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9" name="Line 49">
            <a:extLst>
              <a:ext uri="{FF2B5EF4-FFF2-40B4-BE49-F238E27FC236}">
                <a16:creationId xmlns:a16="http://schemas.microsoft.com/office/drawing/2014/main" id="{2836ACE5-777F-46B8-A2B6-0374C7A20D7D}"/>
              </a:ext>
            </a:extLst>
          </p:cNvPr>
          <p:cNvSpPr>
            <a:spLocks noChangeShapeType="1"/>
          </p:cNvSpPr>
          <p:nvPr/>
        </p:nvSpPr>
        <p:spPr bwMode="auto">
          <a:xfrm>
            <a:off x="7519988" y="1574800"/>
            <a:ext cx="64611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0" name="Oval 50">
            <a:extLst>
              <a:ext uri="{FF2B5EF4-FFF2-40B4-BE49-F238E27FC236}">
                <a16:creationId xmlns:a16="http://schemas.microsoft.com/office/drawing/2014/main" id="{E77AADD7-0529-4ED6-B1A7-F8AE9DE4EC95}"/>
              </a:ext>
            </a:extLst>
          </p:cNvPr>
          <p:cNvSpPr>
            <a:spLocks noChangeArrowheads="1"/>
          </p:cNvSpPr>
          <p:nvPr/>
        </p:nvSpPr>
        <p:spPr bwMode="auto">
          <a:xfrm>
            <a:off x="8031163" y="1550988"/>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1" name="Text Box 51">
            <a:extLst>
              <a:ext uri="{FF2B5EF4-FFF2-40B4-BE49-F238E27FC236}">
                <a16:creationId xmlns:a16="http://schemas.microsoft.com/office/drawing/2014/main" id="{B4E80B3B-9BC5-4BEC-B98D-D9FA783937BC}"/>
              </a:ext>
            </a:extLst>
          </p:cNvPr>
          <p:cNvSpPr txBox="1">
            <a:spLocks noChangeArrowheads="1"/>
          </p:cNvSpPr>
          <p:nvPr/>
        </p:nvSpPr>
        <p:spPr bwMode="auto">
          <a:xfrm>
            <a:off x="7840663" y="1238250"/>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1</a:t>
            </a:r>
            <a:r>
              <a:rPr lang="en-US" altLang="en-US" sz="1600"/>
              <a:t>’</a:t>
            </a:r>
          </a:p>
        </p:txBody>
      </p:sp>
      <p:sp>
        <p:nvSpPr>
          <p:cNvPr id="66612" name="Text Box 52">
            <a:extLst>
              <a:ext uri="{FF2B5EF4-FFF2-40B4-BE49-F238E27FC236}">
                <a16:creationId xmlns:a16="http://schemas.microsoft.com/office/drawing/2014/main" id="{51349171-87F1-4F9C-AFFD-30D37549A54B}"/>
              </a:ext>
            </a:extLst>
          </p:cNvPr>
          <p:cNvSpPr txBox="1">
            <a:spLocks noChangeArrowheads="1"/>
          </p:cNvSpPr>
          <p:nvPr/>
        </p:nvSpPr>
        <p:spPr bwMode="auto">
          <a:xfrm>
            <a:off x="8031163" y="5092700"/>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1</a:t>
            </a:r>
            <a:endParaRPr lang="en-US" altLang="en-US" sz="1600"/>
          </a:p>
        </p:txBody>
      </p:sp>
      <p:sp>
        <p:nvSpPr>
          <p:cNvPr id="66613" name="Line 53">
            <a:extLst>
              <a:ext uri="{FF2B5EF4-FFF2-40B4-BE49-F238E27FC236}">
                <a16:creationId xmlns:a16="http://schemas.microsoft.com/office/drawing/2014/main" id="{4C7E9888-72EF-4305-A7F4-DFFC9FB64D41}"/>
              </a:ext>
            </a:extLst>
          </p:cNvPr>
          <p:cNvSpPr>
            <a:spLocks noChangeShapeType="1"/>
          </p:cNvSpPr>
          <p:nvPr/>
        </p:nvSpPr>
        <p:spPr bwMode="auto">
          <a:xfrm flipV="1">
            <a:off x="5883275" y="1574800"/>
            <a:ext cx="2170113" cy="9477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4" name="Text Box 54">
            <a:extLst>
              <a:ext uri="{FF2B5EF4-FFF2-40B4-BE49-F238E27FC236}">
                <a16:creationId xmlns:a16="http://schemas.microsoft.com/office/drawing/2014/main" id="{3F7362F5-4305-4663-86A5-C957FDBDBECC}"/>
              </a:ext>
            </a:extLst>
          </p:cNvPr>
          <p:cNvSpPr txBox="1">
            <a:spLocks noChangeArrowheads="1"/>
          </p:cNvSpPr>
          <p:nvPr/>
        </p:nvSpPr>
        <p:spPr bwMode="auto">
          <a:xfrm rot="-1415305">
            <a:off x="6799263" y="1927225"/>
            <a:ext cx="636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66615" name="Text Box 55">
            <a:extLst>
              <a:ext uri="{FF2B5EF4-FFF2-40B4-BE49-F238E27FC236}">
                <a16:creationId xmlns:a16="http://schemas.microsoft.com/office/drawing/2014/main" id="{41C0E871-1237-41CC-8F97-3E1719BDD3D4}"/>
              </a:ext>
            </a:extLst>
          </p:cNvPr>
          <p:cNvSpPr txBox="1">
            <a:spLocks noChangeArrowheads="1"/>
          </p:cNvSpPr>
          <p:nvPr/>
        </p:nvSpPr>
        <p:spPr bwMode="auto">
          <a:xfrm>
            <a:off x="973138" y="4702175"/>
            <a:ext cx="216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 T.L.= 66mm</a:t>
            </a:r>
          </a:p>
        </p:txBody>
      </p:sp>
      <p:sp>
        <p:nvSpPr>
          <p:cNvPr id="66616" name="Arc 56">
            <a:extLst>
              <a:ext uri="{FF2B5EF4-FFF2-40B4-BE49-F238E27FC236}">
                <a16:creationId xmlns:a16="http://schemas.microsoft.com/office/drawing/2014/main" id="{029170D2-DD31-4B60-98D8-F16090D441C9}"/>
              </a:ext>
            </a:extLst>
          </p:cNvPr>
          <p:cNvSpPr>
            <a:spLocks/>
          </p:cNvSpPr>
          <p:nvPr/>
        </p:nvSpPr>
        <p:spPr bwMode="auto">
          <a:xfrm rot="10800000" flipH="1" flipV="1">
            <a:off x="6070600" y="2279650"/>
            <a:ext cx="447675" cy="254000"/>
          </a:xfrm>
          <a:custGeom>
            <a:avLst/>
            <a:gdLst>
              <a:gd name="G0" fmla="+- 0 0 0"/>
              <a:gd name="G1" fmla="+- 11355 0 0"/>
              <a:gd name="G2" fmla="+- 21600 0 0"/>
              <a:gd name="T0" fmla="*/ 18374 w 21600"/>
              <a:gd name="T1" fmla="*/ 0 h 11355"/>
              <a:gd name="T2" fmla="*/ 21600 w 21600"/>
              <a:gd name="T3" fmla="*/ 11355 h 11355"/>
              <a:gd name="T4" fmla="*/ 0 w 21600"/>
              <a:gd name="T5" fmla="*/ 11355 h 11355"/>
            </a:gdLst>
            <a:ahLst/>
            <a:cxnLst>
              <a:cxn ang="0">
                <a:pos x="T0" y="T1"/>
              </a:cxn>
              <a:cxn ang="0">
                <a:pos x="T2" y="T3"/>
              </a:cxn>
              <a:cxn ang="0">
                <a:pos x="T4" y="T5"/>
              </a:cxn>
            </a:cxnLst>
            <a:rect l="0" t="0" r="r" b="b"/>
            <a:pathLst>
              <a:path w="21600" h="11355" fill="none" extrusionOk="0">
                <a:moveTo>
                  <a:pt x="18374" y="-1"/>
                </a:moveTo>
                <a:cubicBezTo>
                  <a:pt x="20483" y="3411"/>
                  <a:pt x="21600" y="7343"/>
                  <a:pt x="21600" y="11355"/>
                </a:cubicBezTo>
              </a:path>
              <a:path w="21600" h="11355" stroke="0" extrusionOk="0">
                <a:moveTo>
                  <a:pt x="18374" y="-1"/>
                </a:moveTo>
                <a:cubicBezTo>
                  <a:pt x="20483" y="3411"/>
                  <a:pt x="21600" y="7343"/>
                  <a:pt x="21600" y="11355"/>
                </a:cubicBezTo>
                <a:lnTo>
                  <a:pt x="0" y="11355"/>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7" name="Text Box 57">
            <a:extLst>
              <a:ext uri="{FF2B5EF4-FFF2-40B4-BE49-F238E27FC236}">
                <a16:creationId xmlns:a16="http://schemas.microsoft.com/office/drawing/2014/main" id="{A74A96C9-423B-47A0-81F6-F847C32FD0AB}"/>
              </a:ext>
            </a:extLst>
          </p:cNvPr>
          <p:cNvSpPr txBox="1">
            <a:spLocks noChangeArrowheads="1"/>
          </p:cNvSpPr>
          <p:nvPr/>
        </p:nvSpPr>
        <p:spPr bwMode="auto">
          <a:xfrm>
            <a:off x="6477000" y="2254250"/>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23º</a:t>
            </a:r>
          </a:p>
        </p:txBody>
      </p:sp>
      <p:sp>
        <p:nvSpPr>
          <p:cNvPr id="66618" name="Text Box 58">
            <a:extLst>
              <a:ext uri="{FF2B5EF4-FFF2-40B4-BE49-F238E27FC236}">
                <a16:creationId xmlns:a16="http://schemas.microsoft.com/office/drawing/2014/main" id="{FF91F630-A186-451D-BA3A-0A56AEDDD7DB}"/>
              </a:ext>
            </a:extLst>
          </p:cNvPr>
          <p:cNvSpPr txBox="1">
            <a:spLocks noChangeArrowheads="1"/>
          </p:cNvSpPr>
          <p:nvPr/>
        </p:nvSpPr>
        <p:spPr bwMode="auto">
          <a:xfrm>
            <a:off x="1627188" y="4976813"/>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a:cs typeface="Arial" panose="020B0604020202020204" pitchFamily="34" charset="0"/>
              </a:rPr>
              <a:t>θ</a:t>
            </a:r>
            <a:r>
              <a:rPr lang="en-US" altLang="en-US">
                <a:cs typeface="Arial" panose="020B0604020202020204" pitchFamily="34" charset="0"/>
              </a:rPr>
              <a:t> = 23º</a:t>
            </a:r>
            <a:endParaRPr lang="el-GR" altLang="en-US">
              <a:cs typeface="Arial" panose="020B0604020202020204" pitchFamily="34" charset="0"/>
            </a:endParaRPr>
          </a:p>
        </p:txBody>
      </p:sp>
      <p:sp>
        <p:nvSpPr>
          <p:cNvPr id="66619" name="Text Box 59">
            <a:extLst>
              <a:ext uri="{FF2B5EF4-FFF2-40B4-BE49-F238E27FC236}">
                <a16:creationId xmlns:a16="http://schemas.microsoft.com/office/drawing/2014/main" id="{A9114E6E-9C52-49BC-B2DB-7E8838CA6BC8}"/>
              </a:ext>
            </a:extLst>
          </p:cNvPr>
          <p:cNvSpPr txBox="1">
            <a:spLocks noChangeArrowheads="1"/>
          </p:cNvSpPr>
          <p:nvPr/>
        </p:nvSpPr>
        <p:spPr bwMode="auto">
          <a:xfrm>
            <a:off x="7723188" y="2200275"/>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2</a:t>
            </a:r>
            <a:r>
              <a:rPr lang="en-US" altLang="en-US" sz="1600"/>
              <a:t>’</a:t>
            </a:r>
          </a:p>
        </p:txBody>
      </p:sp>
      <p:sp>
        <p:nvSpPr>
          <p:cNvPr id="66620" name="Line 60">
            <a:extLst>
              <a:ext uri="{FF2B5EF4-FFF2-40B4-BE49-F238E27FC236}">
                <a16:creationId xmlns:a16="http://schemas.microsoft.com/office/drawing/2014/main" id="{8F0242FF-D7C0-4C3F-9E82-C98C18950AF0}"/>
              </a:ext>
            </a:extLst>
          </p:cNvPr>
          <p:cNvSpPr>
            <a:spLocks noChangeShapeType="1"/>
          </p:cNvSpPr>
          <p:nvPr/>
        </p:nvSpPr>
        <p:spPr bwMode="auto">
          <a:xfrm>
            <a:off x="7775575" y="2522538"/>
            <a:ext cx="0" cy="397510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21" name="Text Box 61">
            <a:extLst>
              <a:ext uri="{FF2B5EF4-FFF2-40B4-BE49-F238E27FC236}">
                <a16:creationId xmlns:a16="http://schemas.microsoft.com/office/drawing/2014/main" id="{31ED0759-B3DA-454C-B7EF-7AAAA034FF16}"/>
              </a:ext>
            </a:extLst>
          </p:cNvPr>
          <p:cNvSpPr txBox="1">
            <a:spLocks noChangeArrowheads="1"/>
          </p:cNvSpPr>
          <p:nvPr/>
        </p:nvSpPr>
        <p:spPr bwMode="auto">
          <a:xfrm>
            <a:off x="7818438" y="6408738"/>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2</a:t>
            </a:r>
            <a:endParaRPr lang="en-US" altLang="en-US" sz="1600"/>
          </a:p>
        </p:txBody>
      </p:sp>
      <p:sp>
        <p:nvSpPr>
          <p:cNvPr id="66622" name="Oval 62">
            <a:extLst>
              <a:ext uri="{FF2B5EF4-FFF2-40B4-BE49-F238E27FC236}">
                <a16:creationId xmlns:a16="http://schemas.microsoft.com/office/drawing/2014/main" id="{FC302DAD-80E0-4643-B6B2-9BC7038341E8}"/>
              </a:ext>
            </a:extLst>
          </p:cNvPr>
          <p:cNvSpPr>
            <a:spLocks noChangeArrowheads="1"/>
          </p:cNvSpPr>
          <p:nvPr/>
        </p:nvSpPr>
        <p:spPr bwMode="auto">
          <a:xfrm>
            <a:off x="7751763" y="6472238"/>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3" name="Line 63">
            <a:extLst>
              <a:ext uri="{FF2B5EF4-FFF2-40B4-BE49-F238E27FC236}">
                <a16:creationId xmlns:a16="http://schemas.microsoft.com/office/drawing/2014/main" id="{F3CCAF0B-5413-4578-934C-769225CA6D58}"/>
              </a:ext>
            </a:extLst>
          </p:cNvPr>
          <p:cNvSpPr>
            <a:spLocks noChangeShapeType="1"/>
          </p:cNvSpPr>
          <p:nvPr/>
        </p:nvSpPr>
        <p:spPr bwMode="auto">
          <a:xfrm>
            <a:off x="5875338" y="5068888"/>
            <a:ext cx="1900237" cy="14287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24" name="Text Box 64">
            <a:extLst>
              <a:ext uri="{FF2B5EF4-FFF2-40B4-BE49-F238E27FC236}">
                <a16:creationId xmlns:a16="http://schemas.microsoft.com/office/drawing/2014/main" id="{851DCFCD-90B5-4F04-874E-AEAC66E63556}"/>
              </a:ext>
            </a:extLst>
          </p:cNvPr>
          <p:cNvSpPr txBox="1">
            <a:spLocks noChangeArrowheads="1"/>
          </p:cNvSpPr>
          <p:nvPr/>
        </p:nvSpPr>
        <p:spPr bwMode="auto">
          <a:xfrm rot="2220000">
            <a:off x="6799263" y="5697538"/>
            <a:ext cx="636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66625" name="Arc 65">
            <a:extLst>
              <a:ext uri="{FF2B5EF4-FFF2-40B4-BE49-F238E27FC236}">
                <a16:creationId xmlns:a16="http://schemas.microsoft.com/office/drawing/2014/main" id="{1DE694DB-4E92-467F-B3A6-BAAC398C17E3}"/>
              </a:ext>
            </a:extLst>
          </p:cNvPr>
          <p:cNvSpPr>
            <a:spLocks/>
          </p:cNvSpPr>
          <p:nvPr/>
        </p:nvSpPr>
        <p:spPr bwMode="auto">
          <a:xfrm rot="11673494" flipH="1" flipV="1">
            <a:off x="6059488" y="5018088"/>
            <a:ext cx="447675" cy="414337"/>
          </a:xfrm>
          <a:custGeom>
            <a:avLst/>
            <a:gdLst>
              <a:gd name="G0" fmla="+- 0 0 0"/>
              <a:gd name="G1" fmla="+- 9160 0 0"/>
              <a:gd name="G2" fmla="+- 21600 0 0"/>
              <a:gd name="T0" fmla="*/ 19562 w 21600"/>
              <a:gd name="T1" fmla="*/ 0 h 18510"/>
              <a:gd name="T2" fmla="*/ 19471 w 21600"/>
              <a:gd name="T3" fmla="*/ 18510 h 18510"/>
              <a:gd name="T4" fmla="*/ 0 w 21600"/>
              <a:gd name="T5" fmla="*/ 9160 h 18510"/>
            </a:gdLst>
            <a:ahLst/>
            <a:cxnLst>
              <a:cxn ang="0">
                <a:pos x="T0" y="T1"/>
              </a:cxn>
              <a:cxn ang="0">
                <a:pos x="T2" y="T3"/>
              </a:cxn>
              <a:cxn ang="0">
                <a:pos x="T4" y="T5"/>
              </a:cxn>
            </a:cxnLst>
            <a:rect l="0" t="0" r="r" b="b"/>
            <a:pathLst>
              <a:path w="21600" h="18510" fill="none" extrusionOk="0">
                <a:moveTo>
                  <a:pt x="19561" y="0"/>
                </a:moveTo>
                <a:cubicBezTo>
                  <a:pt x="20904" y="2867"/>
                  <a:pt x="21600" y="5994"/>
                  <a:pt x="21600" y="9160"/>
                </a:cubicBezTo>
                <a:cubicBezTo>
                  <a:pt x="21600" y="12396"/>
                  <a:pt x="20872" y="15592"/>
                  <a:pt x="19471" y="18510"/>
                </a:cubicBezTo>
              </a:path>
              <a:path w="21600" h="18510" stroke="0" extrusionOk="0">
                <a:moveTo>
                  <a:pt x="19561" y="0"/>
                </a:moveTo>
                <a:cubicBezTo>
                  <a:pt x="20904" y="2867"/>
                  <a:pt x="21600" y="5994"/>
                  <a:pt x="21600" y="9160"/>
                </a:cubicBezTo>
                <a:cubicBezTo>
                  <a:pt x="21600" y="12396"/>
                  <a:pt x="20872" y="15592"/>
                  <a:pt x="19471" y="18510"/>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6" name="Text Box 66">
            <a:extLst>
              <a:ext uri="{FF2B5EF4-FFF2-40B4-BE49-F238E27FC236}">
                <a16:creationId xmlns:a16="http://schemas.microsoft.com/office/drawing/2014/main" id="{08220D56-B0EA-41B3-910E-9FC8447C9C00}"/>
              </a:ext>
            </a:extLst>
          </p:cNvPr>
          <p:cNvSpPr txBox="1">
            <a:spLocks noChangeArrowheads="1"/>
          </p:cNvSpPr>
          <p:nvPr/>
        </p:nvSpPr>
        <p:spPr bwMode="auto">
          <a:xfrm>
            <a:off x="6294438" y="4787900"/>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37º</a:t>
            </a:r>
          </a:p>
        </p:txBody>
      </p:sp>
      <p:sp>
        <p:nvSpPr>
          <p:cNvPr id="66627" name="Text Box 67">
            <a:extLst>
              <a:ext uri="{FF2B5EF4-FFF2-40B4-BE49-F238E27FC236}">
                <a16:creationId xmlns:a16="http://schemas.microsoft.com/office/drawing/2014/main" id="{1CDF0DAB-F99B-461A-8EEA-581737F61CF7}"/>
              </a:ext>
            </a:extLst>
          </p:cNvPr>
          <p:cNvSpPr txBox="1">
            <a:spLocks noChangeArrowheads="1"/>
          </p:cNvSpPr>
          <p:nvPr/>
        </p:nvSpPr>
        <p:spPr bwMode="auto">
          <a:xfrm>
            <a:off x="1608138" y="5224463"/>
            <a:ext cx="1058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ø = 37º</a:t>
            </a:r>
            <a:endParaRPr lang="el-GR" altLang="en-US">
              <a:cs typeface="Arial" panose="020B0604020202020204" pitchFamily="34" charset="0"/>
            </a:endParaRPr>
          </a:p>
        </p:txBody>
      </p:sp>
      <p:sp>
        <p:nvSpPr>
          <p:cNvPr id="66628" name="Arc 68">
            <a:extLst>
              <a:ext uri="{FF2B5EF4-FFF2-40B4-BE49-F238E27FC236}">
                <a16:creationId xmlns:a16="http://schemas.microsoft.com/office/drawing/2014/main" id="{E0FE1FB1-554F-40EB-B6FD-1EEDAA6203C6}"/>
              </a:ext>
            </a:extLst>
          </p:cNvPr>
          <p:cNvSpPr>
            <a:spLocks/>
          </p:cNvSpPr>
          <p:nvPr/>
        </p:nvSpPr>
        <p:spPr bwMode="auto">
          <a:xfrm rot="10800000" flipH="1" flipV="1">
            <a:off x="5953125" y="2268538"/>
            <a:ext cx="447675" cy="254000"/>
          </a:xfrm>
          <a:custGeom>
            <a:avLst/>
            <a:gdLst>
              <a:gd name="G0" fmla="+- 0 0 0"/>
              <a:gd name="G1" fmla="+- 11355 0 0"/>
              <a:gd name="G2" fmla="+- 21600 0 0"/>
              <a:gd name="T0" fmla="*/ 18374 w 21600"/>
              <a:gd name="T1" fmla="*/ 0 h 11355"/>
              <a:gd name="T2" fmla="*/ 21600 w 21600"/>
              <a:gd name="T3" fmla="*/ 11355 h 11355"/>
              <a:gd name="T4" fmla="*/ 0 w 21600"/>
              <a:gd name="T5" fmla="*/ 11355 h 11355"/>
            </a:gdLst>
            <a:ahLst/>
            <a:cxnLst>
              <a:cxn ang="0">
                <a:pos x="T0" y="T1"/>
              </a:cxn>
              <a:cxn ang="0">
                <a:pos x="T2" y="T3"/>
              </a:cxn>
              <a:cxn ang="0">
                <a:pos x="T4" y="T5"/>
              </a:cxn>
            </a:cxnLst>
            <a:rect l="0" t="0" r="r" b="b"/>
            <a:pathLst>
              <a:path w="21600" h="11355" fill="none" extrusionOk="0">
                <a:moveTo>
                  <a:pt x="18374" y="-1"/>
                </a:moveTo>
                <a:cubicBezTo>
                  <a:pt x="20483" y="3411"/>
                  <a:pt x="21600" y="7343"/>
                  <a:pt x="21600" y="11355"/>
                </a:cubicBezTo>
              </a:path>
              <a:path w="21600" h="11355" stroke="0" extrusionOk="0">
                <a:moveTo>
                  <a:pt x="18374" y="-1"/>
                </a:moveTo>
                <a:cubicBezTo>
                  <a:pt x="20483" y="3411"/>
                  <a:pt x="21600" y="7343"/>
                  <a:pt x="21600" y="11355"/>
                </a:cubicBezTo>
                <a:lnTo>
                  <a:pt x="0" y="11355"/>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9" name="Text Box 69">
            <a:extLst>
              <a:ext uri="{FF2B5EF4-FFF2-40B4-BE49-F238E27FC236}">
                <a16:creationId xmlns:a16="http://schemas.microsoft.com/office/drawing/2014/main" id="{1E9BE828-CA22-4CBA-BD35-C5D2E0FB30D7}"/>
              </a:ext>
            </a:extLst>
          </p:cNvPr>
          <p:cNvSpPr txBox="1">
            <a:spLocks noChangeArrowheads="1"/>
          </p:cNvSpPr>
          <p:nvPr/>
        </p:nvSpPr>
        <p:spPr bwMode="auto">
          <a:xfrm>
            <a:off x="6073775" y="2462213"/>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30º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568"/>
                                        </p:tgtEl>
                                        <p:attrNameLst>
                                          <p:attrName>style.visibility</p:attrName>
                                        </p:attrNameLst>
                                      </p:cBhvr>
                                      <p:to>
                                        <p:strVal val="visible"/>
                                      </p:to>
                                    </p:set>
                                    <p:animEffect transition="in" filter="wipe(up)">
                                      <p:cBhvr>
                                        <p:cTn id="7" dur="500"/>
                                        <p:tgtEl>
                                          <p:spTgt spid="665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6569"/>
                                        </p:tgtEl>
                                        <p:attrNameLst>
                                          <p:attrName>style.visibility</p:attrName>
                                        </p:attrNameLst>
                                      </p:cBhvr>
                                      <p:to>
                                        <p:strVal val="visible"/>
                                      </p:to>
                                    </p:set>
                                    <p:animEffect transition="in" filter="wipe(up)">
                                      <p:cBhvr>
                                        <p:cTn id="12" dur="500"/>
                                        <p:tgtEl>
                                          <p:spTgt spid="665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6"/>
                                        </p:tgtEl>
                                        <p:attrNameLst>
                                          <p:attrName>style.visibility</p:attrName>
                                        </p:attrNameLst>
                                      </p:cBhvr>
                                      <p:to>
                                        <p:strVal val="visible"/>
                                      </p:to>
                                    </p:set>
                                    <p:animEffect transition="in" filter="wipe(left)">
                                      <p:cBhvr>
                                        <p:cTn id="17" dur="500"/>
                                        <p:tgtEl>
                                          <p:spTgt spid="665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6565"/>
                                        </p:tgtEl>
                                        <p:attrNameLst>
                                          <p:attrName>style.visibility</p:attrName>
                                        </p:attrNameLst>
                                      </p:cBhvr>
                                      <p:to>
                                        <p:strVal val="visible"/>
                                      </p:to>
                                    </p:set>
                                    <p:animEffect transition="in" filter="wipe(down)">
                                      <p:cBhvr>
                                        <p:cTn id="22" dur="500"/>
                                        <p:tgtEl>
                                          <p:spTgt spid="6656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6567"/>
                                        </p:tgtEl>
                                        <p:attrNameLst>
                                          <p:attrName>style.visibility</p:attrName>
                                        </p:attrNameLst>
                                      </p:cBhvr>
                                      <p:to>
                                        <p:strVal val="visible"/>
                                      </p:to>
                                    </p:set>
                                    <p:animEffect transition="in" filter="wipe(down)">
                                      <p:cBhvr>
                                        <p:cTn id="25" dur="500"/>
                                        <p:tgtEl>
                                          <p:spTgt spid="6656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6571"/>
                                        </p:tgtEl>
                                        <p:attrNameLst>
                                          <p:attrName>style.visibility</p:attrName>
                                        </p:attrNameLst>
                                      </p:cBhvr>
                                      <p:to>
                                        <p:strVal val="visible"/>
                                      </p:to>
                                    </p:set>
                                    <p:animEffect transition="in" filter="wipe(up)">
                                      <p:cBhvr>
                                        <p:cTn id="30" dur="500"/>
                                        <p:tgtEl>
                                          <p:spTgt spid="6657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66572"/>
                                        </p:tgtEl>
                                        <p:attrNameLst>
                                          <p:attrName>style.visibility</p:attrName>
                                        </p:attrNameLst>
                                      </p:cBhvr>
                                      <p:to>
                                        <p:strVal val="visible"/>
                                      </p:to>
                                    </p:set>
                                    <p:animEffect transition="in" filter="wipe(down)">
                                      <p:cBhvr>
                                        <p:cTn id="33" dur="500"/>
                                        <p:tgtEl>
                                          <p:spTgt spid="6657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6570"/>
                                        </p:tgtEl>
                                        <p:attrNameLst>
                                          <p:attrName>style.visibility</p:attrName>
                                        </p:attrNameLst>
                                      </p:cBhvr>
                                      <p:to>
                                        <p:strVal val="visible"/>
                                      </p:to>
                                    </p:set>
                                    <p:animEffect transition="in" filter="wipe(left)">
                                      <p:cBhvr>
                                        <p:cTn id="38" dur="500"/>
                                        <p:tgtEl>
                                          <p:spTgt spid="6657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6573"/>
                                        </p:tgtEl>
                                        <p:attrNameLst>
                                          <p:attrName>style.visibility</p:attrName>
                                        </p:attrNameLst>
                                      </p:cBhvr>
                                      <p:to>
                                        <p:strVal val="visible"/>
                                      </p:to>
                                    </p:set>
                                    <p:anim calcmode="lin" valueType="num">
                                      <p:cBhvr additive="base">
                                        <p:cTn id="43" dur="500" fill="hold"/>
                                        <p:tgtEl>
                                          <p:spTgt spid="66573"/>
                                        </p:tgtEl>
                                        <p:attrNameLst>
                                          <p:attrName>ppt_x</p:attrName>
                                        </p:attrNameLst>
                                      </p:cBhvr>
                                      <p:tavLst>
                                        <p:tav tm="0">
                                          <p:val>
                                            <p:strVal val="0-#ppt_w/2"/>
                                          </p:val>
                                        </p:tav>
                                        <p:tav tm="100000">
                                          <p:val>
                                            <p:strVal val="#ppt_x"/>
                                          </p:val>
                                        </p:tav>
                                      </p:tavLst>
                                    </p:anim>
                                    <p:anim calcmode="lin" valueType="num">
                                      <p:cBhvr additive="base">
                                        <p:cTn id="44" dur="500" fill="hold"/>
                                        <p:tgtEl>
                                          <p:spTgt spid="6657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6574"/>
                                        </p:tgtEl>
                                        <p:attrNameLst>
                                          <p:attrName>style.visibility</p:attrName>
                                        </p:attrNameLst>
                                      </p:cBhvr>
                                      <p:to>
                                        <p:strVal val="visible"/>
                                      </p:to>
                                    </p:set>
                                    <p:animEffect transition="in" filter="wipe(down)">
                                      <p:cBhvr>
                                        <p:cTn id="49" dur="500"/>
                                        <p:tgtEl>
                                          <p:spTgt spid="6657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66628"/>
                                        </p:tgtEl>
                                        <p:attrNameLst>
                                          <p:attrName>style.visibility</p:attrName>
                                        </p:attrNameLst>
                                      </p:cBhvr>
                                      <p:to>
                                        <p:strVal val="visible"/>
                                      </p:to>
                                    </p:set>
                                    <p:animEffect transition="in" filter="wipe(down)">
                                      <p:cBhvr>
                                        <p:cTn id="54" dur="500"/>
                                        <p:tgtEl>
                                          <p:spTgt spid="6662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6629"/>
                                        </p:tgtEl>
                                        <p:attrNameLst>
                                          <p:attrName>style.visibility</p:attrName>
                                        </p:attrNameLst>
                                      </p:cBhvr>
                                      <p:to>
                                        <p:strVal val="visible"/>
                                      </p:to>
                                    </p:set>
                                    <p:animEffect transition="in" filter="wipe(down)">
                                      <p:cBhvr>
                                        <p:cTn id="59" dur="500"/>
                                        <p:tgtEl>
                                          <p:spTgt spid="6662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66575"/>
                                        </p:tgtEl>
                                        <p:attrNameLst>
                                          <p:attrName>style.visibility</p:attrName>
                                        </p:attrNameLst>
                                      </p:cBhvr>
                                      <p:to>
                                        <p:strVal val="visible"/>
                                      </p:to>
                                    </p:set>
                                    <p:animEffect transition="in" filter="wipe(left)">
                                      <p:cBhvr>
                                        <p:cTn id="64" dur="500"/>
                                        <p:tgtEl>
                                          <p:spTgt spid="6657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nodeType="clickEffect">
                                  <p:stCondLst>
                                    <p:cond delay="0"/>
                                  </p:stCondLst>
                                  <p:childTnLst>
                                    <p:set>
                                      <p:cBhvr>
                                        <p:cTn id="68" dur="1" fill="hold">
                                          <p:stCondLst>
                                            <p:cond delay="0"/>
                                          </p:stCondLst>
                                        </p:cTn>
                                        <p:tgtEl>
                                          <p:spTgt spid="66576"/>
                                        </p:tgtEl>
                                        <p:attrNameLst>
                                          <p:attrName>style.visibility</p:attrName>
                                        </p:attrNameLst>
                                      </p:cBhvr>
                                      <p:to>
                                        <p:strVal val="visible"/>
                                      </p:to>
                                    </p:set>
                                    <p:anim calcmode="lin" valueType="num">
                                      <p:cBhvr additive="base">
                                        <p:cTn id="69" dur="500" fill="hold"/>
                                        <p:tgtEl>
                                          <p:spTgt spid="66576"/>
                                        </p:tgtEl>
                                        <p:attrNameLst>
                                          <p:attrName>ppt_x</p:attrName>
                                        </p:attrNameLst>
                                      </p:cBhvr>
                                      <p:tavLst>
                                        <p:tav tm="0">
                                          <p:val>
                                            <p:strVal val="0-#ppt_w/2"/>
                                          </p:val>
                                        </p:tav>
                                        <p:tav tm="100000">
                                          <p:val>
                                            <p:strVal val="#ppt_x"/>
                                          </p:val>
                                        </p:tav>
                                      </p:tavLst>
                                    </p:anim>
                                    <p:anim calcmode="lin" valueType="num">
                                      <p:cBhvr additive="base">
                                        <p:cTn id="70" dur="500" fill="hold"/>
                                        <p:tgtEl>
                                          <p:spTgt spid="66576"/>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66577"/>
                                        </p:tgtEl>
                                        <p:attrNameLst>
                                          <p:attrName>style.visibility</p:attrName>
                                        </p:attrNameLst>
                                      </p:cBhvr>
                                      <p:to>
                                        <p:strVal val="visible"/>
                                      </p:to>
                                    </p:set>
                                    <p:animEffect transition="in" filter="wipe(down)">
                                      <p:cBhvr>
                                        <p:cTn id="75" dur="500"/>
                                        <p:tgtEl>
                                          <p:spTgt spid="6657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nodeType="clickEffect">
                                  <p:stCondLst>
                                    <p:cond delay="0"/>
                                  </p:stCondLst>
                                  <p:childTnLst>
                                    <p:set>
                                      <p:cBhvr>
                                        <p:cTn id="79" dur="1" fill="hold">
                                          <p:stCondLst>
                                            <p:cond delay="0"/>
                                          </p:stCondLst>
                                        </p:cTn>
                                        <p:tgtEl>
                                          <p:spTgt spid="66578"/>
                                        </p:tgtEl>
                                        <p:attrNameLst>
                                          <p:attrName>style.visibility</p:attrName>
                                        </p:attrNameLst>
                                      </p:cBhvr>
                                      <p:to>
                                        <p:strVal val="visible"/>
                                      </p:to>
                                    </p:set>
                                    <p:animEffect transition="in" filter="wipe(up)">
                                      <p:cBhvr>
                                        <p:cTn id="80" dur="500"/>
                                        <p:tgtEl>
                                          <p:spTgt spid="6657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66579"/>
                                        </p:tgtEl>
                                        <p:attrNameLst>
                                          <p:attrName>style.visibility</p:attrName>
                                        </p:attrNameLst>
                                      </p:cBhvr>
                                      <p:to>
                                        <p:strVal val="visible"/>
                                      </p:to>
                                    </p:set>
                                    <p:animEffect transition="in" filter="wipe(down)">
                                      <p:cBhvr>
                                        <p:cTn id="83" dur="500"/>
                                        <p:tgtEl>
                                          <p:spTgt spid="6657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nodeType="clickEffect">
                                  <p:stCondLst>
                                    <p:cond delay="0"/>
                                  </p:stCondLst>
                                  <p:childTnLst>
                                    <p:set>
                                      <p:cBhvr>
                                        <p:cTn id="87" dur="1" fill="hold">
                                          <p:stCondLst>
                                            <p:cond delay="0"/>
                                          </p:stCondLst>
                                        </p:cTn>
                                        <p:tgtEl>
                                          <p:spTgt spid="66580"/>
                                        </p:tgtEl>
                                        <p:attrNameLst>
                                          <p:attrName>style.visibility</p:attrName>
                                        </p:attrNameLst>
                                      </p:cBhvr>
                                      <p:to>
                                        <p:strVal val="visible"/>
                                      </p:to>
                                    </p:set>
                                    <p:anim calcmode="lin" valueType="num">
                                      <p:cBhvr additive="base">
                                        <p:cTn id="88" dur="500" fill="hold"/>
                                        <p:tgtEl>
                                          <p:spTgt spid="66580"/>
                                        </p:tgtEl>
                                        <p:attrNameLst>
                                          <p:attrName>ppt_x</p:attrName>
                                        </p:attrNameLst>
                                      </p:cBhvr>
                                      <p:tavLst>
                                        <p:tav tm="0">
                                          <p:val>
                                            <p:strVal val="0-#ppt_w/2"/>
                                          </p:val>
                                        </p:tav>
                                        <p:tav tm="100000">
                                          <p:val>
                                            <p:strVal val="#ppt_x"/>
                                          </p:val>
                                        </p:tav>
                                      </p:tavLst>
                                    </p:anim>
                                    <p:anim calcmode="lin" valueType="num">
                                      <p:cBhvr additive="base">
                                        <p:cTn id="89" dur="500" fill="hold"/>
                                        <p:tgtEl>
                                          <p:spTgt spid="66580"/>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66581"/>
                                        </p:tgtEl>
                                        <p:attrNameLst>
                                          <p:attrName>style.visibility</p:attrName>
                                        </p:attrNameLst>
                                      </p:cBhvr>
                                      <p:to>
                                        <p:strVal val="visible"/>
                                      </p:to>
                                    </p:set>
                                    <p:animEffect transition="in" filter="wipe(down)">
                                      <p:cBhvr>
                                        <p:cTn id="94" dur="500"/>
                                        <p:tgtEl>
                                          <p:spTgt spid="6658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nodeType="clickEffect">
                                  <p:stCondLst>
                                    <p:cond delay="0"/>
                                  </p:stCondLst>
                                  <p:childTnLst>
                                    <p:set>
                                      <p:cBhvr>
                                        <p:cTn id="98" dur="1" fill="hold">
                                          <p:stCondLst>
                                            <p:cond delay="0"/>
                                          </p:stCondLst>
                                        </p:cTn>
                                        <p:tgtEl>
                                          <p:spTgt spid="66583"/>
                                        </p:tgtEl>
                                        <p:attrNameLst>
                                          <p:attrName>style.visibility</p:attrName>
                                        </p:attrNameLst>
                                      </p:cBhvr>
                                      <p:to>
                                        <p:strVal val="visible"/>
                                      </p:to>
                                    </p:set>
                                    <p:animEffect transition="in" filter="wipe(up)">
                                      <p:cBhvr>
                                        <p:cTn id="99" dur="500"/>
                                        <p:tgtEl>
                                          <p:spTgt spid="66583"/>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66584"/>
                                        </p:tgtEl>
                                        <p:attrNameLst>
                                          <p:attrName>style.visibility</p:attrName>
                                        </p:attrNameLst>
                                      </p:cBhvr>
                                      <p:to>
                                        <p:strVal val="visible"/>
                                      </p:to>
                                    </p:set>
                                    <p:animEffect transition="in" filter="wipe(down)">
                                      <p:cBhvr>
                                        <p:cTn id="102" dur="500"/>
                                        <p:tgtEl>
                                          <p:spTgt spid="6658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66582"/>
                                        </p:tgtEl>
                                        <p:attrNameLst>
                                          <p:attrName>style.visibility</p:attrName>
                                        </p:attrNameLst>
                                      </p:cBhvr>
                                      <p:to>
                                        <p:strVal val="visible"/>
                                      </p:to>
                                    </p:set>
                                    <p:animEffect transition="in" filter="wipe(left)">
                                      <p:cBhvr>
                                        <p:cTn id="107" dur="500"/>
                                        <p:tgtEl>
                                          <p:spTgt spid="6658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8" fill="hold" nodeType="clickEffect">
                                  <p:stCondLst>
                                    <p:cond delay="0"/>
                                  </p:stCondLst>
                                  <p:childTnLst>
                                    <p:set>
                                      <p:cBhvr>
                                        <p:cTn id="111" dur="1" fill="hold">
                                          <p:stCondLst>
                                            <p:cond delay="0"/>
                                          </p:stCondLst>
                                        </p:cTn>
                                        <p:tgtEl>
                                          <p:spTgt spid="66585"/>
                                        </p:tgtEl>
                                        <p:attrNameLst>
                                          <p:attrName>style.visibility</p:attrName>
                                        </p:attrNameLst>
                                      </p:cBhvr>
                                      <p:to>
                                        <p:strVal val="visible"/>
                                      </p:to>
                                    </p:set>
                                    <p:anim calcmode="lin" valueType="num">
                                      <p:cBhvr additive="base">
                                        <p:cTn id="112" dur="500" fill="hold"/>
                                        <p:tgtEl>
                                          <p:spTgt spid="66585"/>
                                        </p:tgtEl>
                                        <p:attrNameLst>
                                          <p:attrName>ppt_x</p:attrName>
                                        </p:attrNameLst>
                                      </p:cBhvr>
                                      <p:tavLst>
                                        <p:tav tm="0">
                                          <p:val>
                                            <p:strVal val="0-#ppt_w/2"/>
                                          </p:val>
                                        </p:tav>
                                        <p:tav tm="100000">
                                          <p:val>
                                            <p:strVal val="#ppt_x"/>
                                          </p:val>
                                        </p:tav>
                                      </p:tavLst>
                                    </p:anim>
                                    <p:anim calcmode="lin" valueType="num">
                                      <p:cBhvr additive="base">
                                        <p:cTn id="113" dur="500" fill="hold"/>
                                        <p:tgtEl>
                                          <p:spTgt spid="66585"/>
                                        </p:tgtEl>
                                        <p:attrNameLst>
                                          <p:attrName>ppt_y</p:attrName>
                                        </p:attrNameLst>
                                      </p:cBhvr>
                                      <p:tavLst>
                                        <p:tav tm="0">
                                          <p:val>
                                            <p:strVal val="#ppt_y"/>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66586"/>
                                        </p:tgtEl>
                                        <p:attrNameLst>
                                          <p:attrName>style.visibility</p:attrName>
                                        </p:attrNameLst>
                                      </p:cBhvr>
                                      <p:to>
                                        <p:strVal val="visible"/>
                                      </p:to>
                                    </p:set>
                                    <p:animEffect transition="in" filter="wipe(down)">
                                      <p:cBhvr>
                                        <p:cTn id="118" dur="500"/>
                                        <p:tgtEl>
                                          <p:spTgt spid="6658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4" fill="hold" nodeType="clickEffect">
                                  <p:stCondLst>
                                    <p:cond delay="0"/>
                                  </p:stCondLst>
                                  <p:childTnLst>
                                    <p:set>
                                      <p:cBhvr>
                                        <p:cTn id="122" dur="1" fill="hold">
                                          <p:stCondLst>
                                            <p:cond delay="0"/>
                                          </p:stCondLst>
                                        </p:cTn>
                                        <p:tgtEl>
                                          <p:spTgt spid="66587"/>
                                        </p:tgtEl>
                                        <p:attrNameLst>
                                          <p:attrName>style.visibility</p:attrName>
                                        </p:attrNameLst>
                                      </p:cBhvr>
                                      <p:to>
                                        <p:strVal val="visible"/>
                                      </p:to>
                                    </p:set>
                                    <p:animEffect transition="in" filter="wipe(down)">
                                      <p:cBhvr>
                                        <p:cTn id="123" dur="500"/>
                                        <p:tgtEl>
                                          <p:spTgt spid="6658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8" fill="hold" nodeType="clickEffect">
                                  <p:stCondLst>
                                    <p:cond delay="0"/>
                                  </p:stCondLst>
                                  <p:childTnLst>
                                    <p:set>
                                      <p:cBhvr>
                                        <p:cTn id="127" dur="1" fill="hold">
                                          <p:stCondLst>
                                            <p:cond delay="0"/>
                                          </p:stCondLst>
                                        </p:cTn>
                                        <p:tgtEl>
                                          <p:spTgt spid="66588"/>
                                        </p:tgtEl>
                                        <p:attrNameLst>
                                          <p:attrName>style.visibility</p:attrName>
                                        </p:attrNameLst>
                                      </p:cBhvr>
                                      <p:to>
                                        <p:strVal val="visible"/>
                                      </p:to>
                                    </p:set>
                                    <p:anim calcmode="lin" valueType="num">
                                      <p:cBhvr additive="base">
                                        <p:cTn id="128" dur="500" fill="hold"/>
                                        <p:tgtEl>
                                          <p:spTgt spid="66588"/>
                                        </p:tgtEl>
                                        <p:attrNameLst>
                                          <p:attrName>ppt_x</p:attrName>
                                        </p:attrNameLst>
                                      </p:cBhvr>
                                      <p:tavLst>
                                        <p:tav tm="0">
                                          <p:val>
                                            <p:strVal val="0-#ppt_w/2"/>
                                          </p:val>
                                        </p:tav>
                                        <p:tav tm="100000">
                                          <p:val>
                                            <p:strVal val="#ppt_x"/>
                                          </p:val>
                                        </p:tav>
                                      </p:tavLst>
                                    </p:anim>
                                    <p:anim calcmode="lin" valueType="num">
                                      <p:cBhvr additive="base">
                                        <p:cTn id="129" dur="500" fill="hold"/>
                                        <p:tgtEl>
                                          <p:spTgt spid="66588"/>
                                        </p:tgtEl>
                                        <p:attrNameLst>
                                          <p:attrName>ppt_y</p:attrName>
                                        </p:attrNameLst>
                                      </p:cBhvr>
                                      <p:tavLst>
                                        <p:tav tm="0">
                                          <p:val>
                                            <p:strVal val="#ppt_y"/>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66589"/>
                                        </p:tgtEl>
                                        <p:attrNameLst>
                                          <p:attrName>style.visibility</p:attrName>
                                        </p:attrNameLst>
                                      </p:cBhvr>
                                      <p:to>
                                        <p:strVal val="visible"/>
                                      </p:to>
                                    </p:set>
                                    <p:animEffect transition="in" filter="wipe(down)">
                                      <p:cBhvr>
                                        <p:cTn id="134" dur="500"/>
                                        <p:tgtEl>
                                          <p:spTgt spid="6658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66590"/>
                                        </p:tgtEl>
                                        <p:attrNameLst>
                                          <p:attrName>style.visibility</p:attrName>
                                        </p:attrNameLst>
                                      </p:cBhvr>
                                      <p:to>
                                        <p:strVal val="visible"/>
                                      </p:to>
                                    </p:set>
                                    <p:animEffect transition="in" filter="wipe(left)">
                                      <p:cBhvr>
                                        <p:cTn id="139" dur="500"/>
                                        <p:tgtEl>
                                          <p:spTgt spid="66590"/>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1" fill="hold" nodeType="clickEffect">
                                  <p:stCondLst>
                                    <p:cond delay="0"/>
                                  </p:stCondLst>
                                  <p:childTnLst>
                                    <p:set>
                                      <p:cBhvr>
                                        <p:cTn id="143" dur="1" fill="hold">
                                          <p:stCondLst>
                                            <p:cond delay="0"/>
                                          </p:stCondLst>
                                        </p:cTn>
                                        <p:tgtEl>
                                          <p:spTgt spid="66594"/>
                                        </p:tgtEl>
                                        <p:attrNameLst>
                                          <p:attrName>style.visibility</p:attrName>
                                        </p:attrNameLst>
                                      </p:cBhvr>
                                      <p:to>
                                        <p:strVal val="visible"/>
                                      </p:to>
                                    </p:set>
                                    <p:animEffect transition="in" filter="wipe(up)">
                                      <p:cBhvr>
                                        <p:cTn id="144" dur="500"/>
                                        <p:tgtEl>
                                          <p:spTgt spid="66594"/>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nodeType="clickEffect">
                                  <p:stCondLst>
                                    <p:cond delay="0"/>
                                  </p:stCondLst>
                                  <p:childTnLst>
                                    <p:set>
                                      <p:cBhvr>
                                        <p:cTn id="148" dur="1" fill="hold">
                                          <p:stCondLst>
                                            <p:cond delay="0"/>
                                          </p:stCondLst>
                                        </p:cTn>
                                        <p:tgtEl>
                                          <p:spTgt spid="66595"/>
                                        </p:tgtEl>
                                        <p:attrNameLst>
                                          <p:attrName>style.visibility</p:attrName>
                                        </p:attrNameLst>
                                      </p:cBhvr>
                                      <p:to>
                                        <p:strVal val="visible"/>
                                      </p:to>
                                    </p:set>
                                    <p:anim calcmode="lin" valueType="num">
                                      <p:cBhvr additive="base">
                                        <p:cTn id="149" dur="500" fill="hold"/>
                                        <p:tgtEl>
                                          <p:spTgt spid="66595"/>
                                        </p:tgtEl>
                                        <p:attrNameLst>
                                          <p:attrName>ppt_x</p:attrName>
                                        </p:attrNameLst>
                                      </p:cBhvr>
                                      <p:tavLst>
                                        <p:tav tm="0">
                                          <p:val>
                                            <p:strVal val="0-#ppt_w/2"/>
                                          </p:val>
                                        </p:tav>
                                        <p:tav tm="100000">
                                          <p:val>
                                            <p:strVal val="#ppt_x"/>
                                          </p:val>
                                        </p:tav>
                                      </p:tavLst>
                                    </p:anim>
                                    <p:anim calcmode="lin" valueType="num">
                                      <p:cBhvr additive="base">
                                        <p:cTn id="150" dur="500" fill="hold"/>
                                        <p:tgtEl>
                                          <p:spTgt spid="66595"/>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66596"/>
                                        </p:tgtEl>
                                        <p:attrNameLst>
                                          <p:attrName>style.visibility</p:attrName>
                                        </p:attrNameLst>
                                      </p:cBhvr>
                                      <p:to>
                                        <p:strVal val="visible"/>
                                      </p:to>
                                    </p:set>
                                    <p:animEffect transition="in" filter="wipe(down)">
                                      <p:cBhvr>
                                        <p:cTn id="155" dur="500"/>
                                        <p:tgtEl>
                                          <p:spTgt spid="66596"/>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1" fill="hold" nodeType="clickEffect">
                                  <p:stCondLst>
                                    <p:cond delay="0"/>
                                  </p:stCondLst>
                                  <p:childTnLst>
                                    <p:set>
                                      <p:cBhvr>
                                        <p:cTn id="159" dur="1" fill="hold">
                                          <p:stCondLst>
                                            <p:cond delay="0"/>
                                          </p:stCondLst>
                                        </p:cTn>
                                        <p:tgtEl>
                                          <p:spTgt spid="66591"/>
                                        </p:tgtEl>
                                        <p:attrNameLst>
                                          <p:attrName>style.visibility</p:attrName>
                                        </p:attrNameLst>
                                      </p:cBhvr>
                                      <p:to>
                                        <p:strVal val="visible"/>
                                      </p:to>
                                    </p:set>
                                    <p:animEffect transition="in" filter="wipe(up)">
                                      <p:cBhvr>
                                        <p:cTn id="160" dur="500"/>
                                        <p:tgtEl>
                                          <p:spTgt spid="66591"/>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66592"/>
                                        </p:tgtEl>
                                        <p:attrNameLst>
                                          <p:attrName>style.visibility</p:attrName>
                                        </p:attrNameLst>
                                      </p:cBhvr>
                                      <p:to>
                                        <p:strVal val="visible"/>
                                      </p:to>
                                    </p:set>
                                    <p:animEffect transition="in" filter="wipe(down)">
                                      <p:cBhvr>
                                        <p:cTn id="163" dur="500"/>
                                        <p:tgtEl>
                                          <p:spTgt spid="66592"/>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2" fill="hold" nodeType="clickEffect">
                                  <p:stCondLst>
                                    <p:cond delay="0"/>
                                  </p:stCondLst>
                                  <p:childTnLst>
                                    <p:set>
                                      <p:cBhvr>
                                        <p:cTn id="167" dur="1" fill="hold">
                                          <p:stCondLst>
                                            <p:cond delay="0"/>
                                          </p:stCondLst>
                                        </p:cTn>
                                        <p:tgtEl>
                                          <p:spTgt spid="66593"/>
                                        </p:tgtEl>
                                        <p:attrNameLst>
                                          <p:attrName>style.visibility</p:attrName>
                                        </p:attrNameLst>
                                      </p:cBhvr>
                                      <p:to>
                                        <p:strVal val="visible"/>
                                      </p:to>
                                    </p:set>
                                    <p:animEffect transition="in" filter="wipe(right)">
                                      <p:cBhvr>
                                        <p:cTn id="168" dur="500"/>
                                        <p:tgtEl>
                                          <p:spTgt spid="66593"/>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 presetClass="entr" presetSubtype="8" fill="hold" nodeType="clickEffect">
                                  <p:stCondLst>
                                    <p:cond delay="0"/>
                                  </p:stCondLst>
                                  <p:childTnLst>
                                    <p:set>
                                      <p:cBhvr>
                                        <p:cTn id="172" dur="1" fill="hold">
                                          <p:stCondLst>
                                            <p:cond delay="0"/>
                                          </p:stCondLst>
                                        </p:cTn>
                                        <p:tgtEl>
                                          <p:spTgt spid="66600"/>
                                        </p:tgtEl>
                                        <p:attrNameLst>
                                          <p:attrName>style.visibility</p:attrName>
                                        </p:attrNameLst>
                                      </p:cBhvr>
                                      <p:to>
                                        <p:strVal val="visible"/>
                                      </p:to>
                                    </p:set>
                                    <p:anim calcmode="lin" valueType="num">
                                      <p:cBhvr additive="base">
                                        <p:cTn id="173" dur="500" fill="hold"/>
                                        <p:tgtEl>
                                          <p:spTgt spid="66600"/>
                                        </p:tgtEl>
                                        <p:attrNameLst>
                                          <p:attrName>ppt_x</p:attrName>
                                        </p:attrNameLst>
                                      </p:cBhvr>
                                      <p:tavLst>
                                        <p:tav tm="0">
                                          <p:val>
                                            <p:strVal val="0-#ppt_w/2"/>
                                          </p:val>
                                        </p:tav>
                                        <p:tav tm="100000">
                                          <p:val>
                                            <p:strVal val="#ppt_x"/>
                                          </p:val>
                                        </p:tav>
                                      </p:tavLst>
                                    </p:anim>
                                    <p:anim calcmode="lin" valueType="num">
                                      <p:cBhvr additive="base">
                                        <p:cTn id="174" dur="500" fill="hold"/>
                                        <p:tgtEl>
                                          <p:spTgt spid="66600"/>
                                        </p:tgtEl>
                                        <p:attrNameLst>
                                          <p:attrName>ppt_y</p:attrName>
                                        </p:attrNameLst>
                                      </p:cBhvr>
                                      <p:tavLst>
                                        <p:tav tm="0">
                                          <p:val>
                                            <p:strVal val="#ppt_y"/>
                                          </p:val>
                                        </p:tav>
                                        <p:tav tm="100000">
                                          <p:val>
                                            <p:strVal val="#ppt_y"/>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4" fill="hold" grpId="0" nodeType="clickEffect">
                                  <p:stCondLst>
                                    <p:cond delay="0"/>
                                  </p:stCondLst>
                                  <p:childTnLst>
                                    <p:set>
                                      <p:cBhvr>
                                        <p:cTn id="178" dur="1" fill="hold">
                                          <p:stCondLst>
                                            <p:cond delay="0"/>
                                          </p:stCondLst>
                                        </p:cTn>
                                        <p:tgtEl>
                                          <p:spTgt spid="66601"/>
                                        </p:tgtEl>
                                        <p:attrNameLst>
                                          <p:attrName>style.visibility</p:attrName>
                                        </p:attrNameLst>
                                      </p:cBhvr>
                                      <p:to>
                                        <p:strVal val="visible"/>
                                      </p:to>
                                    </p:set>
                                    <p:animEffect transition="in" filter="wipe(down)">
                                      <p:cBhvr>
                                        <p:cTn id="179" dur="500"/>
                                        <p:tgtEl>
                                          <p:spTgt spid="66601"/>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4" fill="hold" nodeType="clickEffect">
                                  <p:stCondLst>
                                    <p:cond delay="0"/>
                                  </p:stCondLst>
                                  <p:childTnLst>
                                    <p:set>
                                      <p:cBhvr>
                                        <p:cTn id="183" dur="1" fill="hold">
                                          <p:stCondLst>
                                            <p:cond delay="0"/>
                                          </p:stCondLst>
                                        </p:cTn>
                                        <p:tgtEl>
                                          <p:spTgt spid="66599"/>
                                        </p:tgtEl>
                                        <p:attrNameLst>
                                          <p:attrName>style.visibility</p:attrName>
                                        </p:attrNameLst>
                                      </p:cBhvr>
                                      <p:to>
                                        <p:strVal val="visible"/>
                                      </p:to>
                                    </p:set>
                                    <p:animEffect transition="in" filter="wipe(down)">
                                      <p:cBhvr>
                                        <p:cTn id="184" dur="500"/>
                                        <p:tgtEl>
                                          <p:spTgt spid="66599"/>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 presetClass="entr" presetSubtype="8" fill="hold" nodeType="clickEffect">
                                  <p:stCondLst>
                                    <p:cond delay="0"/>
                                  </p:stCondLst>
                                  <p:childTnLst>
                                    <p:set>
                                      <p:cBhvr>
                                        <p:cTn id="188" dur="1" fill="hold">
                                          <p:stCondLst>
                                            <p:cond delay="0"/>
                                          </p:stCondLst>
                                        </p:cTn>
                                        <p:tgtEl>
                                          <p:spTgt spid="66597"/>
                                        </p:tgtEl>
                                        <p:attrNameLst>
                                          <p:attrName>style.visibility</p:attrName>
                                        </p:attrNameLst>
                                      </p:cBhvr>
                                      <p:to>
                                        <p:strVal val="visible"/>
                                      </p:to>
                                    </p:set>
                                    <p:anim calcmode="lin" valueType="num">
                                      <p:cBhvr additive="base">
                                        <p:cTn id="189" dur="500" fill="hold"/>
                                        <p:tgtEl>
                                          <p:spTgt spid="66597"/>
                                        </p:tgtEl>
                                        <p:attrNameLst>
                                          <p:attrName>ppt_x</p:attrName>
                                        </p:attrNameLst>
                                      </p:cBhvr>
                                      <p:tavLst>
                                        <p:tav tm="0">
                                          <p:val>
                                            <p:strVal val="0-#ppt_w/2"/>
                                          </p:val>
                                        </p:tav>
                                        <p:tav tm="100000">
                                          <p:val>
                                            <p:strVal val="#ppt_x"/>
                                          </p:val>
                                        </p:tav>
                                      </p:tavLst>
                                    </p:anim>
                                    <p:anim calcmode="lin" valueType="num">
                                      <p:cBhvr additive="base">
                                        <p:cTn id="190" dur="500" fill="hold"/>
                                        <p:tgtEl>
                                          <p:spTgt spid="66597"/>
                                        </p:tgtEl>
                                        <p:attrNameLst>
                                          <p:attrName>ppt_y</p:attrName>
                                        </p:attrNameLst>
                                      </p:cBhvr>
                                      <p:tavLst>
                                        <p:tav tm="0">
                                          <p:val>
                                            <p:strVal val="#ppt_y"/>
                                          </p:val>
                                        </p:tav>
                                        <p:tav tm="100000">
                                          <p:val>
                                            <p:strVal val="#ppt_y"/>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66598"/>
                                        </p:tgtEl>
                                        <p:attrNameLst>
                                          <p:attrName>style.visibility</p:attrName>
                                        </p:attrNameLst>
                                      </p:cBhvr>
                                      <p:to>
                                        <p:strVal val="visible"/>
                                      </p:to>
                                    </p:set>
                                    <p:animEffect transition="in" filter="wipe(down)">
                                      <p:cBhvr>
                                        <p:cTn id="195" dur="500"/>
                                        <p:tgtEl>
                                          <p:spTgt spid="66598"/>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4" fill="hold" nodeType="clickEffect">
                                  <p:stCondLst>
                                    <p:cond delay="0"/>
                                  </p:stCondLst>
                                  <p:childTnLst>
                                    <p:set>
                                      <p:cBhvr>
                                        <p:cTn id="199" dur="1" fill="hold">
                                          <p:stCondLst>
                                            <p:cond delay="0"/>
                                          </p:stCondLst>
                                        </p:cTn>
                                        <p:tgtEl>
                                          <p:spTgt spid="66603"/>
                                        </p:tgtEl>
                                        <p:attrNameLst>
                                          <p:attrName>style.visibility</p:attrName>
                                        </p:attrNameLst>
                                      </p:cBhvr>
                                      <p:to>
                                        <p:strVal val="visible"/>
                                      </p:to>
                                    </p:set>
                                    <p:animEffect transition="in" filter="wipe(down)">
                                      <p:cBhvr>
                                        <p:cTn id="200" dur="500"/>
                                        <p:tgtEl>
                                          <p:spTgt spid="66603"/>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8" fill="hold" nodeType="clickEffect">
                                  <p:stCondLst>
                                    <p:cond delay="0"/>
                                  </p:stCondLst>
                                  <p:childTnLst>
                                    <p:set>
                                      <p:cBhvr>
                                        <p:cTn id="204" dur="1" fill="hold">
                                          <p:stCondLst>
                                            <p:cond delay="0"/>
                                          </p:stCondLst>
                                        </p:cTn>
                                        <p:tgtEl>
                                          <p:spTgt spid="66604"/>
                                        </p:tgtEl>
                                        <p:attrNameLst>
                                          <p:attrName>style.visibility</p:attrName>
                                        </p:attrNameLst>
                                      </p:cBhvr>
                                      <p:to>
                                        <p:strVal val="visible"/>
                                      </p:to>
                                    </p:set>
                                    <p:animEffect transition="in" filter="wipe(left)">
                                      <p:cBhvr>
                                        <p:cTn id="205" dur="500"/>
                                        <p:tgtEl>
                                          <p:spTgt spid="66604"/>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8" fill="hold" nodeType="clickEffect">
                                  <p:stCondLst>
                                    <p:cond delay="0"/>
                                  </p:stCondLst>
                                  <p:childTnLst>
                                    <p:set>
                                      <p:cBhvr>
                                        <p:cTn id="209" dur="1" fill="hold">
                                          <p:stCondLst>
                                            <p:cond delay="0"/>
                                          </p:stCondLst>
                                        </p:cTn>
                                        <p:tgtEl>
                                          <p:spTgt spid="66607"/>
                                        </p:tgtEl>
                                        <p:attrNameLst>
                                          <p:attrName>style.visibility</p:attrName>
                                        </p:attrNameLst>
                                      </p:cBhvr>
                                      <p:to>
                                        <p:strVal val="visible"/>
                                      </p:to>
                                    </p:set>
                                    <p:animEffect transition="in" filter="wipe(left)">
                                      <p:cBhvr>
                                        <p:cTn id="210" dur="500"/>
                                        <p:tgtEl>
                                          <p:spTgt spid="66607"/>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4" fill="hold" nodeType="clickEffect">
                                  <p:stCondLst>
                                    <p:cond delay="0"/>
                                  </p:stCondLst>
                                  <p:childTnLst>
                                    <p:set>
                                      <p:cBhvr>
                                        <p:cTn id="214" dur="1" fill="hold">
                                          <p:stCondLst>
                                            <p:cond delay="0"/>
                                          </p:stCondLst>
                                        </p:cTn>
                                        <p:tgtEl>
                                          <p:spTgt spid="66606"/>
                                        </p:tgtEl>
                                        <p:attrNameLst>
                                          <p:attrName>style.visibility</p:attrName>
                                        </p:attrNameLst>
                                      </p:cBhvr>
                                      <p:to>
                                        <p:strVal val="visible"/>
                                      </p:to>
                                    </p:set>
                                    <p:animEffect transition="in" filter="wipe(down)">
                                      <p:cBhvr>
                                        <p:cTn id="215" dur="500"/>
                                        <p:tgtEl>
                                          <p:spTgt spid="66606"/>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4" fill="hold" grpId="0" nodeType="clickEffect">
                                  <p:stCondLst>
                                    <p:cond delay="0"/>
                                  </p:stCondLst>
                                  <p:childTnLst>
                                    <p:set>
                                      <p:cBhvr>
                                        <p:cTn id="219" dur="1" fill="hold">
                                          <p:stCondLst>
                                            <p:cond delay="0"/>
                                          </p:stCondLst>
                                        </p:cTn>
                                        <p:tgtEl>
                                          <p:spTgt spid="66612"/>
                                        </p:tgtEl>
                                        <p:attrNameLst>
                                          <p:attrName>style.visibility</p:attrName>
                                        </p:attrNameLst>
                                      </p:cBhvr>
                                      <p:to>
                                        <p:strVal val="visible"/>
                                      </p:to>
                                    </p:set>
                                    <p:animEffect transition="in" filter="wipe(down)">
                                      <p:cBhvr>
                                        <p:cTn id="220" dur="500"/>
                                        <p:tgtEl>
                                          <p:spTgt spid="66612"/>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4" fill="hold" nodeType="clickEffect">
                                  <p:stCondLst>
                                    <p:cond delay="0"/>
                                  </p:stCondLst>
                                  <p:childTnLst>
                                    <p:set>
                                      <p:cBhvr>
                                        <p:cTn id="224" dur="1" fill="hold">
                                          <p:stCondLst>
                                            <p:cond delay="0"/>
                                          </p:stCondLst>
                                        </p:cTn>
                                        <p:tgtEl>
                                          <p:spTgt spid="66608"/>
                                        </p:tgtEl>
                                        <p:attrNameLst>
                                          <p:attrName>style.visibility</p:attrName>
                                        </p:attrNameLst>
                                      </p:cBhvr>
                                      <p:to>
                                        <p:strVal val="visible"/>
                                      </p:to>
                                    </p:set>
                                    <p:animEffect transition="in" filter="wipe(down)">
                                      <p:cBhvr>
                                        <p:cTn id="225" dur="500"/>
                                        <p:tgtEl>
                                          <p:spTgt spid="66608"/>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8" fill="hold" nodeType="clickEffect">
                                  <p:stCondLst>
                                    <p:cond delay="0"/>
                                  </p:stCondLst>
                                  <p:childTnLst>
                                    <p:set>
                                      <p:cBhvr>
                                        <p:cTn id="229" dur="1" fill="hold">
                                          <p:stCondLst>
                                            <p:cond delay="0"/>
                                          </p:stCondLst>
                                        </p:cTn>
                                        <p:tgtEl>
                                          <p:spTgt spid="66609"/>
                                        </p:tgtEl>
                                        <p:attrNameLst>
                                          <p:attrName>style.visibility</p:attrName>
                                        </p:attrNameLst>
                                      </p:cBhvr>
                                      <p:to>
                                        <p:strVal val="visible"/>
                                      </p:to>
                                    </p:set>
                                    <p:animEffect transition="in" filter="wipe(left)">
                                      <p:cBhvr>
                                        <p:cTn id="230" dur="500"/>
                                        <p:tgtEl>
                                          <p:spTgt spid="66609"/>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8" fill="hold" nodeType="clickEffect">
                                  <p:stCondLst>
                                    <p:cond delay="0"/>
                                  </p:stCondLst>
                                  <p:childTnLst>
                                    <p:set>
                                      <p:cBhvr>
                                        <p:cTn id="234" dur="1" fill="hold">
                                          <p:stCondLst>
                                            <p:cond delay="0"/>
                                          </p:stCondLst>
                                        </p:cTn>
                                        <p:tgtEl>
                                          <p:spTgt spid="66610"/>
                                        </p:tgtEl>
                                        <p:attrNameLst>
                                          <p:attrName>style.visibility</p:attrName>
                                        </p:attrNameLst>
                                      </p:cBhvr>
                                      <p:to>
                                        <p:strVal val="visible"/>
                                      </p:to>
                                    </p:set>
                                    <p:anim calcmode="lin" valueType="num">
                                      <p:cBhvr additive="base">
                                        <p:cTn id="235" dur="500" fill="hold"/>
                                        <p:tgtEl>
                                          <p:spTgt spid="66610"/>
                                        </p:tgtEl>
                                        <p:attrNameLst>
                                          <p:attrName>ppt_x</p:attrName>
                                        </p:attrNameLst>
                                      </p:cBhvr>
                                      <p:tavLst>
                                        <p:tav tm="0">
                                          <p:val>
                                            <p:strVal val="0-#ppt_w/2"/>
                                          </p:val>
                                        </p:tav>
                                        <p:tav tm="100000">
                                          <p:val>
                                            <p:strVal val="#ppt_x"/>
                                          </p:val>
                                        </p:tav>
                                      </p:tavLst>
                                    </p:anim>
                                    <p:anim calcmode="lin" valueType="num">
                                      <p:cBhvr additive="base">
                                        <p:cTn id="236" dur="500" fill="hold"/>
                                        <p:tgtEl>
                                          <p:spTgt spid="66610"/>
                                        </p:tgtEl>
                                        <p:attrNameLst>
                                          <p:attrName>ppt_y</p:attrName>
                                        </p:attrNameLst>
                                      </p:cBhvr>
                                      <p:tavLst>
                                        <p:tav tm="0">
                                          <p:val>
                                            <p:strVal val="#ppt_y"/>
                                          </p:val>
                                        </p:tav>
                                        <p:tav tm="100000">
                                          <p:val>
                                            <p:strVal val="#ppt_y"/>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4" fill="hold" grpId="0" nodeType="clickEffect">
                                  <p:stCondLst>
                                    <p:cond delay="0"/>
                                  </p:stCondLst>
                                  <p:childTnLst>
                                    <p:set>
                                      <p:cBhvr>
                                        <p:cTn id="240" dur="1" fill="hold">
                                          <p:stCondLst>
                                            <p:cond delay="0"/>
                                          </p:stCondLst>
                                        </p:cTn>
                                        <p:tgtEl>
                                          <p:spTgt spid="66611"/>
                                        </p:tgtEl>
                                        <p:attrNameLst>
                                          <p:attrName>style.visibility</p:attrName>
                                        </p:attrNameLst>
                                      </p:cBhvr>
                                      <p:to>
                                        <p:strVal val="visible"/>
                                      </p:to>
                                    </p:set>
                                    <p:animEffect transition="in" filter="wipe(down)">
                                      <p:cBhvr>
                                        <p:cTn id="241" dur="500"/>
                                        <p:tgtEl>
                                          <p:spTgt spid="66611"/>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4" fill="hold" nodeType="clickEffect">
                                  <p:stCondLst>
                                    <p:cond delay="0"/>
                                  </p:stCondLst>
                                  <p:childTnLst>
                                    <p:set>
                                      <p:cBhvr>
                                        <p:cTn id="245" dur="1" fill="hold">
                                          <p:stCondLst>
                                            <p:cond delay="0"/>
                                          </p:stCondLst>
                                        </p:cTn>
                                        <p:tgtEl>
                                          <p:spTgt spid="66613"/>
                                        </p:tgtEl>
                                        <p:attrNameLst>
                                          <p:attrName>style.visibility</p:attrName>
                                        </p:attrNameLst>
                                      </p:cBhvr>
                                      <p:to>
                                        <p:strVal val="visible"/>
                                      </p:to>
                                    </p:set>
                                    <p:animEffect transition="in" filter="wipe(down)">
                                      <p:cBhvr>
                                        <p:cTn id="246" dur="500"/>
                                        <p:tgtEl>
                                          <p:spTgt spid="66613"/>
                                        </p:tgtEl>
                                      </p:cBhvr>
                                    </p:animEffect>
                                  </p:childTnLst>
                                </p:cTn>
                              </p:par>
                              <p:par>
                                <p:cTn id="247" presetID="22" presetClass="entr" presetSubtype="4" fill="hold" grpId="0" nodeType="withEffect">
                                  <p:stCondLst>
                                    <p:cond delay="0"/>
                                  </p:stCondLst>
                                  <p:childTnLst>
                                    <p:set>
                                      <p:cBhvr>
                                        <p:cTn id="248" dur="1" fill="hold">
                                          <p:stCondLst>
                                            <p:cond delay="0"/>
                                          </p:stCondLst>
                                        </p:cTn>
                                        <p:tgtEl>
                                          <p:spTgt spid="66614"/>
                                        </p:tgtEl>
                                        <p:attrNameLst>
                                          <p:attrName>style.visibility</p:attrName>
                                        </p:attrNameLst>
                                      </p:cBhvr>
                                      <p:to>
                                        <p:strVal val="visible"/>
                                      </p:to>
                                    </p:set>
                                    <p:animEffect transition="in" filter="wipe(down)">
                                      <p:cBhvr>
                                        <p:cTn id="249" dur="500"/>
                                        <p:tgtEl>
                                          <p:spTgt spid="66614"/>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8" fill="hold" grpId="0" nodeType="clickEffect">
                                  <p:stCondLst>
                                    <p:cond delay="0"/>
                                  </p:stCondLst>
                                  <p:childTnLst>
                                    <p:set>
                                      <p:cBhvr>
                                        <p:cTn id="253" dur="1" fill="hold">
                                          <p:stCondLst>
                                            <p:cond delay="0"/>
                                          </p:stCondLst>
                                        </p:cTn>
                                        <p:tgtEl>
                                          <p:spTgt spid="66615"/>
                                        </p:tgtEl>
                                        <p:attrNameLst>
                                          <p:attrName>style.visibility</p:attrName>
                                        </p:attrNameLst>
                                      </p:cBhvr>
                                      <p:to>
                                        <p:strVal val="visible"/>
                                      </p:to>
                                    </p:set>
                                    <p:animEffect transition="in" filter="wipe(left)">
                                      <p:cBhvr>
                                        <p:cTn id="254" dur="500"/>
                                        <p:tgtEl>
                                          <p:spTgt spid="66615"/>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2" presetClass="entr" presetSubtype="4" fill="hold" nodeType="clickEffect">
                                  <p:stCondLst>
                                    <p:cond delay="0"/>
                                  </p:stCondLst>
                                  <p:childTnLst>
                                    <p:set>
                                      <p:cBhvr>
                                        <p:cTn id="258" dur="1" fill="hold">
                                          <p:stCondLst>
                                            <p:cond delay="0"/>
                                          </p:stCondLst>
                                        </p:cTn>
                                        <p:tgtEl>
                                          <p:spTgt spid="66616"/>
                                        </p:tgtEl>
                                        <p:attrNameLst>
                                          <p:attrName>style.visibility</p:attrName>
                                        </p:attrNameLst>
                                      </p:cBhvr>
                                      <p:to>
                                        <p:strVal val="visible"/>
                                      </p:to>
                                    </p:set>
                                    <p:animEffect transition="in" filter="wipe(down)">
                                      <p:cBhvr>
                                        <p:cTn id="259" dur="500"/>
                                        <p:tgtEl>
                                          <p:spTgt spid="66616"/>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4" fill="hold" grpId="0" nodeType="clickEffect">
                                  <p:stCondLst>
                                    <p:cond delay="0"/>
                                  </p:stCondLst>
                                  <p:childTnLst>
                                    <p:set>
                                      <p:cBhvr>
                                        <p:cTn id="263" dur="1" fill="hold">
                                          <p:stCondLst>
                                            <p:cond delay="0"/>
                                          </p:stCondLst>
                                        </p:cTn>
                                        <p:tgtEl>
                                          <p:spTgt spid="66617"/>
                                        </p:tgtEl>
                                        <p:attrNameLst>
                                          <p:attrName>style.visibility</p:attrName>
                                        </p:attrNameLst>
                                      </p:cBhvr>
                                      <p:to>
                                        <p:strVal val="visible"/>
                                      </p:to>
                                    </p:set>
                                    <p:animEffect transition="in" filter="wipe(down)">
                                      <p:cBhvr>
                                        <p:cTn id="264" dur="500"/>
                                        <p:tgtEl>
                                          <p:spTgt spid="66617"/>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1" fill="hold" grpId="0" nodeType="clickEffect">
                                  <p:stCondLst>
                                    <p:cond delay="0"/>
                                  </p:stCondLst>
                                  <p:childTnLst>
                                    <p:set>
                                      <p:cBhvr>
                                        <p:cTn id="268" dur="1" fill="hold">
                                          <p:stCondLst>
                                            <p:cond delay="0"/>
                                          </p:stCondLst>
                                        </p:cTn>
                                        <p:tgtEl>
                                          <p:spTgt spid="66618"/>
                                        </p:tgtEl>
                                        <p:attrNameLst>
                                          <p:attrName>style.visibility</p:attrName>
                                        </p:attrNameLst>
                                      </p:cBhvr>
                                      <p:to>
                                        <p:strVal val="visible"/>
                                      </p:to>
                                    </p:set>
                                    <p:animEffect transition="in" filter="wipe(up)">
                                      <p:cBhvr>
                                        <p:cTn id="269" dur="500"/>
                                        <p:tgtEl>
                                          <p:spTgt spid="66618"/>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2" presetClass="entr" presetSubtype="1" fill="hold" nodeType="clickEffect">
                                  <p:stCondLst>
                                    <p:cond delay="0"/>
                                  </p:stCondLst>
                                  <p:childTnLst>
                                    <p:set>
                                      <p:cBhvr>
                                        <p:cTn id="273" dur="1" fill="hold">
                                          <p:stCondLst>
                                            <p:cond delay="0"/>
                                          </p:stCondLst>
                                        </p:cTn>
                                        <p:tgtEl>
                                          <p:spTgt spid="66605"/>
                                        </p:tgtEl>
                                        <p:attrNameLst>
                                          <p:attrName>style.visibility</p:attrName>
                                        </p:attrNameLst>
                                      </p:cBhvr>
                                      <p:to>
                                        <p:strVal val="visible"/>
                                      </p:to>
                                    </p:set>
                                    <p:animEffect transition="in" filter="wipe(up)">
                                      <p:cBhvr>
                                        <p:cTn id="274" dur="500"/>
                                        <p:tgtEl>
                                          <p:spTgt spid="66605"/>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4" fill="hold" grpId="0" nodeType="clickEffect">
                                  <p:stCondLst>
                                    <p:cond delay="0"/>
                                  </p:stCondLst>
                                  <p:childTnLst>
                                    <p:set>
                                      <p:cBhvr>
                                        <p:cTn id="278" dur="1" fill="hold">
                                          <p:stCondLst>
                                            <p:cond delay="0"/>
                                          </p:stCondLst>
                                        </p:cTn>
                                        <p:tgtEl>
                                          <p:spTgt spid="66619"/>
                                        </p:tgtEl>
                                        <p:attrNameLst>
                                          <p:attrName>style.visibility</p:attrName>
                                        </p:attrNameLst>
                                      </p:cBhvr>
                                      <p:to>
                                        <p:strVal val="visible"/>
                                      </p:to>
                                    </p:set>
                                    <p:animEffect transition="in" filter="wipe(down)">
                                      <p:cBhvr>
                                        <p:cTn id="279" dur="500"/>
                                        <p:tgtEl>
                                          <p:spTgt spid="66619"/>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2" presetClass="entr" presetSubtype="1" fill="hold" nodeType="clickEffect">
                                  <p:stCondLst>
                                    <p:cond delay="0"/>
                                  </p:stCondLst>
                                  <p:childTnLst>
                                    <p:set>
                                      <p:cBhvr>
                                        <p:cTn id="283" dur="1" fill="hold">
                                          <p:stCondLst>
                                            <p:cond delay="0"/>
                                          </p:stCondLst>
                                        </p:cTn>
                                        <p:tgtEl>
                                          <p:spTgt spid="66620"/>
                                        </p:tgtEl>
                                        <p:attrNameLst>
                                          <p:attrName>style.visibility</p:attrName>
                                        </p:attrNameLst>
                                      </p:cBhvr>
                                      <p:to>
                                        <p:strVal val="visible"/>
                                      </p:to>
                                    </p:set>
                                    <p:animEffect transition="in" filter="wipe(up)">
                                      <p:cBhvr>
                                        <p:cTn id="284" dur="500"/>
                                        <p:tgtEl>
                                          <p:spTgt spid="66620"/>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2" presetClass="entr" presetSubtype="4" fill="hold" grpId="0" nodeType="clickEffect">
                                  <p:stCondLst>
                                    <p:cond delay="0"/>
                                  </p:stCondLst>
                                  <p:childTnLst>
                                    <p:set>
                                      <p:cBhvr>
                                        <p:cTn id="288" dur="1" fill="hold">
                                          <p:stCondLst>
                                            <p:cond delay="0"/>
                                          </p:stCondLst>
                                        </p:cTn>
                                        <p:tgtEl>
                                          <p:spTgt spid="66621"/>
                                        </p:tgtEl>
                                        <p:attrNameLst>
                                          <p:attrName>style.visibility</p:attrName>
                                        </p:attrNameLst>
                                      </p:cBhvr>
                                      <p:to>
                                        <p:strVal val="visible"/>
                                      </p:to>
                                    </p:set>
                                    <p:animEffect transition="in" filter="wipe(down)">
                                      <p:cBhvr>
                                        <p:cTn id="289" dur="500"/>
                                        <p:tgtEl>
                                          <p:spTgt spid="66621"/>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2" presetClass="entr" presetSubtype="8" fill="hold" nodeType="clickEffect">
                                  <p:stCondLst>
                                    <p:cond delay="0"/>
                                  </p:stCondLst>
                                  <p:childTnLst>
                                    <p:set>
                                      <p:cBhvr>
                                        <p:cTn id="293" dur="1" fill="hold">
                                          <p:stCondLst>
                                            <p:cond delay="0"/>
                                          </p:stCondLst>
                                        </p:cTn>
                                        <p:tgtEl>
                                          <p:spTgt spid="66622"/>
                                        </p:tgtEl>
                                        <p:attrNameLst>
                                          <p:attrName>style.visibility</p:attrName>
                                        </p:attrNameLst>
                                      </p:cBhvr>
                                      <p:to>
                                        <p:strVal val="visible"/>
                                      </p:to>
                                    </p:set>
                                    <p:anim calcmode="lin" valueType="num">
                                      <p:cBhvr additive="base">
                                        <p:cTn id="294" dur="500" fill="hold"/>
                                        <p:tgtEl>
                                          <p:spTgt spid="66622"/>
                                        </p:tgtEl>
                                        <p:attrNameLst>
                                          <p:attrName>ppt_x</p:attrName>
                                        </p:attrNameLst>
                                      </p:cBhvr>
                                      <p:tavLst>
                                        <p:tav tm="0">
                                          <p:val>
                                            <p:strVal val="0-#ppt_w/2"/>
                                          </p:val>
                                        </p:tav>
                                        <p:tav tm="100000">
                                          <p:val>
                                            <p:strVal val="#ppt_x"/>
                                          </p:val>
                                        </p:tav>
                                      </p:tavLst>
                                    </p:anim>
                                    <p:anim calcmode="lin" valueType="num">
                                      <p:cBhvr additive="base">
                                        <p:cTn id="295" dur="500" fill="hold"/>
                                        <p:tgtEl>
                                          <p:spTgt spid="66622"/>
                                        </p:tgtEl>
                                        <p:attrNameLst>
                                          <p:attrName>ppt_y</p:attrName>
                                        </p:attrNameLst>
                                      </p:cBhvr>
                                      <p:tavLst>
                                        <p:tav tm="0">
                                          <p:val>
                                            <p:strVal val="#ppt_y"/>
                                          </p:val>
                                        </p:tav>
                                        <p:tav tm="100000">
                                          <p:val>
                                            <p:strVal val="#ppt_y"/>
                                          </p:val>
                                        </p:tav>
                                      </p:tavLst>
                                    </p:anim>
                                  </p:childTnLst>
                                </p:cTn>
                              </p:par>
                            </p:childTnLst>
                          </p:cTn>
                        </p:par>
                      </p:childTnLst>
                    </p:cTn>
                  </p:par>
                  <p:par>
                    <p:cTn id="296" fill="hold" nodeType="clickPar">
                      <p:stCondLst>
                        <p:cond delay="indefinite"/>
                      </p:stCondLst>
                      <p:childTnLst>
                        <p:par>
                          <p:cTn id="297" fill="hold" nodeType="withGroup">
                            <p:stCondLst>
                              <p:cond delay="0"/>
                            </p:stCondLst>
                            <p:childTnLst>
                              <p:par>
                                <p:cTn id="298" presetID="22" presetClass="entr" presetSubtype="8" fill="hold" nodeType="clickEffect">
                                  <p:stCondLst>
                                    <p:cond delay="0"/>
                                  </p:stCondLst>
                                  <p:childTnLst>
                                    <p:set>
                                      <p:cBhvr>
                                        <p:cTn id="299" dur="1" fill="hold">
                                          <p:stCondLst>
                                            <p:cond delay="0"/>
                                          </p:stCondLst>
                                        </p:cTn>
                                        <p:tgtEl>
                                          <p:spTgt spid="66623"/>
                                        </p:tgtEl>
                                        <p:attrNameLst>
                                          <p:attrName>style.visibility</p:attrName>
                                        </p:attrNameLst>
                                      </p:cBhvr>
                                      <p:to>
                                        <p:strVal val="visible"/>
                                      </p:to>
                                    </p:set>
                                    <p:animEffect transition="in" filter="wipe(left)">
                                      <p:cBhvr>
                                        <p:cTn id="300" dur="500"/>
                                        <p:tgtEl>
                                          <p:spTgt spid="66623"/>
                                        </p:tgtEl>
                                      </p:cBhvr>
                                    </p:animEffect>
                                  </p:childTnLst>
                                </p:cTn>
                              </p:par>
                              <p:par>
                                <p:cTn id="301" presetID="22" presetClass="entr" presetSubtype="4" fill="hold" grpId="0" nodeType="withEffect">
                                  <p:stCondLst>
                                    <p:cond delay="0"/>
                                  </p:stCondLst>
                                  <p:childTnLst>
                                    <p:set>
                                      <p:cBhvr>
                                        <p:cTn id="302" dur="1" fill="hold">
                                          <p:stCondLst>
                                            <p:cond delay="0"/>
                                          </p:stCondLst>
                                        </p:cTn>
                                        <p:tgtEl>
                                          <p:spTgt spid="66624"/>
                                        </p:tgtEl>
                                        <p:attrNameLst>
                                          <p:attrName>style.visibility</p:attrName>
                                        </p:attrNameLst>
                                      </p:cBhvr>
                                      <p:to>
                                        <p:strVal val="visible"/>
                                      </p:to>
                                    </p:set>
                                    <p:animEffect transition="in" filter="wipe(down)">
                                      <p:cBhvr>
                                        <p:cTn id="303" dur="500"/>
                                        <p:tgtEl>
                                          <p:spTgt spid="66624"/>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4" fill="hold" nodeType="clickEffect">
                                  <p:stCondLst>
                                    <p:cond delay="0"/>
                                  </p:stCondLst>
                                  <p:childTnLst>
                                    <p:set>
                                      <p:cBhvr>
                                        <p:cTn id="307" dur="1" fill="hold">
                                          <p:stCondLst>
                                            <p:cond delay="0"/>
                                          </p:stCondLst>
                                        </p:cTn>
                                        <p:tgtEl>
                                          <p:spTgt spid="66625"/>
                                        </p:tgtEl>
                                        <p:attrNameLst>
                                          <p:attrName>style.visibility</p:attrName>
                                        </p:attrNameLst>
                                      </p:cBhvr>
                                      <p:to>
                                        <p:strVal val="visible"/>
                                      </p:to>
                                    </p:set>
                                    <p:animEffect transition="in" filter="wipe(down)">
                                      <p:cBhvr>
                                        <p:cTn id="308" dur="500"/>
                                        <p:tgtEl>
                                          <p:spTgt spid="66625"/>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2" presetClass="entr" presetSubtype="4" fill="hold" grpId="0" nodeType="clickEffect">
                                  <p:stCondLst>
                                    <p:cond delay="0"/>
                                  </p:stCondLst>
                                  <p:childTnLst>
                                    <p:set>
                                      <p:cBhvr>
                                        <p:cTn id="312" dur="1" fill="hold">
                                          <p:stCondLst>
                                            <p:cond delay="0"/>
                                          </p:stCondLst>
                                        </p:cTn>
                                        <p:tgtEl>
                                          <p:spTgt spid="66626"/>
                                        </p:tgtEl>
                                        <p:attrNameLst>
                                          <p:attrName>style.visibility</p:attrName>
                                        </p:attrNameLst>
                                      </p:cBhvr>
                                      <p:to>
                                        <p:strVal val="visible"/>
                                      </p:to>
                                    </p:set>
                                    <p:animEffect transition="in" filter="wipe(down)">
                                      <p:cBhvr>
                                        <p:cTn id="313" dur="500"/>
                                        <p:tgtEl>
                                          <p:spTgt spid="66626"/>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22" presetClass="entr" presetSubtype="1" fill="hold" grpId="0" nodeType="clickEffect">
                                  <p:stCondLst>
                                    <p:cond delay="0"/>
                                  </p:stCondLst>
                                  <p:childTnLst>
                                    <p:set>
                                      <p:cBhvr>
                                        <p:cTn id="317" dur="1" fill="hold">
                                          <p:stCondLst>
                                            <p:cond delay="0"/>
                                          </p:stCondLst>
                                        </p:cTn>
                                        <p:tgtEl>
                                          <p:spTgt spid="66627"/>
                                        </p:tgtEl>
                                        <p:attrNameLst>
                                          <p:attrName>style.visibility</p:attrName>
                                        </p:attrNameLst>
                                      </p:cBhvr>
                                      <p:to>
                                        <p:strVal val="visible"/>
                                      </p:to>
                                    </p:set>
                                    <p:animEffect transition="in" filter="wipe(up)">
                                      <p:cBhvr>
                                        <p:cTn id="318" dur="500"/>
                                        <p:tgtEl>
                                          <p:spTgt spid="6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P spid="66567" grpId="0"/>
      <p:bldP spid="66568" grpId="0"/>
      <p:bldP spid="66569" grpId="0"/>
      <p:bldP spid="66572" grpId="0"/>
      <p:bldP spid="66574" grpId="0"/>
      <p:bldP spid="66577" grpId="0"/>
      <p:bldP spid="66579" grpId="0"/>
      <p:bldP spid="66581" grpId="0"/>
      <p:bldP spid="66584" grpId="0"/>
      <p:bldP spid="66586" grpId="0"/>
      <p:bldP spid="66589" grpId="0"/>
      <p:bldP spid="66592" grpId="0"/>
      <p:bldP spid="66596" grpId="0"/>
      <p:bldP spid="66598" grpId="0"/>
      <p:bldP spid="66601" grpId="0"/>
      <p:bldP spid="66611" grpId="0"/>
      <p:bldP spid="66612" grpId="0"/>
      <p:bldP spid="66614" grpId="0"/>
      <p:bldP spid="66615" grpId="0"/>
      <p:bldP spid="66617" grpId="0"/>
      <p:bldP spid="66618" grpId="0"/>
      <p:bldP spid="66619" grpId="0"/>
      <p:bldP spid="66621" grpId="0"/>
      <p:bldP spid="66624" grpId="0"/>
      <p:bldP spid="66626" grpId="0"/>
      <p:bldP spid="66627" grpId="0"/>
      <p:bldP spid="666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Text Box 5">
            <a:extLst>
              <a:ext uri="{FF2B5EF4-FFF2-40B4-BE49-F238E27FC236}">
                <a16:creationId xmlns:a16="http://schemas.microsoft.com/office/drawing/2014/main" id="{4E847B99-C119-4C7F-A615-48F6EB47667D}"/>
              </a:ext>
            </a:extLst>
          </p:cNvPr>
          <p:cNvSpPr txBox="1">
            <a:spLocks noChangeArrowheads="1"/>
          </p:cNvSpPr>
          <p:nvPr/>
        </p:nvSpPr>
        <p:spPr bwMode="auto">
          <a:xfrm>
            <a:off x="0" y="0"/>
            <a:ext cx="9144000" cy="1344613"/>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cs typeface="Times New Roman" panose="02020603050405020304" pitchFamily="18" charset="0"/>
              </a:rPr>
              <a:t>Q26: The projectors of the ends of a line PQ are 90 mm apart. </a:t>
            </a:r>
            <a:r>
              <a:rPr lang="en-US" altLang="en-US" sz="1600" b="1"/>
              <a:t>P is 20 mm above the H.P.</a:t>
            </a:r>
            <a:r>
              <a:rPr lang="en-US" altLang="en-US"/>
              <a:t> </a:t>
            </a:r>
            <a:r>
              <a:rPr lang="en-US" altLang="en-US" sz="1600" b="1">
                <a:cs typeface="Times New Roman" panose="02020603050405020304" pitchFamily="18" charset="0"/>
              </a:rPr>
              <a:t>while Q is 45 mm behind the V.P. The H.T. and the V.T. of the line coincide with each other on </a:t>
            </a:r>
            <a:r>
              <a:rPr lang="en-US" altLang="en-US" sz="1600" b="1" i="1">
                <a:cs typeface="Times New Roman" panose="02020603050405020304" pitchFamily="18" charset="0"/>
              </a:rPr>
              <a:t>xy</a:t>
            </a:r>
            <a:r>
              <a:rPr lang="en-US" altLang="en-US" sz="1600" b="1">
                <a:cs typeface="Times New Roman" panose="02020603050405020304" pitchFamily="18" charset="0"/>
              </a:rPr>
              <a:t>, between the two end projectors and 35 mm away from the projector of the end P. Draw the projections of PQ and determine its true length and inclinations with the two planes.</a:t>
            </a:r>
          </a:p>
        </p:txBody>
      </p:sp>
      <p:sp>
        <p:nvSpPr>
          <p:cNvPr id="67590" name="Text Box 6">
            <a:extLst>
              <a:ext uri="{FF2B5EF4-FFF2-40B4-BE49-F238E27FC236}">
                <a16:creationId xmlns:a16="http://schemas.microsoft.com/office/drawing/2014/main" id="{500332E2-EE24-4B59-AB80-1AF016B48C4A}"/>
              </a:ext>
            </a:extLst>
          </p:cNvPr>
          <p:cNvSpPr txBox="1">
            <a:spLocks noChangeArrowheads="1"/>
          </p:cNvSpPr>
          <p:nvPr/>
        </p:nvSpPr>
        <p:spPr bwMode="auto">
          <a:xfrm>
            <a:off x="2386013" y="36703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67591" name="Line 7">
            <a:extLst>
              <a:ext uri="{FF2B5EF4-FFF2-40B4-BE49-F238E27FC236}">
                <a16:creationId xmlns:a16="http://schemas.microsoft.com/office/drawing/2014/main" id="{A9118EE6-0AF8-4BA0-92FE-D7484C101C97}"/>
              </a:ext>
            </a:extLst>
          </p:cNvPr>
          <p:cNvSpPr>
            <a:spLocks noChangeShapeType="1"/>
          </p:cNvSpPr>
          <p:nvPr/>
        </p:nvSpPr>
        <p:spPr bwMode="auto">
          <a:xfrm>
            <a:off x="2733675" y="3829050"/>
            <a:ext cx="5216525" cy="1588"/>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2" name="Text Box 8">
            <a:extLst>
              <a:ext uri="{FF2B5EF4-FFF2-40B4-BE49-F238E27FC236}">
                <a16:creationId xmlns:a16="http://schemas.microsoft.com/office/drawing/2014/main" id="{9D342A54-84E6-4575-A148-0CAED23C0892}"/>
              </a:ext>
            </a:extLst>
          </p:cNvPr>
          <p:cNvSpPr txBox="1">
            <a:spLocks noChangeArrowheads="1"/>
          </p:cNvSpPr>
          <p:nvPr/>
        </p:nvSpPr>
        <p:spPr bwMode="auto">
          <a:xfrm>
            <a:off x="7912100" y="364648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67593" name="Line 9">
            <a:extLst>
              <a:ext uri="{FF2B5EF4-FFF2-40B4-BE49-F238E27FC236}">
                <a16:creationId xmlns:a16="http://schemas.microsoft.com/office/drawing/2014/main" id="{63D5B3D2-69C4-41C8-AE0F-727036A88CE4}"/>
              </a:ext>
            </a:extLst>
          </p:cNvPr>
          <p:cNvSpPr>
            <a:spLocks noChangeShapeType="1"/>
          </p:cNvSpPr>
          <p:nvPr/>
        </p:nvSpPr>
        <p:spPr bwMode="auto">
          <a:xfrm flipH="1">
            <a:off x="3314700" y="2844800"/>
            <a:ext cx="0" cy="2973388"/>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Line 10">
            <a:extLst>
              <a:ext uri="{FF2B5EF4-FFF2-40B4-BE49-F238E27FC236}">
                <a16:creationId xmlns:a16="http://schemas.microsoft.com/office/drawing/2014/main" id="{BB0AA983-376B-4F76-8D37-52DC1D72AB43}"/>
              </a:ext>
            </a:extLst>
          </p:cNvPr>
          <p:cNvSpPr>
            <a:spLocks noChangeShapeType="1"/>
          </p:cNvSpPr>
          <p:nvPr/>
        </p:nvSpPr>
        <p:spPr bwMode="auto">
          <a:xfrm>
            <a:off x="3314700" y="5684838"/>
            <a:ext cx="3235325" cy="0"/>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5" name="Line 11">
            <a:extLst>
              <a:ext uri="{FF2B5EF4-FFF2-40B4-BE49-F238E27FC236}">
                <a16:creationId xmlns:a16="http://schemas.microsoft.com/office/drawing/2014/main" id="{6EEDD835-B37F-4A11-92C3-950C305A0CE6}"/>
              </a:ext>
            </a:extLst>
          </p:cNvPr>
          <p:cNvSpPr>
            <a:spLocks noChangeShapeType="1"/>
          </p:cNvSpPr>
          <p:nvPr/>
        </p:nvSpPr>
        <p:spPr bwMode="auto">
          <a:xfrm>
            <a:off x="6546850" y="1778000"/>
            <a:ext cx="0" cy="4040188"/>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6" name="Oval 12">
            <a:extLst>
              <a:ext uri="{FF2B5EF4-FFF2-40B4-BE49-F238E27FC236}">
                <a16:creationId xmlns:a16="http://schemas.microsoft.com/office/drawing/2014/main" id="{E639CF55-48F5-4579-B462-ED1AC26EBD49}"/>
              </a:ext>
            </a:extLst>
          </p:cNvPr>
          <p:cNvSpPr>
            <a:spLocks noChangeArrowheads="1"/>
          </p:cNvSpPr>
          <p:nvPr/>
        </p:nvSpPr>
        <p:spPr bwMode="auto">
          <a:xfrm>
            <a:off x="3292475" y="380682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7" name="Text Box 13">
            <a:extLst>
              <a:ext uri="{FF2B5EF4-FFF2-40B4-BE49-F238E27FC236}">
                <a16:creationId xmlns:a16="http://schemas.microsoft.com/office/drawing/2014/main" id="{AFE9FBF2-0EA6-4BD8-A992-7C536A634FE4}"/>
              </a:ext>
            </a:extLst>
          </p:cNvPr>
          <p:cNvSpPr txBox="1">
            <a:spLocks noChangeArrowheads="1"/>
          </p:cNvSpPr>
          <p:nvPr/>
        </p:nvSpPr>
        <p:spPr bwMode="auto">
          <a:xfrm>
            <a:off x="3241675" y="3770313"/>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p</a:t>
            </a:r>
            <a:r>
              <a:rPr lang="en-US" altLang="en-US" sz="1600" b="1" baseline="-25000"/>
              <a:t>0</a:t>
            </a:r>
          </a:p>
        </p:txBody>
      </p:sp>
      <p:sp>
        <p:nvSpPr>
          <p:cNvPr id="67598" name="Text Box 14">
            <a:extLst>
              <a:ext uri="{FF2B5EF4-FFF2-40B4-BE49-F238E27FC236}">
                <a16:creationId xmlns:a16="http://schemas.microsoft.com/office/drawing/2014/main" id="{ED29381D-7DC2-45F6-B21A-F88DC5911EDE}"/>
              </a:ext>
            </a:extLst>
          </p:cNvPr>
          <p:cNvSpPr txBox="1">
            <a:spLocks noChangeArrowheads="1"/>
          </p:cNvSpPr>
          <p:nvPr/>
        </p:nvSpPr>
        <p:spPr bwMode="auto">
          <a:xfrm>
            <a:off x="4784725" y="5407025"/>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90</a:t>
            </a:r>
          </a:p>
        </p:txBody>
      </p:sp>
      <p:sp>
        <p:nvSpPr>
          <p:cNvPr id="67600" name="Text Box 16">
            <a:extLst>
              <a:ext uri="{FF2B5EF4-FFF2-40B4-BE49-F238E27FC236}">
                <a16:creationId xmlns:a16="http://schemas.microsoft.com/office/drawing/2014/main" id="{642B6115-17BB-4561-803C-CC24BE8CBA16}"/>
              </a:ext>
            </a:extLst>
          </p:cNvPr>
          <p:cNvSpPr txBox="1">
            <a:spLocks noChangeArrowheads="1"/>
          </p:cNvSpPr>
          <p:nvPr/>
        </p:nvSpPr>
        <p:spPr bwMode="auto">
          <a:xfrm>
            <a:off x="2095500" y="1360488"/>
            <a:ext cx="13589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        True Length,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Ø</a:t>
            </a:r>
          </a:p>
        </p:txBody>
      </p:sp>
      <p:sp>
        <p:nvSpPr>
          <p:cNvPr id="67601" name="Text Box 17">
            <a:extLst>
              <a:ext uri="{FF2B5EF4-FFF2-40B4-BE49-F238E27FC236}">
                <a16:creationId xmlns:a16="http://schemas.microsoft.com/office/drawing/2014/main" id="{2DC85FCB-90C3-40F2-A3EF-641698CE8ED0}"/>
              </a:ext>
            </a:extLst>
          </p:cNvPr>
          <p:cNvSpPr txBox="1">
            <a:spLocks noChangeArrowheads="1"/>
          </p:cNvSpPr>
          <p:nvPr/>
        </p:nvSpPr>
        <p:spPr bwMode="auto">
          <a:xfrm>
            <a:off x="0" y="1344613"/>
            <a:ext cx="1822450" cy="143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33CC"/>
                </a:solidFill>
              </a:rPr>
              <a:t>Given,               p</a:t>
            </a:r>
            <a:r>
              <a:rPr lang="en-US" altLang="en-US" sz="1400" b="1" baseline="-25000">
                <a:solidFill>
                  <a:srgbClr val="0033CC"/>
                </a:solidFill>
              </a:rPr>
              <a:t>0</a:t>
            </a:r>
            <a:r>
              <a:rPr lang="en-US" altLang="en-US" sz="1400" b="1">
                <a:solidFill>
                  <a:srgbClr val="0033CC"/>
                </a:solidFill>
              </a:rPr>
              <a:t>q</a:t>
            </a:r>
            <a:r>
              <a:rPr lang="en-US" altLang="en-US" sz="1400" b="1" baseline="-25000">
                <a:solidFill>
                  <a:srgbClr val="0033CC"/>
                </a:solidFill>
              </a:rPr>
              <a:t>0</a:t>
            </a:r>
            <a:r>
              <a:rPr lang="en-US" altLang="en-US" sz="1400" b="1">
                <a:solidFill>
                  <a:srgbClr val="0033CC"/>
                </a:solidFill>
              </a:rPr>
              <a:t>= 90,            h’v= 0 mm,</a:t>
            </a:r>
            <a:r>
              <a:rPr lang="en-US" altLang="en-US"/>
              <a:t>         </a:t>
            </a:r>
            <a:r>
              <a:rPr lang="en-US" altLang="en-US" sz="1400" b="1">
                <a:solidFill>
                  <a:srgbClr val="0033CC"/>
                </a:solidFill>
              </a:rPr>
              <a:t>P: 20 mm </a:t>
            </a:r>
            <a:r>
              <a:rPr lang="en-US" altLang="en-US" sz="1400">
                <a:solidFill>
                  <a:srgbClr val="0033CC"/>
                </a:solidFill>
                <a:cs typeface="Arial" panose="020B0604020202020204" pitchFamily="34" charset="0"/>
              </a:rPr>
              <a:t>↑</a:t>
            </a:r>
            <a:r>
              <a:rPr lang="en-US" altLang="en-US" sz="1400" b="1">
                <a:solidFill>
                  <a:srgbClr val="0033CC"/>
                </a:solidFill>
                <a:cs typeface="Arial" panose="020B0604020202020204" pitchFamily="34" charset="0"/>
              </a:rPr>
              <a:t> H.P.,</a:t>
            </a:r>
            <a:r>
              <a:rPr lang="en-US" altLang="en-US" sz="1400" b="1">
                <a:solidFill>
                  <a:srgbClr val="0033CC"/>
                </a:solidFill>
              </a:rPr>
              <a:t>  Q: 45 mm</a:t>
            </a:r>
            <a:r>
              <a:rPr lang="en-US" altLang="en-US" sz="1400">
                <a:solidFill>
                  <a:srgbClr val="0033CC"/>
                </a:solidFill>
                <a:cs typeface="Arial" panose="020B0604020202020204" pitchFamily="34" charset="0"/>
              </a:rPr>
              <a:t>←</a:t>
            </a:r>
            <a:r>
              <a:rPr lang="en-US" altLang="en-US" sz="1400" b="1">
                <a:solidFill>
                  <a:srgbClr val="0033CC"/>
                </a:solidFill>
              </a:rPr>
              <a:t>V.P., p</a:t>
            </a:r>
            <a:r>
              <a:rPr lang="en-US" altLang="en-US" sz="1400" b="1" baseline="-25000">
                <a:solidFill>
                  <a:srgbClr val="0033CC"/>
                </a:solidFill>
              </a:rPr>
              <a:t>0</a:t>
            </a:r>
            <a:r>
              <a:rPr lang="en-US" altLang="en-US" sz="1400" b="1">
                <a:solidFill>
                  <a:srgbClr val="0033CC"/>
                </a:solidFill>
              </a:rPr>
              <a:t>h’=35 mm</a:t>
            </a:r>
          </a:p>
        </p:txBody>
      </p:sp>
      <p:sp>
        <p:nvSpPr>
          <p:cNvPr id="67602" name="Text Box 18">
            <a:extLst>
              <a:ext uri="{FF2B5EF4-FFF2-40B4-BE49-F238E27FC236}">
                <a16:creationId xmlns:a16="http://schemas.microsoft.com/office/drawing/2014/main" id="{66AAC7FB-7596-4453-829F-EE57504100BB}"/>
              </a:ext>
            </a:extLst>
          </p:cNvPr>
          <p:cNvSpPr txBox="1">
            <a:spLocks noChangeArrowheads="1"/>
          </p:cNvSpPr>
          <p:nvPr/>
        </p:nvSpPr>
        <p:spPr bwMode="auto">
          <a:xfrm>
            <a:off x="6488113" y="3749675"/>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q</a:t>
            </a:r>
            <a:r>
              <a:rPr lang="en-US" altLang="en-US" sz="1600" b="1" baseline="-25000"/>
              <a:t>0</a:t>
            </a:r>
          </a:p>
        </p:txBody>
      </p:sp>
      <p:sp>
        <p:nvSpPr>
          <p:cNvPr id="67603" name="Oval 19">
            <a:extLst>
              <a:ext uri="{FF2B5EF4-FFF2-40B4-BE49-F238E27FC236}">
                <a16:creationId xmlns:a16="http://schemas.microsoft.com/office/drawing/2014/main" id="{94268064-AD5F-4AB1-BD71-0BB07230FCDA}"/>
              </a:ext>
            </a:extLst>
          </p:cNvPr>
          <p:cNvSpPr>
            <a:spLocks noChangeArrowheads="1"/>
          </p:cNvSpPr>
          <p:nvPr/>
        </p:nvSpPr>
        <p:spPr bwMode="auto">
          <a:xfrm>
            <a:off x="6526213" y="3806825"/>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4" name="Line 20">
            <a:extLst>
              <a:ext uri="{FF2B5EF4-FFF2-40B4-BE49-F238E27FC236}">
                <a16:creationId xmlns:a16="http://schemas.microsoft.com/office/drawing/2014/main" id="{93F0C3A2-68AB-46DE-BA5F-F4C0E3E1537A}"/>
              </a:ext>
            </a:extLst>
          </p:cNvPr>
          <p:cNvSpPr>
            <a:spLocks noChangeShapeType="1"/>
          </p:cNvSpPr>
          <p:nvPr/>
        </p:nvSpPr>
        <p:spPr bwMode="auto">
          <a:xfrm flipV="1">
            <a:off x="2849563" y="3103563"/>
            <a:ext cx="46355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5" name="Line 21">
            <a:extLst>
              <a:ext uri="{FF2B5EF4-FFF2-40B4-BE49-F238E27FC236}">
                <a16:creationId xmlns:a16="http://schemas.microsoft.com/office/drawing/2014/main" id="{727E205B-EF89-4B6E-8803-A85DA372BE00}"/>
              </a:ext>
            </a:extLst>
          </p:cNvPr>
          <p:cNvSpPr>
            <a:spLocks noChangeShapeType="1"/>
          </p:cNvSpPr>
          <p:nvPr/>
        </p:nvSpPr>
        <p:spPr bwMode="auto">
          <a:xfrm>
            <a:off x="2971800" y="3103563"/>
            <a:ext cx="0" cy="722312"/>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6" name="Text Box 22">
            <a:extLst>
              <a:ext uri="{FF2B5EF4-FFF2-40B4-BE49-F238E27FC236}">
                <a16:creationId xmlns:a16="http://schemas.microsoft.com/office/drawing/2014/main" id="{3747DFF1-0AE9-4020-87B5-854A5F63932D}"/>
              </a:ext>
            </a:extLst>
          </p:cNvPr>
          <p:cNvSpPr txBox="1">
            <a:spLocks noChangeArrowheads="1"/>
          </p:cNvSpPr>
          <p:nvPr/>
        </p:nvSpPr>
        <p:spPr bwMode="auto">
          <a:xfrm rot="16200000">
            <a:off x="2621756" y="3259932"/>
            <a:ext cx="484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20</a:t>
            </a:r>
          </a:p>
        </p:txBody>
      </p:sp>
      <p:sp>
        <p:nvSpPr>
          <p:cNvPr id="67607" name="Oval 23">
            <a:extLst>
              <a:ext uri="{FF2B5EF4-FFF2-40B4-BE49-F238E27FC236}">
                <a16:creationId xmlns:a16="http://schemas.microsoft.com/office/drawing/2014/main" id="{C28EBB12-E30A-4C31-9C07-2E155BB61AF6}"/>
              </a:ext>
            </a:extLst>
          </p:cNvPr>
          <p:cNvSpPr>
            <a:spLocks noChangeArrowheads="1"/>
          </p:cNvSpPr>
          <p:nvPr/>
        </p:nvSpPr>
        <p:spPr bwMode="auto">
          <a:xfrm>
            <a:off x="3290888" y="3079750"/>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8" name="Text Box 24">
            <a:extLst>
              <a:ext uri="{FF2B5EF4-FFF2-40B4-BE49-F238E27FC236}">
                <a16:creationId xmlns:a16="http://schemas.microsoft.com/office/drawing/2014/main" id="{7B643BB9-BA4F-4C96-B97F-5C62070EFC78}"/>
              </a:ext>
            </a:extLst>
          </p:cNvPr>
          <p:cNvSpPr txBox="1">
            <a:spLocks noChangeArrowheads="1"/>
          </p:cNvSpPr>
          <p:nvPr/>
        </p:nvSpPr>
        <p:spPr bwMode="auto">
          <a:xfrm>
            <a:off x="3057525" y="2789238"/>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p’</a:t>
            </a:r>
          </a:p>
        </p:txBody>
      </p:sp>
      <p:sp>
        <p:nvSpPr>
          <p:cNvPr id="67609" name="Line 25">
            <a:extLst>
              <a:ext uri="{FF2B5EF4-FFF2-40B4-BE49-F238E27FC236}">
                <a16:creationId xmlns:a16="http://schemas.microsoft.com/office/drawing/2014/main" id="{61099024-3EBC-476B-8F9C-5DED5BBC1A09}"/>
              </a:ext>
            </a:extLst>
          </p:cNvPr>
          <p:cNvSpPr>
            <a:spLocks noChangeShapeType="1"/>
          </p:cNvSpPr>
          <p:nvPr/>
        </p:nvSpPr>
        <p:spPr bwMode="auto">
          <a:xfrm>
            <a:off x="7839075" y="2214563"/>
            <a:ext cx="0" cy="1617662"/>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Text Box 26">
            <a:extLst>
              <a:ext uri="{FF2B5EF4-FFF2-40B4-BE49-F238E27FC236}">
                <a16:creationId xmlns:a16="http://schemas.microsoft.com/office/drawing/2014/main" id="{12E5AD50-37F3-4445-885A-7C62D83A4308}"/>
              </a:ext>
            </a:extLst>
          </p:cNvPr>
          <p:cNvSpPr txBox="1">
            <a:spLocks noChangeArrowheads="1"/>
          </p:cNvSpPr>
          <p:nvPr/>
        </p:nvSpPr>
        <p:spPr bwMode="auto">
          <a:xfrm rot="16200000">
            <a:off x="7662862" y="273843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45</a:t>
            </a:r>
          </a:p>
        </p:txBody>
      </p:sp>
      <p:sp>
        <p:nvSpPr>
          <p:cNvPr id="67611" name="Line 27">
            <a:extLst>
              <a:ext uri="{FF2B5EF4-FFF2-40B4-BE49-F238E27FC236}">
                <a16:creationId xmlns:a16="http://schemas.microsoft.com/office/drawing/2014/main" id="{AFC7C462-AB36-4B4B-AFC6-D041E559603A}"/>
              </a:ext>
            </a:extLst>
          </p:cNvPr>
          <p:cNvSpPr>
            <a:spLocks noChangeShapeType="1"/>
          </p:cNvSpPr>
          <p:nvPr/>
        </p:nvSpPr>
        <p:spPr bwMode="auto">
          <a:xfrm>
            <a:off x="6540500" y="2214563"/>
            <a:ext cx="13716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Text Box 28">
            <a:extLst>
              <a:ext uri="{FF2B5EF4-FFF2-40B4-BE49-F238E27FC236}">
                <a16:creationId xmlns:a16="http://schemas.microsoft.com/office/drawing/2014/main" id="{EA31A1F7-6BF4-487D-A2FB-B02DAE57E1FA}"/>
              </a:ext>
            </a:extLst>
          </p:cNvPr>
          <p:cNvSpPr txBox="1">
            <a:spLocks noChangeArrowheads="1"/>
          </p:cNvSpPr>
          <p:nvPr/>
        </p:nvSpPr>
        <p:spPr bwMode="auto">
          <a:xfrm>
            <a:off x="6302375" y="1935163"/>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q</a:t>
            </a:r>
          </a:p>
        </p:txBody>
      </p:sp>
      <p:sp>
        <p:nvSpPr>
          <p:cNvPr id="67613" name="Oval 29">
            <a:extLst>
              <a:ext uri="{FF2B5EF4-FFF2-40B4-BE49-F238E27FC236}">
                <a16:creationId xmlns:a16="http://schemas.microsoft.com/office/drawing/2014/main" id="{369DD545-497B-4942-8C9C-C69DD2C2BA4D}"/>
              </a:ext>
            </a:extLst>
          </p:cNvPr>
          <p:cNvSpPr>
            <a:spLocks noChangeArrowheads="1"/>
          </p:cNvSpPr>
          <p:nvPr/>
        </p:nvSpPr>
        <p:spPr bwMode="auto">
          <a:xfrm>
            <a:off x="6516688" y="2187575"/>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4" name="Line 30">
            <a:extLst>
              <a:ext uri="{FF2B5EF4-FFF2-40B4-BE49-F238E27FC236}">
                <a16:creationId xmlns:a16="http://schemas.microsoft.com/office/drawing/2014/main" id="{5F7C0525-763C-48BC-92BB-69559C14C5D8}"/>
              </a:ext>
            </a:extLst>
          </p:cNvPr>
          <p:cNvSpPr>
            <a:spLocks noChangeShapeType="1"/>
          </p:cNvSpPr>
          <p:nvPr/>
        </p:nvSpPr>
        <p:spPr bwMode="auto">
          <a:xfrm>
            <a:off x="3338513" y="5419725"/>
            <a:ext cx="1262062" cy="0"/>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5" name="Line 31">
            <a:extLst>
              <a:ext uri="{FF2B5EF4-FFF2-40B4-BE49-F238E27FC236}">
                <a16:creationId xmlns:a16="http://schemas.microsoft.com/office/drawing/2014/main" id="{31F3DA04-77EF-44E0-8D9F-7207025A7C3F}"/>
              </a:ext>
            </a:extLst>
          </p:cNvPr>
          <p:cNvSpPr>
            <a:spLocks noChangeShapeType="1"/>
          </p:cNvSpPr>
          <p:nvPr/>
        </p:nvSpPr>
        <p:spPr bwMode="auto">
          <a:xfrm>
            <a:off x="4573588" y="3829050"/>
            <a:ext cx="0" cy="1731963"/>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6" name="Text Box 32">
            <a:extLst>
              <a:ext uri="{FF2B5EF4-FFF2-40B4-BE49-F238E27FC236}">
                <a16:creationId xmlns:a16="http://schemas.microsoft.com/office/drawing/2014/main" id="{40867E5A-8446-47F3-B846-687CA347A0B6}"/>
              </a:ext>
            </a:extLst>
          </p:cNvPr>
          <p:cNvSpPr txBox="1">
            <a:spLocks noChangeArrowheads="1"/>
          </p:cNvSpPr>
          <p:nvPr/>
        </p:nvSpPr>
        <p:spPr bwMode="auto">
          <a:xfrm>
            <a:off x="3665538" y="515143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35</a:t>
            </a:r>
          </a:p>
        </p:txBody>
      </p:sp>
      <p:sp>
        <p:nvSpPr>
          <p:cNvPr id="67617" name="Oval 33">
            <a:extLst>
              <a:ext uri="{FF2B5EF4-FFF2-40B4-BE49-F238E27FC236}">
                <a16:creationId xmlns:a16="http://schemas.microsoft.com/office/drawing/2014/main" id="{3AF9140D-CD95-4167-84F5-C6FA5820A720}"/>
              </a:ext>
            </a:extLst>
          </p:cNvPr>
          <p:cNvSpPr>
            <a:spLocks noChangeArrowheads="1"/>
          </p:cNvSpPr>
          <p:nvPr/>
        </p:nvSpPr>
        <p:spPr bwMode="auto">
          <a:xfrm>
            <a:off x="4552950" y="380682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8" name="Text Box 34">
            <a:extLst>
              <a:ext uri="{FF2B5EF4-FFF2-40B4-BE49-F238E27FC236}">
                <a16:creationId xmlns:a16="http://schemas.microsoft.com/office/drawing/2014/main" id="{4E0A1495-BEE4-4CD3-86C6-5E5B06B22A49}"/>
              </a:ext>
            </a:extLst>
          </p:cNvPr>
          <p:cNvSpPr txBox="1">
            <a:spLocks noChangeArrowheads="1"/>
          </p:cNvSpPr>
          <p:nvPr/>
        </p:nvSpPr>
        <p:spPr bwMode="auto">
          <a:xfrm>
            <a:off x="4465638" y="3294063"/>
            <a:ext cx="36512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h’v h v’</a:t>
            </a:r>
            <a:endParaRPr lang="en-US" altLang="en-US" sz="1600" baseline="-25000"/>
          </a:p>
        </p:txBody>
      </p:sp>
      <p:sp>
        <p:nvSpPr>
          <p:cNvPr id="67619" name="Line 35">
            <a:extLst>
              <a:ext uri="{FF2B5EF4-FFF2-40B4-BE49-F238E27FC236}">
                <a16:creationId xmlns:a16="http://schemas.microsoft.com/office/drawing/2014/main" id="{0DE2FB9E-4C00-4C10-8B4C-CFC2F2E8F8CA}"/>
              </a:ext>
            </a:extLst>
          </p:cNvPr>
          <p:cNvSpPr>
            <a:spLocks noChangeShapeType="1"/>
          </p:cNvSpPr>
          <p:nvPr/>
        </p:nvSpPr>
        <p:spPr bwMode="auto">
          <a:xfrm rot="1800000">
            <a:off x="3067050" y="4033838"/>
            <a:ext cx="37258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20" name="Line 36">
            <a:extLst>
              <a:ext uri="{FF2B5EF4-FFF2-40B4-BE49-F238E27FC236}">
                <a16:creationId xmlns:a16="http://schemas.microsoft.com/office/drawing/2014/main" id="{D9B95D99-0F33-478D-AF37-04B7EC513FFE}"/>
              </a:ext>
            </a:extLst>
          </p:cNvPr>
          <p:cNvSpPr>
            <a:spLocks noChangeShapeType="1"/>
          </p:cNvSpPr>
          <p:nvPr/>
        </p:nvSpPr>
        <p:spPr bwMode="auto">
          <a:xfrm rot="19260000" flipV="1">
            <a:off x="2849563" y="3522663"/>
            <a:ext cx="4160837" cy="15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21" name="Text Box 37">
            <a:extLst>
              <a:ext uri="{FF2B5EF4-FFF2-40B4-BE49-F238E27FC236}">
                <a16:creationId xmlns:a16="http://schemas.microsoft.com/office/drawing/2014/main" id="{2B920ED2-42E1-45F0-BF95-421C9EDC1E6D}"/>
              </a:ext>
            </a:extLst>
          </p:cNvPr>
          <p:cNvSpPr txBox="1">
            <a:spLocks noChangeArrowheads="1"/>
          </p:cNvSpPr>
          <p:nvPr/>
        </p:nvSpPr>
        <p:spPr bwMode="auto">
          <a:xfrm>
            <a:off x="6276975" y="4892675"/>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q’</a:t>
            </a:r>
          </a:p>
        </p:txBody>
      </p:sp>
      <p:sp>
        <p:nvSpPr>
          <p:cNvPr id="67622" name="Oval 38">
            <a:extLst>
              <a:ext uri="{FF2B5EF4-FFF2-40B4-BE49-F238E27FC236}">
                <a16:creationId xmlns:a16="http://schemas.microsoft.com/office/drawing/2014/main" id="{BC2B5FBC-3815-495B-BD4F-0FDC4E87EDBC}"/>
              </a:ext>
            </a:extLst>
          </p:cNvPr>
          <p:cNvSpPr>
            <a:spLocks noChangeArrowheads="1"/>
          </p:cNvSpPr>
          <p:nvPr/>
        </p:nvSpPr>
        <p:spPr bwMode="auto">
          <a:xfrm>
            <a:off x="6523038" y="4945063"/>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3" name="Text Box 39">
            <a:extLst>
              <a:ext uri="{FF2B5EF4-FFF2-40B4-BE49-F238E27FC236}">
                <a16:creationId xmlns:a16="http://schemas.microsoft.com/office/drawing/2014/main" id="{EF4650F4-C429-492B-8057-4FCA738F8657}"/>
              </a:ext>
            </a:extLst>
          </p:cNvPr>
          <p:cNvSpPr txBox="1">
            <a:spLocks noChangeArrowheads="1"/>
          </p:cNvSpPr>
          <p:nvPr/>
        </p:nvSpPr>
        <p:spPr bwMode="auto">
          <a:xfrm>
            <a:off x="3095625" y="4738688"/>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p</a:t>
            </a:r>
          </a:p>
        </p:txBody>
      </p:sp>
      <p:sp>
        <p:nvSpPr>
          <p:cNvPr id="67624" name="Oval 40">
            <a:extLst>
              <a:ext uri="{FF2B5EF4-FFF2-40B4-BE49-F238E27FC236}">
                <a16:creationId xmlns:a16="http://schemas.microsoft.com/office/drawing/2014/main" id="{44088394-703D-4986-9E2E-082AA9AB0531}"/>
              </a:ext>
            </a:extLst>
          </p:cNvPr>
          <p:cNvSpPr>
            <a:spLocks noChangeArrowheads="1"/>
          </p:cNvSpPr>
          <p:nvPr/>
        </p:nvSpPr>
        <p:spPr bwMode="auto">
          <a:xfrm>
            <a:off x="3289300" y="482282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5" name="Line 41">
            <a:extLst>
              <a:ext uri="{FF2B5EF4-FFF2-40B4-BE49-F238E27FC236}">
                <a16:creationId xmlns:a16="http://schemas.microsoft.com/office/drawing/2014/main" id="{EEB2459A-15B8-4C12-8B68-2FB5B2E0E13A}"/>
              </a:ext>
            </a:extLst>
          </p:cNvPr>
          <p:cNvSpPr>
            <a:spLocks noChangeShapeType="1"/>
          </p:cNvSpPr>
          <p:nvPr/>
        </p:nvSpPr>
        <p:spPr bwMode="auto">
          <a:xfrm flipV="1">
            <a:off x="3314700" y="4845050"/>
            <a:ext cx="48006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26" name="Arc 42">
            <a:extLst>
              <a:ext uri="{FF2B5EF4-FFF2-40B4-BE49-F238E27FC236}">
                <a16:creationId xmlns:a16="http://schemas.microsoft.com/office/drawing/2014/main" id="{B66F8110-ADAA-45AA-851B-24DD587137D1}"/>
              </a:ext>
            </a:extLst>
          </p:cNvPr>
          <p:cNvSpPr>
            <a:spLocks/>
          </p:cNvSpPr>
          <p:nvPr/>
        </p:nvSpPr>
        <p:spPr bwMode="auto">
          <a:xfrm>
            <a:off x="3319463" y="2209800"/>
            <a:ext cx="4159250" cy="2630488"/>
          </a:xfrm>
          <a:custGeom>
            <a:avLst/>
            <a:gdLst>
              <a:gd name="G0" fmla="+- 0 0 0"/>
              <a:gd name="G1" fmla="+- 13659 0 0"/>
              <a:gd name="G2" fmla="+- 21600 0 0"/>
              <a:gd name="T0" fmla="*/ 16733 w 21600"/>
              <a:gd name="T1" fmla="*/ 0 h 13659"/>
              <a:gd name="T2" fmla="*/ 21600 w 21600"/>
              <a:gd name="T3" fmla="*/ 13659 h 13659"/>
              <a:gd name="T4" fmla="*/ 0 w 21600"/>
              <a:gd name="T5" fmla="*/ 13659 h 13659"/>
            </a:gdLst>
            <a:ahLst/>
            <a:cxnLst>
              <a:cxn ang="0">
                <a:pos x="T0" y="T1"/>
              </a:cxn>
              <a:cxn ang="0">
                <a:pos x="T2" y="T3"/>
              </a:cxn>
              <a:cxn ang="0">
                <a:pos x="T4" y="T5"/>
              </a:cxn>
            </a:cxnLst>
            <a:rect l="0" t="0" r="r" b="b"/>
            <a:pathLst>
              <a:path w="21600" h="13659" fill="none" extrusionOk="0">
                <a:moveTo>
                  <a:pt x="16732" y="0"/>
                </a:moveTo>
                <a:cubicBezTo>
                  <a:pt x="19880" y="3856"/>
                  <a:pt x="21600" y="8681"/>
                  <a:pt x="21600" y="13659"/>
                </a:cubicBezTo>
              </a:path>
              <a:path w="21600" h="13659" stroke="0" extrusionOk="0">
                <a:moveTo>
                  <a:pt x="16732" y="0"/>
                </a:moveTo>
                <a:cubicBezTo>
                  <a:pt x="19880" y="3856"/>
                  <a:pt x="21600" y="8681"/>
                  <a:pt x="21600" y="13659"/>
                </a:cubicBezTo>
                <a:lnTo>
                  <a:pt x="0" y="13659"/>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7" name="Text Box 43">
            <a:extLst>
              <a:ext uri="{FF2B5EF4-FFF2-40B4-BE49-F238E27FC236}">
                <a16:creationId xmlns:a16="http://schemas.microsoft.com/office/drawing/2014/main" id="{2A6FA6FD-F7C8-44AB-849A-EFE81FEA0EFA}"/>
              </a:ext>
            </a:extLst>
          </p:cNvPr>
          <p:cNvSpPr txBox="1">
            <a:spLocks noChangeArrowheads="1"/>
          </p:cNvSpPr>
          <p:nvPr/>
        </p:nvSpPr>
        <p:spPr bwMode="auto">
          <a:xfrm>
            <a:off x="7354888" y="4508500"/>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q</a:t>
            </a:r>
            <a:r>
              <a:rPr lang="en-US" altLang="en-US" sz="1600" b="1" baseline="-25000"/>
              <a:t>1</a:t>
            </a:r>
          </a:p>
        </p:txBody>
      </p:sp>
      <p:sp>
        <p:nvSpPr>
          <p:cNvPr id="67628" name="Line 44">
            <a:extLst>
              <a:ext uri="{FF2B5EF4-FFF2-40B4-BE49-F238E27FC236}">
                <a16:creationId xmlns:a16="http://schemas.microsoft.com/office/drawing/2014/main" id="{A54262D5-F019-4048-B41A-991F1C847A8F}"/>
              </a:ext>
            </a:extLst>
          </p:cNvPr>
          <p:cNvSpPr>
            <a:spLocks noChangeShapeType="1"/>
          </p:cNvSpPr>
          <p:nvPr/>
        </p:nvSpPr>
        <p:spPr bwMode="auto">
          <a:xfrm>
            <a:off x="7478713" y="4840288"/>
            <a:ext cx="0" cy="15875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29" name="Line 45">
            <a:extLst>
              <a:ext uri="{FF2B5EF4-FFF2-40B4-BE49-F238E27FC236}">
                <a16:creationId xmlns:a16="http://schemas.microsoft.com/office/drawing/2014/main" id="{4F7D1475-D11F-4D64-9159-FD4FAB3B870F}"/>
              </a:ext>
            </a:extLst>
          </p:cNvPr>
          <p:cNvSpPr>
            <a:spLocks noChangeShapeType="1"/>
          </p:cNvSpPr>
          <p:nvPr/>
        </p:nvSpPr>
        <p:spPr bwMode="auto">
          <a:xfrm>
            <a:off x="6546850" y="4968875"/>
            <a:ext cx="9779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30" name="Oval 46">
            <a:extLst>
              <a:ext uri="{FF2B5EF4-FFF2-40B4-BE49-F238E27FC236}">
                <a16:creationId xmlns:a16="http://schemas.microsoft.com/office/drawing/2014/main" id="{75F3B798-6A5F-408A-AEC6-FBB7C48D4657}"/>
              </a:ext>
            </a:extLst>
          </p:cNvPr>
          <p:cNvSpPr>
            <a:spLocks noChangeArrowheads="1"/>
          </p:cNvSpPr>
          <p:nvPr/>
        </p:nvSpPr>
        <p:spPr bwMode="auto">
          <a:xfrm>
            <a:off x="7454900" y="4945063"/>
            <a:ext cx="46038"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1" name="Text Box 47">
            <a:extLst>
              <a:ext uri="{FF2B5EF4-FFF2-40B4-BE49-F238E27FC236}">
                <a16:creationId xmlns:a16="http://schemas.microsoft.com/office/drawing/2014/main" id="{1E8DBBD1-955C-46D5-9C4A-DC9A32CA8461}"/>
              </a:ext>
            </a:extLst>
          </p:cNvPr>
          <p:cNvSpPr txBox="1">
            <a:spLocks noChangeArrowheads="1"/>
          </p:cNvSpPr>
          <p:nvPr/>
        </p:nvSpPr>
        <p:spPr bwMode="auto">
          <a:xfrm>
            <a:off x="7342188" y="4894263"/>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q</a:t>
            </a:r>
            <a:r>
              <a:rPr lang="en-US" altLang="en-US" sz="1600" b="1" baseline="-25000"/>
              <a:t>1</a:t>
            </a:r>
            <a:r>
              <a:rPr lang="en-US" altLang="en-US" sz="1600" b="1"/>
              <a:t>’</a:t>
            </a:r>
          </a:p>
        </p:txBody>
      </p:sp>
      <p:sp>
        <p:nvSpPr>
          <p:cNvPr id="67632" name="Line 48">
            <a:extLst>
              <a:ext uri="{FF2B5EF4-FFF2-40B4-BE49-F238E27FC236}">
                <a16:creationId xmlns:a16="http://schemas.microsoft.com/office/drawing/2014/main" id="{94522252-4A9D-463B-A48E-C94AB67298E6}"/>
              </a:ext>
            </a:extLst>
          </p:cNvPr>
          <p:cNvSpPr>
            <a:spLocks noChangeShapeType="1"/>
          </p:cNvSpPr>
          <p:nvPr/>
        </p:nvSpPr>
        <p:spPr bwMode="auto">
          <a:xfrm>
            <a:off x="3314700" y="3103563"/>
            <a:ext cx="4164013" cy="1865312"/>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33" name="Text Box 49">
            <a:extLst>
              <a:ext uri="{FF2B5EF4-FFF2-40B4-BE49-F238E27FC236}">
                <a16:creationId xmlns:a16="http://schemas.microsoft.com/office/drawing/2014/main" id="{0204EF1C-CAFB-40CE-B6D3-9232C81B2FD6}"/>
              </a:ext>
            </a:extLst>
          </p:cNvPr>
          <p:cNvSpPr txBox="1">
            <a:spLocks noChangeArrowheads="1"/>
          </p:cNvSpPr>
          <p:nvPr/>
        </p:nvSpPr>
        <p:spPr bwMode="auto">
          <a:xfrm rot="1441436">
            <a:off x="5489575" y="3914775"/>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67634" name="Text Box 50">
            <a:extLst>
              <a:ext uri="{FF2B5EF4-FFF2-40B4-BE49-F238E27FC236}">
                <a16:creationId xmlns:a16="http://schemas.microsoft.com/office/drawing/2014/main" id="{DCEFA181-57BD-407D-82D3-13211A028E1E}"/>
              </a:ext>
            </a:extLst>
          </p:cNvPr>
          <p:cNvSpPr txBox="1">
            <a:spLocks noChangeArrowheads="1"/>
          </p:cNvSpPr>
          <p:nvPr/>
        </p:nvSpPr>
        <p:spPr bwMode="auto">
          <a:xfrm>
            <a:off x="241300" y="4684713"/>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 T.L.= 127 mm</a:t>
            </a:r>
          </a:p>
        </p:txBody>
      </p:sp>
      <p:sp>
        <p:nvSpPr>
          <p:cNvPr id="67635" name="Arc 51">
            <a:extLst>
              <a:ext uri="{FF2B5EF4-FFF2-40B4-BE49-F238E27FC236}">
                <a16:creationId xmlns:a16="http://schemas.microsoft.com/office/drawing/2014/main" id="{5A967A27-0F59-4974-98BB-31E510A95B6C}"/>
              </a:ext>
            </a:extLst>
          </p:cNvPr>
          <p:cNvSpPr>
            <a:spLocks/>
          </p:cNvSpPr>
          <p:nvPr/>
        </p:nvSpPr>
        <p:spPr bwMode="auto">
          <a:xfrm rot="22394176" flipH="1" flipV="1">
            <a:off x="6716713" y="4706938"/>
            <a:ext cx="447675" cy="292100"/>
          </a:xfrm>
          <a:custGeom>
            <a:avLst/>
            <a:gdLst>
              <a:gd name="G0" fmla="+- 0 0 0"/>
              <a:gd name="G1" fmla="+- 9160 0 0"/>
              <a:gd name="G2" fmla="+- 21600 0 0"/>
              <a:gd name="T0" fmla="*/ 19562 w 21600"/>
              <a:gd name="T1" fmla="*/ 0 h 13046"/>
              <a:gd name="T2" fmla="*/ 21248 w 21600"/>
              <a:gd name="T3" fmla="*/ 13046 h 13046"/>
              <a:gd name="T4" fmla="*/ 0 w 21600"/>
              <a:gd name="T5" fmla="*/ 9160 h 13046"/>
            </a:gdLst>
            <a:ahLst/>
            <a:cxnLst>
              <a:cxn ang="0">
                <a:pos x="T0" y="T1"/>
              </a:cxn>
              <a:cxn ang="0">
                <a:pos x="T2" y="T3"/>
              </a:cxn>
              <a:cxn ang="0">
                <a:pos x="T4" y="T5"/>
              </a:cxn>
            </a:cxnLst>
            <a:rect l="0" t="0" r="r" b="b"/>
            <a:pathLst>
              <a:path w="21600" h="13046" fill="none" extrusionOk="0">
                <a:moveTo>
                  <a:pt x="19561" y="0"/>
                </a:moveTo>
                <a:cubicBezTo>
                  <a:pt x="20904" y="2867"/>
                  <a:pt x="21600" y="5994"/>
                  <a:pt x="21600" y="9160"/>
                </a:cubicBezTo>
                <a:cubicBezTo>
                  <a:pt x="21600" y="10463"/>
                  <a:pt x="21482" y="11763"/>
                  <a:pt x="21247" y="13045"/>
                </a:cubicBezTo>
              </a:path>
              <a:path w="21600" h="13046" stroke="0" extrusionOk="0">
                <a:moveTo>
                  <a:pt x="19561" y="0"/>
                </a:moveTo>
                <a:cubicBezTo>
                  <a:pt x="20904" y="2867"/>
                  <a:pt x="21600" y="5994"/>
                  <a:pt x="21600" y="9160"/>
                </a:cubicBezTo>
                <a:cubicBezTo>
                  <a:pt x="21600" y="10463"/>
                  <a:pt x="21482" y="11763"/>
                  <a:pt x="21247" y="13045"/>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6" name="Text Box 52">
            <a:extLst>
              <a:ext uri="{FF2B5EF4-FFF2-40B4-BE49-F238E27FC236}">
                <a16:creationId xmlns:a16="http://schemas.microsoft.com/office/drawing/2014/main" id="{27A6D179-B84E-4D74-8117-0DC8AC689F99}"/>
              </a:ext>
            </a:extLst>
          </p:cNvPr>
          <p:cNvSpPr txBox="1">
            <a:spLocks noChangeArrowheads="1"/>
          </p:cNvSpPr>
          <p:nvPr/>
        </p:nvSpPr>
        <p:spPr bwMode="auto">
          <a:xfrm>
            <a:off x="6573838" y="4910138"/>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24º</a:t>
            </a:r>
          </a:p>
        </p:txBody>
      </p:sp>
      <p:sp>
        <p:nvSpPr>
          <p:cNvPr id="67637" name="Text Box 53">
            <a:extLst>
              <a:ext uri="{FF2B5EF4-FFF2-40B4-BE49-F238E27FC236}">
                <a16:creationId xmlns:a16="http://schemas.microsoft.com/office/drawing/2014/main" id="{2AA7B4B5-8C92-48CC-AC7D-3415E92EEED3}"/>
              </a:ext>
            </a:extLst>
          </p:cNvPr>
          <p:cNvSpPr txBox="1">
            <a:spLocks noChangeArrowheads="1"/>
          </p:cNvSpPr>
          <p:nvPr/>
        </p:nvSpPr>
        <p:spPr bwMode="auto">
          <a:xfrm>
            <a:off x="1104900" y="4999038"/>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a:cs typeface="Arial" panose="020B0604020202020204" pitchFamily="34" charset="0"/>
              </a:rPr>
              <a:t>θ</a:t>
            </a:r>
            <a:r>
              <a:rPr lang="en-US" altLang="en-US">
                <a:cs typeface="Arial" panose="020B0604020202020204" pitchFamily="34" charset="0"/>
              </a:rPr>
              <a:t> = 24º</a:t>
            </a:r>
            <a:endParaRPr lang="el-GR" altLang="en-US">
              <a:cs typeface="Arial" panose="020B0604020202020204" pitchFamily="34" charset="0"/>
            </a:endParaRPr>
          </a:p>
        </p:txBody>
      </p:sp>
      <p:sp>
        <p:nvSpPr>
          <p:cNvPr id="67638" name="Line 54">
            <a:extLst>
              <a:ext uri="{FF2B5EF4-FFF2-40B4-BE49-F238E27FC236}">
                <a16:creationId xmlns:a16="http://schemas.microsoft.com/office/drawing/2014/main" id="{62594B48-33B6-48E3-AE31-2764821098AE}"/>
              </a:ext>
            </a:extLst>
          </p:cNvPr>
          <p:cNvSpPr>
            <a:spLocks noChangeShapeType="1"/>
          </p:cNvSpPr>
          <p:nvPr/>
        </p:nvSpPr>
        <p:spPr bwMode="auto">
          <a:xfrm flipV="1">
            <a:off x="3040063" y="3097213"/>
            <a:ext cx="403542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39" name="Arc 55">
            <a:extLst>
              <a:ext uri="{FF2B5EF4-FFF2-40B4-BE49-F238E27FC236}">
                <a16:creationId xmlns:a16="http://schemas.microsoft.com/office/drawing/2014/main" id="{08029D52-E008-44F5-B655-6D438818A0F0}"/>
              </a:ext>
            </a:extLst>
          </p:cNvPr>
          <p:cNvSpPr>
            <a:spLocks/>
          </p:cNvSpPr>
          <p:nvPr/>
        </p:nvSpPr>
        <p:spPr bwMode="auto">
          <a:xfrm flipV="1">
            <a:off x="3317875" y="3101975"/>
            <a:ext cx="3729038" cy="1857375"/>
          </a:xfrm>
          <a:custGeom>
            <a:avLst/>
            <a:gdLst>
              <a:gd name="G0" fmla="+- 0 0 0"/>
              <a:gd name="G1" fmla="+- 10755 0 0"/>
              <a:gd name="G2" fmla="+- 21600 0 0"/>
              <a:gd name="T0" fmla="*/ 18732 w 21600"/>
              <a:gd name="T1" fmla="*/ 0 h 10755"/>
              <a:gd name="T2" fmla="*/ 21600 w 21600"/>
              <a:gd name="T3" fmla="*/ 10755 h 10755"/>
              <a:gd name="T4" fmla="*/ 0 w 21600"/>
              <a:gd name="T5" fmla="*/ 10755 h 10755"/>
            </a:gdLst>
            <a:ahLst/>
            <a:cxnLst>
              <a:cxn ang="0">
                <a:pos x="T0" y="T1"/>
              </a:cxn>
              <a:cxn ang="0">
                <a:pos x="T2" y="T3"/>
              </a:cxn>
              <a:cxn ang="0">
                <a:pos x="T4" y="T5"/>
              </a:cxn>
            </a:cxnLst>
            <a:rect l="0" t="0" r="r" b="b"/>
            <a:pathLst>
              <a:path w="21600" h="10755" fill="none" extrusionOk="0">
                <a:moveTo>
                  <a:pt x="18732" y="-1"/>
                </a:moveTo>
                <a:cubicBezTo>
                  <a:pt x="20611" y="3272"/>
                  <a:pt x="21600" y="6981"/>
                  <a:pt x="21600" y="10755"/>
                </a:cubicBezTo>
              </a:path>
              <a:path w="21600" h="10755" stroke="0" extrusionOk="0">
                <a:moveTo>
                  <a:pt x="18732" y="-1"/>
                </a:moveTo>
                <a:cubicBezTo>
                  <a:pt x="20611" y="3272"/>
                  <a:pt x="21600" y="6981"/>
                  <a:pt x="21600" y="10755"/>
                </a:cubicBezTo>
                <a:lnTo>
                  <a:pt x="0" y="10755"/>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0" name="Text Box 56">
            <a:extLst>
              <a:ext uri="{FF2B5EF4-FFF2-40B4-BE49-F238E27FC236}">
                <a16:creationId xmlns:a16="http://schemas.microsoft.com/office/drawing/2014/main" id="{652F2AD2-4779-4DF6-BD23-76438DCC04E2}"/>
              </a:ext>
            </a:extLst>
          </p:cNvPr>
          <p:cNvSpPr txBox="1">
            <a:spLocks noChangeArrowheads="1"/>
          </p:cNvSpPr>
          <p:nvPr/>
        </p:nvSpPr>
        <p:spPr bwMode="auto">
          <a:xfrm>
            <a:off x="6916738" y="187960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q</a:t>
            </a:r>
            <a:r>
              <a:rPr lang="en-US" altLang="en-US" sz="1600" b="1" baseline="-25000"/>
              <a:t>2</a:t>
            </a:r>
            <a:endParaRPr lang="en-US" altLang="en-US" sz="1600" b="1"/>
          </a:p>
        </p:txBody>
      </p:sp>
      <p:sp>
        <p:nvSpPr>
          <p:cNvPr id="67641" name="Line 57">
            <a:extLst>
              <a:ext uri="{FF2B5EF4-FFF2-40B4-BE49-F238E27FC236}">
                <a16:creationId xmlns:a16="http://schemas.microsoft.com/office/drawing/2014/main" id="{1E84A933-3733-4BDF-BFA0-C188FEB9E2D4}"/>
              </a:ext>
            </a:extLst>
          </p:cNvPr>
          <p:cNvSpPr>
            <a:spLocks noChangeShapeType="1"/>
          </p:cNvSpPr>
          <p:nvPr/>
        </p:nvSpPr>
        <p:spPr bwMode="auto">
          <a:xfrm flipV="1">
            <a:off x="7046913" y="2214563"/>
            <a:ext cx="0" cy="88900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42" name="Oval 58">
            <a:extLst>
              <a:ext uri="{FF2B5EF4-FFF2-40B4-BE49-F238E27FC236}">
                <a16:creationId xmlns:a16="http://schemas.microsoft.com/office/drawing/2014/main" id="{99D0B809-C774-435C-A833-7A053249E533}"/>
              </a:ext>
            </a:extLst>
          </p:cNvPr>
          <p:cNvSpPr>
            <a:spLocks noChangeArrowheads="1"/>
          </p:cNvSpPr>
          <p:nvPr/>
        </p:nvSpPr>
        <p:spPr bwMode="auto">
          <a:xfrm>
            <a:off x="7021513" y="2190750"/>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3" name="Line 59">
            <a:extLst>
              <a:ext uri="{FF2B5EF4-FFF2-40B4-BE49-F238E27FC236}">
                <a16:creationId xmlns:a16="http://schemas.microsoft.com/office/drawing/2014/main" id="{96084AA1-BEED-4D09-9B9C-F14B861A287E}"/>
              </a:ext>
            </a:extLst>
          </p:cNvPr>
          <p:cNvSpPr>
            <a:spLocks noChangeShapeType="1"/>
          </p:cNvSpPr>
          <p:nvPr/>
        </p:nvSpPr>
        <p:spPr bwMode="auto">
          <a:xfrm flipV="1">
            <a:off x="3313113" y="2209800"/>
            <a:ext cx="3733800" cy="26352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44" name="Text Box 60">
            <a:extLst>
              <a:ext uri="{FF2B5EF4-FFF2-40B4-BE49-F238E27FC236}">
                <a16:creationId xmlns:a16="http://schemas.microsoft.com/office/drawing/2014/main" id="{B3D257A1-2FB6-468F-BE8B-3BC4C66A79D5}"/>
              </a:ext>
            </a:extLst>
          </p:cNvPr>
          <p:cNvSpPr txBox="1">
            <a:spLocks noChangeArrowheads="1"/>
          </p:cNvSpPr>
          <p:nvPr/>
        </p:nvSpPr>
        <p:spPr bwMode="auto">
          <a:xfrm rot="-2101468">
            <a:off x="5314950" y="3201988"/>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67645" name="Arc 61">
            <a:extLst>
              <a:ext uri="{FF2B5EF4-FFF2-40B4-BE49-F238E27FC236}">
                <a16:creationId xmlns:a16="http://schemas.microsoft.com/office/drawing/2014/main" id="{2C5DA006-BA8E-4111-A754-6EEC6AED7EFB}"/>
              </a:ext>
            </a:extLst>
          </p:cNvPr>
          <p:cNvSpPr>
            <a:spLocks/>
          </p:cNvSpPr>
          <p:nvPr/>
        </p:nvSpPr>
        <p:spPr bwMode="auto">
          <a:xfrm rot="9753170" flipH="1" flipV="1">
            <a:off x="3551238" y="4486275"/>
            <a:ext cx="447675" cy="414338"/>
          </a:xfrm>
          <a:custGeom>
            <a:avLst/>
            <a:gdLst>
              <a:gd name="G0" fmla="+- 0 0 0"/>
              <a:gd name="G1" fmla="+- 9160 0 0"/>
              <a:gd name="G2" fmla="+- 21600 0 0"/>
              <a:gd name="T0" fmla="*/ 19562 w 21600"/>
              <a:gd name="T1" fmla="*/ 0 h 18510"/>
              <a:gd name="T2" fmla="*/ 19471 w 21600"/>
              <a:gd name="T3" fmla="*/ 18510 h 18510"/>
              <a:gd name="T4" fmla="*/ 0 w 21600"/>
              <a:gd name="T5" fmla="*/ 9160 h 18510"/>
            </a:gdLst>
            <a:ahLst/>
            <a:cxnLst>
              <a:cxn ang="0">
                <a:pos x="T0" y="T1"/>
              </a:cxn>
              <a:cxn ang="0">
                <a:pos x="T2" y="T3"/>
              </a:cxn>
              <a:cxn ang="0">
                <a:pos x="T4" y="T5"/>
              </a:cxn>
            </a:cxnLst>
            <a:rect l="0" t="0" r="r" b="b"/>
            <a:pathLst>
              <a:path w="21600" h="18510" fill="none" extrusionOk="0">
                <a:moveTo>
                  <a:pt x="19561" y="0"/>
                </a:moveTo>
                <a:cubicBezTo>
                  <a:pt x="20904" y="2867"/>
                  <a:pt x="21600" y="5994"/>
                  <a:pt x="21600" y="9160"/>
                </a:cubicBezTo>
                <a:cubicBezTo>
                  <a:pt x="21600" y="12396"/>
                  <a:pt x="20872" y="15592"/>
                  <a:pt x="19471" y="18510"/>
                </a:cubicBezTo>
              </a:path>
              <a:path w="21600" h="18510" stroke="0" extrusionOk="0">
                <a:moveTo>
                  <a:pt x="19561" y="0"/>
                </a:moveTo>
                <a:cubicBezTo>
                  <a:pt x="20904" y="2867"/>
                  <a:pt x="21600" y="5994"/>
                  <a:pt x="21600" y="9160"/>
                </a:cubicBezTo>
                <a:cubicBezTo>
                  <a:pt x="21600" y="12396"/>
                  <a:pt x="20872" y="15592"/>
                  <a:pt x="19471" y="18510"/>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6" name="Text Box 62">
            <a:extLst>
              <a:ext uri="{FF2B5EF4-FFF2-40B4-BE49-F238E27FC236}">
                <a16:creationId xmlns:a16="http://schemas.microsoft.com/office/drawing/2014/main" id="{ED79ED5D-0964-4B16-BEA2-402D4874E1F5}"/>
              </a:ext>
            </a:extLst>
          </p:cNvPr>
          <p:cNvSpPr txBox="1">
            <a:spLocks noChangeArrowheads="1"/>
          </p:cNvSpPr>
          <p:nvPr/>
        </p:nvSpPr>
        <p:spPr bwMode="auto">
          <a:xfrm>
            <a:off x="3924300" y="4508500"/>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35º</a:t>
            </a:r>
          </a:p>
        </p:txBody>
      </p:sp>
      <p:sp>
        <p:nvSpPr>
          <p:cNvPr id="67647" name="Text Box 63">
            <a:extLst>
              <a:ext uri="{FF2B5EF4-FFF2-40B4-BE49-F238E27FC236}">
                <a16:creationId xmlns:a16="http://schemas.microsoft.com/office/drawing/2014/main" id="{093C553B-B5E0-49BD-A047-4E4CF78EB6A1}"/>
              </a:ext>
            </a:extLst>
          </p:cNvPr>
          <p:cNvSpPr txBox="1">
            <a:spLocks noChangeArrowheads="1"/>
          </p:cNvSpPr>
          <p:nvPr/>
        </p:nvSpPr>
        <p:spPr bwMode="auto">
          <a:xfrm>
            <a:off x="1085850" y="5273675"/>
            <a:ext cx="1058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ø = 35º</a:t>
            </a:r>
            <a:endParaRPr lang="el-GR" altLang="en-US">
              <a:cs typeface="Arial" panose="020B0604020202020204" pitchFamily="34" charset="0"/>
            </a:endParaRPr>
          </a:p>
        </p:txBody>
      </p:sp>
      <p:sp>
        <p:nvSpPr>
          <p:cNvPr id="67648" name="Text Box 64">
            <a:extLst>
              <a:ext uri="{FF2B5EF4-FFF2-40B4-BE49-F238E27FC236}">
                <a16:creationId xmlns:a16="http://schemas.microsoft.com/office/drawing/2014/main" id="{5C5F2370-6011-4156-8EC1-74142BBE9092}"/>
              </a:ext>
            </a:extLst>
          </p:cNvPr>
          <p:cNvSpPr txBox="1">
            <a:spLocks noChangeArrowheads="1"/>
          </p:cNvSpPr>
          <p:nvPr/>
        </p:nvSpPr>
        <p:spPr bwMode="auto">
          <a:xfrm>
            <a:off x="6707188" y="3033713"/>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q</a:t>
            </a:r>
            <a:r>
              <a:rPr lang="en-US" altLang="en-US" sz="1600" b="1" baseline="-25000"/>
              <a:t>2</a:t>
            </a:r>
            <a:r>
              <a:rPr lang="en-US" altLang="en-US" sz="16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600"/>
                                        </p:tgtEl>
                                        <p:attrNameLst>
                                          <p:attrName>style.visibility</p:attrName>
                                        </p:attrNameLst>
                                      </p:cBhvr>
                                      <p:to>
                                        <p:strVal val="visible"/>
                                      </p:to>
                                    </p:set>
                                    <p:animEffect transition="in" filter="wipe(up)">
                                      <p:cBhvr>
                                        <p:cTn id="7" dur="500"/>
                                        <p:tgtEl>
                                          <p:spTgt spid="676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7601"/>
                                        </p:tgtEl>
                                        <p:attrNameLst>
                                          <p:attrName>style.visibility</p:attrName>
                                        </p:attrNameLst>
                                      </p:cBhvr>
                                      <p:to>
                                        <p:strVal val="visible"/>
                                      </p:to>
                                    </p:set>
                                    <p:animEffect transition="in" filter="wipe(up)">
                                      <p:cBhvr>
                                        <p:cTn id="12" dur="500"/>
                                        <p:tgtEl>
                                          <p:spTgt spid="676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7591"/>
                                        </p:tgtEl>
                                        <p:attrNameLst>
                                          <p:attrName>style.visibility</p:attrName>
                                        </p:attrNameLst>
                                      </p:cBhvr>
                                      <p:to>
                                        <p:strVal val="visible"/>
                                      </p:to>
                                    </p:set>
                                    <p:animEffect transition="in" filter="wipe(left)">
                                      <p:cBhvr>
                                        <p:cTn id="17" dur="500"/>
                                        <p:tgtEl>
                                          <p:spTgt spid="675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7590"/>
                                        </p:tgtEl>
                                        <p:attrNameLst>
                                          <p:attrName>style.visibility</p:attrName>
                                        </p:attrNameLst>
                                      </p:cBhvr>
                                      <p:to>
                                        <p:strVal val="visible"/>
                                      </p:to>
                                    </p:set>
                                    <p:animEffect transition="in" filter="wipe(down)">
                                      <p:cBhvr>
                                        <p:cTn id="22" dur="500"/>
                                        <p:tgtEl>
                                          <p:spTgt spid="6759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7592"/>
                                        </p:tgtEl>
                                        <p:attrNameLst>
                                          <p:attrName>style.visibility</p:attrName>
                                        </p:attrNameLst>
                                      </p:cBhvr>
                                      <p:to>
                                        <p:strVal val="visible"/>
                                      </p:to>
                                    </p:set>
                                    <p:animEffect transition="in" filter="wipe(down)">
                                      <p:cBhvr>
                                        <p:cTn id="25" dur="500"/>
                                        <p:tgtEl>
                                          <p:spTgt spid="675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7593"/>
                                        </p:tgtEl>
                                        <p:attrNameLst>
                                          <p:attrName>style.visibility</p:attrName>
                                        </p:attrNameLst>
                                      </p:cBhvr>
                                      <p:to>
                                        <p:strVal val="visible"/>
                                      </p:to>
                                    </p:set>
                                    <p:animEffect transition="in" filter="wipe(up)">
                                      <p:cBhvr>
                                        <p:cTn id="30" dur="500"/>
                                        <p:tgtEl>
                                          <p:spTgt spid="675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67596"/>
                                        </p:tgtEl>
                                        <p:attrNameLst>
                                          <p:attrName>style.visibility</p:attrName>
                                        </p:attrNameLst>
                                      </p:cBhvr>
                                      <p:to>
                                        <p:strVal val="visible"/>
                                      </p:to>
                                    </p:set>
                                    <p:anim calcmode="lin" valueType="num">
                                      <p:cBhvr additive="base">
                                        <p:cTn id="35" dur="500" fill="hold"/>
                                        <p:tgtEl>
                                          <p:spTgt spid="67596"/>
                                        </p:tgtEl>
                                        <p:attrNameLst>
                                          <p:attrName>ppt_x</p:attrName>
                                        </p:attrNameLst>
                                      </p:cBhvr>
                                      <p:tavLst>
                                        <p:tav tm="0">
                                          <p:val>
                                            <p:strVal val="0-#ppt_w/2"/>
                                          </p:val>
                                        </p:tav>
                                        <p:tav tm="100000">
                                          <p:val>
                                            <p:strVal val="#ppt_x"/>
                                          </p:val>
                                        </p:tav>
                                      </p:tavLst>
                                    </p:anim>
                                    <p:anim calcmode="lin" valueType="num">
                                      <p:cBhvr additive="base">
                                        <p:cTn id="36" dur="500" fill="hold"/>
                                        <p:tgtEl>
                                          <p:spTgt spid="6759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7597"/>
                                        </p:tgtEl>
                                        <p:attrNameLst>
                                          <p:attrName>style.visibility</p:attrName>
                                        </p:attrNameLst>
                                      </p:cBhvr>
                                      <p:to>
                                        <p:strVal val="visible"/>
                                      </p:to>
                                    </p:set>
                                    <p:animEffect transition="in" filter="wipe(down)">
                                      <p:cBhvr>
                                        <p:cTn id="41" dur="500"/>
                                        <p:tgtEl>
                                          <p:spTgt spid="6759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7594"/>
                                        </p:tgtEl>
                                        <p:attrNameLst>
                                          <p:attrName>style.visibility</p:attrName>
                                        </p:attrNameLst>
                                      </p:cBhvr>
                                      <p:to>
                                        <p:strVal val="visible"/>
                                      </p:to>
                                    </p:set>
                                    <p:animEffect transition="in" filter="wipe(left)">
                                      <p:cBhvr>
                                        <p:cTn id="46" dur="500"/>
                                        <p:tgtEl>
                                          <p:spTgt spid="6759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7598"/>
                                        </p:tgtEl>
                                        <p:attrNameLst>
                                          <p:attrName>style.visibility</p:attrName>
                                        </p:attrNameLst>
                                      </p:cBhvr>
                                      <p:to>
                                        <p:strVal val="visible"/>
                                      </p:to>
                                    </p:set>
                                    <p:animEffect transition="in" filter="wipe(down)">
                                      <p:cBhvr>
                                        <p:cTn id="49" dur="500"/>
                                        <p:tgtEl>
                                          <p:spTgt spid="6759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67595"/>
                                        </p:tgtEl>
                                        <p:attrNameLst>
                                          <p:attrName>style.visibility</p:attrName>
                                        </p:attrNameLst>
                                      </p:cBhvr>
                                      <p:to>
                                        <p:strVal val="visible"/>
                                      </p:to>
                                    </p:set>
                                    <p:animEffect transition="in" filter="wipe(down)">
                                      <p:cBhvr>
                                        <p:cTn id="54" dur="500"/>
                                        <p:tgtEl>
                                          <p:spTgt spid="6759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7602"/>
                                        </p:tgtEl>
                                        <p:attrNameLst>
                                          <p:attrName>style.visibility</p:attrName>
                                        </p:attrNameLst>
                                      </p:cBhvr>
                                      <p:to>
                                        <p:strVal val="visible"/>
                                      </p:to>
                                    </p:set>
                                    <p:animEffect transition="in" filter="wipe(down)">
                                      <p:cBhvr>
                                        <p:cTn id="59" dur="500"/>
                                        <p:tgtEl>
                                          <p:spTgt spid="6760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nodeType="clickEffect">
                                  <p:stCondLst>
                                    <p:cond delay="0"/>
                                  </p:stCondLst>
                                  <p:childTnLst>
                                    <p:set>
                                      <p:cBhvr>
                                        <p:cTn id="63" dur="1" fill="hold">
                                          <p:stCondLst>
                                            <p:cond delay="0"/>
                                          </p:stCondLst>
                                        </p:cTn>
                                        <p:tgtEl>
                                          <p:spTgt spid="67603"/>
                                        </p:tgtEl>
                                        <p:attrNameLst>
                                          <p:attrName>style.visibility</p:attrName>
                                        </p:attrNameLst>
                                      </p:cBhvr>
                                      <p:to>
                                        <p:strVal val="visible"/>
                                      </p:to>
                                    </p:set>
                                    <p:anim calcmode="lin" valueType="num">
                                      <p:cBhvr additive="base">
                                        <p:cTn id="64" dur="500" fill="hold"/>
                                        <p:tgtEl>
                                          <p:spTgt spid="67603"/>
                                        </p:tgtEl>
                                        <p:attrNameLst>
                                          <p:attrName>ppt_x</p:attrName>
                                        </p:attrNameLst>
                                      </p:cBhvr>
                                      <p:tavLst>
                                        <p:tav tm="0">
                                          <p:val>
                                            <p:strVal val="0-#ppt_w/2"/>
                                          </p:val>
                                        </p:tav>
                                        <p:tav tm="100000">
                                          <p:val>
                                            <p:strVal val="#ppt_x"/>
                                          </p:val>
                                        </p:tav>
                                      </p:tavLst>
                                    </p:anim>
                                    <p:anim calcmode="lin" valueType="num">
                                      <p:cBhvr additive="base">
                                        <p:cTn id="65" dur="500" fill="hold"/>
                                        <p:tgtEl>
                                          <p:spTgt spid="67603"/>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67605"/>
                                        </p:tgtEl>
                                        <p:attrNameLst>
                                          <p:attrName>style.visibility</p:attrName>
                                        </p:attrNameLst>
                                      </p:cBhvr>
                                      <p:to>
                                        <p:strVal val="visible"/>
                                      </p:to>
                                    </p:set>
                                    <p:animEffect transition="in" filter="wipe(up)">
                                      <p:cBhvr>
                                        <p:cTn id="70" dur="500"/>
                                        <p:tgtEl>
                                          <p:spTgt spid="6760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7606"/>
                                        </p:tgtEl>
                                        <p:attrNameLst>
                                          <p:attrName>style.visibility</p:attrName>
                                        </p:attrNameLst>
                                      </p:cBhvr>
                                      <p:to>
                                        <p:strVal val="visible"/>
                                      </p:to>
                                    </p:set>
                                    <p:animEffect transition="in" filter="wipe(down)">
                                      <p:cBhvr>
                                        <p:cTn id="73" dur="500"/>
                                        <p:tgtEl>
                                          <p:spTgt spid="6760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67604"/>
                                        </p:tgtEl>
                                        <p:attrNameLst>
                                          <p:attrName>style.visibility</p:attrName>
                                        </p:attrNameLst>
                                      </p:cBhvr>
                                      <p:to>
                                        <p:strVal val="visible"/>
                                      </p:to>
                                    </p:set>
                                    <p:animEffect transition="in" filter="wipe(left)">
                                      <p:cBhvr>
                                        <p:cTn id="78" dur="500"/>
                                        <p:tgtEl>
                                          <p:spTgt spid="6760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67607"/>
                                        </p:tgtEl>
                                        <p:attrNameLst>
                                          <p:attrName>style.visibility</p:attrName>
                                        </p:attrNameLst>
                                      </p:cBhvr>
                                      <p:to>
                                        <p:strVal val="visible"/>
                                      </p:to>
                                    </p:set>
                                    <p:anim calcmode="lin" valueType="num">
                                      <p:cBhvr additive="base">
                                        <p:cTn id="83" dur="500" fill="hold"/>
                                        <p:tgtEl>
                                          <p:spTgt spid="67607"/>
                                        </p:tgtEl>
                                        <p:attrNameLst>
                                          <p:attrName>ppt_x</p:attrName>
                                        </p:attrNameLst>
                                      </p:cBhvr>
                                      <p:tavLst>
                                        <p:tav tm="0">
                                          <p:val>
                                            <p:strVal val="0-#ppt_w/2"/>
                                          </p:val>
                                        </p:tav>
                                        <p:tav tm="100000">
                                          <p:val>
                                            <p:strVal val="#ppt_x"/>
                                          </p:val>
                                        </p:tav>
                                      </p:tavLst>
                                    </p:anim>
                                    <p:anim calcmode="lin" valueType="num">
                                      <p:cBhvr additive="base">
                                        <p:cTn id="84" dur="500" fill="hold"/>
                                        <p:tgtEl>
                                          <p:spTgt spid="67607"/>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67608"/>
                                        </p:tgtEl>
                                        <p:attrNameLst>
                                          <p:attrName>style.visibility</p:attrName>
                                        </p:attrNameLst>
                                      </p:cBhvr>
                                      <p:to>
                                        <p:strVal val="visible"/>
                                      </p:to>
                                    </p:set>
                                    <p:animEffect transition="in" filter="wipe(down)">
                                      <p:cBhvr>
                                        <p:cTn id="89" dur="500"/>
                                        <p:tgtEl>
                                          <p:spTgt spid="6760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nodeType="clickEffect">
                                  <p:stCondLst>
                                    <p:cond delay="0"/>
                                  </p:stCondLst>
                                  <p:childTnLst>
                                    <p:set>
                                      <p:cBhvr>
                                        <p:cTn id="93" dur="1" fill="hold">
                                          <p:stCondLst>
                                            <p:cond delay="0"/>
                                          </p:stCondLst>
                                        </p:cTn>
                                        <p:tgtEl>
                                          <p:spTgt spid="67609"/>
                                        </p:tgtEl>
                                        <p:attrNameLst>
                                          <p:attrName>style.visibility</p:attrName>
                                        </p:attrNameLst>
                                      </p:cBhvr>
                                      <p:to>
                                        <p:strVal val="visible"/>
                                      </p:to>
                                    </p:set>
                                    <p:animEffect transition="in" filter="wipe(down)">
                                      <p:cBhvr>
                                        <p:cTn id="94" dur="500"/>
                                        <p:tgtEl>
                                          <p:spTgt spid="67609"/>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67610"/>
                                        </p:tgtEl>
                                        <p:attrNameLst>
                                          <p:attrName>style.visibility</p:attrName>
                                        </p:attrNameLst>
                                      </p:cBhvr>
                                      <p:to>
                                        <p:strVal val="visible"/>
                                      </p:to>
                                    </p:set>
                                    <p:animEffect transition="in" filter="wipe(down)">
                                      <p:cBhvr>
                                        <p:cTn id="97" dur="500"/>
                                        <p:tgtEl>
                                          <p:spTgt spid="6761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2" fill="hold" nodeType="clickEffect">
                                  <p:stCondLst>
                                    <p:cond delay="0"/>
                                  </p:stCondLst>
                                  <p:childTnLst>
                                    <p:set>
                                      <p:cBhvr>
                                        <p:cTn id="101" dur="1" fill="hold">
                                          <p:stCondLst>
                                            <p:cond delay="0"/>
                                          </p:stCondLst>
                                        </p:cTn>
                                        <p:tgtEl>
                                          <p:spTgt spid="67611"/>
                                        </p:tgtEl>
                                        <p:attrNameLst>
                                          <p:attrName>style.visibility</p:attrName>
                                        </p:attrNameLst>
                                      </p:cBhvr>
                                      <p:to>
                                        <p:strVal val="visible"/>
                                      </p:to>
                                    </p:set>
                                    <p:animEffect transition="in" filter="wipe(right)">
                                      <p:cBhvr>
                                        <p:cTn id="102" dur="500"/>
                                        <p:tgtEl>
                                          <p:spTgt spid="6761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nodeType="clickEffect">
                                  <p:stCondLst>
                                    <p:cond delay="0"/>
                                  </p:stCondLst>
                                  <p:childTnLst>
                                    <p:set>
                                      <p:cBhvr>
                                        <p:cTn id="106" dur="1" fill="hold">
                                          <p:stCondLst>
                                            <p:cond delay="0"/>
                                          </p:stCondLst>
                                        </p:cTn>
                                        <p:tgtEl>
                                          <p:spTgt spid="67613"/>
                                        </p:tgtEl>
                                        <p:attrNameLst>
                                          <p:attrName>style.visibility</p:attrName>
                                        </p:attrNameLst>
                                      </p:cBhvr>
                                      <p:to>
                                        <p:strVal val="visible"/>
                                      </p:to>
                                    </p:set>
                                    <p:anim calcmode="lin" valueType="num">
                                      <p:cBhvr additive="base">
                                        <p:cTn id="107" dur="500" fill="hold"/>
                                        <p:tgtEl>
                                          <p:spTgt spid="67613"/>
                                        </p:tgtEl>
                                        <p:attrNameLst>
                                          <p:attrName>ppt_x</p:attrName>
                                        </p:attrNameLst>
                                      </p:cBhvr>
                                      <p:tavLst>
                                        <p:tav tm="0">
                                          <p:val>
                                            <p:strVal val="0-#ppt_w/2"/>
                                          </p:val>
                                        </p:tav>
                                        <p:tav tm="100000">
                                          <p:val>
                                            <p:strVal val="#ppt_x"/>
                                          </p:val>
                                        </p:tav>
                                      </p:tavLst>
                                    </p:anim>
                                    <p:anim calcmode="lin" valueType="num">
                                      <p:cBhvr additive="base">
                                        <p:cTn id="108" dur="500" fill="hold"/>
                                        <p:tgtEl>
                                          <p:spTgt spid="67613"/>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67612"/>
                                        </p:tgtEl>
                                        <p:attrNameLst>
                                          <p:attrName>style.visibility</p:attrName>
                                        </p:attrNameLst>
                                      </p:cBhvr>
                                      <p:to>
                                        <p:strVal val="visible"/>
                                      </p:to>
                                    </p:set>
                                    <p:animEffect transition="in" filter="wipe(down)">
                                      <p:cBhvr>
                                        <p:cTn id="113" dur="500"/>
                                        <p:tgtEl>
                                          <p:spTgt spid="6761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67614"/>
                                        </p:tgtEl>
                                        <p:attrNameLst>
                                          <p:attrName>style.visibility</p:attrName>
                                        </p:attrNameLst>
                                      </p:cBhvr>
                                      <p:to>
                                        <p:strVal val="visible"/>
                                      </p:to>
                                    </p:set>
                                    <p:animEffect transition="in" filter="wipe(left)">
                                      <p:cBhvr>
                                        <p:cTn id="118" dur="500"/>
                                        <p:tgtEl>
                                          <p:spTgt spid="6761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4" fill="hold" nodeType="clickEffect">
                                  <p:stCondLst>
                                    <p:cond delay="0"/>
                                  </p:stCondLst>
                                  <p:childTnLst>
                                    <p:set>
                                      <p:cBhvr>
                                        <p:cTn id="122" dur="1" fill="hold">
                                          <p:stCondLst>
                                            <p:cond delay="0"/>
                                          </p:stCondLst>
                                        </p:cTn>
                                        <p:tgtEl>
                                          <p:spTgt spid="67615"/>
                                        </p:tgtEl>
                                        <p:attrNameLst>
                                          <p:attrName>style.visibility</p:attrName>
                                        </p:attrNameLst>
                                      </p:cBhvr>
                                      <p:to>
                                        <p:strVal val="visible"/>
                                      </p:to>
                                    </p:set>
                                    <p:animEffect transition="in" filter="wipe(down)">
                                      <p:cBhvr>
                                        <p:cTn id="123" dur="500"/>
                                        <p:tgtEl>
                                          <p:spTgt spid="67615"/>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67616"/>
                                        </p:tgtEl>
                                        <p:attrNameLst>
                                          <p:attrName>style.visibility</p:attrName>
                                        </p:attrNameLst>
                                      </p:cBhvr>
                                      <p:to>
                                        <p:strVal val="visible"/>
                                      </p:to>
                                    </p:set>
                                    <p:animEffect transition="in" filter="wipe(down)">
                                      <p:cBhvr>
                                        <p:cTn id="126" dur="500"/>
                                        <p:tgtEl>
                                          <p:spTgt spid="6761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8" fill="hold" nodeType="clickEffect">
                                  <p:stCondLst>
                                    <p:cond delay="0"/>
                                  </p:stCondLst>
                                  <p:childTnLst>
                                    <p:set>
                                      <p:cBhvr>
                                        <p:cTn id="130" dur="1" fill="hold">
                                          <p:stCondLst>
                                            <p:cond delay="0"/>
                                          </p:stCondLst>
                                        </p:cTn>
                                        <p:tgtEl>
                                          <p:spTgt spid="67617"/>
                                        </p:tgtEl>
                                        <p:attrNameLst>
                                          <p:attrName>style.visibility</p:attrName>
                                        </p:attrNameLst>
                                      </p:cBhvr>
                                      <p:to>
                                        <p:strVal val="visible"/>
                                      </p:to>
                                    </p:set>
                                    <p:anim calcmode="lin" valueType="num">
                                      <p:cBhvr additive="base">
                                        <p:cTn id="131" dur="500" fill="hold"/>
                                        <p:tgtEl>
                                          <p:spTgt spid="67617"/>
                                        </p:tgtEl>
                                        <p:attrNameLst>
                                          <p:attrName>ppt_x</p:attrName>
                                        </p:attrNameLst>
                                      </p:cBhvr>
                                      <p:tavLst>
                                        <p:tav tm="0">
                                          <p:val>
                                            <p:strVal val="0-#ppt_w/2"/>
                                          </p:val>
                                        </p:tav>
                                        <p:tav tm="100000">
                                          <p:val>
                                            <p:strVal val="#ppt_x"/>
                                          </p:val>
                                        </p:tav>
                                      </p:tavLst>
                                    </p:anim>
                                    <p:anim calcmode="lin" valueType="num">
                                      <p:cBhvr additive="base">
                                        <p:cTn id="132" dur="500" fill="hold"/>
                                        <p:tgtEl>
                                          <p:spTgt spid="67617"/>
                                        </p:tgtEl>
                                        <p:attrNameLst>
                                          <p:attrName>ppt_y</p:attrName>
                                        </p:attrNameLst>
                                      </p:cBhvr>
                                      <p:tavLst>
                                        <p:tav tm="0">
                                          <p:val>
                                            <p:strVal val="#ppt_y"/>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67618"/>
                                        </p:tgtEl>
                                        <p:attrNameLst>
                                          <p:attrName>style.visibility</p:attrName>
                                        </p:attrNameLst>
                                      </p:cBhvr>
                                      <p:to>
                                        <p:strVal val="visible"/>
                                      </p:to>
                                    </p:set>
                                    <p:animEffect transition="in" filter="wipe(down)">
                                      <p:cBhvr>
                                        <p:cTn id="137" dur="500"/>
                                        <p:tgtEl>
                                          <p:spTgt spid="67618"/>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nodeType="clickEffect">
                                  <p:stCondLst>
                                    <p:cond delay="0"/>
                                  </p:stCondLst>
                                  <p:childTnLst>
                                    <p:set>
                                      <p:cBhvr>
                                        <p:cTn id="141" dur="1" fill="hold">
                                          <p:stCondLst>
                                            <p:cond delay="0"/>
                                          </p:stCondLst>
                                        </p:cTn>
                                        <p:tgtEl>
                                          <p:spTgt spid="67619"/>
                                        </p:tgtEl>
                                        <p:attrNameLst>
                                          <p:attrName>style.visibility</p:attrName>
                                        </p:attrNameLst>
                                      </p:cBhvr>
                                      <p:to>
                                        <p:strVal val="visible"/>
                                      </p:to>
                                    </p:set>
                                    <p:animEffect transition="in" filter="wipe(left)">
                                      <p:cBhvr>
                                        <p:cTn id="142" dur="500"/>
                                        <p:tgtEl>
                                          <p:spTgt spid="6761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8" fill="hold" nodeType="clickEffect">
                                  <p:stCondLst>
                                    <p:cond delay="0"/>
                                  </p:stCondLst>
                                  <p:childTnLst>
                                    <p:set>
                                      <p:cBhvr>
                                        <p:cTn id="146" dur="1" fill="hold">
                                          <p:stCondLst>
                                            <p:cond delay="0"/>
                                          </p:stCondLst>
                                        </p:cTn>
                                        <p:tgtEl>
                                          <p:spTgt spid="67622"/>
                                        </p:tgtEl>
                                        <p:attrNameLst>
                                          <p:attrName>style.visibility</p:attrName>
                                        </p:attrNameLst>
                                      </p:cBhvr>
                                      <p:to>
                                        <p:strVal val="visible"/>
                                      </p:to>
                                    </p:set>
                                    <p:anim calcmode="lin" valueType="num">
                                      <p:cBhvr additive="base">
                                        <p:cTn id="147" dur="500" fill="hold"/>
                                        <p:tgtEl>
                                          <p:spTgt spid="67622"/>
                                        </p:tgtEl>
                                        <p:attrNameLst>
                                          <p:attrName>ppt_x</p:attrName>
                                        </p:attrNameLst>
                                      </p:cBhvr>
                                      <p:tavLst>
                                        <p:tav tm="0">
                                          <p:val>
                                            <p:strVal val="0-#ppt_w/2"/>
                                          </p:val>
                                        </p:tav>
                                        <p:tav tm="100000">
                                          <p:val>
                                            <p:strVal val="#ppt_x"/>
                                          </p:val>
                                        </p:tav>
                                      </p:tavLst>
                                    </p:anim>
                                    <p:anim calcmode="lin" valueType="num">
                                      <p:cBhvr additive="base">
                                        <p:cTn id="148" dur="500" fill="hold"/>
                                        <p:tgtEl>
                                          <p:spTgt spid="67622"/>
                                        </p:tgtEl>
                                        <p:attrNameLst>
                                          <p:attrName>ppt_y</p:attrName>
                                        </p:attrNameLst>
                                      </p:cBhvr>
                                      <p:tavLst>
                                        <p:tav tm="0">
                                          <p:val>
                                            <p:strVal val="#ppt_y"/>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67621"/>
                                        </p:tgtEl>
                                        <p:attrNameLst>
                                          <p:attrName>style.visibility</p:attrName>
                                        </p:attrNameLst>
                                      </p:cBhvr>
                                      <p:to>
                                        <p:strVal val="visible"/>
                                      </p:to>
                                    </p:set>
                                    <p:animEffect transition="in" filter="wipe(down)">
                                      <p:cBhvr>
                                        <p:cTn id="153" dur="500"/>
                                        <p:tgtEl>
                                          <p:spTgt spid="67621"/>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1" fill="hold" nodeType="clickEffect">
                                  <p:stCondLst>
                                    <p:cond delay="0"/>
                                  </p:stCondLst>
                                  <p:childTnLst>
                                    <p:set>
                                      <p:cBhvr>
                                        <p:cTn id="157" dur="1" fill="hold">
                                          <p:stCondLst>
                                            <p:cond delay="0"/>
                                          </p:stCondLst>
                                        </p:cTn>
                                        <p:tgtEl>
                                          <p:spTgt spid="67620"/>
                                        </p:tgtEl>
                                        <p:attrNameLst>
                                          <p:attrName>style.visibility</p:attrName>
                                        </p:attrNameLst>
                                      </p:cBhvr>
                                      <p:to>
                                        <p:strVal val="visible"/>
                                      </p:to>
                                    </p:set>
                                    <p:animEffect transition="in" filter="wipe(up)">
                                      <p:cBhvr>
                                        <p:cTn id="158" dur="500"/>
                                        <p:tgtEl>
                                          <p:spTgt spid="67620"/>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nodeType="clickEffect">
                                  <p:stCondLst>
                                    <p:cond delay="0"/>
                                  </p:stCondLst>
                                  <p:childTnLst>
                                    <p:set>
                                      <p:cBhvr>
                                        <p:cTn id="162" dur="1" fill="hold">
                                          <p:stCondLst>
                                            <p:cond delay="0"/>
                                          </p:stCondLst>
                                        </p:cTn>
                                        <p:tgtEl>
                                          <p:spTgt spid="67624"/>
                                        </p:tgtEl>
                                        <p:attrNameLst>
                                          <p:attrName>style.visibility</p:attrName>
                                        </p:attrNameLst>
                                      </p:cBhvr>
                                      <p:to>
                                        <p:strVal val="visible"/>
                                      </p:to>
                                    </p:set>
                                    <p:anim calcmode="lin" valueType="num">
                                      <p:cBhvr additive="base">
                                        <p:cTn id="163" dur="500" fill="hold"/>
                                        <p:tgtEl>
                                          <p:spTgt spid="67624"/>
                                        </p:tgtEl>
                                        <p:attrNameLst>
                                          <p:attrName>ppt_x</p:attrName>
                                        </p:attrNameLst>
                                      </p:cBhvr>
                                      <p:tavLst>
                                        <p:tav tm="0">
                                          <p:val>
                                            <p:strVal val="0-#ppt_w/2"/>
                                          </p:val>
                                        </p:tav>
                                        <p:tav tm="100000">
                                          <p:val>
                                            <p:strVal val="#ppt_x"/>
                                          </p:val>
                                        </p:tav>
                                      </p:tavLst>
                                    </p:anim>
                                    <p:anim calcmode="lin" valueType="num">
                                      <p:cBhvr additive="base">
                                        <p:cTn id="164" dur="500" fill="hold"/>
                                        <p:tgtEl>
                                          <p:spTgt spid="67624"/>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67623"/>
                                        </p:tgtEl>
                                        <p:attrNameLst>
                                          <p:attrName>style.visibility</p:attrName>
                                        </p:attrNameLst>
                                      </p:cBhvr>
                                      <p:to>
                                        <p:strVal val="visible"/>
                                      </p:to>
                                    </p:set>
                                    <p:animEffect transition="in" filter="wipe(down)">
                                      <p:cBhvr>
                                        <p:cTn id="169" dur="500"/>
                                        <p:tgtEl>
                                          <p:spTgt spid="67623"/>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8" fill="hold" nodeType="clickEffect">
                                  <p:stCondLst>
                                    <p:cond delay="0"/>
                                  </p:stCondLst>
                                  <p:childTnLst>
                                    <p:set>
                                      <p:cBhvr>
                                        <p:cTn id="173" dur="1" fill="hold">
                                          <p:stCondLst>
                                            <p:cond delay="0"/>
                                          </p:stCondLst>
                                        </p:cTn>
                                        <p:tgtEl>
                                          <p:spTgt spid="67625"/>
                                        </p:tgtEl>
                                        <p:attrNameLst>
                                          <p:attrName>style.visibility</p:attrName>
                                        </p:attrNameLst>
                                      </p:cBhvr>
                                      <p:to>
                                        <p:strVal val="visible"/>
                                      </p:to>
                                    </p:set>
                                    <p:animEffect transition="in" filter="wipe(left)">
                                      <p:cBhvr>
                                        <p:cTn id="174" dur="500"/>
                                        <p:tgtEl>
                                          <p:spTgt spid="67625"/>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nodeType="clickEffect">
                                  <p:stCondLst>
                                    <p:cond delay="0"/>
                                  </p:stCondLst>
                                  <p:childTnLst>
                                    <p:set>
                                      <p:cBhvr>
                                        <p:cTn id="178" dur="1" fill="hold">
                                          <p:stCondLst>
                                            <p:cond delay="0"/>
                                          </p:stCondLst>
                                        </p:cTn>
                                        <p:tgtEl>
                                          <p:spTgt spid="67626"/>
                                        </p:tgtEl>
                                        <p:attrNameLst>
                                          <p:attrName>style.visibility</p:attrName>
                                        </p:attrNameLst>
                                      </p:cBhvr>
                                      <p:to>
                                        <p:strVal val="visible"/>
                                      </p:to>
                                    </p:set>
                                    <p:animEffect transition="in" filter="wipe(up)">
                                      <p:cBhvr>
                                        <p:cTn id="179" dur="500"/>
                                        <p:tgtEl>
                                          <p:spTgt spid="67626"/>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4" fill="hold" grpId="0" nodeType="clickEffect">
                                  <p:stCondLst>
                                    <p:cond delay="0"/>
                                  </p:stCondLst>
                                  <p:childTnLst>
                                    <p:set>
                                      <p:cBhvr>
                                        <p:cTn id="183" dur="1" fill="hold">
                                          <p:stCondLst>
                                            <p:cond delay="0"/>
                                          </p:stCondLst>
                                        </p:cTn>
                                        <p:tgtEl>
                                          <p:spTgt spid="67627"/>
                                        </p:tgtEl>
                                        <p:attrNameLst>
                                          <p:attrName>style.visibility</p:attrName>
                                        </p:attrNameLst>
                                      </p:cBhvr>
                                      <p:to>
                                        <p:strVal val="visible"/>
                                      </p:to>
                                    </p:set>
                                    <p:animEffect transition="in" filter="wipe(down)">
                                      <p:cBhvr>
                                        <p:cTn id="184" dur="500"/>
                                        <p:tgtEl>
                                          <p:spTgt spid="67627"/>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1" fill="hold" nodeType="clickEffect">
                                  <p:stCondLst>
                                    <p:cond delay="0"/>
                                  </p:stCondLst>
                                  <p:childTnLst>
                                    <p:set>
                                      <p:cBhvr>
                                        <p:cTn id="188" dur="1" fill="hold">
                                          <p:stCondLst>
                                            <p:cond delay="0"/>
                                          </p:stCondLst>
                                        </p:cTn>
                                        <p:tgtEl>
                                          <p:spTgt spid="67628"/>
                                        </p:tgtEl>
                                        <p:attrNameLst>
                                          <p:attrName>style.visibility</p:attrName>
                                        </p:attrNameLst>
                                      </p:cBhvr>
                                      <p:to>
                                        <p:strVal val="visible"/>
                                      </p:to>
                                    </p:set>
                                    <p:animEffect transition="in" filter="wipe(up)">
                                      <p:cBhvr>
                                        <p:cTn id="189" dur="500"/>
                                        <p:tgtEl>
                                          <p:spTgt spid="67628"/>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2" presetClass="entr" presetSubtype="8" fill="hold" nodeType="clickEffect">
                                  <p:stCondLst>
                                    <p:cond delay="0"/>
                                  </p:stCondLst>
                                  <p:childTnLst>
                                    <p:set>
                                      <p:cBhvr>
                                        <p:cTn id="193" dur="1" fill="hold">
                                          <p:stCondLst>
                                            <p:cond delay="0"/>
                                          </p:stCondLst>
                                        </p:cTn>
                                        <p:tgtEl>
                                          <p:spTgt spid="67629"/>
                                        </p:tgtEl>
                                        <p:attrNameLst>
                                          <p:attrName>style.visibility</p:attrName>
                                        </p:attrNameLst>
                                      </p:cBhvr>
                                      <p:to>
                                        <p:strVal val="visible"/>
                                      </p:to>
                                    </p:set>
                                    <p:animEffect transition="in" filter="wipe(left)">
                                      <p:cBhvr>
                                        <p:cTn id="194" dur="500"/>
                                        <p:tgtEl>
                                          <p:spTgt spid="67629"/>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8" fill="hold" nodeType="clickEffect">
                                  <p:stCondLst>
                                    <p:cond delay="0"/>
                                  </p:stCondLst>
                                  <p:childTnLst>
                                    <p:set>
                                      <p:cBhvr>
                                        <p:cTn id="198" dur="1" fill="hold">
                                          <p:stCondLst>
                                            <p:cond delay="0"/>
                                          </p:stCondLst>
                                        </p:cTn>
                                        <p:tgtEl>
                                          <p:spTgt spid="67630"/>
                                        </p:tgtEl>
                                        <p:attrNameLst>
                                          <p:attrName>style.visibility</p:attrName>
                                        </p:attrNameLst>
                                      </p:cBhvr>
                                      <p:to>
                                        <p:strVal val="visible"/>
                                      </p:to>
                                    </p:set>
                                    <p:anim calcmode="lin" valueType="num">
                                      <p:cBhvr additive="base">
                                        <p:cTn id="199" dur="500" fill="hold"/>
                                        <p:tgtEl>
                                          <p:spTgt spid="67630"/>
                                        </p:tgtEl>
                                        <p:attrNameLst>
                                          <p:attrName>ppt_x</p:attrName>
                                        </p:attrNameLst>
                                      </p:cBhvr>
                                      <p:tavLst>
                                        <p:tav tm="0">
                                          <p:val>
                                            <p:strVal val="0-#ppt_w/2"/>
                                          </p:val>
                                        </p:tav>
                                        <p:tav tm="100000">
                                          <p:val>
                                            <p:strVal val="#ppt_x"/>
                                          </p:val>
                                        </p:tav>
                                      </p:tavLst>
                                    </p:anim>
                                    <p:anim calcmode="lin" valueType="num">
                                      <p:cBhvr additive="base">
                                        <p:cTn id="200" dur="500" fill="hold"/>
                                        <p:tgtEl>
                                          <p:spTgt spid="67630"/>
                                        </p:tgtEl>
                                        <p:attrNameLst>
                                          <p:attrName>ppt_y</p:attrName>
                                        </p:attrNameLst>
                                      </p:cBhvr>
                                      <p:tavLst>
                                        <p:tav tm="0">
                                          <p:val>
                                            <p:strVal val="#ppt_y"/>
                                          </p:val>
                                        </p:tav>
                                        <p:tav tm="100000">
                                          <p:val>
                                            <p:strVal val="#ppt_y"/>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4" fill="hold" grpId="0" nodeType="clickEffect">
                                  <p:stCondLst>
                                    <p:cond delay="0"/>
                                  </p:stCondLst>
                                  <p:childTnLst>
                                    <p:set>
                                      <p:cBhvr>
                                        <p:cTn id="204" dur="1" fill="hold">
                                          <p:stCondLst>
                                            <p:cond delay="0"/>
                                          </p:stCondLst>
                                        </p:cTn>
                                        <p:tgtEl>
                                          <p:spTgt spid="67631"/>
                                        </p:tgtEl>
                                        <p:attrNameLst>
                                          <p:attrName>style.visibility</p:attrName>
                                        </p:attrNameLst>
                                      </p:cBhvr>
                                      <p:to>
                                        <p:strVal val="visible"/>
                                      </p:to>
                                    </p:set>
                                    <p:animEffect transition="in" filter="wipe(down)">
                                      <p:cBhvr>
                                        <p:cTn id="205" dur="500"/>
                                        <p:tgtEl>
                                          <p:spTgt spid="67631"/>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4" fill="hold" nodeType="clickEffect">
                                  <p:stCondLst>
                                    <p:cond delay="0"/>
                                  </p:stCondLst>
                                  <p:childTnLst>
                                    <p:set>
                                      <p:cBhvr>
                                        <p:cTn id="209" dur="1" fill="hold">
                                          <p:stCondLst>
                                            <p:cond delay="0"/>
                                          </p:stCondLst>
                                        </p:cTn>
                                        <p:tgtEl>
                                          <p:spTgt spid="67632"/>
                                        </p:tgtEl>
                                        <p:attrNameLst>
                                          <p:attrName>style.visibility</p:attrName>
                                        </p:attrNameLst>
                                      </p:cBhvr>
                                      <p:to>
                                        <p:strVal val="visible"/>
                                      </p:to>
                                    </p:set>
                                    <p:animEffect transition="in" filter="wipe(down)">
                                      <p:cBhvr>
                                        <p:cTn id="210" dur="500"/>
                                        <p:tgtEl>
                                          <p:spTgt spid="67632"/>
                                        </p:tgtEl>
                                      </p:cBhvr>
                                    </p:animEffect>
                                  </p:childTnLst>
                                </p:cTn>
                              </p:par>
                              <p:par>
                                <p:cTn id="211" presetID="22" presetClass="entr" presetSubtype="4" fill="hold" grpId="0" nodeType="withEffect">
                                  <p:stCondLst>
                                    <p:cond delay="0"/>
                                  </p:stCondLst>
                                  <p:childTnLst>
                                    <p:set>
                                      <p:cBhvr>
                                        <p:cTn id="212" dur="1" fill="hold">
                                          <p:stCondLst>
                                            <p:cond delay="0"/>
                                          </p:stCondLst>
                                        </p:cTn>
                                        <p:tgtEl>
                                          <p:spTgt spid="67633"/>
                                        </p:tgtEl>
                                        <p:attrNameLst>
                                          <p:attrName>style.visibility</p:attrName>
                                        </p:attrNameLst>
                                      </p:cBhvr>
                                      <p:to>
                                        <p:strVal val="visible"/>
                                      </p:to>
                                    </p:set>
                                    <p:animEffect transition="in" filter="wipe(down)">
                                      <p:cBhvr>
                                        <p:cTn id="213" dur="500"/>
                                        <p:tgtEl>
                                          <p:spTgt spid="67633"/>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67634"/>
                                        </p:tgtEl>
                                        <p:attrNameLst>
                                          <p:attrName>style.visibility</p:attrName>
                                        </p:attrNameLst>
                                      </p:cBhvr>
                                      <p:to>
                                        <p:strVal val="visible"/>
                                      </p:to>
                                    </p:set>
                                    <p:animEffect transition="in" filter="wipe(left)">
                                      <p:cBhvr>
                                        <p:cTn id="218" dur="500"/>
                                        <p:tgtEl>
                                          <p:spTgt spid="67634"/>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4" fill="hold" nodeType="clickEffect">
                                  <p:stCondLst>
                                    <p:cond delay="0"/>
                                  </p:stCondLst>
                                  <p:childTnLst>
                                    <p:set>
                                      <p:cBhvr>
                                        <p:cTn id="222" dur="1" fill="hold">
                                          <p:stCondLst>
                                            <p:cond delay="0"/>
                                          </p:stCondLst>
                                        </p:cTn>
                                        <p:tgtEl>
                                          <p:spTgt spid="67635"/>
                                        </p:tgtEl>
                                        <p:attrNameLst>
                                          <p:attrName>style.visibility</p:attrName>
                                        </p:attrNameLst>
                                      </p:cBhvr>
                                      <p:to>
                                        <p:strVal val="visible"/>
                                      </p:to>
                                    </p:set>
                                    <p:animEffect transition="in" filter="wipe(down)">
                                      <p:cBhvr>
                                        <p:cTn id="223" dur="500"/>
                                        <p:tgtEl>
                                          <p:spTgt spid="67635"/>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67636"/>
                                        </p:tgtEl>
                                        <p:attrNameLst>
                                          <p:attrName>style.visibility</p:attrName>
                                        </p:attrNameLst>
                                      </p:cBhvr>
                                      <p:to>
                                        <p:strVal val="visible"/>
                                      </p:to>
                                    </p:set>
                                    <p:animEffect transition="in" filter="wipe(down)">
                                      <p:cBhvr>
                                        <p:cTn id="228" dur="500"/>
                                        <p:tgtEl>
                                          <p:spTgt spid="67636"/>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1" fill="hold" grpId="0" nodeType="clickEffect">
                                  <p:stCondLst>
                                    <p:cond delay="0"/>
                                  </p:stCondLst>
                                  <p:childTnLst>
                                    <p:set>
                                      <p:cBhvr>
                                        <p:cTn id="232" dur="1" fill="hold">
                                          <p:stCondLst>
                                            <p:cond delay="0"/>
                                          </p:stCondLst>
                                        </p:cTn>
                                        <p:tgtEl>
                                          <p:spTgt spid="67637"/>
                                        </p:tgtEl>
                                        <p:attrNameLst>
                                          <p:attrName>style.visibility</p:attrName>
                                        </p:attrNameLst>
                                      </p:cBhvr>
                                      <p:to>
                                        <p:strVal val="visible"/>
                                      </p:to>
                                    </p:set>
                                    <p:animEffect transition="in" filter="wipe(up)">
                                      <p:cBhvr>
                                        <p:cTn id="233" dur="500"/>
                                        <p:tgtEl>
                                          <p:spTgt spid="67637"/>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8" fill="hold" nodeType="clickEffect">
                                  <p:stCondLst>
                                    <p:cond delay="0"/>
                                  </p:stCondLst>
                                  <p:childTnLst>
                                    <p:set>
                                      <p:cBhvr>
                                        <p:cTn id="237" dur="1" fill="hold">
                                          <p:stCondLst>
                                            <p:cond delay="0"/>
                                          </p:stCondLst>
                                        </p:cTn>
                                        <p:tgtEl>
                                          <p:spTgt spid="67638"/>
                                        </p:tgtEl>
                                        <p:attrNameLst>
                                          <p:attrName>style.visibility</p:attrName>
                                        </p:attrNameLst>
                                      </p:cBhvr>
                                      <p:to>
                                        <p:strVal val="visible"/>
                                      </p:to>
                                    </p:set>
                                    <p:animEffect transition="in" filter="wipe(left)">
                                      <p:cBhvr>
                                        <p:cTn id="238" dur="500"/>
                                        <p:tgtEl>
                                          <p:spTgt spid="67638"/>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4" fill="hold" nodeType="clickEffect">
                                  <p:stCondLst>
                                    <p:cond delay="0"/>
                                  </p:stCondLst>
                                  <p:childTnLst>
                                    <p:set>
                                      <p:cBhvr>
                                        <p:cTn id="242" dur="1" fill="hold">
                                          <p:stCondLst>
                                            <p:cond delay="0"/>
                                          </p:stCondLst>
                                        </p:cTn>
                                        <p:tgtEl>
                                          <p:spTgt spid="67639"/>
                                        </p:tgtEl>
                                        <p:attrNameLst>
                                          <p:attrName>style.visibility</p:attrName>
                                        </p:attrNameLst>
                                      </p:cBhvr>
                                      <p:to>
                                        <p:strVal val="visible"/>
                                      </p:to>
                                    </p:set>
                                    <p:animEffect transition="in" filter="wipe(down)">
                                      <p:cBhvr>
                                        <p:cTn id="243" dur="500"/>
                                        <p:tgtEl>
                                          <p:spTgt spid="67639"/>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4" fill="hold" grpId="0" nodeType="clickEffect">
                                  <p:stCondLst>
                                    <p:cond delay="0"/>
                                  </p:stCondLst>
                                  <p:childTnLst>
                                    <p:set>
                                      <p:cBhvr>
                                        <p:cTn id="247" dur="1" fill="hold">
                                          <p:stCondLst>
                                            <p:cond delay="0"/>
                                          </p:stCondLst>
                                        </p:cTn>
                                        <p:tgtEl>
                                          <p:spTgt spid="67648"/>
                                        </p:tgtEl>
                                        <p:attrNameLst>
                                          <p:attrName>style.visibility</p:attrName>
                                        </p:attrNameLst>
                                      </p:cBhvr>
                                      <p:to>
                                        <p:strVal val="visible"/>
                                      </p:to>
                                    </p:set>
                                    <p:animEffect transition="in" filter="wipe(down)">
                                      <p:cBhvr>
                                        <p:cTn id="248" dur="500"/>
                                        <p:tgtEl>
                                          <p:spTgt spid="67648"/>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nodeType="clickEffect">
                                  <p:stCondLst>
                                    <p:cond delay="0"/>
                                  </p:stCondLst>
                                  <p:childTnLst>
                                    <p:set>
                                      <p:cBhvr>
                                        <p:cTn id="252" dur="1" fill="hold">
                                          <p:stCondLst>
                                            <p:cond delay="0"/>
                                          </p:stCondLst>
                                        </p:cTn>
                                        <p:tgtEl>
                                          <p:spTgt spid="67641"/>
                                        </p:tgtEl>
                                        <p:attrNameLst>
                                          <p:attrName>style.visibility</p:attrName>
                                        </p:attrNameLst>
                                      </p:cBhvr>
                                      <p:to>
                                        <p:strVal val="visible"/>
                                      </p:to>
                                    </p:set>
                                    <p:animEffect transition="in" filter="wipe(down)">
                                      <p:cBhvr>
                                        <p:cTn id="253" dur="500"/>
                                        <p:tgtEl>
                                          <p:spTgt spid="67641"/>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4" fill="hold" grpId="0" nodeType="clickEffect">
                                  <p:stCondLst>
                                    <p:cond delay="0"/>
                                  </p:stCondLst>
                                  <p:childTnLst>
                                    <p:set>
                                      <p:cBhvr>
                                        <p:cTn id="257" dur="1" fill="hold">
                                          <p:stCondLst>
                                            <p:cond delay="0"/>
                                          </p:stCondLst>
                                        </p:cTn>
                                        <p:tgtEl>
                                          <p:spTgt spid="67640"/>
                                        </p:tgtEl>
                                        <p:attrNameLst>
                                          <p:attrName>style.visibility</p:attrName>
                                        </p:attrNameLst>
                                      </p:cBhvr>
                                      <p:to>
                                        <p:strVal val="visible"/>
                                      </p:to>
                                    </p:set>
                                    <p:animEffect transition="in" filter="wipe(down)">
                                      <p:cBhvr>
                                        <p:cTn id="258" dur="500"/>
                                        <p:tgtEl>
                                          <p:spTgt spid="67640"/>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 presetClass="entr" presetSubtype="8" fill="hold" nodeType="clickEffect">
                                  <p:stCondLst>
                                    <p:cond delay="0"/>
                                  </p:stCondLst>
                                  <p:childTnLst>
                                    <p:set>
                                      <p:cBhvr>
                                        <p:cTn id="262" dur="1" fill="hold">
                                          <p:stCondLst>
                                            <p:cond delay="0"/>
                                          </p:stCondLst>
                                        </p:cTn>
                                        <p:tgtEl>
                                          <p:spTgt spid="67642"/>
                                        </p:tgtEl>
                                        <p:attrNameLst>
                                          <p:attrName>style.visibility</p:attrName>
                                        </p:attrNameLst>
                                      </p:cBhvr>
                                      <p:to>
                                        <p:strVal val="visible"/>
                                      </p:to>
                                    </p:set>
                                    <p:anim calcmode="lin" valueType="num">
                                      <p:cBhvr additive="base">
                                        <p:cTn id="263" dur="500" fill="hold"/>
                                        <p:tgtEl>
                                          <p:spTgt spid="67642"/>
                                        </p:tgtEl>
                                        <p:attrNameLst>
                                          <p:attrName>ppt_x</p:attrName>
                                        </p:attrNameLst>
                                      </p:cBhvr>
                                      <p:tavLst>
                                        <p:tav tm="0">
                                          <p:val>
                                            <p:strVal val="0-#ppt_w/2"/>
                                          </p:val>
                                        </p:tav>
                                        <p:tav tm="100000">
                                          <p:val>
                                            <p:strVal val="#ppt_x"/>
                                          </p:val>
                                        </p:tav>
                                      </p:tavLst>
                                    </p:anim>
                                    <p:anim calcmode="lin" valueType="num">
                                      <p:cBhvr additive="base">
                                        <p:cTn id="264" dur="500" fill="hold"/>
                                        <p:tgtEl>
                                          <p:spTgt spid="67642"/>
                                        </p:tgtEl>
                                        <p:attrNameLst>
                                          <p:attrName>ppt_y</p:attrName>
                                        </p:attrNameLst>
                                      </p:cBhvr>
                                      <p:tavLst>
                                        <p:tav tm="0">
                                          <p:val>
                                            <p:strVal val="#ppt_y"/>
                                          </p:val>
                                        </p:tav>
                                        <p:tav tm="100000">
                                          <p:val>
                                            <p:strVal val="#ppt_y"/>
                                          </p:val>
                                        </p:tav>
                                      </p:tavLst>
                                    </p:anim>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4" fill="hold" nodeType="clickEffect">
                                  <p:stCondLst>
                                    <p:cond delay="0"/>
                                  </p:stCondLst>
                                  <p:childTnLst>
                                    <p:set>
                                      <p:cBhvr>
                                        <p:cTn id="268" dur="1" fill="hold">
                                          <p:stCondLst>
                                            <p:cond delay="0"/>
                                          </p:stCondLst>
                                        </p:cTn>
                                        <p:tgtEl>
                                          <p:spTgt spid="67643"/>
                                        </p:tgtEl>
                                        <p:attrNameLst>
                                          <p:attrName>style.visibility</p:attrName>
                                        </p:attrNameLst>
                                      </p:cBhvr>
                                      <p:to>
                                        <p:strVal val="visible"/>
                                      </p:to>
                                    </p:set>
                                    <p:animEffect transition="in" filter="wipe(down)">
                                      <p:cBhvr>
                                        <p:cTn id="269" dur="500"/>
                                        <p:tgtEl>
                                          <p:spTgt spid="67643"/>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67644"/>
                                        </p:tgtEl>
                                        <p:attrNameLst>
                                          <p:attrName>style.visibility</p:attrName>
                                        </p:attrNameLst>
                                      </p:cBhvr>
                                      <p:to>
                                        <p:strVal val="visible"/>
                                      </p:to>
                                    </p:set>
                                    <p:animEffect transition="in" filter="wipe(down)">
                                      <p:cBhvr>
                                        <p:cTn id="272" dur="500"/>
                                        <p:tgtEl>
                                          <p:spTgt spid="67644"/>
                                        </p:tgtEl>
                                      </p:cBhvr>
                                    </p:animEffec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2" presetClass="entr" presetSubtype="4" fill="hold" nodeType="clickEffect">
                                  <p:stCondLst>
                                    <p:cond delay="0"/>
                                  </p:stCondLst>
                                  <p:childTnLst>
                                    <p:set>
                                      <p:cBhvr>
                                        <p:cTn id="276" dur="1" fill="hold">
                                          <p:stCondLst>
                                            <p:cond delay="0"/>
                                          </p:stCondLst>
                                        </p:cTn>
                                        <p:tgtEl>
                                          <p:spTgt spid="67645"/>
                                        </p:tgtEl>
                                        <p:attrNameLst>
                                          <p:attrName>style.visibility</p:attrName>
                                        </p:attrNameLst>
                                      </p:cBhvr>
                                      <p:to>
                                        <p:strVal val="visible"/>
                                      </p:to>
                                    </p:set>
                                    <p:animEffect transition="in" filter="wipe(down)">
                                      <p:cBhvr>
                                        <p:cTn id="277" dur="500"/>
                                        <p:tgtEl>
                                          <p:spTgt spid="67645"/>
                                        </p:tgtEl>
                                      </p:cBhvr>
                                    </p:animEffec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22" presetClass="entr" presetSubtype="4" fill="hold" grpId="0" nodeType="clickEffect">
                                  <p:stCondLst>
                                    <p:cond delay="0"/>
                                  </p:stCondLst>
                                  <p:childTnLst>
                                    <p:set>
                                      <p:cBhvr>
                                        <p:cTn id="281" dur="1" fill="hold">
                                          <p:stCondLst>
                                            <p:cond delay="0"/>
                                          </p:stCondLst>
                                        </p:cTn>
                                        <p:tgtEl>
                                          <p:spTgt spid="67646"/>
                                        </p:tgtEl>
                                        <p:attrNameLst>
                                          <p:attrName>style.visibility</p:attrName>
                                        </p:attrNameLst>
                                      </p:cBhvr>
                                      <p:to>
                                        <p:strVal val="visible"/>
                                      </p:to>
                                    </p:set>
                                    <p:animEffect transition="in" filter="wipe(down)">
                                      <p:cBhvr>
                                        <p:cTn id="282" dur="500"/>
                                        <p:tgtEl>
                                          <p:spTgt spid="67646"/>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22" presetClass="entr" presetSubtype="1" fill="hold" grpId="0" nodeType="clickEffect">
                                  <p:stCondLst>
                                    <p:cond delay="0"/>
                                  </p:stCondLst>
                                  <p:childTnLst>
                                    <p:set>
                                      <p:cBhvr>
                                        <p:cTn id="286" dur="1" fill="hold">
                                          <p:stCondLst>
                                            <p:cond delay="0"/>
                                          </p:stCondLst>
                                        </p:cTn>
                                        <p:tgtEl>
                                          <p:spTgt spid="67647"/>
                                        </p:tgtEl>
                                        <p:attrNameLst>
                                          <p:attrName>style.visibility</p:attrName>
                                        </p:attrNameLst>
                                      </p:cBhvr>
                                      <p:to>
                                        <p:strVal val="visible"/>
                                      </p:to>
                                    </p:set>
                                    <p:animEffect transition="in" filter="wipe(up)">
                                      <p:cBhvr>
                                        <p:cTn id="287" dur="500"/>
                                        <p:tgtEl>
                                          <p:spTgt spid="67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p:bldP spid="67592" grpId="0"/>
      <p:bldP spid="67597" grpId="0"/>
      <p:bldP spid="67598" grpId="0"/>
      <p:bldP spid="67600" grpId="0"/>
      <p:bldP spid="67601" grpId="0"/>
      <p:bldP spid="67602" grpId="0"/>
      <p:bldP spid="67606" grpId="0"/>
      <p:bldP spid="67608" grpId="0"/>
      <p:bldP spid="67610" grpId="0"/>
      <p:bldP spid="67612" grpId="0"/>
      <p:bldP spid="67616" grpId="0"/>
      <p:bldP spid="67618" grpId="0"/>
      <p:bldP spid="67621" grpId="0"/>
      <p:bldP spid="67623" grpId="0"/>
      <p:bldP spid="67627" grpId="0"/>
      <p:bldP spid="67631" grpId="0"/>
      <p:bldP spid="67633" grpId="0"/>
      <p:bldP spid="67634" grpId="0"/>
      <p:bldP spid="67636" grpId="0"/>
      <p:bldP spid="67637" grpId="0"/>
      <p:bldP spid="67640" grpId="0"/>
      <p:bldP spid="67644" grpId="0"/>
      <p:bldP spid="67646" grpId="0"/>
      <p:bldP spid="67647" grpId="0"/>
      <p:bldP spid="676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a:extLst>
              <a:ext uri="{FF2B5EF4-FFF2-40B4-BE49-F238E27FC236}">
                <a16:creationId xmlns:a16="http://schemas.microsoft.com/office/drawing/2014/main" id="{C3BF49C0-8039-41E8-9C32-34E307DC25BA}"/>
              </a:ext>
            </a:extLst>
          </p:cNvPr>
          <p:cNvSpPr txBox="1">
            <a:spLocks noChangeArrowheads="1"/>
          </p:cNvSpPr>
          <p:nvPr/>
        </p:nvSpPr>
        <p:spPr bwMode="auto">
          <a:xfrm>
            <a:off x="0" y="0"/>
            <a:ext cx="9144000" cy="9159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Q10.19 A line AB, inclined at 40º to the V.P. has its end 50mm and 20mm above the H.P. the length of its front view is 65mm and its V.T. is 10mm above the H.P. determine .the true length of AB its inclination with the H.P. and its H.T. </a:t>
            </a:r>
          </a:p>
        </p:txBody>
      </p:sp>
      <p:sp>
        <p:nvSpPr>
          <p:cNvPr id="15365" name="Text Box 5">
            <a:extLst>
              <a:ext uri="{FF2B5EF4-FFF2-40B4-BE49-F238E27FC236}">
                <a16:creationId xmlns:a16="http://schemas.microsoft.com/office/drawing/2014/main" id="{D80410D3-7CCD-488D-B19A-423C1B078898}"/>
              </a:ext>
            </a:extLst>
          </p:cNvPr>
          <p:cNvSpPr txBox="1">
            <a:spLocks noChangeArrowheads="1"/>
          </p:cNvSpPr>
          <p:nvPr/>
        </p:nvSpPr>
        <p:spPr bwMode="auto">
          <a:xfrm>
            <a:off x="114300" y="923925"/>
            <a:ext cx="3403600" cy="1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cs typeface="Arial" panose="020B0604020202020204" pitchFamily="34" charset="0"/>
              </a:rPr>
              <a:t>Ø = 40º</a:t>
            </a:r>
            <a:r>
              <a:rPr lang="en-US" altLang="en-US" sz="1400" b="1">
                <a:solidFill>
                  <a:schemeClr val="accent2"/>
                </a:solidFill>
              </a:rPr>
              <a:t>, A is 20mm</a:t>
            </a:r>
            <a:r>
              <a:rPr lang="en-US" altLang="en-US" sz="1400" b="1">
                <a:solidFill>
                  <a:schemeClr val="accent2"/>
                </a:solidFill>
                <a:cs typeface="Arial" panose="020B0604020202020204" pitchFamily="34" charset="0"/>
              </a:rPr>
              <a:t>↑HP,                       B is </a:t>
            </a:r>
            <a:r>
              <a:rPr lang="en-US" altLang="en-US" sz="1400" b="1">
                <a:solidFill>
                  <a:schemeClr val="accent2"/>
                </a:solidFill>
              </a:rPr>
              <a:t>50 mm </a:t>
            </a:r>
            <a:r>
              <a:rPr lang="en-US" altLang="en-US" b="1">
                <a:solidFill>
                  <a:schemeClr val="accent2"/>
                </a:solidFill>
              </a:rPr>
              <a:t>↑</a:t>
            </a:r>
            <a:r>
              <a:rPr lang="en-US" altLang="en-US" sz="1400" b="1">
                <a:solidFill>
                  <a:schemeClr val="accent2"/>
                </a:solidFill>
              </a:rPr>
              <a:t> HP, FV=65mm,             VT is 10mm</a:t>
            </a:r>
            <a:r>
              <a:rPr lang="en-US" altLang="en-US"/>
              <a:t> </a:t>
            </a:r>
            <a:r>
              <a:rPr lang="en-US" altLang="en-US" b="1">
                <a:solidFill>
                  <a:schemeClr val="accent2"/>
                </a:solidFill>
              </a:rPr>
              <a:t>↑</a:t>
            </a:r>
            <a:r>
              <a:rPr lang="en-US" altLang="en-US"/>
              <a:t> </a:t>
            </a:r>
            <a:r>
              <a:rPr lang="en-US" altLang="en-US" sz="1400" b="1">
                <a:solidFill>
                  <a:schemeClr val="accent2"/>
                </a:solidFill>
                <a:cs typeface="Arial" panose="020B0604020202020204" pitchFamily="34" charset="0"/>
              </a:rPr>
              <a:t>HP</a:t>
            </a:r>
          </a:p>
        </p:txBody>
      </p:sp>
      <p:sp>
        <p:nvSpPr>
          <p:cNvPr id="15366" name="Text Box 6">
            <a:extLst>
              <a:ext uri="{FF2B5EF4-FFF2-40B4-BE49-F238E27FC236}">
                <a16:creationId xmlns:a16="http://schemas.microsoft.com/office/drawing/2014/main" id="{232CA7FE-C5C9-44DA-B4F5-CA84AB621F92}"/>
              </a:ext>
            </a:extLst>
          </p:cNvPr>
          <p:cNvSpPr txBox="1">
            <a:spLocks noChangeArrowheads="1"/>
          </p:cNvSpPr>
          <p:nvPr/>
        </p:nvSpPr>
        <p:spPr bwMode="auto">
          <a:xfrm>
            <a:off x="4152900" y="971550"/>
            <a:ext cx="140493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a:t>
            </a:r>
          </a:p>
          <a:p>
            <a:pPr>
              <a:spcBef>
                <a:spcPct val="50000"/>
              </a:spcBef>
            </a:pPr>
            <a:r>
              <a:rPr lang="en-US" altLang="en-US" sz="1400" b="1">
                <a:solidFill>
                  <a:schemeClr val="accent2"/>
                </a:solidFill>
                <a:cs typeface="Arial" panose="020B0604020202020204" pitchFamily="34" charset="0"/>
              </a:rPr>
              <a:t>TL,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&amp; HT</a:t>
            </a:r>
            <a:endParaRPr lang="el-GR" altLang="en-US" sz="1400" b="1">
              <a:solidFill>
                <a:schemeClr val="accent2"/>
              </a:solidFill>
              <a:cs typeface="Arial" panose="020B0604020202020204" pitchFamily="34" charset="0"/>
            </a:endParaRPr>
          </a:p>
        </p:txBody>
      </p:sp>
      <p:sp>
        <p:nvSpPr>
          <p:cNvPr id="15367" name="Line 7">
            <a:extLst>
              <a:ext uri="{FF2B5EF4-FFF2-40B4-BE49-F238E27FC236}">
                <a16:creationId xmlns:a16="http://schemas.microsoft.com/office/drawing/2014/main" id="{A65E9DD2-B957-4CFD-AE4C-235A6A68F6DD}"/>
              </a:ext>
            </a:extLst>
          </p:cNvPr>
          <p:cNvSpPr>
            <a:spLocks noChangeShapeType="1"/>
          </p:cNvSpPr>
          <p:nvPr/>
        </p:nvSpPr>
        <p:spPr bwMode="auto">
          <a:xfrm>
            <a:off x="390525" y="4057650"/>
            <a:ext cx="6057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Text Box 8">
            <a:extLst>
              <a:ext uri="{FF2B5EF4-FFF2-40B4-BE49-F238E27FC236}">
                <a16:creationId xmlns:a16="http://schemas.microsoft.com/office/drawing/2014/main" id="{E08FD41C-0BD9-49CE-AD44-65FAF0BAFC41}"/>
              </a:ext>
            </a:extLst>
          </p:cNvPr>
          <p:cNvSpPr txBox="1">
            <a:spLocks noChangeArrowheads="1"/>
          </p:cNvSpPr>
          <p:nvPr/>
        </p:nvSpPr>
        <p:spPr bwMode="auto">
          <a:xfrm>
            <a:off x="0" y="38100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15369" name="Text Box 9">
            <a:extLst>
              <a:ext uri="{FF2B5EF4-FFF2-40B4-BE49-F238E27FC236}">
                <a16:creationId xmlns:a16="http://schemas.microsoft.com/office/drawing/2014/main" id="{C5BDB5F2-2BE7-4C2E-B5D1-1AD19284F523}"/>
              </a:ext>
            </a:extLst>
          </p:cNvPr>
          <p:cNvSpPr txBox="1">
            <a:spLocks noChangeArrowheads="1"/>
          </p:cNvSpPr>
          <p:nvPr/>
        </p:nvSpPr>
        <p:spPr bwMode="auto">
          <a:xfrm>
            <a:off x="6448425" y="3873500"/>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15370" name="Line 10">
            <a:extLst>
              <a:ext uri="{FF2B5EF4-FFF2-40B4-BE49-F238E27FC236}">
                <a16:creationId xmlns:a16="http://schemas.microsoft.com/office/drawing/2014/main" id="{BDD07C0F-5C6D-4E57-9933-8A576BAA1CA3}"/>
              </a:ext>
            </a:extLst>
          </p:cNvPr>
          <p:cNvSpPr>
            <a:spLocks noChangeShapeType="1"/>
          </p:cNvSpPr>
          <p:nvPr/>
        </p:nvSpPr>
        <p:spPr bwMode="auto">
          <a:xfrm>
            <a:off x="1028700" y="2286000"/>
            <a:ext cx="0" cy="1792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a:extLst>
              <a:ext uri="{FF2B5EF4-FFF2-40B4-BE49-F238E27FC236}">
                <a16:creationId xmlns:a16="http://schemas.microsoft.com/office/drawing/2014/main" id="{2DE68FB7-2AEB-477A-9751-3452CA27B1DB}"/>
              </a:ext>
            </a:extLst>
          </p:cNvPr>
          <p:cNvSpPr>
            <a:spLocks noChangeShapeType="1"/>
          </p:cNvSpPr>
          <p:nvPr/>
        </p:nvSpPr>
        <p:spPr bwMode="auto">
          <a:xfrm>
            <a:off x="1241425" y="2265363"/>
            <a:ext cx="8413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Text Box 12">
            <a:extLst>
              <a:ext uri="{FF2B5EF4-FFF2-40B4-BE49-F238E27FC236}">
                <a16:creationId xmlns:a16="http://schemas.microsoft.com/office/drawing/2014/main" id="{3AAF474E-ECD5-46CD-A68D-B77836D3A966}"/>
              </a:ext>
            </a:extLst>
          </p:cNvPr>
          <p:cNvSpPr txBox="1">
            <a:spLocks noChangeArrowheads="1"/>
          </p:cNvSpPr>
          <p:nvPr/>
        </p:nvSpPr>
        <p:spPr bwMode="auto">
          <a:xfrm rot="16200000">
            <a:off x="564357" y="2915443"/>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50</a:t>
            </a:r>
          </a:p>
        </p:txBody>
      </p:sp>
      <p:sp>
        <p:nvSpPr>
          <p:cNvPr id="15373" name="Oval 13">
            <a:extLst>
              <a:ext uri="{FF2B5EF4-FFF2-40B4-BE49-F238E27FC236}">
                <a16:creationId xmlns:a16="http://schemas.microsoft.com/office/drawing/2014/main" id="{35B3D15A-5416-427F-A895-081704ABEBB5}"/>
              </a:ext>
            </a:extLst>
          </p:cNvPr>
          <p:cNvSpPr>
            <a:spLocks noChangeArrowheads="1"/>
          </p:cNvSpPr>
          <p:nvPr/>
        </p:nvSpPr>
        <p:spPr bwMode="auto">
          <a:xfrm>
            <a:off x="2098675" y="2239963"/>
            <a:ext cx="46038" cy="460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Text Box 14">
            <a:extLst>
              <a:ext uri="{FF2B5EF4-FFF2-40B4-BE49-F238E27FC236}">
                <a16:creationId xmlns:a16="http://schemas.microsoft.com/office/drawing/2014/main" id="{11882952-2BDC-4B02-B511-CC7BF5A878BB}"/>
              </a:ext>
            </a:extLst>
          </p:cNvPr>
          <p:cNvSpPr txBox="1">
            <a:spLocks noChangeArrowheads="1"/>
          </p:cNvSpPr>
          <p:nvPr/>
        </p:nvSpPr>
        <p:spPr bwMode="auto">
          <a:xfrm>
            <a:off x="1993900" y="19812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15375" name="Line 15">
            <a:extLst>
              <a:ext uri="{FF2B5EF4-FFF2-40B4-BE49-F238E27FC236}">
                <a16:creationId xmlns:a16="http://schemas.microsoft.com/office/drawing/2014/main" id="{CDD85A1E-B9BE-4D62-A5BE-9398C23C78E8}"/>
              </a:ext>
            </a:extLst>
          </p:cNvPr>
          <p:cNvSpPr>
            <a:spLocks noChangeShapeType="1"/>
          </p:cNvSpPr>
          <p:nvPr/>
        </p:nvSpPr>
        <p:spPr bwMode="auto">
          <a:xfrm>
            <a:off x="6310313" y="3335338"/>
            <a:ext cx="0" cy="7223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16">
            <a:extLst>
              <a:ext uri="{FF2B5EF4-FFF2-40B4-BE49-F238E27FC236}">
                <a16:creationId xmlns:a16="http://schemas.microsoft.com/office/drawing/2014/main" id="{F9E21A50-3148-4DC3-B4C3-4EE2A7A5F0A5}"/>
              </a:ext>
            </a:extLst>
          </p:cNvPr>
          <p:cNvSpPr>
            <a:spLocks noChangeShapeType="1"/>
          </p:cNvSpPr>
          <p:nvPr/>
        </p:nvSpPr>
        <p:spPr bwMode="auto">
          <a:xfrm flipH="1">
            <a:off x="4152900" y="3335338"/>
            <a:ext cx="21574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Text Box 17">
            <a:extLst>
              <a:ext uri="{FF2B5EF4-FFF2-40B4-BE49-F238E27FC236}">
                <a16:creationId xmlns:a16="http://schemas.microsoft.com/office/drawing/2014/main" id="{4C156B60-A1DD-4A90-930D-AF090A612DE1}"/>
              </a:ext>
            </a:extLst>
          </p:cNvPr>
          <p:cNvSpPr txBox="1">
            <a:spLocks noChangeArrowheads="1"/>
          </p:cNvSpPr>
          <p:nvPr/>
        </p:nvSpPr>
        <p:spPr bwMode="auto">
          <a:xfrm rot="16200000">
            <a:off x="6082507" y="3426618"/>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20</a:t>
            </a:r>
          </a:p>
        </p:txBody>
      </p:sp>
      <p:sp>
        <p:nvSpPr>
          <p:cNvPr id="15378" name="Arc 18">
            <a:extLst>
              <a:ext uri="{FF2B5EF4-FFF2-40B4-BE49-F238E27FC236}">
                <a16:creationId xmlns:a16="http://schemas.microsoft.com/office/drawing/2014/main" id="{633B2174-B80A-4D7B-A1F9-D6A11F8EAE06}"/>
              </a:ext>
            </a:extLst>
          </p:cNvPr>
          <p:cNvSpPr>
            <a:spLocks/>
          </p:cNvSpPr>
          <p:nvPr/>
        </p:nvSpPr>
        <p:spPr bwMode="auto">
          <a:xfrm rot="5400000">
            <a:off x="2547938" y="1835150"/>
            <a:ext cx="1293812" cy="2147888"/>
          </a:xfrm>
          <a:custGeom>
            <a:avLst/>
            <a:gdLst>
              <a:gd name="G0" fmla="+- 0 0 0"/>
              <a:gd name="G1" fmla="+- 19822 0 0"/>
              <a:gd name="G2" fmla="+- 21600 0 0"/>
              <a:gd name="T0" fmla="*/ 8581 w 11947"/>
              <a:gd name="T1" fmla="*/ 0 h 19822"/>
              <a:gd name="T2" fmla="*/ 11947 w 11947"/>
              <a:gd name="T3" fmla="*/ 1827 h 19822"/>
              <a:gd name="T4" fmla="*/ 0 w 11947"/>
              <a:gd name="T5" fmla="*/ 19822 h 19822"/>
            </a:gdLst>
            <a:ahLst/>
            <a:cxnLst>
              <a:cxn ang="0">
                <a:pos x="T0" y="T1"/>
              </a:cxn>
              <a:cxn ang="0">
                <a:pos x="T2" y="T3"/>
              </a:cxn>
              <a:cxn ang="0">
                <a:pos x="T4" y="T5"/>
              </a:cxn>
            </a:cxnLst>
            <a:rect l="0" t="0" r="r" b="b"/>
            <a:pathLst>
              <a:path w="11947" h="19822" fill="none" extrusionOk="0">
                <a:moveTo>
                  <a:pt x="8581" y="-1"/>
                </a:moveTo>
                <a:cubicBezTo>
                  <a:pt x="9755" y="507"/>
                  <a:pt x="10881" y="1119"/>
                  <a:pt x="11947" y="1826"/>
                </a:cubicBezTo>
              </a:path>
              <a:path w="11947" h="19822" stroke="0" extrusionOk="0">
                <a:moveTo>
                  <a:pt x="8581" y="-1"/>
                </a:moveTo>
                <a:cubicBezTo>
                  <a:pt x="9755" y="507"/>
                  <a:pt x="10881" y="1119"/>
                  <a:pt x="11947" y="1826"/>
                </a:cubicBezTo>
                <a:lnTo>
                  <a:pt x="0" y="19822"/>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Oval 19">
            <a:extLst>
              <a:ext uri="{FF2B5EF4-FFF2-40B4-BE49-F238E27FC236}">
                <a16:creationId xmlns:a16="http://schemas.microsoft.com/office/drawing/2014/main" id="{FC93B846-85E5-47F0-A8FD-F81A1A09AAF9}"/>
              </a:ext>
            </a:extLst>
          </p:cNvPr>
          <p:cNvSpPr>
            <a:spLocks noChangeArrowheads="1"/>
          </p:cNvSpPr>
          <p:nvPr/>
        </p:nvSpPr>
        <p:spPr bwMode="auto">
          <a:xfrm>
            <a:off x="4176713" y="3313113"/>
            <a:ext cx="46037" cy="460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Text Box 20">
            <a:extLst>
              <a:ext uri="{FF2B5EF4-FFF2-40B4-BE49-F238E27FC236}">
                <a16:creationId xmlns:a16="http://schemas.microsoft.com/office/drawing/2014/main" id="{FE25AD36-CF56-4A32-AC88-A03DA39174A0}"/>
              </a:ext>
            </a:extLst>
          </p:cNvPr>
          <p:cNvSpPr txBox="1">
            <a:spLocks noChangeArrowheads="1"/>
          </p:cNvSpPr>
          <p:nvPr/>
        </p:nvSpPr>
        <p:spPr bwMode="auto">
          <a:xfrm>
            <a:off x="4060825" y="3000375"/>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15381" name="Line 21">
            <a:extLst>
              <a:ext uri="{FF2B5EF4-FFF2-40B4-BE49-F238E27FC236}">
                <a16:creationId xmlns:a16="http://schemas.microsoft.com/office/drawing/2014/main" id="{7E8B8245-92D4-496B-B6CC-61728494A6F7}"/>
              </a:ext>
            </a:extLst>
          </p:cNvPr>
          <p:cNvSpPr>
            <a:spLocks noChangeShapeType="1"/>
          </p:cNvSpPr>
          <p:nvPr/>
        </p:nvSpPr>
        <p:spPr bwMode="auto">
          <a:xfrm>
            <a:off x="2120900" y="2262188"/>
            <a:ext cx="2079625" cy="10731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2">
            <a:extLst>
              <a:ext uri="{FF2B5EF4-FFF2-40B4-BE49-F238E27FC236}">
                <a16:creationId xmlns:a16="http://schemas.microsoft.com/office/drawing/2014/main" id="{6DA6A35F-1D82-4D22-9FE4-6C75E40E1E50}"/>
              </a:ext>
            </a:extLst>
          </p:cNvPr>
          <p:cNvSpPr>
            <a:spLocks noChangeShapeType="1"/>
          </p:cNvSpPr>
          <p:nvPr/>
        </p:nvSpPr>
        <p:spPr bwMode="auto">
          <a:xfrm>
            <a:off x="5940425" y="3700463"/>
            <a:ext cx="0" cy="3571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Text Box 23">
            <a:extLst>
              <a:ext uri="{FF2B5EF4-FFF2-40B4-BE49-F238E27FC236}">
                <a16:creationId xmlns:a16="http://schemas.microsoft.com/office/drawing/2014/main" id="{52BA53B2-ACF5-4798-975A-22336C74F751}"/>
              </a:ext>
            </a:extLst>
          </p:cNvPr>
          <p:cNvSpPr txBox="1">
            <a:spLocks noChangeArrowheads="1"/>
          </p:cNvSpPr>
          <p:nvPr/>
        </p:nvSpPr>
        <p:spPr bwMode="auto">
          <a:xfrm rot="16200000">
            <a:off x="5722144" y="3626644"/>
            <a:ext cx="66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a:t>
            </a:r>
          </a:p>
        </p:txBody>
      </p:sp>
      <p:sp>
        <p:nvSpPr>
          <p:cNvPr id="15384" name="Line 24">
            <a:extLst>
              <a:ext uri="{FF2B5EF4-FFF2-40B4-BE49-F238E27FC236}">
                <a16:creationId xmlns:a16="http://schemas.microsoft.com/office/drawing/2014/main" id="{787B8EFC-C7B9-4291-BDA2-6F2CF1012FBE}"/>
              </a:ext>
            </a:extLst>
          </p:cNvPr>
          <p:cNvSpPr>
            <a:spLocks noChangeShapeType="1"/>
          </p:cNvSpPr>
          <p:nvPr/>
        </p:nvSpPr>
        <p:spPr bwMode="auto">
          <a:xfrm flipH="1">
            <a:off x="4200525" y="3714750"/>
            <a:ext cx="21574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25">
            <a:extLst>
              <a:ext uri="{FF2B5EF4-FFF2-40B4-BE49-F238E27FC236}">
                <a16:creationId xmlns:a16="http://schemas.microsoft.com/office/drawing/2014/main" id="{CDFD481C-B963-4846-892C-EE1598E0DEBC}"/>
              </a:ext>
            </a:extLst>
          </p:cNvPr>
          <p:cNvSpPr>
            <a:spLocks noChangeShapeType="1"/>
          </p:cNvSpPr>
          <p:nvPr/>
        </p:nvSpPr>
        <p:spPr bwMode="auto">
          <a:xfrm>
            <a:off x="4200525" y="3335338"/>
            <a:ext cx="1641475" cy="8413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Oval 26">
            <a:extLst>
              <a:ext uri="{FF2B5EF4-FFF2-40B4-BE49-F238E27FC236}">
                <a16:creationId xmlns:a16="http://schemas.microsoft.com/office/drawing/2014/main" id="{86B6528C-BA3D-448E-95E6-0DBD2F232178}"/>
              </a:ext>
            </a:extLst>
          </p:cNvPr>
          <p:cNvSpPr>
            <a:spLocks noChangeArrowheads="1"/>
          </p:cNvSpPr>
          <p:nvPr/>
        </p:nvSpPr>
        <p:spPr bwMode="auto">
          <a:xfrm>
            <a:off x="4913313" y="3690938"/>
            <a:ext cx="46037" cy="460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Text Box 27">
            <a:extLst>
              <a:ext uri="{FF2B5EF4-FFF2-40B4-BE49-F238E27FC236}">
                <a16:creationId xmlns:a16="http://schemas.microsoft.com/office/drawing/2014/main" id="{3334CA93-9915-4B1B-9D76-6DA3233058AC}"/>
              </a:ext>
            </a:extLst>
          </p:cNvPr>
          <p:cNvSpPr txBox="1">
            <a:spLocks noChangeArrowheads="1"/>
          </p:cNvSpPr>
          <p:nvPr/>
        </p:nvSpPr>
        <p:spPr bwMode="auto">
          <a:xfrm>
            <a:off x="4721225" y="3443288"/>
            <a:ext cx="474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15388" name="Text Box 28">
            <a:extLst>
              <a:ext uri="{FF2B5EF4-FFF2-40B4-BE49-F238E27FC236}">
                <a16:creationId xmlns:a16="http://schemas.microsoft.com/office/drawing/2014/main" id="{3546ACF3-9DF6-47A4-9251-AF01D559691B}"/>
              </a:ext>
            </a:extLst>
          </p:cNvPr>
          <p:cNvSpPr txBox="1">
            <a:spLocks noChangeArrowheads="1"/>
          </p:cNvSpPr>
          <p:nvPr/>
        </p:nvSpPr>
        <p:spPr bwMode="auto">
          <a:xfrm>
            <a:off x="5434013" y="405765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15389" name="Oval 29">
            <a:extLst>
              <a:ext uri="{FF2B5EF4-FFF2-40B4-BE49-F238E27FC236}">
                <a16:creationId xmlns:a16="http://schemas.microsoft.com/office/drawing/2014/main" id="{7F94F076-A122-4ED4-B304-E6A7FCA9F20B}"/>
              </a:ext>
            </a:extLst>
          </p:cNvPr>
          <p:cNvSpPr>
            <a:spLocks noChangeArrowheads="1"/>
          </p:cNvSpPr>
          <p:nvPr/>
        </p:nvSpPr>
        <p:spPr bwMode="auto">
          <a:xfrm>
            <a:off x="5584825" y="4032250"/>
            <a:ext cx="46038"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0" name="Line 30">
            <a:extLst>
              <a:ext uri="{FF2B5EF4-FFF2-40B4-BE49-F238E27FC236}">
                <a16:creationId xmlns:a16="http://schemas.microsoft.com/office/drawing/2014/main" id="{CEDF26CA-E89C-412B-A105-7ABF0F181442}"/>
              </a:ext>
            </a:extLst>
          </p:cNvPr>
          <p:cNvSpPr>
            <a:spLocks noChangeShapeType="1"/>
          </p:cNvSpPr>
          <p:nvPr/>
        </p:nvSpPr>
        <p:spPr bwMode="auto">
          <a:xfrm flipH="1">
            <a:off x="1447800" y="3714750"/>
            <a:ext cx="34893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Line 32">
            <a:extLst>
              <a:ext uri="{FF2B5EF4-FFF2-40B4-BE49-F238E27FC236}">
                <a16:creationId xmlns:a16="http://schemas.microsoft.com/office/drawing/2014/main" id="{1BAE44F1-025D-4D8A-BAA8-B62AFB3147FF}"/>
              </a:ext>
            </a:extLst>
          </p:cNvPr>
          <p:cNvSpPr>
            <a:spLocks noChangeShapeType="1"/>
          </p:cNvSpPr>
          <p:nvPr/>
        </p:nvSpPr>
        <p:spPr bwMode="auto">
          <a:xfrm>
            <a:off x="4937125" y="3714750"/>
            <a:ext cx="0" cy="3429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5" name="Arc 35">
            <a:extLst>
              <a:ext uri="{FF2B5EF4-FFF2-40B4-BE49-F238E27FC236}">
                <a16:creationId xmlns:a16="http://schemas.microsoft.com/office/drawing/2014/main" id="{5B4E8D4A-B4E5-44AA-BBF0-654012009427}"/>
              </a:ext>
            </a:extLst>
          </p:cNvPr>
          <p:cNvSpPr>
            <a:spLocks/>
          </p:cNvSpPr>
          <p:nvPr/>
        </p:nvSpPr>
        <p:spPr bwMode="auto">
          <a:xfrm flipH="1">
            <a:off x="1765300" y="2260600"/>
            <a:ext cx="3171825" cy="1454150"/>
          </a:xfrm>
          <a:custGeom>
            <a:avLst/>
            <a:gdLst>
              <a:gd name="G0" fmla="+- 0 0 0"/>
              <a:gd name="G1" fmla="+- 9908 0 0"/>
              <a:gd name="G2" fmla="+- 21600 0 0"/>
              <a:gd name="T0" fmla="*/ 19194 w 21600"/>
              <a:gd name="T1" fmla="*/ 0 h 9908"/>
              <a:gd name="T2" fmla="*/ 21600 w 21600"/>
              <a:gd name="T3" fmla="*/ 9908 h 9908"/>
              <a:gd name="T4" fmla="*/ 0 w 21600"/>
              <a:gd name="T5" fmla="*/ 9908 h 9908"/>
            </a:gdLst>
            <a:ahLst/>
            <a:cxnLst>
              <a:cxn ang="0">
                <a:pos x="T0" y="T1"/>
              </a:cxn>
              <a:cxn ang="0">
                <a:pos x="T2" y="T3"/>
              </a:cxn>
              <a:cxn ang="0">
                <a:pos x="T4" y="T5"/>
              </a:cxn>
            </a:cxnLst>
            <a:rect l="0" t="0" r="r" b="b"/>
            <a:pathLst>
              <a:path w="21600" h="9908" fill="none" extrusionOk="0">
                <a:moveTo>
                  <a:pt x="19193" y="0"/>
                </a:moveTo>
                <a:cubicBezTo>
                  <a:pt x="20774" y="3063"/>
                  <a:pt x="21600" y="6460"/>
                  <a:pt x="21600" y="9908"/>
                </a:cubicBezTo>
              </a:path>
              <a:path w="21600" h="9908" stroke="0" extrusionOk="0">
                <a:moveTo>
                  <a:pt x="19193" y="0"/>
                </a:moveTo>
                <a:cubicBezTo>
                  <a:pt x="20774" y="3063"/>
                  <a:pt x="21600" y="6460"/>
                  <a:pt x="21600" y="9908"/>
                </a:cubicBezTo>
                <a:lnTo>
                  <a:pt x="0" y="9908"/>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6" name="Text Box 36">
            <a:extLst>
              <a:ext uri="{FF2B5EF4-FFF2-40B4-BE49-F238E27FC236}">
                <a16:creationId xmlns:a16="http://schemas.microsoft.com/office/drawing/2014/main" id="{50D16D17-150A-4305-A243-3723FD08B03B}"/>
              </a:ext>
            </a:extLst>
          </p:cNvPr>
          <p:cNvSpPr txBox="1">
            <a:spLocks noChangeArrowheads="1"/>
          </p:cNvSpPr>
          <p:nvPr/>
        </p:nvSpPr>
        <p:spPr bwMode="auto">
          <a:xfrm>
            <a:off x="1460500" y="33893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a:t>
            </a:r>
          </a:p>
        </p:txBody>
      </p:sp>
      <p:sp>
        <p:nvSpPr>
          <p:cNvPr id="15397" name="Line 37">
            <a:extLst>
              <a:ext uri="{FF2B5EF4-FFF2-40B4-BE49-F238E27FC236}">
                <a16:creationId xmlns:a16="http://schemas.microsoft.com/office/drawing/2014/main" id="{6D506E72-53D6-4277-B559-CC4D3A7F2C76}"/>
              </a:ext>
            </a:extLst>
          </p:cNvPr>
          <p:cNvSpPr>
            <a:spLocks noChangeShapeType="1"/>
          </p:cNvSpPr>
          <p:nvPr/>
        </p:nvSpPr>
        <p:spPr bwMode="auto">
          <a:xfrm>
            <a:off x="1765300" y="3714750"/>
            <a:ext cx="0" cy="30448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8" name="Text Box 38">
            <a:extLst>
              <a:ext uri="{FF2B5EF4-FFF2-40B4-BE49-F238E27FC236}">
                <a16:creationId xmlns:a16="http://schemas.microsoft.com/office/drawing/2014/main" id="{5E1CA112-81FD-43A5-9CE4-91C6371681A5}"/>
              </a:ext>
            </a:extLst>
          </p:cNvPr>
          <p:cNvSpPr txBox="1">
            <a:spLocks noChangeArrowheads="1"/>
          </p:cNvSpPr>
          <p:nvPr/>
        </p:nvSpPr>
        <p:spPr bwMode="auto">
          <a:xfrm>
            <a:off x="4781550" y="40243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15399" name="Line 39">
            <a:extLst>
              <a:ext uri="{FF2B5EF4-FFF2-40B4-BE49-F238E27FC236}">
                <a16:creationId xmlns:a16="http://schemas.microsoft.com/office/drawing/2014/main" id="{79170C5F-C88C-4A0D-9601-1D4556577A1C}"/>
              </a:ext>
            </a:extLst>
          </p:cNvPr>
          <p:cNvSpPr>
            <a:spLocks noChangeShapeType="1"/>
          </p:cNvSpPr>
          <p:nvPr/>
        </p:nvSpPr>
        <p:spPr bwMode="auto">
          <a:xfrm rot="19200000">
            <a:off x="1193800" y="5419725"/>
            <a:ext cx="42402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0" name="Oval 40">
            <a:extLst>
              <a:ext uri="{FF2B5EF4-FFF2-40B4-BE49-F238E27FC236}">
                <a16:creationId xmlns:a16="http://schemas.microsoft.com/office/drawing/2014/main" id="{F57C5ACD-4C7F-4C52-98C1-6DE4F49979DB}"/>
              </a:ext>
            </a:extLst>
          </p:cNvPr>
          <p:cNvSpPr>
            <a:spLocks noChangeArrowheads="1"/>
          </p:cNvSpPr>
          <p:nvPr/>
        </p:nvSpPr>
        <p:spPr bwMode="auto">
          <a:xfrm>
            <a:off x="4913313" y="4032250"/>
            <a:ext cx="46037"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1" name="Arc 41">
            <a:extLst>
              <a:ext uri="{FF2B5EF4-FFF2-40B4-BE49-F238E27FC236}">
                <a16:creationId xmlns:a16="http://schemas.microsoft.com/office/drawing/2014/main" id="{BA53BBB1-BE48-4F24-BA9A-3364C95E2660}"/>
              </a:ext>
            </a:extLst>
          </p:cNvPr>
          <p:cNvSpPr>
            <a:spLocks/>
          </p:cNvSpPr>
          <p:nvPr/>
        </p:nvSpPr>
        <p:spPr bwMode="auto">
          <a:xfrm rot="1263332" flipH="1" flipV="1">
            <a:off x="4552950" y="4087813"/>
            <a:ext cx="166688"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2" name="Text Box 42">
            <a:extLst>
              <a:ext uri="{FF2B5EF4-FFF2-40B4-BE49-F238E27FC236}">
                <a16:creationId xmlns:a16="http://schemas.microsoft.com/office/drawing/2014/main" id="{6AA247C0-BD06-42D4-B300-19BD7DBB40BA}"/>
              </a:ext>
            </a:extLst>
          </p:cNvPr>
          <p:cNvSpPr txBox="1">
            <a:spLocks noChangeArrowheads="1"/>
          </p:cNvSpPr>
          <p:nvPr/>
        </p:nvSpPr>
        <p:spPr bwMode="auto">
          <a:xfrm>
            <a:off x="4078288" y="4087813"/>
            <a:ext cx="4746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40</a:t>
            </a:r>
            <a:r>
              <a:rPr lang="en-US" altLang="en-US" sz="1400">
                <a:cs typeface="Arial" panose="020B0604020202020204" pitchFamily="34" charset="0"/>
              </a:rPr>
              <a:t>º</a:t>
            </a:r>
          </a:p>
        </p:txBody>
      </p:sp>
      <p:sp>
        <p:nvSpPr>
          <p:cNvPr id="15403" name="Oval 43">
            <a:extLst>
              <a:ext uri="{FF2B5EF4-FFF2-40B4-BE49-F238E27FC236}">
                <a16:creationId xmlns:a16="http://schemas.microsoft.com/office/drawing/2014/main" id="{51C8CC88-D3CD-4499-97E7-61486EA320FC}"/>
              </a:ext>
            </a:extLst>
          </p:cNvPr>
          <p:cNvSpPr>
            <a:spLocks noChangeArrowheads="1"/>
          </p:cNvSpPr>
          <p:nvPr/>
        </p:nvSpPr>
        <p:spPr bwMode="auto">
          <a:xfrm>
            <a:off x="1741488" y="6692900"/>
            <a:ext cx="46037"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Text Box 44">
            <a:extLst>
              <a:ext uri="{FF2B5EF4-FFF2-40B4-BE49-F238E27FC236}">
                <a16:creationId xmlns:a16="http://schemas.microsoft.com/office/drawing/2014/main" id="{80C8C4EA-5431-46AC-BDC2-726F4CB873BC}"/>
              </a:ext>
            </a:extLst>
          </p:cNvPr>
          <p:cNvSpPr txBox="1">
            <a:spLocks noChangeArrowheads="1"/>
          </p:cNvSpPr>
          <p:nvPr/>
        </p:nvSpPr>
        <p:spPr bwMode="auto">
          <a:xfrm>
            <a:off x="1373188" y="650081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endParaRPr lang="en-US" altLang="en-US" sz="1400"/>
          </a:p>
        </p:txBody>
      </p:sp>
      <p:sp>
        <p:nvSpPr>
          <p:cNvPr id="15405" name="Line 45">
            <a:extLst>
              <a:ext uri="{FF2B5EF4-FFF2-40B4-BE49-F238E27FC236}">
                <a16:creationId xmlns:a16="http://schemas.microsoft.com/office/drawing/2014/main" id="{AEE5E05C-774F-4062-B05B-7EB102D0B20A}"/>
              </a:ext>
            </a:extLst>
          </p:cNvPr>
          <p:cNvSpPr>
            <a:spLocks noChangeShapeType="1"/>
          </p:cNvSpPr>
          <p:nvPr/>
        </p:nvSpPr>
        <p:spPr bwMode="auto">
          <a:xfrm flipH="1">
            <a:off x="1765300" y="6716713"/>
            <a:ext cx="2157413" cy="0"/>
          </a:xfrm>
          <a:prstGeom prst="line">
            <a:avLst/>
          </a:prstGeom>
          <a:noFill/>
          <a:ln w="9525">
            <a:solidFill>
              <a:srgbClr val="0033CC"/>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6" name="Line 46">
            <a:extLst>
              <a:ext uri="{FF2B5EF4-FFF2-40B4-BE49-F238E27FC236}">
                <a16:creationId xmlns:a16="http://schemas.microsoft.com/office/drawing/2014/main" id="{DA1FD7D5-94E1-4A29-8D40-5297AA1B6624}"/>
              </a:ext>
            </a:extLst>
          </p:cNvPr>
          <p:cNvSpPr>
            <a:spLocks noChangeShapeType="1"/>
          </p:cNvSpPr>
          <p:nvPr/>
        </p:nvSpPr>
        <p:spPr bwMode="auto">
          <a:xfrm>
            <a:off x="2120900" y="2260600"/>
            <a:ext cx="0" cy="44497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7" name="Oval 47">
            <a:extLst>
              <a:ext uri="{FF2B5EF4-FFF2-40B4-BE49-F238E27FC236}">
                <a16:creationId xmlns:a16="http://schemas.microsoft.com/office/drawing/2014/main" id="{61D4E0CF-67E9-4F5D-9712-C01BBF797926}"/>
              </a:ext>
            </a:extLst>
          </p:cNvPr>
          <p:cNvSpPr>
            <a:spLocks noChangeArrowheads="1"/>
          </p:cNvSpPr>
          <p:nvPr/>
        </p:nvSpPr>
        <p:spPr bwMode="auto">
          <a:xfrm>
            <a:off x="2098675" y="6686550"/>
            <a:ext cx="46038"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8" name="Text Box 48">
            <a:extLst>
              <a:ext uri="{FF2B5EF4-FFF2-40B4-BE49-F238E27FC236}">
                <a16:creationId xmlns:a16="http://schemas.microsoft.com/office/drawing/2014/main" id="{24D2A8CF-AE5B-4771-B41F-7E8B6CEABEE4}"/>
              </a:ext>
            </a:extLst>
          </p:cNvPr>
          <p:cNvSpPr txBox="1">
            <a:spLocks noChangeArrowheads="1"/>
          </p:cNvSpPr>
          <p:nvPr/>
        </p:nvSpPr>
        <p:spPr bwMode="auto">
          <a:xfrm>
            <a:off x="1936750" y="66532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15409" name="Line 49">
            <a:extLst>
              <a:ext uri="{FF2B5EF4-FFF2-40B4-BE49-F238E27FC236}">
                <a16:creationId xmlns:a16="http://schemas.microsoft.com/office/drawing/2014/main" id="{B36859BE-806A-4872-8C52-79CA40BD7FD6}"/>
              </a:ext>
            </a:extLst>
          </p:cNvPr>
          <p:cNvSpPr>
            <a:spLocks noChangeShapeType="1"/>
          </p:cNvSpPr>
          <p:nvPr/>
        </p:nvSpPr>
        <p:spPr bwMode="auto">
          <a:xfrm flipV="1">
            <a:off x="2120900" y="4057650"/>
            <a:ext cx="2816225" cy="2652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0" name="Line 50">
            <a:extLst>
              <a:ext uri="{FF2B5EF4-FFF2-40B4-BE49-F238E27FC236}">
                <a16:creationId xmlns:a16="http://schemas.microsoft.com/office/drawing/2014/main" id="{6CE6288E-DF4E-4A76-B0C5-059D8A0E84DA}"/>
              </a:ext>
            </a:extLst>
          </p:cNvPr>
          <p:cNvSpPr>
            <a:spLocks noChangeShapeType="1"/>
          </p:cNvSpPr>
          <p:nvPr/>
        </p:nvSpPr>
        <p:spPr bwMode="auto">
          <a:xfrm>
            <a:off x="4200525" y="3336925"/>
            <a:ext cx="0" cy="14970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1" name="Oval 51">
            <a:extLst>
              <a:ext uri="{FF2B5EF4-FFF2-40B4-BE49-F238E27FC236}">
                <a16:creationId xmlns:a16="http://schemas.microsoft.com/office/drawing/2014/main" id="{9C11E1F0-765C-4A30-BC77-ABE8CE3CB1D5}"/>
              </a:ext>
            </a:extLst>
          </p:cNvPr>
          <p:cNvSpPr>
            <a:spLocks noChangeArrowheads="1"/>
          </p:cNvSpPr>
          <p:nvPr/>
        </p:nvSpPr>
        <p:spPr bwMode="auto">
          <a:xfrm>
            <a:off x="4176713" y="4732338"/>
            <a:ext cx="46037" cy="460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Text Box 52">
            <a:extLst>
              <a:ext uri="{FF2B5EF4-FFF2-40B4-BE49-F238E27FC236}">
                <a16:creationId xmlns:a16="http://schemas.microsoft.com/office/drawing/2014/main" id="{F2CC778E-F411-4335-897B-BF6ED2DE67DD}"/>
              </a:ext>
            </a:extLst>
          </p:cNvPr>
          <p:cNvSpPr txBox="1">
            <a:spLocks noChangeArrowheads="1"/>
          </p:cNvSpPr>
          <p:nvPr/>
        </p:nvSpPr>
        <p:spPr bwMode="auto">
          <a:xfrm>
            <a:off x="4171950" y="4613275"/>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15413" name="Line 53">
            <a:extLst>
              <a:ext uri="{FF2B5EF4-FFF2-40B4-BE49-F238E27FC236}">
                <a16:creationId xmlns:a16="http://schemas.microsoft.com/office/drawing/2014/main" id="{4B48F021-5247-4478-A09D-58BC59798FE5}"/>
              </a:ext>
            </a:extLst>
          </p:cNvPr>
          <p:cNvSpPr>
            <a:spLocks noChangeShapeType="1"/>
          </p:cNvSpPr>
          <p:nvPr/>
        </p:nvSpPr>
        <p:spPr bwMode="auto">
          <a:xfrm flipV="1">
            <a:off x="2120900" y="4752975"/>
            <a:ext cx="2079625" cy="1954213"/>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9" name="Arc 59">
            <a:extLst>
              <a:ext uri="{FF2B5EF4-FFF2-40B4-BE49-F238E27FC236}">
                <a16:creationId xmlns:a16="http://schemas.microsoft.com/office/drawing/2014/main" id="{0BDFE82D-D5FA-4E75-9E72-3AF94BE1A7CE}"/>
              </a:ext>
            </a:extLst>
          </p:cNvPr>
          <p:cNvSpPr>
            <a:spLocks/>
          </p:cNvSpPr>
          <p:nvPr/>
        </p:nvSpPr>
        <p:spPr bwMode="auto">
          <a:xfrm flipH="1" flipV="1">
            <a:off x="1341438" y="4749800"/>
            <a:ext cx="2852737" cy="2259013"/>
          </a:xfrm>
          <a:custGeom>
            <a:avLst/>
            <a:gdLst>
              <a:gd name="G0" fmla="+- 0 0 0"/>
              <a:gd name="G1" fmla="+- 17105 0 0"/>
              <a:gd name="G2" fmla="+- 21600 0 0"/>
              <a:gd name="T0" fmla="*/ 13190 w 21600"/>
              <a:gd name="T1" fmla="*/ 0 h 17105"/>
              <a:gd name="T2" fmla="*/ 21600 w 21600"/>
              <a:gd name="T3" fmla="*/ 17105 h 17105"/>
              <a:gd name="T4" fmla="*/ 0 w 21600"/>
              <a:gd name="T5" fmla="*/ 17105 h 17105"/>
            </a:gdLst>
            <a:ahLst/>
            <a:cxnLst>
              <a:cxn ang="0">
                <a:pos x="T0" y="T1"/>
              </a:cxn>
              <a:cxn ang="0">
                <a:pos x="T2" y="T3"/>
              </a:cxn>
              <a:cxn ang="0">
                <a:pos x="T4" y="T5"/>
              </a:cxn>
            </a:cxnLst>
            <a:rect l="0" t="0" r="r" b="b"/>
            <a:pathLst>
              <a:path w="21600" h="17105" fill="none" extrusionOk="0">
                <a:moveTo>
                  <a:pt x="13190" y="-1"/>
                </a:moveTo>
                <a:cubicBezTo>
                  <a:pt x="18493" y="4089"/>
                  <a:pt x="21600" y="10407"/>
                  <a:pt x="21600" y="17105"/>
                </a:cubicBezTo>
              </a:path>
              <a:path w="21600" h="17105" stroke="0" extrusionOk="0">
                <a:moveTo>
                  <a:pt x="13190" y="-1"/>
                </a:moveTo>
                <a:cubicBezTo>
                  <a:pt x="18493" y="4089"/>
                  <a:pt x="21600" y="10407"/>
                  <a:pt x="21600" y="17105"/>
                </a:cubicBezTo>
                <a:lnTo>
                  <a:pt x="0" y="17105"/>
                </a:lnTo>
                <a:close/>
              </a:path>
            </a:pathLst>
          </a:custGeom>
          <a:noFill/>
          <a:ln w="9525">
            <a:solidFill>
              <a:srgbClr val="33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0" name="Line 60">
            <a:extLst>
              <a:ext uri="{FF2B5EF4-FFF2-40B4-BE49-F238E27FC236}">
                <a16:creationId xmlns:a16="http://schemas.microsoft.com/office/drawing/2014/main" id="{2BFD170E-17BA-4E88-8DF9-683962B74CD1}"/>
              </a:ext>
            </a:extLst>
          </p:cNvPr>
          <p:cNvSpPr>
            <a:spLocks noChangeShapeType="1"/>
          </p:cNvSpPr>
          <p:nvPr/>
        </p:nvSpPr>
        <p:spPr bwMode="auto">
          <a:xfrm flipH="1">
            <a:off x="711200" y="4752975"/>
            <a:ext cx="34893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1" name="Line 61">
            <a:extLst>
              <a:ext uri="{FF2B5EF4-FFF2-40B4-BE49-F238E27FC236}">
                <a16:creationId xmlns:a16="http://schemas.microsoft.com/office/drawing/2014/main" id="{2C35D380-8739-40ED-8A0A-5AD863EBC344}"/>
              </a:ext>
            </a:extLst>
          </p:cNvPr>
          <p:cNvSpPr>
            <a:spLocks noChangeShapeType="1"/>
          </p:cNvSpPr>
          <p:nvPr/>
        </p:nvSpPr>
        <p:spPr bwMode="auto">
          <a:xfrm flipV="1">
            <a:off x="1341438" y="2265363"/>
            <a:ext cx="0" cy="2484437"/>
          </a:xfrm>
          <a:prstGeom prst="line">
            <a:avLst/>
          </a:prstGeom>
          <a:noFill/>
          <a:ln w="9525">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2" name="Text Box 62">
            <a:extLst>
              <a:ext uri="{FF2B5EF4-FFF2-40B4-BE49-F238E27FC236}">
                <a16:creationId xmlns:a16="http://schemas.microsoft.com/office/drawing/2014/main" id="{47F4D2B7-49CD-45D6-8A3A-F1AE2974C931}"/>
              </a:ext>
            </a:extLst>
          </p:cNvPr>
          <p:cNvSpPr txBox="1">
            <a:spLocks noChangeArrowheads="1"/>
          </p:cNvSpPr>
          <p:nvPr/>
        </p:nvSpPr>
        <p:spPr bwMode="auto">
          <a:xfrm>
            <a:off x="1041400" y="44577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endParaRPr lang="en-US" altLang="en-US" sz="1400"/>
          </a:p>
        </p:txBody>
      </p:sp>
      <p:sp>
        <p:nvSpPr>
          <p:cNvPr id="15423" name="Text Box 63">
            <a:extLst>
              <a:ext uri="{FF2B5EF4-FFF2-40B4-BE49-F238E27FC236}">
                <a16:creationId xmlns:a16="http://schemas.microsoft.com/office/drawing/2014/main" id="{B67EBF83-37E1-4ED7-B0A6-F5C8798B0F46}"/>
              </a:ext>
            </a:extLst>
          </p:cNvPr>
          <p:cNvSpPr txBox="1">
            <a:spLocks noChangeArrowheads="1"/>
          </p:cNvSpPr>
          <p:nvPr/>
        </p:nvSpPr>
        <p:spPr bwMode="auto">
          <a:xfrm>
            <a:off x="1133475" y="19812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r>
              <a:rPr lang="en-US" altLang="en-US" sz="1400"/>
              <a:t>’</a:t>
            </a:r>
          </a:p>
        </p:txBody>
      </p:sp>
      <p:sp>
        <p:nvSpPr>
          <p:cNvPr id="15424" name="Line 64">
            <a:extLst>
              <a:ext uri="{FF2B5EF4-FFF2-40B4-BE49-F238E27FC236}">
                <a16:creationId xmlns:a16="http://schemas.microsoft.com/office/drawing/2014/main" id="{1E29E8DC-8934-4394-8694-F51E8915E72C}"/>
              </a:ext>
            </a:extLst>
          </p:cNvPr>
          <p:cNvSpPr>
            <a:spLocks noChangeShapeType="1"/>
          </p:cNvSpPr>
          <p:nvPr/>
        </p:nvSpPr>
        <p:spPr bwMode="auto">
          <a:xfrm>
            <a:off x="1341438" y="2265363"/>
            <a:ext cx="2859087" cy="1069975"/>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5" name="Line 65">
            <a:extLst>
              <a:ext uri="{FF2B5EF4-FFF2-40B4-BE49-F238E27FC236}">
                <a16:creationId xmlns:a16="http://schemas.microsoft.com/office/drawing/2014/main" id="{DA404B90-41F8-47A0-8EF8-4538FD0E3E0E}"/>
              </a:ext>
            </a:extLst>
          </p:cNvPr>
          <p:cNvSpPr>
            <a:spLocks noChangeShapeType="1"/>
          </p:cNvSpPr>
          <p:nvPr/>
        </p:nvSpPr>
        <p:spPr bwMode="auto">
          <a:xfrm flipH="1" flipV="1">
            <a:off x="2857500" y="3335338"/>
            <a:ext cx="13430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7" name="Text Box 67">
            <a:extLst>
              <a:ext uri="{FF2B5EF4-FFF2-40B4-BE49-F238E27FC236}">
                <a16:creationId xmlns:a16="http://schemas.microsoft.com/office/drawing/2014/main" id="{4D63391B-3C66-443A-8E71-ADC1D58B4655}"/>
              </a:ext>
            </a:extLst>
          </p:cNvPr>
          <p:cNvSpPr txBox="1">
            <a:spLocks noChangeArrowheads="1"/>
          </p:cNvSpPr>
          <p:nvPr/>
        </p:nvSpPr>
        <p:spPr bwMode="auto">
          <a:xfrm rot="1115464">
            <a:off x="2617788" y="2768600"/>
            <a:ext cx="477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33CC"/>
                </a:solidFill>
              </a:rPr>
              <a:t>85</a:t>
            </a:r>
          </a:p>
        </p:txBody>
      </p:sp>
      <p:sp>
        <p:nvSpPr>
          <p:cNvPr id="15428" name="Arc 68">
            <a:extLst>
              <a:ext uri="{FF2B5EF4-FFF2-40B4-BE49-F238E27FC236}">
                <a16:creationId xmlns:a16="http://schemas.microsoft.com/office/drawing/2014/main" id="{AC3B5DEE-4828-4B48-95C3-1D8741EDF1FB}"/>
              </a:ext>
            </a:extLst>
          </p:cNvPr>
          <p:cNvSpPr>
            <a:spLocks/>
          </p:cNvSpPr>
          <p:nvPr/>
        </p:nvSpPr>
        <p:spPr bwMode="auto">
          <a:xfrm rot="21343859" flipH="1">
            <a:off x="3706813" y="3179763"/>
            <a:ext cx="155575" cy="142875"/>
          </a:xfrm>
          <a:custGeom>
            <a:avLst/>
            <a:gdLst>
              <a:gd name="G0" fmla="+- 0 0 0"/>
              <a:gd name="G1" fmla="+- 17928 0 0"/>
              <a:gd name="G2" fmla="+- 21600 0 0"/>
              <a:gd name="T0" fmla="*/ 12047 w 21600"/>
              <a:gd name="T1" fmla="*/ 0 h 17928"/>
              <a:gd name="T2" fmla="*/ 21600 w 21600"/>
              <a:gd name="T3" fmla="*/ 17928 h 17928"/>
              <a:gd name="T4" fmla="*/ 0 w 21600"/>
              <a:gd name="T5" fmla="*/ 17928 h 17928"/>
            </a:gdLst>
            <a:ahLst/>
            <a:cxnLst>
              <a:cxn ang="0">
                <a:pos x="T0" y="T1"/>
              </a:cxn>
              <a:cxn ang="0">
                <a:pos x="T2" y="T3"/>
              </a:cxn>
              <a:cxn ang="0">
                <a:pos x="T4" y="T5"/>
              </a:cxn>
            </a:cxnLst>
            <a:rect l="0" t="0" r="r" b="b"/>
            <a:pathLst>
              <a:path w="21600" h="17928" fill="none" extrusionOk="0">
                <a:moveTo>
                  <a:pt x="12047" y="-1"/>
                </a:moveTo>
                <a:cubicBezTo>
                  <a:pt x="18018" y="4012"/>
                  <a:pt x="21600" y="10733"/>
                  <a:pt x="21600" y="17928"/>
                </a:cubicBezTo>
              </a:path>
              <a:path w="21600" h="17928" stroke="0" extrusionOk="0">
                <a:moveTo>
                  <a:pt x="12047" y="-1"/>
                </a:moveTo>
                <a:cubicBezTo>
                  <a:pt x="18018" y="4012"/>
                  <a:pt x="21600" y="10733"/>
                  <a:pt x="21600" y="17928"/>
                </a:cubicBezTo>
                <a:lnTo>
                  <a:pt x="0" y="17928"/>
                </a:lnTo>
                <a:close/>
              </a:path>
            </a:pathLst>
          </a:cu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0" name="Text Box 70">
            <a:extLst>
              <a:ext uri="{FF2B5EF4-FFF2-40B4-BE49-F238E27FC236}">
                <a16:creationId xmlns:a16="http://schemas.microsoft.com/office/drawing/2014/main" id="{CEF8FA9B-52F0-46F8-84FC-BD6D48F521A6}"/>
              </a:ext>
            </a:extLst>
          </p:cNvPr>
          <p:cNvSpPr txBox="1">
            <a:spLocks noChangeArrowheads="1"/>
          </p:cNvSpPr>
          <p:nvPr/>
        </p:nvSpPr>
        <p:spPr bwMode="auto">
          <a:xfrm>
            <a:off x="3387725" y="3351213"/>
            <a:ext cx="474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33CC"/>
                </a:solidFill>
              </a:rPr>
              <a:t>21</a:t>
            </a:r>
            <a:r>
              <a:rPr lang="en-US" altLang="en-US" sz="1400">
                <a:solidFill>
                  <a:srgbClr val="0033CC"/>
                </a:solidFill>
                <a:cs typeface="Arial" panose="020B0604020202020204" pitchFamily="34" charset="0"/>
              </a:rPr>
              <a:t>º</a:t>
            </a:r>
          </a:p>
        </p:txBody>
      </p:sp>
      <p:sp>
        <p:nvSpPr>
          <p:cNvPr id="15432" name="Line 72">
            <a:extLst>
              <a:ext uri="{FF2B5EF4-FFF2-40B4-BE49-F238E27FC236}">
                <a16:creationId xmlns:a16="http://schemas.microsoft.com/office/drawing/2014/main" id="{8C3DEF6A-4D65-49A3-B023-53553464084B}"/>
              </a:ext>
            </a:extLst>
          </p:cNvPr>
          <p:cNvSpPr>
            <a:spLocks noChangeShapeType="1"/>
          </p:cNvSpPr>
          <p:nvPr/>
        </p:nvSpPr>
        <p:spPr bwMode="auto">
          <a:xfrm flipV="1">
            <a:off x="4200525" y="3390900"/>
            <a:ext cx="1441450" cy="13589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33" name="Line 73">
            <a:extLst>
              <a:ext uri="{FF2B5EF4-FFF2-40B4-BE49-F238E27FC236}">
                <a16:creationId xmlns:a16="http://schemas.microsoft.com/office/drawing/2014/main" id="{508BFD91-9E87-4165-9A11-3362304CA2A6}"/>
              </a:ext>
            </a:extLst>
          </p:cNvPr>
          <p:cNvSpPr>
            <a:spLocks noChangeShapeType="1"/>
          </p:cNvSpPr>
          <p:nvPr/>
        </p:nvSpPr>
        <p:spPr bwMode="auto">
          <a:xfrm flipV="1">
            <a:off x="5608638" y="3390900"/>
            <a:ext cx="0" cy="6667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34" name="Oval 74">
            <a:extLst>
              <a:ext uri="{FF2B5EF4-FFF2-40B4-BE49-F238E27FC236}">
                <a16:creationId xmlns:a16="http://schemas.microsoft.com/office/drawing/2014/main" id="{6FE76D6A-A515-4EFF-B948-EF0751259814}"/>
              </a:ext>
            </a:extLst>
          </p:cNvPr>
          <p:cNvSpPr>
            <a:spLocks noChangeArrowheads="1"/>
          </p:cNvSpPr>
          <p:nvPr/>
        </p:nvSpPr>
        <p:spPr bwMode="auto">
          <a:xfrm>
            <a:off x="5584825" y="3397250"/>
            <a:ext cx="46038"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5" name="Text Box 75">
            <a:extLst>
              <a:ext uri="{FF2B5EF4-FFF2-40B4-BE49-F238E27FC236}">
                <a16:creationId xmlns:a16="http://schemas.microsoft.com/office/drawing/2014/main" id="{A76B7C1D-CF5C-40A4-9240-33DEA8727B86}"/>
              </a:ext>
            </a:extLst>
          </p:cNvPr>
          <p:cNvSpPr txBox="1">
            <a:spLocks noChangeArrowheads="1"/>
          </p:cNvSpPr>
          <p:nvPr/>
        </p:nvSpPr>
        <p:spPr bwMode="auto">
          <a:xfrm>
            <a:off x="5557838" y="3305175"/>
            <a:ext cx="4746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15436" name="Text Box 76">
            <a:extLst>
              <a:ext uri="{FF2B5EF4-FFF2-40B4-BE49-F238E27FC236}">
                <a16:creationId xmlns:a16="http://schemas.microsoft.com/office/drawing/2014/main" id="{1A1D3E83-AB8A-4AF1-A21E-C908C52F4854}"/>
              </a:ext>
            </a:extLst>
          </p:cNvPr>
          <p:cNvSpPr txBox="1">
            <a:spLocks noChangeArrowheads="1"/>
          </p:cNvSpPr>
          <p:nvPr/>
        </p:nvSpPr>
        <p:spPr bwMode="auto">
          <a:xfrm>
            <a:off x="6229350" y="4521200"/>
            <a:ext cx="1647825"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Ans,</a:t>
            </a:r>
          </a:p>
          <a:p>
            <a:pPr>
              <a:spcBef>
                <a:spcPct val="50000"/>
              </a:spcBef>
            </a:pPr>
            <a:r>
              <a:rPr lang="en-US" altLang="en-US" sz="1400" b="1">
                <a:solidFill>
                  <a:schemeClr val="accent2"/>
                </a:solidFill>
                <a:cs typeface="Arial" panose="020B0604020202020204" pitchFamily="34" charset="0"/>
              </a:rPr>
              <a:t>TL = 85 mm,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 21º           &amp;        HT is 17 mm behind VP</a:t>
            </a:r>
            <a:endParaRPr lang="el-GR" altLang="en-US" sz="1400" b="1">
              <a:solidFill>
                <a:schemeClr val="accent2"/>
              </a:solidFill>
              <a:cs typeface="Arial" panose="020B0604020202020204" pitchFamily="34" charset="0"/>
            </a:endParaRPr>
          </a:p>
        </p:txBody>
      </p:sp>
      <p:sp>
        <p:nvSpPr>
          <p:cNvPr id="15440" name="Text Box 80">
            <a:extLst>
              <a:ext uri="{FF2B5EF4-FFF2-40B4-BE49-F238E27FC236}">
                <a16:creationId xmlns:a16="http://schemas.microsoft.com/office/drawing/2014/main" id="{6F6F05C2-CC0C-441F-BCAA-F6A988D226C6}"/>
              </a:ext>
            </a:extLst>
          </p:cNvPr>
          <p:cNvSpPr txBox="1">
            <a:spLocks noChangeArrowheads="1"/>
          </p:cNvSpPr>
          <p:nvPr/>
        </p:nvSpPr>
        <p:spPr bwMode="auto">
          <a:xfrm>
            <a:off x="5557838" y="1041400"/>
            <a:ext cx="329406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Note: Here we do not know position of </a:t>
            </a:r>
            <a:r>
              <a:rPr lang="en-US" altLang="en-US" sz="1400" b="1">
                <a:latin typeface="Times New Roman" panose="02020603050405020304" pitchFamily="18" charset="0"/>
              </a:rPr>
              <a:t>a</a:t>
            </a:r>
            <a:r>
              <a:rPr lang="en-US" altLang="en-US" sz="1400">
                <a:latin typeface="Times New Roman" panose="02020603050405020304" pitchFamily="18" charset="0"/>
              </a:rPr>
              <a:t> and </a:t>
            </a:r>
            <a:r>
              <a:rPr lang="en-US" altLang="en-US" sz="1400" b="1">
                <a:latin typeface="Times New Roman" panose="02020603050405020304" pitchFamily="18" charset="0"/>
              </a:rPr>
              <a:t>b</a:t>
            </a:r>
            <a:r>
              <a:rPr lang="en-US" altLang="en-US" sz="1400">
                <a:latin typeface="Times New Roman" panose="02020603050405020304" pitchFamily="18" charset="0"/>
              </a:rPr>
              <a:t> in top view, but we know </a:t>
            </a:r>
            <a:r>
              <a:rPr lang="en-US" altLang="en-US" sz="1400" b="1">
                <a:latin typeface="Times New Roman" panose="02020603050405020304" pitchFamily="18" charset="0"/>
              </a:rPr>
              <a:t>v’</a:t>
            </a:r>
            <a:r>
              <a:rPr lang="en-US" altLang="en-US" sz="1400">
                <a:latin typeface="Times New Roman" panose="02020603050405020304" pitchFamily="18" charset="0"/>
              </a:rPr>
              <a:t> and </a:t>
            </a:r>
            <a:r>
              <a:rPr lang="en-US" altLang="en-US" sz="1400" b="1">
                <a:latin typeface="Times New Roman" panose="02020603050405020304" pitchFamily="18" charset="0"/>
              </a:rPr>
              <a:t>v.</a:t>
            </a:r>
            <a:r>
              <a:rPr lang="en-US" altLang="en-US" sz="1400">
                <a:latin typeface="Times New Roman" panose="02020603050405020304" pitchFamily="18" charset="0"/>
              </a:rPr>
              <a:t> So for time being we consider the line as </a:t>
            </a:r>
            <a:r>
              <a:rPr lang="en-US" altLang="en-US" sz="1400" b="1">
                <a:latin typeface="Times New Roman" panose="02020603050405020304" pitchFamily="18" charset="0"/>
              </a:rPr>
              <a:t>v’b’</a:t>
            </a:r>
            <a:r>
              <a:rPr lang="en-US" altLang="en-US" sz="1400">
                <a:latin typeface="Times New Roman" panose="02020603050405020304" pitchFamily="18" charset="0"/>
              </a:rPr>
              <a:t> instead of </a:t>
            </a:r>
            <a:r>
              <a:rPr lang="en-US" altLang="en-US" sz="1400" b="1">
                <a:latin typeface="Times New Roman" panose="02020603050405020304" pitchFamily="18" charset="0"/>
              </a:rPr>
              <a:t>a’b’</a:t>
            </a:r>
            <a:r>
              <a:rPr lang="en-US" altLang="en-US" sz="1400">
                <a:latin typeface="Times New Roman" panose="02020603050405020304" pitchFamily="18" charset="0"/>
              </a:rPr>
              <a:t>. Now if we make </a:t>
            </a:r>
            <a:r>
              <a:rPr lang="en-US" altLang="en-US" sz="1400" b="1">
                <a:latin typeface="Times New Roman" panose="02020603050405020304" pitchFamily="18" charset="0"/>
              </a:rPr>
              <a:t>v’b’</a:t>
            </a:r>
            <a:r>
              <a:rPr lang="en-US" altLang="en-US" sz="1400">
                <a:latin typeface="Times New Roman" panose="02020603050405020304" pitchFamily="18" charset="0"/>
              </a:rPr>
              <a:t>(FV) parallel to </a:t>
            </a:r>
            <a:r>
              <a:rPr lang="en-US" altLang="en-US" sz="1400" b="1">
                <a:latin typeface="Times New Roman" panose="02020603050405020304" pitchFamily="18" charset="0"/>
              </a:rPr>
              <a:t>xy</a:t>
            </a:r>
            <a:r>
              <a:rPr lang="en-US" altLang="en-US" sz="1400">
                <a:latin typeface="Times New Roman" panose="02020603050405020304" pitchFamily="18" charset="0"/>
              </a:rPr>
              <a:t>, we will get </a:t>
            </a:r>
            <a:r>
              <a:rPr lang="en-US" altLang="en-US" sz="1400" b="1">
                <a:latin typeface="Times New Roman" panose="02020603050405020304" pitchFamily="18" charset="0"/>
              </a:rPr>
              <a:t>TL</a:t>
            </a:r>
            <a:r>
              <a:rPr lang="en-US" altLang="en-US" sz="1400">
                <a:latin typeface="Times New Roman" panose="02020603050405020304" pitchFamily="18" charset="0"/>
              </a:rPr>
              <a:t> of </a:t>
            </a:r>
            <a:r>
              <a:rPr lang="en-US" altLang="en-US" sz="1400" b="1">
                <a:latin typeface="Times New Roman" panose="02020603050405020304" pitchFamily="18" charset="0"/>
              </a:rPr>
              <a:t>VB</a:t>
            </a:r>
            <a:r>
              <a:rPr lang="en-US" altLang="en-US" sz="1400">
                <a:latin typeface="Times New Roman" panose="02020603050405020304" pitchFamily="18" charset="0"/>
              </a:rPr>
              <a:t> in top view at angle </a:t>
            </a:r>
            <a:r>
              <a:rPr lang="en-US" altLang="en-US" sz="1400">
                <a:cs typeface="Arial" panose="020B0604020202020204" pitchFamily="34" charset="0"/>
              </a:rPr>
              <a:t>Ø.</a:t>
            </a:r>
            <a:endParaRPr lang="en-US" altLang="en-US" sz="1400" b="1">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up)">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up)">
                                      <p:cBhvr>
                                        <p:cTn id="12" dur="500"/>
                                        <p:tgtEl>
                                          <p:spTgt spid="15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wipe(left)">
                                      <p:cBhvr>
                                        <p:cTn id="17" dur="500"/>
                                        <p:tgtEl>
                                          <p:spTgt spid="153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368"/>
                                        </p:tgtEl>
                                        <p:attrNameLst>
                                          <p:attrName>style.visibility</p:attrName>
                                        </p:attrNameLst>
                                      </p:cBhvr>
                                      <p:to>
                                        <p:strVal val="visible"/>
                                      </p:to>
                                    </p:set>
                                    <p:animEffect transition="in" filter="wipe(down)">
                                      <p:cBhvr>
                                        <p:cTn id="22" dur="500"/>
                                        <p:tgtEl>
                                          <p:spTgt spid="1536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369"/>
                                        </p:tgtEl>
                                        <p:attrNameLst>
                                          <p:attrName>style.visibility</p:attrName>
                                        </p:attrNameLst>
                                      </p:cBhvr>
                                      <p:to>
                                        <p:strVal val="visible"/>
                                      </p:to>
                                    </p:set>
                                    <p:animEffect transition="in" filter="wipe(down)">
                                      <p:cBhvr>
                                        <p:cTn id="25" dur="500"/>
                                        <p:tgtEl>
                                          <p:spTgt spid="153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5370"/>
                                        </p:tgtEl>
                                        <p:attrNameLst>
                                          <p:attrName>style.visibility</p:attrName>
                                        </p:attrNameLst>
                                      </p:cBhvr>
                                      <p:to>
                                        <p:strVal val="visible"/>
                                      </p:to>
                                    </p:set>
                                    <p:animEffect transition="in" filter="wipe(down)">
                                      <p:cBhvr>
                                        <p:cTn id="30" dur="500"/>
                                        <p:tgtEl>
                                          <p:spTgt spid="1537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372"/>
                                        </p:tgtEl>
                                        <p:attrNameLst>
                                          <p:attrName>style.visibility</p:attrName>
                                        </p:attrNameLst>
                                      </p:cBhvr>
                                      <p:to>
                                        <p:strVal val="visible"/>
                                      </p:to>
                                    </p:set>
                                    <p:animEffect transition="in" filter="wipe(down)">
                                      <p:cBhvr>
                                        <p:cTn id="33" dur="500"/>
                                        <p:tgtEl>
                                          <p:spTgt spid="1537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5371"/>
                                        </p:tgtEl>
                                        <p:attrNameLst>
                                          <p:attrName>style.visibility</p:attrName>
                                        </p:attrNameLst>
                                      </p:cBhvr>
                                      <p:to>
                                        <p:strVal val="visible"/>
                                      </p:to>
                                    </p:set>
                                    <p:animEffect transition="in" filter="wipe(left)">
                                      <p:cBhvr>
                                        <p:cTn id="38" dur="500"/>
                                        <p:tgtEl>
                                          <p:spTgt spid="1537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374"/>
                                        </p:tgtEl>
                                        <p:attrNameLst>
                                          <p:attrName>style.visibility</p:attrName>
                                        </p:attrNameLst>
                                      </p:cBhvr>
                                      <p:to>
                                        <p:strVal val="visible"/>
                                      </p:to>
                                    </p:set>
                                    <p:animEffect transition="in" filter="wipe(down)">
                                      <p:cBhvr>
                                        <p:cTn id="43" dur="500"/>
                                        <p:tgtEl>
                                          <p:spTgt spid="1537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nodeType="clickEffect">
                                  <p:stCondLst>
                                    <p:cond delay="0"/>
                                  </p:stCondLst>
                                  <p:childTnLst>
                                    <p:set>
                                      <p:cBhvr>
                                        <p:cTn id="47" dur="1" fill="hold">
                                          <p:stCondLst>
                                            <p:cond delay="0"/>
                                          </p:stCondLst>
                                        </p:cTn>
                                        <p:tgtEl>
                                          <p:spTgt spid="15373"/>
                                        </p:tgtEl>
                                        <p:attrNameLst>
                                          <p:attrName>style.visibility</p:attrName>
                                        </p:attrNameLst>
                                      </p:cBhvr>
                                      <p:to>
                                        <p:strVal val="visible"/>
                                      </p:to>
                                    </p:set>
                                    <p:anim calcmode="lin" valueType="num">
                                      <p:cBhvr additive="base">
                                        <p:cTn id="48" dur="1000" fill="hold"/>
                                        <p:tgtEl>
                                          <p:spTgt spid="15373"/>
                                        </p:tgtEl>
                                        <p:attrNameLst>
                                          <p:attrName>ppt_x</p:attrName>
                                        </p:attrNameLst>
                                      </p:cBhvr>
                                      <p:tavLst>
                                        <p:tav tm="0">
                                          <p:val>
                                            <p:strVal val="#ppt_x"/>
                                          </p:val>
                                        </p:tav>
                                        <p:tav tm="100000">
                                          <p:val>
                                            <p:strVal val="#ppt_x"/>
                                          </p:val>
                                        </p:tav>
                                      </p:tavLst>
                                    </p:anim>
                                    <p:anim calcmode="lin" valueType="num">
                                      <p:cBhvr additive="base">
                                        <p:cTn id="49" dur="1000" fill="hold"/>
                                        <p:tgtEl>
                                          <p:spTgt spid="15373"/>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15375"/>
                                        </p:tgtEl>
                                        <p:attrNameLst>
                                          <p:attrName>style.visibility</p:attrName>
                                        </p:attrNameLst>
                                      </p:cBhvr>
                                      <p:to>
                                        <p:strVal val="visible"/>
                                      </p:to>
                                    </p:set>
                                    <p:animEffect transition="in" filter="wipe(down)">
                                      <p:cBhvr>
                                        <p:cTn id="54" dur="500"/>
                                        <p:tgtEl>
                                          <p:spTgt spid="1537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5377"/>
                                        </p:tgtEl>
                                        <p:attrNameLst>
                                          <p:attrName>style.visibility</p:attrName>
                                        </p:attrNameLst>
                                      </p:cBhvr>
                                      <p:to>
                                        <p:strVal val="visible"/>
                                      </p:to>
                                    </p:set>
                                    <p:animEffect transition="in" filter="wipe(down)">
                                      <p:cBhvr>
                                        <p:cTn id="57" dur="500"/>
                                        <p:tgtEl>
                                          <p:spTgt spid="153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15376"/>
                                        </p:tgtEl>
                                        <p:attrNameLst>
                                          <p:attrName>style.visibility</p:attrName>
                                        </p:attrNameLst>
                                      </p:cBhvr>
                                      <p:to>
                                        <p:strVal val="visible"/>
                                      </p:to>
                                    </p:set>
                                    <p:animEffect transition="in" filter="wipe(right)">
                                      <p:cBhvr>
                                        <p:cTn id="62" dur="500"/>
                                        <p:tgtEl>
                                          <p:spTgt spid="1537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5378"/>
                                        </p:tgtEl>
                                        <p:attrNameLst>
                                          <p:attrName>style.visibility</p:attrName>
                                        </p:attrNameLst>
                                      </p:cBhvr>
                                      <p:to>
                                        <p:strVal val="visible"/>
                                      </p:to>
                                    </p:set>
                                    <p:animEffect transition="in" filter="wipe(down)">
                                      <p:cBhvr>
                                        <p:cTn id="67" dur="500"/>
                                        <p:tgtEl>
                                          <p:spTgt spid="1537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1" fill="hold" nodeType="clickEffect">
                                  <p:stCondLst>
                                    <p:cond delay="0"/>
                                  </p:stCondLst>
                                  <p:childTnLst>
                                    <p:set>
                                      <p:cBhvr>
                                        <p:cTn id="71" dur="1" fill="hold">
                                          <p:stCondLst>
                                            <p:cond delay="0"/>
                                          </p:stCondLst>
                                        </p:cTn>
                                        <p:tgtEl>
                                          <p:spTgt spid="15379"/>
                                        </p:tgtEl>
                                        <p:attrNameLst>
                                          <p:attrName>style.visibility</p:attrName>
                                        </p:attrNameLst>
                                      </p:cBhvr>
                                      <p:to>
                                        <p:strVal val="visible"/>
                                      </p:to>
                                    </p:set>
                                    <p:anim calcmode="lin" valueType="num">
                                      <p:cBhvr additive="base">
                                        <p:cTn id="72" dur="1000" fill="hold"/>
                                        <p:tgtEl>
                                          <p:spTgt spid="15379"/>
                                        </p:tgtEl>
                                        <p:attrNameLst>
                                          <p:attrName>ppt_x</p:attrName>
                                        </p:attrNameLst>
                                      </p:cBhvr>
                                      <p:tavLst>
                                        <p:tav tm="0">
                                          <p:val>
                                            <p:strVal val="#ppt_x"/>
                                          </p:val>
                                        </p:tav>
                                        <p:tav tm="100000">
                                          <p:val>
                                            <p:strVal val="#ppt_x"/>
                                          </p:val>
                                        </p:tav>
                                      </p:tavLst>
                                    </p:anim>
                                    <p:anim calcmode="lin" valueType="num">
                                      <p:cBhvr additive="base">
                                        <p:cTn id="73" dur="1000" fill="hold"/>
                                        <p:tgtEl>
                                          <p:spTgt spid="15379"/>
                                        </p:tgtEl>
                                        <p:attrNameLst>
                                          <p:attrName>ppt_y</p:attrName>
                                        </p:attrNameLst>
                                      </p:cBhvr>
                                      <p:tavLst>
                                        <p:tav tm="0">
                                          <p:val>
                                            <p:strVal val="0-#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5380"/>
                                        </p:tgtEl>
                                        <p:attrNameLst>
                                          <p:attrName>style.visibility</p:attrName>
                                        </p:attrNameLst>
                                      </p:cBhvr>
                                      <p:to>
                                        <p:strVal val="visible"/>
                                      </p:to>
                                    </p:set>
                                    <p:animEffect transition="in" filter="wipe(down)">
                                      <p:cBhvr>
                                        <p:cTn id="78" dur="500"/>
                                        <p:tgtEl>
                                          <p:spTgt spid="1538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15381"/>
                                        </p:tgtEl>
                                        <p:attrNameLst>
                                          <p:attrName>style.visibility</p:attrName>
                                        </p:attrNameLst>
                                      </p:cBhvr>
                                      <p:to>
                                        <p:strVal val="visible"/>
                                      </p:to>
                                    </p:set>
                                    <p:animEffect transition="in" filter="wipe(up)">
                                      <p:cBhvr>
                                        <p:cTn id="83" dur="500"/>
                                        <p:tgtEl>
                                          <p:spTgt spid="1538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15382"/>
                                        </p:tgtEl>
                                        <p:attrNameLst>
                                          <p:attrName>style.visibility</p:attrName>
                                        </p:attrNameLst>
                                      </p:cBhvr>
                                      <p:to>
                                        <p:strVal val="visible"/>
                                      </p:to>
                                    </p:set>
                                    <p:animEffect transition="in" filter="wipe(down)">
                                      <p:cBhvr>
                                        <p:cTn id="88" dur="500"/>
                                        <p:tgtEl>
                                          <p:spTgt spid="1538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5383"/>
                                        </p:tgtEl>
                                        <p:attrNameLst>
                                          <p:attrName>style.visibility</p:attrName>
                                        </p:attrNameLst>
                                      </p:cBhvr>
                                      <p:to>
                                        <p:strVal val="visible"/>
                                      </p:to>
                                    </p:set>
                                    <p:animEffect transition="in" filter="wipe(down)">
                                      <p:cBhvr>
                                        <p:cTn id="91" dur="500"/>
                                        <p:tgtEl>
                                          <p:spTgt spid="1538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2" fill="hold" nodeType="clickEffect">
                                  <p:stCondLst>
                                    <p:cond delay="0"/>
                                  </p:stCondLst>
                                  <p:childTnLst>
                                    <p:set>
                                      <p:cBhvr>
                                        <p:cTn id="95" dur="1" fill="hold">
                                          <p:stCondLst>
                                            <p:cond delay="0"/>
                                          </p:stCondLst>
                                        </p:cTn>
                                        <p:tgtEl>
                                          <p:spTgt spid="15384"/>
                                        </p:tgtEl>
                                        <p:attrNameLst>
                                          <p:attrName>style.visibility</p:attrName>
                                        </p:attrNameLst>
                                      </p:cBhvr>
                                      <p:to>
                                        <p:strVal val="visible"/>
                                      </p:to>
                                    </p:set>
                                    <p:animEffect transition="in" filter="wipe(right)">
                                      <p:cBhvr>
                                        <p:cTn id="96" dur="500"/>
                                        <p:tgtEl>
                                          <p:spTgt spid="1538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15385"/>
                                        </p:tgtEl>
                                        <p:attrNameLst>
                                          <p:attrName>style.visibility</p:attrName>
                                        </p:attrNameLst>
                                      </p:cBhvr>
                                      <p:to>
                                        <p:strVal val="visible"/>
                                      </p:to>
                                    </p:set>
                                    <p:animEffect transition="in" filter="wipe(up)">
                                      <p:cBhvr>
                                        <p:cTn id="101" dur="500"/>
                                        <p:tgtEl>
                                          <p:spTgt spid="1538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1" fill="hold" nodeType="clickEffect">
                                  <p:stCondLst>
                                    <p:cond delay="0"/>
                                  </p:stCondLst>
                                  <p:childTnLst>
                                    <p:set>
                                      <p:cBhvr>
                                        <p:cTn id="105" dur="1" fill="hold">
                                          <p:stCondLst>
                                            <p:cond delay="0"/>
                                          </p:stCondLst>
                                        </p:cTn>
                                        <p:tgtEl>
                                          <p:spTgt spid="15386"/>
                                        </p:tgtEl>
                                        <p:attrNameLst>
                                          <p:attrName>style.visibility</p:attrName>
                                        </p:attrNameLst>
                                      </p:cBhvr>
                                      <p:to>
                                        <p:strVal val="visible"/>
                                      </p:to>
                                    </p:set>
                                    <p:anim calcmode="lin" valueType="num">
                                      <p:cBhvr additive="base">
                                        <p:cTn id="106" dur="1000" fill="hold"/>
                                        <p:tgtEl>
                                          <p:spTgt spid="15386"/>
                                        </p:tgtEl>
                                        <p:attrNameLst>
                                          <p:attrName>ppt_x</p:attrName>
                                        </p:attrNameLst>
                                      </p:cBhvr>
                                      <p:tavLst>
                                        <p:tav tm="0">
                                          <p:val>
                                            <p:strVal val="#ppt_x"/>
                                          </p:val>
                                        </p:tav>
                                        <p:tav tm="100000">
                                          <p:val>
                                            <p:strVal val="#ppt_x"/>
                                          </p:val>
                                        </p:tav>
                                      </p:tavLst>
                                    </p:anim>
                                    <p:anim calcmode="lin" valueType="num">
                                      <p:cBhvr additive="base">
                                        <p:cTn id="107" dur="1000" fill="hold"/>
                                        <p:tgtEl>
                                          <p:spTgt spid="15386"/>
                                        </p:tgtEl>
                                        <p:attrNameLst>
                                          <p:attrName>ppt_y</p:attrName>
                                        </p:attrNameLst>
                                      </p:cBhvr>
                                      <p:tavLst>
                                        <p:tav tm="0">
                                          <p:val>
                                            <p:strVal val="0-#ppt_h/2"/>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5387"/>
                                        </p:tgtEl>
                                        <p:attrNameLst>
                                          <p:attrName>style.visibility</p:attrName>
                                        </p:attrNameLst>
                                      </p:cBhvr>
                                      <p:to>
                                        <p:strVal val="visible"/>
                                      </p:to>
                                    </p:set>
                                    <p:animEffect transition="in" filter="wipe(down)">
                                      <p:cBhvr>
                                        <p:cTn id="112" dur="500"/>
                                        <p:tgtEl>
                                          <p:spTgt spid="1538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1" fill="hold" nodeType="clickEffect">
                                  <p:stCondLst>
                                    <p:cond delay="0"/>
                                  </p:stCondLst>
                                  <p:childTnLst>
                                    <p:set>
                                      <p:cBhvr>
                                        <p:cTn id="116" dur="1" fill="hold">
                                          <p:stCondLst>
                                            <p:cond delay="0"/>
                                          </p:stCondLst>
                                        </p:cTn>
                                        <p:tgtEl>
                                          <p:spTgt spid="15389"/>
                                        </p:tgtEl>
                                        <p:attrNameLst>
                                          <p:attrName>style.visibility</p:attrName>
                                        </p:attrNameLst>
                                      </p:cBhvr>
                                      <p:to>
                                        <p:strVal val="visible"/>
                                      </p:to>
                                    </p:set>
                                    <p:anim calcmode="lin" valueType="num">
                                      <p:cBhvr additive="base">
                                        <p:cTn id="117" dur="1000" fill="hold"/>
                                        <p:tgtEl>
                                          <p:spTgt spid="15389"/>
                                        </p:tgtEl>
                                        <p:attrNameLst>
                                          <p:attrName>ppt_x</p:attrName>
                                        </p:attrNameLst>
                                      </p:cBhvr>
                                      <p:tavLst>
                                        <p:tav tm="0">
                                          <p:val>
                                            <p:strVal val="#ppt_x"/>
                                          </p:val>
                                        </p:tav>
                                        <p:tav tm="100000">
                                          <p:val>
                                            <p:strVal val="#ppt_x"/>
                                          </p:val>
                                        </p:tav>
                                      </p:tavLst>
                                    </p:anim>
                                    <p:anim calcmode="lin" valueType="num">
                                      <p:cBhvr additive="base">
                                        <p:cTn id="118" dur="1000" fill="hold"/>
                                        <p:tgtEl>
                                          <p:spTgt spid="15389"/>
                                        </p:tgtEl>
                                        <p:attrNameLst>
                                          <p:attrName>ppt_y</p:attrName>
                                        </p:attrNameLst>
                                      </p:cBhvr>
                                      <p:tavLst>
                                        <p:tav tm="0">
                                          <p:val>
                                            <p:strVal val="0-#ppt_h/2"/>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5388"/>
                                        </p:tgtEl>
                                        <p:attrNameLst>
                                          <p:attrName>style.visibility</p:attrName>
                                        </p:attrNameLst>
                                      </p:cBhvr>
                                      <p:to>
                                        <p:strVal val="visible"/>
                                      </p:to>
                                    </p:set>
                                    <p:animEffect transition="in" filter="wipe(down)">
                                      <p:cBhvr>
                                        <p:cTn id="123" dur="500"/>
                                        <p:tgtEl>
                                          <p:spTgt spid="1538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nodeType="clickEffect">
                                  <p:stCondLst>
                                    <p:cond delay="0"/>
                                  </p:stCondLst>
                                  <p:childTnLst>
                                    <p:set>
                                      <p:cBhvr>
                                        <p:cTn id="127" dur="1" fill="hold">
                                          <p:stCondLst>
                                            <p:cond delay="0"/>
                                          </p:stCondLst>
                                        </p:cTn>
                                        <p:tgtEl>
                                          <p:spTgt spid="15392"/>
                                        </p:tgtEl>
                                        <p:attrNameLst>
                                          <p:attrName>style.visibility</p:attrName>
                                        </p:attrNameLst>
                                      </p:cBhvr>
                                      <p:to>
                                        <p:strVal val="visible"/>
                                      </p:to>
                                    </p:set>
                                    <p:animEffect transition="in" filter="wipe(up)">
                                      <p:cBhvr>
                                        <p:cTn id="128" dur="500"/>
                                        <p:tgtEl>
                                          <p:spTgt spid="15392"/>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1" fill="hold" nodeType="clickEffect">
                                  <p:stCondLst>
                                    <p:cond delay="0"/>
                                  </p:stCondLst>
                                  <p:childTnLst>
                                    <p:set>
                                      <p:cBhvr>
                                        <p:cTn id="132" dur="1" fill="hold">
                                          <p:stCondLst>
                                            <p:cond delay="0"/>
                                          </p:stCondLst>
                                        </p:cTn>
                                        <p:tgtEl>
                                          <p:spTgt spid="15400"/>
                                        </p:tgtEl>
                                        <p:attrNameLst>
                                          <p:attrName>style.visibility</p:attrName>
                                        </p:attrNameLst>
                                      </p:cBhvr>
                                      <p:to>
                                        <p:strVal val="visible"/>
                                      </p:to>
                                    </p:set>
                                    <p:anim calcmode="lin" valueType="num">
                                      <p:cBhvr additive="base">
                                        <p:cTn id="133" dur="1000" fill="hold"/>
                                        <p:tgtEl>
                                          <p:spTgt spid="15400"/>
                                        </p:tgtEl>
                                        <p:attrNameLst>
                                          <p:attrName>ppt_x</p:attrName>
                                        </p:attrNameLst>
                                      </p:cBhvr>
                                      <p:tavLst>
                                        <p:tav tm="0">
                                          <p:val>
                                            <p:strVal val="#ppt_x"/>
                                          </p:val>
                                        </p:tav>
                                        <p:tav tm="100000">
                                          <p:val>
                                            <p:strVal val="#ppt_x"/>
                                          </p:val>
                                        </p:tav>
                                      </p:tavLst>
                                    </p:anim>
                                    <p:anim calcmode="lin" valueType="num">
                                      <p:cBhvr additive="base">
                                        <p:cTn id="134" dur="1000" fill="hold"/>
                                        <p:tgtEl>
                                          <p:spTgt spid="15400"/>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15398"/>
                                        </p:tgtEl>
                                        <p:attrNameLst>
                                          <p:attrName>style.visibility</p:attrName>
                                        </p:attrNameLst>
                                      </p:cBhvr>
                                      <p:to>
                                        <p:strVal val="visible"/>
                                      </p:to>
                                    </p:set>
                                    <p:animEffect transition="in" filter="wipe(down)">
                                      <p:cBhvr>
                                        <p:cTn id="139" dur="500"/>
                                        <p:tgtEl>
                                          <p:spTgt spid="15398"/>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31" presetClass="entr" presetSubtype="0" fill="hold" grpId="0" nodeType="clickEffect">
                                  <p:stCondLst>
                                    <p:cond delay="0"/>
                                  </p:stCondLst>
                                  <p:iterate type="lt">
                                    <p:tmPct val="5000"/>
                                  </p:iterate>
                                  <p:childTnLst>
                                    <p:set>
                                      <p:cBhvr>
                                        <p:cTn id="143" dur="1" fill="hold">
                                          <p:stCondLst>
                                            <p:cond delay="0"/>
                                          </p:stCondLst>
                                        </p:cTn>
                                        <p:tgtEl>
                                          <p:spTgt spid="15440"/>
                                        </p:tgtEl>
                                        <p:attrNameLst>
                                          <p:attrName>style.visibility</p:attrName>
                                        </p:attrNameLst>
                                      </p:cBhvr>
                                      <p:to>
                                        <p:strVal val="visible"/>
                                      </p:to>
                                    </p:set>
                                    <p:anim calcmode="lin" valueType="num">
                                      <p:cBhvr>
                                        <p:cTn id="144" dur="1000" fill="hold"/>
                                        <p:tgtEl>
                                          <p:spTgt spid="15440"/>
                                        </p:tgtEl>
                                        <p:attrNameLst>
                                          <p:attrName>ppt_w</p:attrName>
                                        </p:attrNameLst>
                                      </p:cBhvr>
                                      <p:tavLst>
                                        <p:tav tm="0">
                                          <p:val>
                                            <p:fltVal val="0"/>
                                          </p:val>
                                        </p:tav>
                                        <p:tav tm="100000">
                                          <p:val>
                                            <p:strVal val="#ppt_w"/>
                                          </p:val>
                                        </p:tav>
                                      </p:tavLst>
                                    </p:anim>
                                    <p:anim calcmode="lin" valueType="num">
                                      <p:cBhvr>
                                        <p:cTn id="145" dur="1000" fill="hold"/>
                                        <p:tgtEl>
                                          <p:spTgt spid="15440"/>
                                        </p:tgtEl>
                                        <p:attrNameLst>
                                          <p:attrName>ppt_h</p:attrName>
                                        </p:attrNameLst>
                                      </p:cBhvr>
                                      <p:tavLst>
                                        <p:tav tm="0">
                                          <p:val>
                                            <p:fltVal val="0"/>
                                          </p:val>
                                        </p:tav>
                                        <p:tav tm="100000">
                                          <p:val>
                                            <p:strVal val="#ppt_h"/>
                                          </p:val>
                                        </p:tav>
                                      </p:tavLst>
                                    </p:anim>
                                    <p:anim calcmode="lin" valueType="num">
                                      <p:cBhvr>
                                        <p:cTn id="146" dur="1000" fill="hold"/>
                                        <p:tgtEl>
                                          <p:spTgt spid="15440"/>
                                        </p:tgtEl>
                                        <p:attrNameLst>
                                          <p:attrName>style.rotation</p:attrName>
                                        </p:attrNameLst>
                                      </p:cBhvr>
                                      <p:tavLst>
                                        <p:tav tm="0">
                                          <p:val>
                                            <p:fltVal val="90"/>
                                          </p:val>
                                        </p:tav>
                                        <p:tav tm="100000">
                                          <p:val>
                                            <p:fltVal val="0"/>
                                          </p:val>
                                        </p:tav>
                                      </p:tavLst>
                                    </p:anim>
                                    <p:animEffect transition="in" filter="fade">
                                      <p:cBhvr>
                                        <p:cTn id="147" dur="1000"/>
                                        <p:tgtEl>
                                          <p:spTgt spid="1544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2" fill="hold" nodeType="clickEffect">
                                  <p:stCondLst>
                                    <p:cond delay="0"/>
                                  </p:stCondLst>
                                  <p:childTnLst>
                                    <p:set>
                                      <p:cBhvr>
                                        <p:cTn id="151" dur="1" fill="hold">
                                          <p:stCondLst>
                                            <p:cond delay="0"/>
                                          </p:stCondLst>
                                        </p:cTn>
                                        <p:tgtEl>
                                          <p:spTgt spid="15390"/>
                                        </p:tgtEl>
                                        <p:attrNameLst>
                                          <p:attrName>style.visibility</p:attrName>
                                        </p:attrNameLst>
                                      </p:cBhvr>
                                      <p:to>
                                        <p:strVal val="visible"/>
                                      </p:to>
                                    </p:set>
                                    <p:animEffect transition="in" filter="wipe(right)">
                                      <p:cBhvr>
                                        <p:cTn id="152" dur="500"/>
                                        <p:tgtEl>
                                          <p:spTgt spid="15390"/>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1" fill="hold" nodeType="clickEffect">
                                  <p:stCondLst>
                                    <p:cond delay="0"/>
                                  </p:stCondLst>
                                  <p:childTnLst>
                                    <p:set>
                                      <p:cBhvr>
                                        <p:cTn id="156" dur="1" fill="hold">
                                          <p:stCondLst>
                                            <p:cond delay="0"/>
                                          </p:stCondLst>
                                        </p:cTn>
                                        <p:tgtEl>
                                          <p:spTgt spid="15395"/>
                                        </p:tgtEl>
                                        <p:attrNameLst>
                                          <p:attrName>style.visibility</p:attrName>
                                        </p:attrNameLst>
                                      </p:cBhvr>
                                      <p:to>
                                        <p:strVal val="visible"/>
                                      </p:to>
                                    </p:set>
                                    <p:animEffect transition="in" filter="wipe(up)">
                                      <p:cBhvr>
                                        <p:cTn id="157" dur="500"/>
                                        <p:tgtEl>
                                          <p:spTgt spid="15395"/>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15396"/>
                                        </p:tgtEl>
                                        <p:attrNameLst>
                                          <p:attrName>style.visibility</p:attrName>
                                        </p:attrNameLst>
                                      </p:cBhvr>
                                      <p:to>
                                        <p:strVal val="visible"/>
                                      </p:to>
                                    </p:set>
                                    <p:animEffect transition="in" filter="wipe(down)">
                                      <p:cBhvr>
                                        <p:cTn id="162" dur="500"/>
                                        <p:tgtEl>
                                          <p:spTgt spid="15396"/>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1" fill="hold" nodeType="clickEffect">
                                  <p:stCondLst>
                                    <p:cond delay="0"/>
                                  </p:stCondLst>
                                  <p:childTnLst>
                                    <p:set>
                                      <p:cBhvr>
                                        <p:cTn id="166" dur="1" fill="hold">
                                          <p:stCondLst>
                                            <p:cond delay="0"/>
                                          </p:stCondLst>
                                        </p:cTn>
                                        <p:tgtEl>
                                          <p:spTgt spid="15397"/>
                                        </p:tgtEl>
                                        <p:attrNameLst>
                                          <p:attrName>style.visibility</p:attrName>
                                        </p:attrNameLst>
                                      </p:cBhvr>
                                      <p:to>
                                        <p:strVal val="visible"/>
                                      </p:to>
                                    </p:set>
                                    <p:animEffect transition="in" filter="wipe(up)">
                                      <p:cBhvr>
                                        <p:cTn id="167" dur="500"/>
                                        <p:tgtEl>
                                          <p:spTgt spid="15397"/>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4" fill="hold" nodeType="clickEffect">
                                  <p:stCondLst>
                                    <p:cond delay="0"/>
                                  </p:stCondLst>
                                  <p:childTnLst>
                                    <p:set>
                                      <p:cBhvr>
                                        <p:cTn id="171" dur="1" fill="hold">
                                          <p:stCondLst>
                                            <p:cond delay="0"/>
                                          </p:stCondLst>
                                        </p:cTn>
                                        <p:tgtEl>
                                          <p:spTgt spid="15401"/>
                                        </p:tgtEl>
                                        <p:attrNameLst>
                                          <p:attrName>style.visibility</p:attrName>
                                        </p:attrNameLst>
                                      </p:cBhvr>
                                      <p:to>
                                        <p:strVal val="visible"/>
                                      </p:to>
                                    </p:set>
                                    <p:animEffect transition="in" filter="wipe(down)">
                                      <p:cBhvr>
                                        <p:cTn id="172" dur="500"/>
                                        <p:tgtEl>
                                          <p:spTgt spid="15401"/>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15402"/>
                                        </p:tgtEl>
                                        <p:attrNameLst>
                                          <p:attrName>style.visibility</p:attrName>
                                        </p:attrNameLst>
                                      </p:cBhvr>
                                      <p:to>
                                        <p:strVal val="visible"/>
                                      </p:to>
                                    </p:set>
                                    <p:animEffect transition="in" filter="wipe(down)">
                                      <p:cBhvr>
                                        <p:cTn id="175" dur="500"/>
                                        <p:tgtEl>
                                          <p:spTgt spid="15402"/>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1" fill="hold" nodeType="clickEffect">
                                  <p:stCondLst>
                                    <p:cond delay="0"/>
                                  </p:stCondLst>
                                  <p:childTnLst>
                                    <p:set>
                                      <p:cBhvr>
                                        <p:cTn id="179" dur="1" fill="hold">
                                          <p:stCondLst>
                                            <p:cond delay="0"/>
                                          </p:stCondLst>
                                        </p:cTn>
                                        <p:tgtEl>
                                          <p:spTgt spid="15399"/>
                                        </p:tgtEl>
                                        <p:attrNameLst>
                                          <p:attrName>style.visibility</p:attrName>
                                        </p:attrNameLst>
                                      </p:cBhvr>
                                      <p:to>
                                        <p:strVal val="visible"/>
                                      </p:to>
                                    </p:set>
                                    <p:animEffect transition="in" filter="wipe(up)">
                                      <p:cBhvr>
                                        <p:cTn id="180" dur="500"/>
                                        <p:tgtEl>
                                          <p:spTgt spid="15399"/>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 presetClass="entr" presetSubtype="1" fill="hold" nodeType="clickEffect">
                                  <p:stCondLst>
                                    <p:cond delay="0"/>
                                  </p:stCondLst>
                                  <p:childTnLst>
                                    <p:set>
                                      <p:cBhvr>
                                        <p:cTn id="184" dur="1" fill="hold">
                                          <p:stCondLst>
                                            <p:cond delay="0"/>
                                          </p:stCondLst>
                                        </p:cTn>
                                        <p:tgtEl>
                                          <p:spTgt spid="15403"/>
                                        </p:tgtEl>
                                        <p:attrNameLst>
                                          <p:attrName>style.visibility</p:attrName>
                                        </p:attrNameLst>
                                      </p:cBhvr>
                                      <p:to>
                                        <p:strVal val="visible"/>
                                      </p:to>
                                    </p:set>
                                    <p:anim calcmode="lin" valueType="num">
                                      <p:cBhvr additive="base">
                                        <p:cTn id="185" dur="1000" fill="hold"/>
                                        <p:tgtEl>
                                          <p:spTgt spid="15403"/>
                                        </p:tgtEl>
                                        <p:attrNameLst>
                                          <p:attrName>ppt_x</p:attrName>
                                        </p:attrNameLst>
                                      </p:cBhvr>
                                      <p:tavLst>
                                        <p:tav tm="0">
                                          <p:val>
                                            <p:strVal val="#ppt_x"/>
                                          </p:val>
                                        </p:tav>
                                        <p:tav tm="100000">
                                          <p:val>
                                            <p:strVal val="#ppt_x"/>
                                          </p:val>
                                        </p:tav>
                                      </p:tavLst>
                                    </p:anim>
                                    <p:anim calcmode="lin" valueType="num">
                                      <p:cBhvr additive="base">
                                        <p:cTn id="186" dur="1000" fill="hold"/>
                                        <p:tgtEl>
                                          <p:spTgt spid="15403"/>
                                        </p:tgtEl>
                                        <p:attrNameLst>
                                          <p:attrName>ppt_y</p:attrName>
                                        </p:attrNameLst>
                                      </p:cBhvr>
                                      <p:tavLst>
                                        <p:tav tm="0">
                                          <p:val>
                                            <p:strVal val="0-#ppt_h/2"/>
                                          </p:val>
                                        </p:tav>
                                        <p:tav tm="100000">
                                          <p:val>
                                            <p:strVal val="#ppt_y"/>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4" fill="hold" grpId="0" nodeType="clickEffect">
                                  <p:stCondLst>
                                    <p:cond delay="0"/>
                                  </p:stCondLst>
                                  <p:childTnLst>
                                    <p:set>
                                      <p:cBhvr>
                                        <p:cTn id="190" dur="1" fill="hold">
                                          <p:stCondLst>
                                            <p:cond delay="0"/>
                                          </p:stCondLst>
                                        </p:cTn>
                                        <p:tgtEl>
                                          <p:spTgt spid="15404"/>
                                        </p:tgtEl>
                                        <p:attrNameLst>
                                          <p:attrName>style.visibility</p:attrName>
                                        </p:attrNameLst>
                                      </p:cBhvr>
                                      <p:to>
                                        <p:strVal val="visible"/>
                                      </p:to>
                                    </p:set>
                                    <p:animEffect transition="in" filter="wipe(down)">
                                      <p:cBhvr>
                                        <p:cTn id="191" dur="500"/>
                                        <p:tgtEl>
                                          <p:spTgt spid="15404"/>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2" fill="hold" nodeType="clickEffect">
                                  <p:stCondLst>
                                    <p:cond delay="0"/>
                                  </p:stCondLst>
                                  <p:childTnLst>
                                    <p:set>
                                      <p:cBhvr>
                                        <p:cTn id="195" dur="1" fill="hold">
                                          <p:stCondLst>
                                            <p:cond delay="0"/>
                                          </p:stCondLst>
                                        </p:cTn>
                                        <p:tgtEl>
                                          <p:spTgt spid="15405"/>
                                        </p:tgtEl>
                                        <p:attrNameLst>
                                          <p:attrName>style.visibility</p:attrName>
                                        </p:attrNameLst>
                                      </p:cBhvr>
                                      <p:to>
                                        <p:strVal val="visible"/>
                                      </p:to>
                                    </p:set>
                                    <p:animEffect transition="in" filter="wipe(right)">
                                      <p:cBhvr>
                                        <p:cTn id="196" dur="500"/>
                                        <p:tgtEl>
                                          <p:spTgt spid="15405"/>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1" fill="hold" nodeType="clickEffect">
                                  <p:stCondLst>
                                    <p:cond delay="0"/>
                                  </p:stCondLst>
                                  <p:childTnLst>
                                    <p:set>
                                      <p:cBhvr>
                                        <p:cTn id="200" dur="1" fill="hold">
                                          <p:stCondLst>
                                            <p:cond delay="0"/>
                                          </p:stCondLst>
                                        </p:cTn>
                                        <p:tgtEl>
                                          <p:spTgt spid="15406"/>
                                        </p:tgtEl>
                                        <p:attrNameLst>
                                          <p:attrName>style.visibility</p:attrName>
                                        </p:attrNameLst>
                                      </p:cBhvr>
                                      <p:to>
                                        <p:strVal val="visible"/>
                                      </p:to>
                                    </p:set>
                                    <p:animEffect transition="in" filter="wipe(up)">
                                      <p:cBhvr>
                                        <p:cTn id="201" dur="500"/>
                                        <p:tgtEl>
                                          <p:spTgt spid="15406"/>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 presetClass="entr" presetSubtype="1" fill="hold" nodeType="clickEffect">
                                  <p:stCondLst>
                                    <p:cond delay="0"/>
                                  </p:stCondLst>
                                  <p:childTnLst>
                                    <p:set>
                                      <p:cBhvr>
                                        <p:cTn id="205" dur="1" fill="hold">
                                          <p:stCondLst>
                                            <p:cond delay="0"/>
                                          </p:stCondLst>
                                        </p:cTn>
                                        <p:tgtEl>
                                          <p:spTgt spid="15407"/>
                                        </p:tgtEl>
                                        <p:attrNameLst>
                                          <p:attrName>style.visibility</p:attrName>
                                        </p:attrNameLst>
                                      </p:cBhvr>
                                      <p:to>
                                        <p:strVal val="visible"/>
                                      </p:to>
                                    </p:set>
                                    <p:anim calcmode="lin" valueType="num">
                                      <p:cBhvr additive="base">
                                        <p:cTn id="206" dur="1000" fill="hold"/>
                                        <p:tgtEl>
                                          <p:spTgt spid="15407"/>
                                        </p:tgtEl>
                                        <p:attrNameLst>
                                          <p:attrName>ppt_x</p:attrName>
                                        </p:attrNameLst>
                                      </p:cBhvr>
                                      <p:tavLst>
                                        <p:tav tm="0">
                                          <p:val>
                                            <p:strVal val="#ppt_x"/>
                                          </p:val>
                                        </p:tav>
                                        <p:tav tm="100000">
                                          <p:val>
                                            <p:strVal val="#ppt_x"/>
                                          </p:val>
                                        </p:tav>
                                      </p:tavLst>
                                    </p:anim>
                                    <p:anim calcmode="lin" valueType="num">
                                      <p:cBhvr additive="base">
                                        <p:cTn id="207" dur="1000" fill="hold"/>
                                        <p:tgtEl>
                                          <p:spTgt spid="15407"/>
                                        </p:tgtEl>
                                        <p:attrNameLst>
                                          <p:attrName>ppt_y</p:attrName>
                                        </p:attrNameLst>
                                      </p:cBhvr>
                                      <p:tavLst>
                                        <p:tav tm="0">
                                          <p:val>
                                            <p:strVal val="0-#ppt_h/2"/>
                                          </p:val>
                                        </p:tav>
                                        <p:tav tm="100000">
                                          <p:val>
                                            <p:strVal val="#ppt_y"/>
                                          </p:val>
                                        </p:tav>
                                      </p:tavLst>
                                    </p:anim>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15408"/>
                                        </p:tgtEl>
                                        <p:attrNameLst>
                                          <p:attrName>style.visibility</p:attrName>
                                        </p:attrNameLst>
                                      </p:cBhvr>
                                      <p:to>
                                        <p:strVal val="visible"/>
                                      </p:to>
                                    </p:set>
                                    <p:animEffect transition="in" filter="wipe(down)">
                                      <p:cBhvr>
                                        <p:cTn id="212" dur="500"/>
                                        <p:tgtEl>
                                          <p:spTgt spid="15408"/>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2" presetClass="entr" presetSubtype="1" fill="hold" nodeType="clickEffect">
                                  <p:stCondLst>
                                    <p:cond delay="0"/>
                                  </p:stCondLst>
                                  <p:childTnLst>
                                    <p:set>
                                      <p:cBhvr>
                                        <p:cTn id="216" dur="1" fill="hold">
                                          <p:stCondLst>
                                            <p:cond delay="0"/>
                                          </p:stCondLst>
                                        </p:cTn>
                                        <p:tgtEl>
                                          <p:spTgt spid="15409"/>
                                        </p:tgtEl>
                                        <p:attrNameLst>
                                          <p:attrName>style.visibility</p:attrName>
                                        </p:attrNameLst>
                                      </p:cBhvr>
                                      <p:to>
                                        <p:strVal val="visible"/>
                                      </p:to>
                                    </p:set>
                                    <p:animEffect transition="in" filter="wipe(up)">
                                      <p:cBhvr>
                                        <p:cTn id="217" dur="500"/>
                                        <p:tgtEl>
                                          <p:spTgt spid="15409"/>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2" presetClass="entr" presetSubtype="1" fill="hold" nodeType="clickEffect">
                                  <p:stCondLst>
                                    <p:cond delay="0"/>
                                  </p:stCondLst>
                                  <p:childTnLst>
                                    <p:set>
                                      <p:cBhvr>
                                        <p:cTn id="221" dur="1" fill="hold">
                                          <p:stCondLst>
                                            <p:cond delay="0"/>
                                          </p:stCondLst>
                                        </p:cTn>
                                        <p:tgtEl>
                                          <p:spTgt spid="15410"/>
                                        </p:tgtEl>
                                        <p:attrNameLst>
                                          <p:attrName>style.visibility</p:attrName>
                                        </p:attrNameLst>
                                      </p:cBhvr>
                                      <p:to>
                                        <p:strVal val="visible"/>
                                      </p:to>
                                    </p:set>
                                    <p:animEffect transition="in" filter="wipe(up)">
                                      <p:cBhvr>
                                        <p:cTn id="222" dur="500"/>
                                        <p:tgtEl>
                                          <p:spTgt spid="15410"/>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 presetClass="entr" presetSubtype="1" fill="hold" nodeType="clickEffect">
                                  <p:stCondLst>
                                    <p:cond delay="0"/>
                                  </p:stCondLst>
                                  <p:childTnLst>
                                    <p:set>
                                      <p:cBhvr>
                                        <p:cTn id="226" dur="1" fill="hold">
                                          <p:stCondLst>
                                            <p:cond delay="0"/>
                                          </p:stCondLst>
                                        </p:cTn>
                                        <p:tgtEl>
                                          <p:spTgt spid="15411"/>
                                        </p:tgtEl>
                                        <p:attrNameLst>
                                          <p:attrName>style.visibility</p:attrName>
                                        </p:attrNameLst>
                                      </p:cBhvr>
                                      <p:to>
                                        <p:strVal val="visible"/>
                                      </p:to>
                                    </p:set>
                                    <p:anim calcmode="lin" valueType="num">
                                      <p:cBhvr additive="base">
                                        <p:cTn id="227" dur="1000" fill="hold"/>
                                        <p:tgtEl>
                                          <p:spTgt spid="15411"/>
                                        </p:tgtEl>
                                        <p:attrNameLst>
                                          <p:attrName>ppt_x</p:attrName>
                                        </p:attrNameLst>
                                      </p:cBhvr>
                                      <p:tavLst>
                                        <p:tav tm="0">
                                          <p:val>
                                            <p:strVal val="#ppt_x"/>
                                          </p:val>
                                        </p:tav>
                                        <p:tav tm="100000">
                                          <p:val>
                                            <p:strVal val="#ppt_x"/>
                                          </p:val>
                                        </p:tav>
                                      </p:tavLst>
                                    </p:anim>
                                    <p:anim calcmode="lin" valueType="num">
                                      <p:cBhvr additive="base">
                                        <p:cTn id="228" dur="1000" fill="hold"/>
                                        <p:tgtEl>
                                          <p:spTgt spid="15411"/>
                                        </p:tgtEl>
                                        <p:attrNameLst>
                                          <p:attrName>ppt_y</p:attrName>
                                        </p:attrNameLst>
                                      </p:cBhvr>
                                      <p:tavLst>
                                        <p:tav tm="0">
                                          <p:val>
                                            <p:strVal val="0-#ppt_h/2"/>
                                          </p:val>
                                        </p:tav>
                                        <p:tav tm="100000">
                                          <p:val>
                                            <p:strVal val="#ppt_y"/>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4" fill="hold" grpId="0" nodeType="clickEffect">
                                  <p:stCondLst>
                                    <p:cond delay="0"/>
                                  </p:stCondLst>
                                  <p:childTnLst>
                                    <p:set>
                                      <p:cBhvr>
                                        <p:cTn id="232" dur="1" fill="hold">
                                          <p:stCondLst>
                                            <p:cond delay="0"/>
                                          </p:stCondLst>
                                        </p:cTn>
                                        <p:tgtEl>
                                          <p:spTgt spid="15412"/>
                                        </p:tgtEl>
                                        <p:attrNameLst>
                                          <p:attrName>style.visibility</p:attrName>
                                        </p:attrNameLst>
                                      </p:cBhvr>
                                      <p:to>
                                        <p:strVal val="visible"/>
                                      </p:to>
                                    </p:set>
                                    <p:animEffect transition="in" filter="wipe(down)">
                                      <p:cBhvr>
                                        <p:cTn id="233" dur="500"/>
                                        <p:tgtEl>
                                          <p:spTgt spid="15412"/>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1" fill="hold" nodeType="clickEffect">
                                  <p:stCondLst>
                                    <p:cond delay="0"/>
                                  </p:stCondLst>
                                  <p:childTnLst>
                                    <p:set>
                                      <p:cBhvr>
                                        <p:cTn id="237" dur="1" fill="hold">
                                          <p:stCondLst>
                                            <p:cond delay="0"/>
                                          </p:stCondLst>
                                        </p:cTn>
                                        <p:tgtEl>
                                          <p:spTgt spid="15413"/>
                                        </p:tgtEl>
                                        <p:attrNameLst>
                                          <p:attrName>style.visibility</p:attrName>
                                        </p:attrNameLst>
                                      </p:cBhvr>
                                      <p:to>
                                        <p:strVal val="visible"/>
                                      </p:to>
                                    </p:set>
                                    <p:animEffect transition="in" filter="wipe(up)">
                                      <p:cBhvr>
                                        <p:cTn id="238" dur="500"/>
                                        <p:tgtEl>
                                          <p:spTgt spid="15413"/>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2" fill="hold" nodeType="clickEffect">
                                  <p:stCondLst>
                                    <p:cond delay="0"/>
                                  </p:stCondLst>
                                  <p:childTnLst>
                                    <p:set>
                                      <p:cBhvr>
                                        <p:cTn id="242" dur="1" fill="hold">
                                          <p:stCondLst>
                                            <p:cond delay="0"/>
                                          </p:stCondLst>
                                        </p:cTn>
                                        <p:tgtEl>
                                          <p:spTgt spid="15420"/>
                                        </p:tgtEl>
                                        <p:attrNameLst>
                                          <p:attrName>style.visibility</p:attrName>
                                        </p:attrNameLst>
                                      </p:cBhvr>
                                      <p:to>
                                        <p:strVal val="visible"/>
                                      </p:to>
                                    </p:set>
                                    <p:animEffect transition="in" filter="wipe(right)">
                                      <p:cBhvr>
                                        <p:cTn id="243" dur="500"/>
                                        <p:tgtEl>
                                          <p:spTgt spid="15420"/>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4" fill="hold" nodeType="clickEffect">
                                  <p:stCondLst>
                                    <p:cond delay="0"/>
                                  </p:stCondLst>
                                  <p:childTnLst>
                                    <p:set>
                                      <p:cBhvr>
                                        <p:cTn id="247" dur="1" fill="hold">
                                          <p:stCondLst>
                                            <p:cond delay="0"/>
                                          </p:stCondLst>
                                        </p:cTn>
                                        <p:tgtEl>
                                          <p:spTgt spid="15419"/>
                                        </p:tgtEl>
                                        <p:attrNameLst>
                                          <p:attrName>style.visibility</p:attrName>
                                        </p:attrNameLst>
                                      </p:cBhvr>
                                      <p:to>
                                        <p:strVal val="visible"/>
                                      </p:to>
                                    </p:set>
                                    <p:animEffect transition="in" filter="wipe(down)">
                                      <p:cBhvr>
                                        <p:cTn id="248" dur="500"/>
                                        <p:tgtEl>
                                          <p:spTgt spid="15419"/>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grpId="0" nodeType="clickEffect">
                                  <p:stCondLst>
                                    <p:cond delay="0"/>
                                  </p:stCondLst>
                                  <p:childTnLst>
                                    <p:set>
                                      <p:cBhvr>
                                        <p:cTn id="252" dur="1" fill="hold">
                                          <p:stCondLst>
                                            <p:cond delay="0"/>
                                          </p:stCondLst>
                                        </p:cTn>
                                        <p:tgtEl>
                                          <p:spTgt spid="15422"/>
                                        </p:tgtEl>
                                        <p:attrNameLst>
                                          <p:attrName>style.visibility</p:attrName>
                                        </p:attrNameLst>
                                      </p:cBhvr>
                                      <p:to>
                                        <p:strVal val="visible"/>
                                      </p:to>
                                    </p:set>
                                    <p:animEffect transition="in" filter="wipe(down)">
                                      <p:cBhvr>
                                        <p:cTn id="253" dur="500"/>
                                        <p:tgtEl>
                                          <p:spTgt spid="15422"/>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4" fill="hold" nodeType="clickEffect">
                                  <p:stCondLst>
                                    <p:cond delay="0"/>
                                  </p:stCondLst>
                                  <p:childTnLst>
                                    <p:set>
                                      <p:cBhvr>
                                        <p:cTn id="257" dur="1" fill="hold">
                                          <p:stCondLst>
                                            <p:cond delay="0"/>
                                          </p:stCondLst>
                                        </p:cTn>
                                        <p:tgtEl>
                                          <p:spTgt spid="15421"/>
                                        </p:tgtEl>
                                        <p:attrNameLst>
                                          <p:attrName>style.visibility</p:attrName>
                                        </p:attrNameLst>
                                      </p:cBhvr>
                                      <p:to>
                                        <p:strVal val="visible"/>
                                      </p:to>
                                    </p:set>
                                    <p:animEffect transition="in" filter="wipe(down)">
                                      <p:cBhvr>
                                        <p:cTn id="258" dur="500"/>
                                        <p:tgtEl>
                                          <p:spTgt spid="15421"/>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2" presetClass="entr" presetSubtype="4" fill="hold" grpId="0" nodeType="clickEffect">
                                  <p:stCondLst>
                                    <p:cond delay="0"/>
                                  </p:stCondLst>
                                  <p:childTnLst>
                                    <p:set>
                                      <p:cBhvr>
                                        <p:cTn id="262" dur="1" fill="hold">
                                          <p:stCondLst>
                                            <p:cond delay="0"/>
                                          </p:stCondLst>
                                        </p:cTn>
                                        <p:tgtEl>
                                          <p:spTgt spid="15423"/>
                                        </p:tgtEl>
                                        <p:attrNameLst>
                                          <p:attrName>style.visibility</p:attrName>
                                        </p:attrNameLst>
                                      </p:cBhvr>
                                      <p:to>
                                        <p:strVal val="visible"/>
                                      </p:to>
                                    </p:set>
                                    <p:animEffect transition="in" filter="wipe(down)">
                                      <p:cBhvr>
                                        <p:cTn id="263" dur="500"/>
                                        <p:tgtEl>
                                          <p:spTgt spid="15423"/>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4" fill="hold" nodeType="clickEffect">
                                  <p:stCondLst>
                                    <p:cond delay="0"/>
                                  </p:stCondLst>
                                  <p:childTnLst>
                                    <p:set>
                                      <p:cBhvr>
                                        <p:cTn id="267" dur="1" fill="hold">
                                          <p:stCondLst>
                                            <p:cond delay="0"/>
                                          </p:stCondLst>
                                        </p:cTn>
                                        <p:tgtEl>
                                          <p:spTgt spid="15424"/>
                                        </p:tgtEl>
                                        <p:attrNameLst>
                                          <p:attrName>style.visibility</p:attrName>
                                        </p:attrNameLst>
                                      </p:cBhvr>
                                      <p:to>
                                        <p:strVal val="visible"/>
                                      </p:to>
                                    </p:set>
                                    <p:animEffect transition="in" filter="wipe(down)">
                                      <p:cBhvr>
                                        <p:cTn id="268" dur="500"/>
                                        <p:tgtEl>
                                          <p:spTgt spid="15424"/>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2" presetClass="entr" presetSubtype="2" fill="hold" nodeType="clickEffect">
                                  <p:stCondLst>
                                    <p:cond delay="0"/>
                                  </p:stCondLst>
                                  <p:childTnLst>
                                    <p:set>
                                      <p:cBhvr>
                                        <p:cTn id="272" dur="1" fill="hold">
                                          <p:stCondLst>
                                            <p:cond delay="0"/>
                                          </p:stCondLst>
                                        </p:cTn>
                                        <p:tgtEl>
                                          <p:spTgt spid="15425"/>
                                        </p:tgtEl>
                                        <p:attrNameLst>
                                          <p:attrName>style.visibility</p:attrName>
                                        </p:attrNameLst>
                                      </p:cBhvr>
                                      <p:to>
                                        <p:strVal val="visible"/>
                                      </p:to>
                                    </p:set>
                                    <p:animEffect transition="in" filter="wipe(right)">
                                      <p:cBhvr>
                                        <p:cTn id="273" dur="500"/>
                                        <p:tgtEl>
                                          <p:spTgt spid="15425"/>
                                        </p:tgtEl>
                                      </p:cBhvr>
                                    </p:animEffect>
                                  </p:childTnLst>
                                </p:cTn>
                              </p:par>
                              <p:par>
                                <p:cTn id="274" presetID="22" presetClass="entr" presetSubtype="4" fill="hold" grpId="0" nodeType="withEffect">
                                  <p:stCondLst>
                                    <p:cond delay="0"/>
                                  </p:stCondLst>
                                  <p:childTnLst>
                                    <p:set>
                                      <p:cBhvr>
                                        <p:cTn id="275" dur="1" fill="hold">
                                          <p:stCondLst>
                                            <p:cond delay="0"/>
                                          </p:stCondLst>
                                        </p:cTn>
                                        <p:tgtEl>
                                          <p:spTgt spid="15427"/>
                                        </p:tgtEl>
                                        <p:attrNameLst>
                                          <p:attrName>style.visibility</p:attrName>
                                        </p:attrNameLst>
                                      </p:cBhvr>
                                      <p:to>
                                        <p:strVal val="visible"/>
                                      </p:to>
                                    </p:set>
                                    <p:animEffect transition="in" filter="wipe(down)">
                                      <p:cBhvr>
                                        <p:cTn id="276" dur="500"/>
                                        <p:tgtEl>
                                          <p:spTgt spid="15427"/>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2" presetClass="entr" presetSubtype="4" fill="hold" nodeType="clickEffect">
                                  <p:stCondLst>
                                    <p:cond delay="0"/>
                                  </p:stCondLst>
                                  <p:childTnLst>
                                    <p:set>
                                      <p:cBhvr>
                                        <p:cTn id="280" dur="1" fill="hold">
                                          <p:stCondLst>
                                            <p:cond delay="0"/>
                                          </p:stCondLst>
                                        </p:cTn>
                                        <p:tgtEl>
                                          <p:spTgt spid="15428"/>
                                        </p:tgtEl>
                                        <p:attrNameLst>
                                          <p:attrName>style.visibility</p:attrName>
                                        </p:attrNameLst>
                                      </p:cBhvr>
                                      <p:to>
                                        <p:strVal val="visible"/>
                                      </p:to>
                                    </p:set>
                                    <p:animEffect transition="in" filter="wipe(down)">
                                      <p:cBhvr>
                                        <p:cTn id="281" dur="500"/>
                                        <p:tgtEl>
                                          <p:spTgt spid="15428"/>
                                        </p:tgtEl>
                                      </p:cBhvr>
                                    </p:animEffect>
                                  </p:childTnLst>
                                </p:cTn>
                              </p:par>
                              <p:par>
                                <p:cTn id="282" presetID="22" presetClass="entr" presetSubtype="4" fill="hold" grpId="0" nodeType="withEffect">
                                  <p:stCondLst>
                                    <p:cond delay="0"/>
                                  </p:stCondLst>
                                  <p:childTnLst>
                                    <p:set>
                                      <p:cBhvr>
                                        <p:cTn id="283" dur="1" fill="hold">
                                          <p:stCondLst>
                                            <p:cond delay="0"/>
                                          </p:stCondLst>
                                        </p:cTn>
                                        <p:tgtEl>
                                          <p:spTgt spid="15430"/>
                                        </p:tgtEl>
                                        <p:attrNameLst>
                                          <p:attrName>style.visibility</p:attrName>
                                        </p:attrNameLst>
                                      </p:cBhvr>
                                      <p:to>
                                        <p:strVal val="visible"/>
                                      </p:to>
                                    </p:set>
                                    <p:animEffect transition="in" filter="wipe(down)">
                                      <p:cBhvr>
                                        <p:cTn id="284" dur="500"/>
                                        <p:tgtEl>
                                          <p:spTgt spid="15430"/>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2" presetClass="entr" presetSubtype="4" fill="hold" nodeType="clickEffect">
                                  <p:stCondLst>
                                    <p:cond delay="0"/>
                                  </p:stCondLst>
                                  <p:childTnLst>
                                    <p:set>
                                      <p:cBhvr>
                                        <p:cTn id="288" dur="1" fill="hold">
                                          <p:stCondLst>
                                            <p:cond delay="0"/>
                                          </p:stCondLst>
                                        </p:cTn>
                                        <p:tgtEl>
                                          <p:spTgt spid="15432"/>
                                        </p:tgtEl>
                                        <p:attrNameLst>
                                          <p:attrName>style.visibility</p:attrName>
                                        </p:attrNameLst>
                                      </p:cBhvr>
                                      <p:to>
                                        <p:strVal val="visible"/>
                                      </p:to>
                                    </p:set>
                                    <p:animEffect transition="in" filter="wipe(down)">
                                      <p:cBhvr>
                                        <p:cTn id="289" dur="500"/>
                                        <p:tgtEl>
                                          <p:spTgt spid="15432"/>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22" presetClass="entr" presetSubtype="4" fill="hold" nodeType="clickEffect">
                                  <p:stCondLst>
                                    <p:cond delay="0"/>
                                  </p:stCondLst>
                                  <p:childTnLst>
                                    <p:set>
                                      <p:cBhvr>
                                        <p:cTn id="293" dur="1" fill="hold">
                                          <p:stCondLst>
                                            <p:cond delay="0"/>
                                          </p:stCondLst>
                                        </p:cTn>
                                        <p:tgtEl>
                                          <p:spTgt spid="15433"/>
                                        </p:tgtEl>
                                        <p:attrNameLst>
                                          <p:attrName>style.visibility</p:attrName>
                                        </p:attrNameLst>
                                      </p:cBhvr>
                                      <p:to>
                                        <p:strVal val="visible"/>
                                      </p:to>
                                    </p:set>
                                    <p:animEffect transition="in" filter="wipe(down)">
                                      <p:cBhvr>
                                        <p:cTn id="294" dur="500"/>
                                        <p:tgtEl>
                                          <p:spTgt spid="15433"/>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2" presetClass="entr" presetSubtype="1" fill="hold" nodeType="clickEffect">
                                  <p:stCondLst>
                                    <p:cond delay="0"/>
                                  </p:stCondLst>
                                  <p:childTnLst>
                                    <p:set>
                                      <p:cBhvr>
                                        <p:cTn id="298" dur="1" fill="hold">
                                          <p:stCondLst>
                                            <p:cond delay="0"/>
                                          </p:stCondLst>
                                        </p:cTn>
                                        <p:tgtEl>
                                          <p:spTgt spid="15434"/>
                                        </p:tgtEl>
                                        <p:attrNameLst>
                                          <p:attrName>style.visibility</p:attrName>
                                        </p:attrNameLst>
                                      </p:cBhvr>
                                      <p:to>
                                        <p:strVal val="visible"/>
                                      </p:to>
                                    </p:set>
                                    <p:anim calcmode="lin" valueType="num">
                                      <p:cBhvr additive="base">
                                        <p:cTn id="299" dur="1000" fill="hold"/>
                                        <p:tgtEl>
                                          <p:spTgt spid="15434"/>
                                        </p:tgtEl>
                                        <p:attrNameLst>
                                          <p:attrName>ppt_x</p:attrName>
                                        </p:attrNameLst>
                                      </p:cBhvr>
                                      <p:tavLst>
                                        <p:tav tm="0">
                                          <p:val>
                                            <p:strVal val="#ppt_x"/>
                                          </p:val>
                                        </p:tav>
                                        <p:tav tm="100000">
                                          <p:val>
                                            <p:strVal val="#ppt_x"/>
                                          </p:val>
                                        </p:tav>
                                      </p:tavLst>
                                    </p:anim>
                                    <p:anim calcmode="lin" valueType="num">
                                      <p:cBhvr additive="base">
                                        <p:cTn id="300" dur="1000" fill="hold"/>
                                        <p:tgtEl>
                                          <p:spTgt spid="15434"/>
                                        </p:tgtEl>
                                        <p:attrNameLst>
                                          <p:attrName>ppt_y</p:attrName>
                                        </p:attrNameLst>
                                      </p:cBhvr>
                                      <p:tavLst>
                                        <p:tav tm="0">
                                          <p:val>
                                            <p:strVal val="0-#ppt_h/2"/>
                                          </p:val>
                                        </p:tav>
                                        <p:tav tm="100000">
                                          <p:val>
                                            <p:strVal val="#ppt_y"/>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22" presetClass="entr" presetSubtype="4" fill="hold" grpId="0" nodeType="clickEffect">
                                  <p:stCondLst>
                                    <p:cond delay="0"/>
                                  </p:stCondLst>
                                  <p:childTnLst>
                                    <p:set>
                                      <p:cBhvr>
                                        <p:cTn id="304" dur="1" fill="hold">
                                          <p:stCondLst>
                                            <p:cond delay="0"/>
                                          </p:stCondLst>
                                        </p:cTn>
                                        <p:tgtEl>
                                          <p:spTgt spid="15435"/>
                                        </p:tgtEl>
                                        <p:attrNameLst>
                                          <p:attrName>style.visibility</p:attrName>
                                        </p:attrNameLst>
                                      </p:cBhvr>
                                      <p:to>
                                        <p:strVal val="visible"/>
                                      </p:to>
                                    </p:set>
                                    <p:animEffect transition="in" filter="wipe(down)">
                                      <p:cBhvr>
                                        <p:cTn id="305" dur="500"/>
                                        <p:tgtEl>
                                          <p:spTgt spid="15435"/>
                                        </p:tgtEl>
                                      </p:cBhvr>
                                    </p:animEffec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22" presetClass="entr" presetSubtype="1" fill="hold" grpId="0" nodeType="clickEffect">
                                  <p:stCondLst>
                                    <p:cond delay="0"/>
                                  </p:stCondLst>
                                  <p:childTnLst>
                                    <p:set>
                                      <p:cBhvr>
                                        <p:cTn id="309" dur="1" fill="hold">
                                          <p:stCondLst>
                                            <p:cond delay="0"/>
                                          </p:stCondLst>
                                        </p:cTn>
                                        <p:tgtEl>
                                          <p:spTgt spid="15436"/>
                                        </p:tgtEl>
                                        <p:attrNameLst>
                                          <p:attrName>style.visibility</p:attrName>
                                        </p:attrNameLst>
                                      </p:cBhvr>
                                      <p:to>
                                        <p:strVal val="visible"/>
                                      </p:to>
                                    </p:set>
                                    <p:animEffect transition="in" filter="wipe(up)">
                                      <p:cBhvr>
                                        <p:cTn id="310" dur="500"/>
                                        <p:tgtEl>
                                          <p:spTgt spid="15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6" grpId="0"/>
      <p:bldP spid="15368" grpId="0"/>
      <p:bldP spid="15369" grpId="0"/>
      <p:bldP spid="15372" grpId="0"/>
      <p:bldP spid="15374" grpId="0"/>
      <p:bldP spid="15377" grpId="0"/>
      <p:bldP spid="15380" grpId="0"/>
      <p:bldP spid="15383" grpId="0"/>
      <p:bldP spid="15387" grpId="0"/>
      <p:bldP spid="15388" grpId="0"/>
      <p:bldP spid="15396" grpId="0"/>
      <p:bldP spid="15398" grpId="0"/>
      <p:bldP spid="15402" grpId="0"/>
      <p:bldP spid="15404" grpId="0"/>
      <p:bldP spid="15408" grpId="0"/>
      <p:bldP spid="15412" grpId="0"/>
      <p:bldP spid="15422" grpId="0"/>
      <p:bldP spid="15423" grpId="0"/>
      <p:bldP spid="15427" grpId="0"/>
      <p:bldP spid="15430" grpId="0"/>
      <p:bldP spid="15435" grpId="0"/>
      <p:bldP spid="15436" grpId="0"/>
      <p:bldP spid="154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a:extLst>
              <a:ext uri="{FF2B5EF4-FFF2-40B4-BE49-F238E27FC236}">
                <a16:creationId xmlns:a16="http://schemas.microsoft.com/office/drawing/2014/main" id="{B4F4E926-3404-4BA2-BEB8-4E26B6EE5730}"/>
              </a:ext>
            </a:extLst>
          </p:cNvPr>
          <p:cNvSpPr txBox="1">
            <a:spLocks noChangeArrowheads="1"/>
          </p:cNvSpPr>
          <p:nvPr/>
        </p:nvSpPr>
        <p:spPr bwMode="auto">
          <a:xfrm>
            <a:off x="0" y="28575"/>
            <a:ext cx="9144000" cy="10699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Q10.16:The end A of a line AB is 25 mm behind the V.P. and is below the H.P. The end B is 12 mm in front of the VP and is above the HP The distance between the projectors is 65mm. The line is inclined at 40 to the HP and its HT is 20 mm behind the VP. Draw the projections of the line and determine its true length and the VT</a:t>
            </a:r>
          </a:p>
        </p:txBody>
      </p:sp>
      <p:sp>
        <p:nvSpPr>
          <p:cNvPr id="12293" name="Text Box 5">
            <a:extLst>
              <a:ext uri="{FF2B5EF4-FFF2-40B4-BE49-F238E27FC236}">
                <a16:creationId xmlns:a16="http://schemas.microsoft.com/office/drawing/2014/main" id="{B4809A09-2DD0-4C32-848A-A3B20825CA9E}"/>
              </a:ext>
            </a:extLst>
          </p:cNvPr>
          <p:cNvSpPr txBox="1">
            <a:spLocks noChangeArrowheads="1"/>
          </p:cNvSpPr>
          <p:nvPr/>
        </p:nvSpPr>
        <p:spPr bwMode="auto">
          <a:xfrm>
            <a:off x="927100" y="4530725"/>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12294" name="Line 6">
            <a:extLst>
              <a:ext uri="{FF2B5EF4-FFF2-40B4-BE49-F238E27FC236}">
                <a16:creationId xmlns:a16="http://schemas.microsoft.com/office/drawing/2014/main" id="{7AA4B51F-7B62-4BCC-959E-62E85944E9C9}"/>
              </a:ext>
            </a:extLst>
          </p:cNvPr>
          <p:cNvSpPr>
            <a:spLocks noChangeShapeType="1"/>
          </p:cNvSpPr>
          <p:nvPr/>
        </p:nvSpPr>
        <p:spPr bwMode="auto">
          <a:xfrm>
            <a:off x="1470025" y="4778375"/>
            <a:ext cx="4930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Text Box 7">
            <a:extLst>
              <a:ext uri="{FF2B5EF4-FFF2-40B4-BE49-F238E27FC236}">
                <a16:creationId xmlns:a16="http://schemas.microsoft.com/office/drawing/2014/main" id="{EE6DB8AC-DE4A-44A3-AB4E-2FF459316BE9}"/>
              </a:ext>
            </a:extLst>
          </p:cNvPr>
          <p:cNvSpPr txBox="1">
            <a:spLocks noChangeArrowheads="1"/>
          </p:cNvSpPr>
          <p:nvPr/>
        </p:nvSpPr>
        <p:spPr bwMode="auto">
          <a:xfrm>
            <a:off x="6516688" y="4602163"/>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12296" name="Text Box 8">
            <a:extLst>
              <a:ext uri="{FF2B5EF4-FFF2-40B4-BE49-F238E27FC236}">
                <a16:creationId xmlns:a16="http://schemas.microsoft.com/office/drawing/2014/main" id="{C5549084-81AF-491D-8C49-F6E0FC9852D2}"/>
              </a:ext>
            </a:extLst>
          </p:cNvPr>
          <p:cNvSpPr txBox="1">
            <a:spLocks noChangeArrowheads="1"/>
          </p:cNvSpPr>
          <p:nvPr/>
        </p:nvSpPr>
        <p:spPr bwMode="auto">
          <a:xfrm>
            <a:off x="927100" y="1343025"/>
            <a:ext cx="31400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rPr>
              <a:t>A</a:t>
            </a:r>
            <a:r>
              <a:rPr lang="en-US" altLang="en-US" sz="1400" b="1" baseline="-25000">
                <a:solidFill>
                  <a:schemeClr val="accent2"/>
                </a:solidFill>
              </a:rPr>
              <a:t>0</a:t>
            </a:r>
            <a:r>
              <a:rPr lang="en-US" altLang="en-US" sz="1400" b="1">
                <a:solidFill>
                  <a:schemeClr val="accent2"/>
                </a:solidFill>
              </a:rPr>
              <a:t>B</a:t>
            </a:r>
            <a:r>
              <a:rPr lang="en-US" altLang="en-US" sz="1400" b="1" baseline="-25000">
                <a:solidFill>
                  <a:schemeClr val="accent2"/>
                </a:solidFill>
              </a:rPr>
              <a:t>0</a:t>
            </a:r>
            <a:r>
              <a:rPr lang="en-US" altLang="en-US" sz="1400" b="1">
                <a:solidFill>
                  <a:schemeClr val="accent2"/>
                </a:solidFill>
              </a:rPr>
              <a:t>=65mm                                               A is 25mm </a:t>
            </a:r>
            <a:r>
              <a:rPr lang="en-US" altLang="en-US" sz="1400" b="1">
                <a:solidFill>
                  <a:schemeClr val="accent2"/>
                </a:solidFill>
                <a:cs typeface="Arial" panose="020B0604020202020204" pitchFamily="34" charset="0"/>
              </a:rPr>
              <a:t>←V.P.&amp; is </a:t>
            </a:r>
            <a:r>
              <a:rPr lang="en-US" altLang="en-US" b="1"/>
              <a:t>↓</a:t>
            </a:r>
            <a:r>
              <a:rPr lang="en-US" altLang="en-US" sz="1400" b="1">
                <a:solidFill>
                  <a:schemeClr val="accent2"/>
                </a:solidFill>
                <a:cs typeface="Arial" panose="020B0604020202020204" pitchFamily="34" charset="0"/>
              </a:rPr>
              <a:t>H.P.           B is 12mm →</a:t>
            </a:r>
            <a:r>
              <a:rPr lang="en-US" altLang="en-US" sz="1400" b="1">
                <a:solidFill>
                  <a:schemeClr val="accent2"/>
                </a:solidFill>
              </a:rPr>
              <a:t>V.P. &amp; is above HP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 40º</a:t>
            </a:r>
          </a:p>
        </p:txBody>
      </p:sp>
      <p:sp>
        <p:nvSpPr>
          <p:cNvPr id="12297" name="Text Box 9">
            <a:extLst>
              <a:ext uri="{FF2B5EF4-FFF2-40B4-BE49-F238E27FC236}">
                <a16:creationId xmlns:a16="http://schemas.microsoft.com/office/drawing/2014/main" id="{7CD4E684-9562-4001-8AE0-68695D1A7D76}"/>
              </a:ext>
            </a:extLst>
          </p:cNvPr>
          <p:cNvSpPr txBox="1">
            <a:spLocks noChangeArrowheads="1"/>
          </p:cNvSpPr>
          <p:nvPr/>
        </p:nvSpPr>
        <p:spPr bwMode="auto">
          <a:xfrm>
            <a:off x="6003925" y="1343025"/>
            <a:ext cx="2517775"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find/draw,</a:t>
            </a:r>
          </a:p>
          <a:p>
            <a:pPr>
              <a:spcBef>
                <a:spcPct val="50000"/>
              </a:spcBef>
            </a:pPr>
            <a:r>
              <a:rPr lang="en-US" altLang="en-US" sz="1400" b="1">
                <a:solidFill>
                  <a:schemeClr val="accent2"/>
                </a:solidFill>
              </a:rPr>
              <a:t>F.V., T.V., T.L., v’</a:t>
            </a:r>
            <a:endParaRPr lang="en-US" altLang="en-US" sz="1400" b="1">
              <a:solidFill>
                <a:schemeClr val="accent2"/>
              </a:solidFill>
              <a:cs typeface="Arial" panose="020B0604020202020204" pitchFamily="34" charset="0"/>
            </a:endParaRPr>
          </a:p>
        </p:txBody>
      </p:sp>
      <p:sp>
        <p:nvSpPr>
          <p:cNvPr id="12298" name="Line 10">
            <a:extLst>
              <a:ext uri="{FF2B5EF4-FFF2-40B4-BE49-F238E27FC236}">
                <a16:creationId xmlns:a16="http://schemas.microsoft.com/office/drawing/2014/main" id="{9E0DA1DA-5A0C-408B-A81D-EB8863A34C16}"/>
              </a:ext>
            </a:extLst>
          </p:cNvPr>
          <p:cNvSpPr>
            <a:spLocks noChangeShapeType="1"/>
          </p:cNvSpPr>
          <p:nvPr/>
        </p:nvSpPr>
        <p:spPr bwMode="auto">
          <a:xfrm>
            <a:off x="2282825" y="2667000"/>
            <a:ext cx="0" cy="383540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1">
            <a:extLst>
              <a:ext uri="{FF2B5EF4-FFF2-40B4-BE49-F238E27FC236}">
                <a16:creationId xmlns:a16="http://schemas.microsoft.com/office/drawing/2014/main" id="{85CB463C-BDA6-4B18-BEF0-0178D9CBAB27}"/>
              </a:ext>
            </a:extLst>
          </p:cNvPr>
          <p:cNvSpPr>
            <a:spLocks noChangeShapeType="1"/>
          </p:cNvSpPr>
          <p:nvPr/>
        </p:nvSpPr>
        <p:spPr bwMode="auto">
          <a:xfrm>
            <a:off x="4624388" y="4270375"/>
            <a:ext cx="0" cy="223520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2">
            <a:extLst>
              <a:ext uri="{FF2B5EF4-FFF2-40B4-BE49-F238E27FC236}">
                <a16:creationId xmlns:a16="http://schemas.microsoft.com/office/drawing/2014/main" id="{1BBC8AF5-DEE9-4B8B-919F-7547AFEAAF12}"/>
              </a:ext>
            </a:extLst>
          </p:cNvPr>
          <p:cNvSpPr>
            <a:spLocks noChangeShapeType="1"/>
          </p:cNvSpPr>
          <p:nvPr/>
        </p:nvSpPr>
        <p:spPr bwMode="auto">
          <a:xfrm>
            <a:off x="2282825" y="6057900"/>
            <a:ext cx="23399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Oval 13">
            <a:extLst>
              <a:ext uri="{FF2B5EF4-FFF2-40B4-BE49-F238E27FC236}">
                <a16:creationId xmlns:a16="http://schemas.microsoft.com/office/drawing/2014/main" id="{C9DD741A-9A36-4192-9EA6-F06B54534281}"/>
              </a:ext>
            </a:extLst>
          </p:cNvPr>
          <p:cNvSpPr>
            <a:spLocks noChangeArrowheads="1"/>
          </p:cNvSpPr>
          <p:nvPr/>
        </p:nvSpPr>
        <p:spPr bwMode="auto">
          <a:xfrm>
            <a:off x="2263775" y="3863975"/>
            <a:ext cx="46038" cy="460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Line 14">
            <a:extLst>
              <a:ext uri="{FF2B5EF4-FFF2-40B4-BE49-F238E27FC236}">
                <a16:creationId xmlns:a16="http://schemas.microsoft.com/office/drawing/2014/main" id="{13EBB5C7-55CD-46AB-A1BE-4BF3F2C1E063}"/>
              </a:ext>
            </a:extLst>
          </p:cNvPr>
          <p:cNvSpPr>
            <a:spLocks noChangeShapeType="1"/>
          </p:cNvSpPr>
          <p:nvPr/>
        </p:nvSpPr>
        <p:spPr bwMode="auto">
          <a:xfrm flipH="1">
            <a:off x="1333500" y="3881438"/>
            <a:ext cx="8651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5">
            <a:extLst>
              <a:ext uri="{FF2B5EF4-FFF2-40B4-BE49-F238E27FC236}">
                <a16:creationId xmlns:a16="http://schemas.microsoft.com/office/drawing/2014/main" id="{8E139438-6D5F-4B0C-90CA-B2F9F1836C3A}"/>
              </a:ext>
            </a:extLst>
          </p:cNvPr>
          <p:cNvSpPr>
            <a:spLocks noChangeShapeType="1"/>
          </p:cNvSpPr>
          <p:nvPr/>
        </p:nvSpPr>
        <p:spPr bwMode="auto">
          <a:xfrm>
            <a:off x="1671638" y="3881438"/>
            <a:ext cx="0" cy="8953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Text Box 16">
            <a:extLst>
              <a:ext uri="{FF2B5EF4-FFF2-40B4-BE49-F238E27FC236}">
                <a16:creationId xmlns:a16="http://schemas.microsoft.com/office/drawing/2014/main" id="{EDC42620-B9B0-4439-A16A-B8D9629E09DE}"/>
              </a:ext>
            </a:extLst>
          </p:cNvPr>
          <p:cNvSpPr txBox="1">
            <a:spLocks noChangeArrowheads="1"/>
          </p:cNvSpPr>
          <p:nvPr/>
        </p:nvSpPr>
        <p:spPr bwMode="auto">
          <a:xfrm rot="16200000">
            <a:off x="1111251" y="4125912"/>
            <a:ext cx="442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25</a:t>
            </a:r>
          </a:p>
        </p:txBody>
      </p:sp>
      <p:sp>
        <p:nvSpPr>
          <p:cNvPr id="12305" name="Text Box 17">
            <a:extLst>
              <a:ext uri="{FF2B5EF4-FFF2-40B4-BE49-F238E27FC236}">
                <a16:creationId xmlns:a16="http://schemas.microsoft.com/office/drawing/2014/main" id="{E66E1C7D-8E7D-4FCA-92DE-22C63159A011}"/>
              </a:ext>
            </a:extLst>
          </p:cNvPr>
          <p:cNvSpPr txBox="1">
            <a:spLocks noChangeArrowheads="1"/>
          </p:cNvSpPr>
          <p:nvPr/>
        </p:nvSpPr>
        <p:spPr bwMode="auto">
          <a:xfrm>
            <a:off x="1990725" y="3627438"/>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12306" name="Text Box 18">
            <a:extLst>
              <a:ext uri="{FF2B5EF4-FFF2-40B4-BE49-F238E27FC236}">
                <a16:creationId xmlns:a16="http://schemas.microsoft.com/office/drawing/2014/main" id="{9D12F197-180D-40F1-A2DC-BD5D48DCD5F2}"/>
              </a:ext>
            </a:extLst>
          </p:cNvPr>
          <p:cNvSpPr txBox="1">
            <a:spLocks noChangeArrowheads="1"/>
          </p:cNvSpPr>
          <p:nvPr/>
        </p:nvSpPr>
        <p:spPr bwMode="auto">
          <a:xfrm>
            <a:off x="2944813" y="6096000"/>
            <a:ext cx="442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65</a:t>
            </a:r>
          </a:p>
        </p:txBody>
      </p:sp>
      <p:sp>
        <p:nvSpPr>
          <p:cNvPr id="12307" name="Oval 19">
            <a:extLst>
              <a:ext uri="{FF2B5EF4-FFF2-40B4-BE49-F238E27FC236}">
                <a16:creationId xmlns:a16="http://schemas.microsoft.com/office/drawing/2014/main" id="{C534ECA2-F0E2-4B0A-A3C4-90D6C1AB64F2}"/>
              </a:ext>
            </a:extLst>
          </p:cNvPr>
          <p:cNvSpPr>
            <a:spLocks noChangeArrowheads="1"/>
          </p:cNvSpPr>
          <p:nvPr/>
        </p:nvSpPr>
        <p:spPr bwMode="auto">
          <a:xfrm>
            <a:off x="4595813" y="5184775"/>
            <a:ext cx="46037" cy="460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Line 20">
            <a:extLst>
              <a:ext uri="{FF2B5EF4-FFF2-40B4-BE49-F238E27FC236}">
                <a16:creationId xmlns:a16="http://schemas.microsoft.com/office/drawing/2014/main" id="{3C5C9D73-2B21-4857-A1A3-D6C8417E918D}"/>
              </a:ext>
            </a:extLst>
          </p:cNvPr>
          <p:cNvSpPr>
            <a:spLocks noChangeShapeType="1"/>
          </p:cNvSpPr>
          <p:nvPr/>
        </p:nvSpPr>
        <p:spPr bwMode="auto">
          <a:xfrm flipH="1" flipV="1">
            <a:off x="4624388" y="5213350"/>
            <a:ext cx="1647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Line 21">
            <a:extLst>
              <a:ext uri="{FF2B5EF4-FFF2-40B4-BE49-F238E27FC236}">
                <a16:creationId xmlns:a16="http://schemas.microsoft.com/office/drawing/2014/main" id="{D36D7204-ED7F-4A04-83C0-3D1FE9CED450}"/>
              </a:ext>
            </a:extLst>
          </p:cNvPr>
          <p:cNvSpPr>
            <a:spLocks noChangeShapeType="1"/>
          </p:cNvSpPr>
          <p:nvPr/>
        </p:nvSpPr>
        <p:spPr bwMode="auto">
          <a:xfrm>
            <a:off x="6003925" y="4779963"/>
            <a:ext cx="0" cy="4302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0" name="Text Box 22">
            <a:extLst>
              <a:ext uri="{FF2B5EF4-FFF2-40B4-BE49-F238E27FC236}">
                <a16:creationId xmlns:a16="http://schemas.microsoft.com/office/drawing/2014/main" id="{78A80C77-BF3B-4D6A-B7F8-DCC81381993F}"/>
              </a:ext>
            </a:extLst>
          </p:cNvPr>
          <p:cNvSpPr txBox="1">
            <a:spLocks noChangeArrowheads="1"/>
          </p:cNvSpPr>
          <p:nvPr/>
        </p:nvSpPr>
        <p:spPr bwMode="auto">
          <a:xfrm rot="16200000">
            <a:off x="5965825" y="4784725"/>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12</a:t>
            </a:r>
          </a:p>
        </p:txBody>
      </p:sp>
      <p:sp>
        <p:nvSpPr>
          <p:cNvPr id="12311" name="Text Box 23">
            <a:extLst>
              <a:ext uri="{FF2B5EF4-FFF2-40B4-BE49-F238E27FC236}">
                <a16:creationId xmlns:a16="http://schemas.microsoft.com/office/drawing/2014/main" id="{1C33302E-6CBC-4D32-AD06-D78F39CA2847}"/>
              </a:ext>
            </a:extLst>
          </p:cNvPr>
          <p:cNvSpPr txBox="1">
            <a:spLocks noChangeArrowheads="1"/>
          </p:cNvSpPr>
          <p:nvPr/>
        </p:nvSpPr>
        <p:spPr bwMode="auto">
          <a:xfrm>
            <a:off x="4572000" y="5184775"/>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12312" name="Line 24">
            <a:extLst>
              <a:ext uri="{FF2B5EF4-FFF2-40B4-BE49-F238E27FC236}">
                <a16:creationId xmlns:a16="http://schemas.microsoft.com/office/drawing/2014/main" id="{47732549-3955-4A97-A1F7-FAE0061B00D6}"/>
              </a:ext>
            </a:extLst>
          </p:cNvPr>
          <p:cNvSpPr>
            <a:spLocks noChangeShapeType="1"/>
          </p:cNvSpPr>
          <p:nvPr/>
        </p:nvSpPr>
        <p:spPr bwMode="auto">
          <a:xfrm>
            <a:off x="2282825" y="3881438"/>
            <a:ext cx="2339975" cy="132873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Line 25">
            <a:extLst>
              <a:ext uri="{FF2B5EF4-FFF2-40B4-BE49-F238E27FC236}">
                <a16:creationId xmlns:a16="http://schemas.microsoft.com/office/drawing/2014/main" id="{6697EE9A-E3C0-4F6E-AA64-E680EE9635A4}"/>
              </a:ext>
            </a:extLst>
          </p:cNvPr>
          <p:cNvSpPr>
            <a:spLocks noChangeShapeType="1"/>
          </p:cNvSpPr>
          <p:nvPr/>
        </p:nvSpPr>
        <p:spPr bwMode="auto">
          <a:xfrm>
            <a:off x="1808163" y="4052888"/>
            <a:ext cx="1411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4" name="Line 26">
            <a:extLst>
              <a:ext uri="{FF2B5EF4-FFF2-40B4-BE49-F238E27FC236}">
                <a16:creationId xmlns:a16="http://schemas.microsoft.com/office/drawing/2014/main" id="{9B360C9C-C23F-4938-B5DB-91B21375909E}"/>
              </a:ext>
            </a:extLst>
          </p:cNvPr>
          <p:cNvSpPr>
            <a:spLocks noChangeShapeType="1"/>
          </p:cNvSpPr>
          <p:nvPr/>
        </p:nvSpPr>
        <p:spPr bwMode="auto">
          <a:xfrm flipV="1">
            <a:off x="1922463" y="4052888"/>
            <a:ext cx="0" cy="7223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5" name="Text Box 27">
            <a:extLst>
              <a:ext uri="{FF2B5EF4-FFF2-40B4-BE49-F238E27FC236}">
                <a16:creationId xmlns:a16="http://schemas.microsoft.com/office/drawing/2014/main" id="{33B76822-0512-4B80-BAE0-2E412263D53A}"/>
              </a:ext>
            </a:extLst>
          </p:cNvPr>
          <p:cNvSpPr txBox="1">
            <a:spLocks noChangeArrowheads="1"/>
          </p:cNvSpPr>
          <p:nvPr/>
        </p:nvSpPr>
        <p:spPr bwMode="auto">
          <a:xfrm rot="16200000">
            <a:off x="1585912" y="4270376"/>
            <a:ext cx="442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20</a:t>
            </a:r>
          </a:p>
        </p:txBody>
      </p:sp>
      <p:sp>
        <p:nvSpPr>
          <p:cNvPr id="12316" name="Oval 28">
            <a:extLst>
              <a:ext uri="{FF2B5EF4-FFF2-40B4-BE49-F238E27FC236}">
                <a16:creationId xmlns:a16="http://schemas.microsoft.com/office/drawing/2014/main" id="{B6508C92-9AED-4D7B-841E-69FA3BE889C6}"/>
              </a:ext>
            </a:extLst>
          </p:cNvPr>
          <p:cNvSpPr>
            <a:spLocks noChangeArrowheads="1"/>
          </p:cNvSpPr>
          <p:nvPr/>
        </p:nvSpPr>
        <p:spPr bwMode="auto">
          <a:xfrm>
            <a:off x="2560638" y="4029075"/>
            <a:ext cx="46037" cy="460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Text Box 29">
            <a:extLst>
              <a:ext uri="{FF2B5EF4-FFF2-40B4-BE49-F238E27FC236}">
                <a16:creationId xmlns:a16="http://schemas.microsoft.com/office/drawing/2014/main" id="{6E4EFF38-C689-40CB-81BF-86A2208A66B5}"/>
              </a:ext>
            </a:extLst>
          </p:cNvPr>
          <p:cNvSpPr txBox="1">
            <a:spLocks noChangeArrowheads="1"/>
          </p:cNvSpPr>
          <p:nvPr/>
        </p:nvSpPr>
        <p:spPr bwMode="auto">
          <a:xfrm>
            <a:off x="2339975" y="4011613"/>
            <a:ext cx="430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h</a:t>
            </a:r>
          </a:p>
        </p:txBody>
      </p:sp>
      <p:sp>
        <p:nvSpPr>
          <p:cNvPr id="12318" name="Line 30">
            <a:extLst>
              <a:ext uri="{FF2B5EF4-FFF2-40B4-BE49-F238E27FC236}">
                <a16:creationId xmlns:a16="http://schemas.microsoft.com/office/drawing/2014/main" id="{A7CA247E-DAAE-4C32-B10B-6022A5D406D8}"/>
              </a:ext>
            </a:extLst>
          </p:cNvPr>
          <p:cNvSpPr>
            <a:spLocks noChangeShapeType="1"/>
          </p:cNvSpPr>
          <p:nvPr/>
        </p:nvSpPr>
        <p:spPr bwMode="auto">
          <a:xfrm>
            <a:off x="2579688" y="4052888"/>
            <a:ext cx="0" cy="72707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9" name="Text Box 31">
            <a:extLst>
              <a:ext uri="{FF2B5EF4-FFF2-40B4-BE49-F238E27FC236}">
                <a16:creationId xmlns:a16="http://schemas.microsoft.com/office/drawing/2014/main" id="{CD6D68BA-4650-4A69-9C4C-4799307C1F88}"/>
              </a:ext>
            </a:extLst>
          </p:cNvPr>
          <p:cNvSpPr txBox="1">
            <a:spLocks noChangeArrowheads="1"/>
          </p:cNvSpPr>
          <p:nvPr/>
        </p:nvSpPr>
        <p:spPr bwMode="auto">
          <a:xfrm>
            <a:off x="2282825" y="4537075"/>
            <a:ext cx="4302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h’</a:t>
            </a:r>
          </a:p>
        </p:txBody>
      </p:sp>
      <p:sp>
        <p:nvSpPr>
          <p:cNvPr id="12320" name="Oval 32">
            <a:extLst>
              <a:ext uri="{FF2B5EF4-FFF2-40B4-BE49-F238E27FC236}">
                <a16:creationId xmlns:a16="http://schemas.microsoft.com/office/drawing/2014/main" id="{8E2DC713-F381-4F4A-8046-8F4086CAA2BB}"/>
              </a:ext>
            </a:extLst>
          </p:cNvPr>
          <p:cNvSpPr>
            <a:spLocks noChangeArrowheads="1"/>
          </p:cNvSpPr>
          <p:nvPr/>
        </p:nvSpPr>
        <p:spPr bwMode="auto">
          <a:xfrm>
            <a:off x="2555875" y="4752975"/>
            <a:ext cx="46038" cy="460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1" name="Line 33">
            <a:extLst>
              <a:ext uri="{FF2B5EF4-FFF2-40B4-BE49-F238E27FC236}">
                <a16:creationId xmlns:a16="http://schemas.microsoft.com/office/drawing/2014/main" id="{BB056322-0C79-4EF7-BF15-4355326FF182}"/>
              </a:ext>
            </a:extLst>
          </p:cNvPr>
          <p:cNvSpPr>
            <a:spLocks noChangeShapeType="1"/>
          </p:cNvSpPr>
          <p:nvPr/>
        </p:nvSpPr>
        <p:spPr bwMode="auto">
          <a:xfrm>
            <a:off x="2579688" y="4052888"/>
            <a:ext cx="2725737"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4" name="Arc 36">
            <a:extLst>
              <a:ext uri="{FF2B5EF4-FFF2-40B4-BE49-F238E27FC236}">
                <a16:creationId xmlns:a16="http://schemas.microsoft.com/office/drawing/2014/main" id="{8AD34709-48E3-4549-B965-4F6AC7B8D5E4}"/>
              </a:ext>
            </a:extLst>
          </p:cNvPr>
          <p:cNvSpPr>
            <a:spLocks/>
          </p:cNvSpPr>
          <p:nvPr/>
        </p:nvSpPr>
        <p:spPr bwMode="auto">
          <a:xfrm rot="5400000">
            <a:off x="3180556" y="3458369"/>
            <a:ext cx="1157288" cy="2349500"/>
          </a:xfrm>
          <a:custGeom>
            <a:avLst/>
            <a:gdLst>
              <a:gd name="G0" fmla="+- 0 0 0"/>
              <a:gd name="G1" fmla="+- 21600 0 0"/>
              <a:gd name="G2" fmla="+- 21600 0 0"/>
              <a:gd name="T0" fmla="*/ 0 w 10637"/>
              <a:gd name="T1" fmla="*/ 0 h 21600"/>
              <a:gd name="T2" fmla="*/ 10637 w 10637"/>
              <a:gd name="T3" fmla="*/ 2801 h 21600"/>
              <a:gd name="T4" fmla="*/ 0 w 10637"/>
              <a:gd name="T5" fmla="*/ 21600 h 21600"/>
            </a:gdLst>
            <a:ahLst/>
            <a:cxnLst>
              <a:cxn ang="0">
                <a:pos x="T0" y="T1"/>
              </a:cxn>
              <a:cxn ang="0">
                <a:pos x="T2" y="T3"/>
              </a:cxn>
              <a:cxn ang="0">
                <a:pos x="T4" y="T5"/>
              </a:cxn>
            </a:cxnLst>
            <a:rect l="0" t="0" r="r" b="b"/>
            <a:pathLst>
              <a:path w="10637" h="21600" fill="none" extrusionOk="0">
                <a:moveTo>
                  <a:pt x="0" y="0"/>
                </a:moveTo>
                <a:cubicBezTo>
                  <a:pt x="3727" y="0"/>
                  <a:pt x="7392" y="964"/>
                  <a:pt x="10637" y="2800"/>
                </a:cubicBezTo>
              </a:path>
              <a:path w="10637" h="21600" stroke="0" extrusionOk="0">
                <a:moveTo>
                  <a:pt x="0" y="0"/>
                </a:moveTo>
                <a:cubicBezTo>
                  <a:pt x="3727" y="0"/>
                  <a:pt x="7392" y="964"/>
                  <a:pt x="10637" y="28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5" name="Text Box 37">
            <a:extLst>
              <a:ext uri="{FF2B5EF4-FFF2-40B4-BE49-F238E27FC236}">
                <a16:creationId xmlns:a16="http://schemas.microsoft.com/office/drawing/2014/main" id="{84175B1B-06CD-4EEF-9D0F-1A7A7A299E8C}"/>
              </a:ext>
            </a:extLst>
          </p:cNvPr>
          <p:cNvSpPr txBox="1">
            <a:spLocks noChangeArrowheads="1"/>
          </p:cNvSpPr>
          <p:nvPr/>
        </p:nvSpPr>
        <p:spPr bwMode="auto">
          <a:xfrm>
            <a:off x="4645025" y="3965575"/>
            <a:ext cx="515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endParaRPr lang="en-US" altLang="en-US" sz="1400"/>
          </a:p>
        </p:txBody>
      </p:sp>
      <p:sp>
        <p:nvSpPr>
          <p:cNvPr id="12326" name="Line 38">
            <a:extLst>
              <a:ext uri="{FF2B5EF4-FFF2-40B4-BE49-F238E27FC236}">
                <a16:creationId xmlns:a16="http://schemas.microsoft.com/office/drawing/2014/main" id="{5B6A5F74-4E77-49C3-A659-CA55AAA0569C}"/>
              </a:ext>
            </a:extLst>
          </p:cNvPr>
          <p:cNvSpPr>
            <a:spLocks noChangeShapeType="1"/>
          </p:cNvSpPr>
          <p:nvPr/>
        </p:nvSpPr>
        <p:spPr bwMode="auto">
          <a:xfrm flipV="1">
            <a:off x="4933950" y="2667000"/>
            <a:ext cx="0" cy="1385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7" name="Line 39">
            <a:extLst>
              <a:ext uri="{FF2B5EF4-FFF2-40B4-BE49-F238E27FC236}">
                <a16:creationId xmlns:a16="http://schemas.microsoft.com/office/drawing/2014/main" id="{CC39C512-BBDC-4E4F-B3C9-382611E950F5}"/>
              </a:ext>
            </a:extLst>
          </p:cNvPr>
          <p:cNvSpPr>
            <a:spLocks noChangeShapeType="1"/>
          </p:cNvSpPr>
          <p:nvPr/>
        </p:nvSpPr>
        <p:spPr bwMode="auto">
          <a:xfrm rot="19200000" flipV="1">
            <a:off x="2214563" y="3779838"/>
            <a:ext cx="3086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8" name="Arc 40">
            <a:extLst>
              <a:ext uri="{FF2B5EF4-FFF2-40B4-BE49-F238E27FC236}">
                <a16:creationId xmlns:a16="http://schemas.microsoft.com/office/drawing/2014/main" id="{DCA227AF-156D-42CE-A122-27D4B1C6382E}"/>
              </a:ext>
            </a:extLst>
          </p:cNvPr>
          <p:cNvSpPr>
            <a:spLocks/>
          </p:cNvSpPr>
          <p:nvPr/>
        </p:nvSpPr>
        <p:spPr bwMode="auto">
          <a:xfrm rot="1225970">
            <a:off x="2795588" y="4586288"/>
            <a:ext cx="158750" cy="1698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 name="Text Box 41">
            <a:extLst>
              <a:ext uri="{FF2B5EF4-FFF2-40B4-BE49-F238E27FC236}">
                <a16:creationId xmlns:a16="http://schemas.microsoft.com/office/drawing/2014/main" id="{C5F5BA82-C1FF-48DA-93F5-3D707851FCA7}"/>
              </a:ext>
            </a:extLst>
          </p:cNvPr>
          <p:cNvSpPr txBox="1">
            <a:spLocks noChangeArrowheads="1"/>
          </p:cNvSpPr>
          <p:nvPr/>
        </p:nvSpPr>
        <p:spPr bwMode="auto">
          <a:xfrm>
            <a:off x="2640013" y="48164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cs typeface="Arial" panose="020B0604020202020204" pitchFamily="34" charset="0"/>
              </a:rPr>
              <a:t>40º</a:t>
            </a:r>
          </a:p>
        </p:txBody>
      </p:sp>
      <p:sp>
        <p:nvSpPr>
          <p:cNvPr id="12330" name="Oval 42">
            <a:extLst>
              <a:ext uri="{FF2B5EF4-FFF2-40B4-BE49-F238E27FC236}">
                <a16:creationId xmlns:a16="http://schemas.microsoft.com/office/drawing/2014/main" id="{0F3ED269-2750-484D-8C81-ED085C138EB5}"/>
              </a:ext>
            </a:extLst>
          </p:cNvPr>
          <p:cNvSpPr>
            <a:spLocks noChangeArrowheads="1"/>
          </p:cNvSpPr>
          <p:nvPr/>
        </p:nvSpPr>
        <p:spPr bwMode="auto">
          <a:xfrm>
            <a:off x="4910138" y="2768600"/>
            <a:ext cx="46037" cy="46038"/>
          </a:xfrm>
          <a:prstGeom prst="ellipse">
            <a:avLst/>
          </a:prstGeom>
          <a:solidFill>
            <a:srgbClr val="8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1" name="Line 43">
            <a:extLst>
              <a:ext uri="{FF2B5EF4-FFF2-40B4-BE49-F238E27FC236}">
                <a16:creationId xmlns:a16="http://schemas.microsoft.com/office/drawing/2014/main" id="{CB06E364-D5ED-45A0-8226-29B8255C5252}"/>
              </a:ext>
            </a:extLst>
          </p:cNvPr>
          <p:cNvSpPr>
            <a:spLocks noChangeShapeType="1"/>
          </p:cNvSpPr>
          <p:nvPr/>
        </p:nvSpPr>
        <p:spPr bwMode="auto">
          <a:xfrm flipH="1">
            <a:off x="3852863" y="2794000"/>
            <a:ext cx="12731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2" name="Text Box 44">
            <a:extLst>
              <a:ext uri="{FF2B5EF4-FFF2-40B4-BE49-F238E27FC236}">
                <a16:creationId xmlns:a16="http://schemas.microsoft.com/office/drawing/2014/main" id="{708831A0-28EE-48F9-B7CA-FBB3F875020E}"/>
              </a:ext>
            </a:extLst>
          </p:cNvPr>
          <p:cNvSpPr txBox="1">
            <a:spLocks noChangeArrowheads="1"/>
          </p:cNvSpPr>
          <p:nvPr/>
        </p:nvSpPr>
        <p:spPr bwMode="auto">
          <a:xfrm>
            <a:off x="4748213" y="2362200"/>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1</a:t>
            </a:r>
            <a:r>
              <a:rPr lang="en-US" altLang="en-US" sz="1400">
                <a:latin typeface="Arial Unicode MS" panose="020B0604020202020204" pitchFamily="34" charset="-128"/>
              </a:rPr>
              <a:t>’</a:t>
            </a:r>
          </a:p>
        </p:txBody>
      </p:sp>
      <p:sp>
        <p:nvSpPr>
          <p:cNvPr id="12333" name="Oval 45">
            <a:extLst>
              <a:ext uri="{FF2B5EF4-FFF2-40B4-BE49-F238E27FC236}">
                <a16:creationId xmlns:a16="http://schemas.microsoft.com/office/drawing/2014/main" id="{4111CC5A-910E-4572-ACB0-ADCDA24F5EC4}"/>
              </a:ext>
            </a:extLst>
          </p:cNvPr>
          <p:cNvSpPr>
            <a:spLocks noChangeArrowheads="1"/>
          </p:cNvSpPr>
          <p:nvPr/>
        </p:nvSpPr>
        <p:spPr bwMode="auto">
          <a:xfrm>
            <a:off x="4598988" y="2768600"/>
            <a:ext cx="46037" cy="46038"/>
          </a:xfrm>
          <a:prstGeom prst="ellipse">
            <a:avLst/>
          </a:prstGeom>
          <a:solidFill>
            <a:srgbClr val="808080">
              <a:alpha val="64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4" name="Text Box 46">
            <a:extLst>
              <a:ext uri="{FF2B5EF4-FFF2-40B4-BE49-F238E27FC236}">
                <a16:creationId xmlns:a16="http://schemas.microsoft.com/office/drawing/2014/main" id="{7662E991-851B-429F-9C58-A2CBB679E479}"/>
              </a:ext>
            </a:extLst>
          </p:cNvPr>
          <p:cNvSpPr txBox="1">
            <a:spLocks noChangeArrowheads="1"/>
          </p:cNvSpPr>
          <p:nvPr/>
        </p:nvSpPr>
        <p:spPr bwMode="auto">
          <a:xfrm>
            <a:off x="4319588" y="2568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 </a:t>
            </a:r>
          </a:p>
        </p:txBody>
      </p:sp>
      <p:sp>
        <p:nvSpPr>
          <p:cNvPr id="12335" name="Line 47">
            <a:extLst>
              <a:ext uri="{FF2B5EF4-FFF2-40B4-BE49-F238E27FC236}">
                <a16:creationId xmlns:a16="http://schemas.microsoft.com/office/drawing/2014/main" id="{A770A17B-7E70-4E8E-9498-39BEE867D825}"/>
              </a:ext>
            </a:extLst>
          </p:cNvPr>
          <p:cNvSpPr>
            <a:spLocks noChangeShapeType="1"/>
          </p:cNvSpPr>
          <p:nvPr/>
        </p:nvSpPr>
        <p:spPr bwMode="auto">
          <a:xfrm flipV="1">
            <a:off x="4624388" y="2792413"/>
            <a:ext cx="0" cy="2420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6" name="Line 48">
            <a:extLst>
              <a:ext uri="{FF2B5EF4-FFF2-40B4-BE49-F238E27FC236}">
                <a16:creationId xmlns:a16="http://schemas.microsoft.com/office/drawing/2014/main" id="{AA325FBE-212B-4082-9ADE-64D3EA5DA2CF}"/>
              </a:ext>
            </a:extLst>
          </p:cNvPr>
          <p:cNvSpPr>
            <a:spLocks noChangeShapeType="1"/>
          </p:cNvSpPr>
          <p:nvPr/>
        </p:nvSpPr>
        <p:spPr bwMode="auto">
          <a:xfrm flipH="1">
            <a:off x="2282825" y="2786063"/>
            <a:ext cx="2341563" cy="227806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7" name="Oval 49">
            <a:extLst>
              <a:ext uri="{FF2B5EF4-FFF2-40B4-BE49-F238E27FC236}">
                <a16:creationId xmlns:a16="http://schemas.microsoft.com/office/drawing/2014/main" id="{8D9560FE-022E-43DA-B009-FA050F349137}"/>
              </a:ext>
            </a:extLst>
          </p:cNvPr>
          <p:cNvSpPr>
            <a:spLocks noChangeArrowheads="1"/>
          </p:cNvSpPr>
          <p:nvPr/>
        </p:nvSpPr>
        <p:spPr bwMode="auto">
          <a:xfrm>
            <a:off x="2257425" y="5029200"/>
            <a:ext cx="46038" cy="46038"/>
          </a:xfrm>
          <a:prstGeom prst="ellipse">
            <a:avLst/>
          </a:prstGeom>
          <a:solidFill>
            <a:schemeClr val="bg2">
              <a:alpha val="67999"/>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8" name="Text Box 50">
            <a:extLst>
              <a:ext uri="{FF2B5EF4-FFF2-40B4-BE49-F238E27FC236}">
                <a16:creationId xmlns:a16="http://schemas.microsoft.com/office/drawing/2014/main" id="{37EAF000-7FB1-4AA5-879C-138D08B47299}"/>
              </a:ext>
            </a:extLst>
          </p:cNvPr>
          <p:cNvSpPr txBox="1">
            <a:spLocks noChangeArrowheads="1"/>
          </p:cNvSpPr>
          <p:nvPr/>
        </p:nvSpPr>
        <p:spPr bwMode="auto">
          <a:xfrm>
            <a:off x="2003425" y="49530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12339" name="Oval 51">
            <a:extLst>
              <a:ext uri="{FF2B5EF4-FFF2-40B4-BE49-F238E27FC236}">
                <a16:creationId xmlns:a16="http://schemas.microsoft.com/office/drawing/2014/main" id="{82611E16-2A5D-4BBB-B778-EDE43C28EFAF}"/>
              </a:ext>
            </a:extLst>
          </p:cNvPr>
          <p:cNvSpPr>
            <a:spLocks noChangeArrowheads="1"/>
          </p:cNvSpPr>
          <p:nvPr/>
        </p:nvSpPr>
        <p:spPr bwMode="auto">
          <a:xfrm>
            <a:off x="3840163" y="4756150"/>
            <a:ext cx="46037" cy="4603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0" name="Text Box 52">
            <a:extLst>
              <a:ext uri="{FF2B5EF4-FFF2-40B4-BE49-F238E27FC236}">
                <a16:creationId xmlns:a16="http://schemas.microsoft.com/office/drawing/2014/main" id="{13AE5624-0703-4139-8EBE-F4993D85D8E8}"/>
              </a:ext>
            </a:extLst>
          </p:cNvPr>
          <p:cNvSpPr txBox="1">
            <a:spLocks noChangeArrowheads="1"/>
          </p:cNvSpPr>
          <p:nvPr/>
        </p:nvSpPr>
        <p:spPr bwMode="auto">
          <a:xfrm>
            <a:off x="3556000" y="4759325"/>
            <a:ext cx="4302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00FF00"/>
                </a:solidFill>
              </a:rPr>
              <a:t>v</a:t>
            </a:r>
          </a:p>
        </p:txBody>
      </p:sp>
      <p:sp>
        <p:nvSpPr>
          <p:cNvPr id="12342" name="Line 54">
            <a:extLst>
              <a:ext uri="{FF2B5EF4-FFF2-40B4-BE49-F238E27FC236}">
                <a16:creationId xmlns:a16="http://schemas.microsoft.com/office/drawing/2014/main" id="{B01C683B-1D63-4242-ABC9-8CDC0841B211}"/>
              </a:ext>
            </a:extLst>
          </p:cNvPr>
          <p:cNvSpPr>
            <a:spLocks noChangeShapeType="1"/>
          </p:cNvSpPr>
          <p:nvPr/>
        </p:nvSpPr>
        <p:spPr bwMode="auto">
          <a:xfrm flipV="1">
            <a:off x="3862388" y="3529013"/>
            <a:ext cx="0" cy="1252537"/>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3" name="Text Box 55">
            <a:extLst>
              <a:ext uri="{FF2B5EF4-FFF2-40B4-BE49-F238E27FC236}">
                <a16:creationId xmlns:a16="http://schemas.microsoft.com/office/drawing/2014/main" id="{1DCE795D-F7DF-43AD-BAF1-E8EA845DB375}"/>
              </a:ext>
            </a:extLst>
          </p:cNvPr>
          <p:cNvSpPr txBox="1">
            <a:spLocks noChangeArrowheads="1"/>
          </p:cNvSpPr>
          <p:nvPr/>
        </p:nvSpPr>
        <p:spPr bwMode="auto">
          <a:xfrm>
            <a:off x="3340100" y="3340100"/>
            <a:ext cx="4302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00FF00"/>
                </a:solidFill>
              </a:rPr>
              <a:t>v’</a:t>
            </a:r>
          </a:p>
        </p:txBody>
      </p:sp>
      <p:sp>
        <p:nvSpPr>
          <p:cNvPr id="12344" name="Oval 56">
            <a:extLst>
              <a:ext uri="{FF2B5EF4-FFF2-40B4-BE49-F238E27FC236}">
                <a16:creationId xmlns:a16="http://schemas.microsoft.com/office/drawing/2014/main" id="{D8551743-9659-45D6-95E0-C9197E69D692}"/>
              </a:ext>
            </a:extLst>
          </p:cNvPr>
          <p:cNvSpPr>
            <a:spLocks noChangeArrowheads="1"/>
          </p:cNvSpPr>
          <p:nvPr/>
        </p:nvSpPr>
        <p:spPr bwMode="auto">
          <a:xfrm>
            <a:off x="3840163" y="3505200"/>
            <a:ext cx="46037" cy="4603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6" name="Arc 58">
            <a:extLst>
              <a:ext uri="{FF2B5EF4-FFF2-40B4-BE49-F238E27FC236}">
                <a16:creationId xmlns:a16="http://schemas.microsoft.com/office/drawing/2014/main" id="{944CCEA5-9819-4C45-B186-26DB8FB06954}"/>
              </a:ext>
            </a:extLst>
          </p:cNvPr>
          <p:cNvSpPr>
            <a:spLocks/>
          </p:cNvSpPr>
          <p:nvPr/>
        </p:nvSpPr>
        <p:spPr bwMode="auto">
          <a:xfrm rot="5400000">
            <a:off x="2971801" y="3205162"/>
            <a:ext cx="1325562" cy="2697163"/>
          </a:xfrm>
          <a:custGeom>
            <a:avLst/>
            <a:gdLst>
              <a:gd name="G0" fmla="+- 1 0 0"/>
              <a:gd name="G1" fmla="+- 21600 0 0"/>
              <a:gd name="G2" fmla="+- 21600 0 0"/>
              <a:gd name="T0" fmla="*/ 0 w 10611"/>
              <a:gd name="T1" fmla="*/ 0 h 21600"/>
              <a:gd name="T2" fmla="*/ 10611 w 10611"/>
              <a:gd name="T3" fmla="*/ 2786 h 21600"/>
              <a:gd name="T4" fmla="*/ 1 w 10611"/>
              <a:gd name="T5" fmla="*/ 21600 h 21600"/>
            </a:gdLst>
            <a:ahLst/>
            <a:cxnLst>
              <a:cxn ang="0">
                <a:pos x="T0" y="T1"/>
              </a:cxn>
              <a:cxn ang="0">
                <a:pos x="T2" y="T3"/>
              </a:cxn>
              <a:cxn ang="0">
                <a:pos x="T4" y="T5"/>
              </a:cxn>
            </a:cxnLst>
            <a:rect l="0" t="0" r="r" b="b"/>
            <a:pathLst>
              <a:path w="10611" h="21600" fill="none" extrusionOk="0">
                <a:moveTo>
                  <a:pt x="0" y="0"/>
                </a:moveTo>
                <a:cubicBezTo>
                  <a:pt x="0" y="0"/>
                  <a:pt x="0" y="0"/>
                  <a:pt x="1" y="0"/>
                </a:cubicBezTo>
                <a:cubicBezTo>
                  <a:pt x="3718" y="0"/>
                  <a:pt x="7373" y="959"/>
                  <a:pt x="10611" y="2785"/>
                </a:cubicBezTo>
              </a:path>
              <a:path w="10611" h="21600" stroke="0" extrusionOk="0">
                <a:moveTo>
                  <a:pt x="0" y="0"/>
                </a:moveTo>
                <a:cubicBezTo>
                  <a:pt x="0" y="0"/>
                  <a:pt x="0" y="0"/>
                  <a:pt x="1" y="0"/>
                </a:cubicBezTo>
                <a:cubicBezTo>
                  <a:pt x="3718" y="0"/>
                  <a:pt x="7373" y="959"/>
                  <a:pt x="10611" y="2785"/>
                </a:cubicBezTo>
                <a:lnTo>
                  <a:pt x="1"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7" name="Text Box 59">
            <a:extLst>
              <a:ext uri="{FF2B5EF4-FFF2-40B4-BE49-F238E27FC236}">
                <a16:creationId xmlns:a16="http://schemas.microsoft.com/office/drawing/2014/main" id="{8595E04D-6D54-4345-82D3-C3264C9CC76E}"/>
              </a:ext>
            </a:extLst>
          </p:cNvPr>
          <p:cNvSpPr txBox="1">
            <a:spLocks noChangeArrowheads="1"/>
          </p:cNvSpPr>
          <p:nvPr/>
        </p:nvSpPr>
        <p:spPr bwMode="auto">
          <a:xfrm>
            <a:off x="4949825" y="3689350"/>
            <a:ext cx="515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2</a:t>
            </a:r>
            <a:endParaRPr lang="en-US" altLang="en-US" sz="1400"/>
          </a:p>
        </p:txBody>
      </p:sp>
      <p:sp>
        <p:nvSpPr>
          <p:cNvPr id="12348" name="Line 60">
            <a:extLst>
              <a:ext uri="{FF2B5EF4-FFF2-40B4-BE49-F238E27FC236}">
                <a16:creationId xmlns:a16="http://schemas.microsoft.com/office/drawing/2014/main" id="{4E1411DB-ED52-4A06-966F-02C4957CF915}"/>
              </a:ext>
            </a:extLst>
          </p:cNvPr>
          <p:cNvSpPr>
            <a:spLocks noChangeShapeType="1"/>
          </p:cNvSpPr>
          <p:nvPr/>
        </p:nvSpPr>
        <p:spPr bwMode="auto">
          <a:xfrm flipV="1">
            <a:off x="4981575" y="2500313"/>
            <a:ext cx="0" cy="1385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9" name="Text Box 61">
            <a:extLst>
              <a:ext uri="{FF2B5EF4-FFF2-40B4-BE49-F238E27FC236}">
                <a16:creationId xmlns:a16="http://schemas.microsoft.com/office/drawing/2014/main" id="{5C0498D6-72A8-42FA-935E-73084DBDF3A0}"/>
              </a:ext>
            </a:extLst>
          </p:cNvPr>
          <p:cNvSpPr txBox="1">
            <a:spLocks noChangeArrowheads="1"/>
          </p:cNvSpPr>
          <p:nvPr/>
        </p:nvSpPr>
        <p:spPr bwMode="auto">
          <a:xfrm>
            <a:off x="5046663" y="2517775"/>
            <a:ext cx="51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latin typeface="Arial Unicode MS" panose="020B0604020202020204" pitchFamily="34" charset="-128"/>
              </a:rPr>
              <a:t>2</a:t>
            </a:r>
            <a:r>
              <a:rPr lang="en-US" altLang="en-US" sz="1400">
                <a:latin typeface="Arial Unicode MS" panose="020B0604020202020204" pitchFamily="34" charset="-128"/>
              </a:rPr>
              <a:t>’</a:t>
            </a:r>
          </a:p>
        </p:txBody>
      </p:sp>
      <p:sp>
        <p:nvSpPr>
          <p:cNvPr id="12350" name="Line 62">
            <a:extLst>
              <a:ext uri="{FF2B5EF4-FFF2-40B4-BE49-F238E27FC236}">
                <a16:creationId xmlns:a16="http://schemas.microsoft.com/office/drawing/2014/main" id="{A2DCD700-31D3-4B14-8A70-BC29497BE8CE}"/>
              </a:ext>
            </a:extLst>
          </p:cNvPr>
          <p:cNvSpPr>
            <a:spLocks noChangeShapeType="1"/>
          </p:cNvSpPr>
          <p:nvPr/>
        </p:nvSpPr>
        <p:spPr bwMode="auto">
          <a:xfrm>
            <a:off x="2282825" y="3884613"/>
            <a:ext cx="2725738"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1" name="Oval 63">
            <a:extLst>
              <a:ext uri="{FF2B5EF4-FFF2-40B4-BE49-F238E27FC236}">
                <a16:creationId xmlns:a16="http://schemas.microsoft.com/office/drawing/2014/main" id="{DB70B04B-BF77-45FD-96B9-F5F680556912}"/>
              </a:ext>
            </a:extLst>
          </p:cNvPr>
          <p:cNvSpPr>
            <a:spLocks noChangeArrowheads="1"/>
          </p:cNvSpPr>
          <p:nvPr/>
        </p:nvSpPr>
        <p:spPr bwMode="auto">
          <a:xfrm>
            <a:off x="4959350" y="2770188"/>
            <a:ext cx="46038" cy="46037"/>
          </a:xfrm>
          <a:prstGeom prst="ellipse">
            <a:avLst/>
          </a:prstGeom>
          <a:solidFill>
            <a:srgbClr val="808080">
              <a:alpha val="67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2" name="Line 64">
            <a:extLst>
              <a:ext uri="{FF2B5EF4-FFF2-40B4-BE49-F238E27FC236}">
                <a16:creationId xmlns:a16="http://schemas.microsoft.com/office/drawing/2014/main" id="{86D46644-45D7-44B2-A756-CDDB7C85243A}"/>
              </a:ext>
            </a:extLst>
          </p:cNvPr>
          <p:cNvSpPr>
            <a:spLocks noChangeShapeType="1"/>
          </p:cNvSpPr>
          <p:nvPr/>
        </p:nvSpPr>
        <p:spPr bwMode="auto">
          <a:xfrm flipV="1">
            <a:off x="2282825" y="2794000"/>
            <a:ext cx="2700338" cy="22701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3" name="Text Box 65">
            <a:extLst>
              <a:ext uri="{FF2B5EF4-FFF2-40B4-BE49-F238E27FC236}">
                <a16:creationId xmlns:a16="http://schemas.microsoft.com/office/drawing/2014/main" id="{7D2ED9DC-C39A-415A-9759-494794F070EE}"/>
              </a:ext>
            </a:extLst>
          </p:cNvPr>
          <p:cNvSpPr txBox="1">
            <a:spLocks noChangeArrowheads="1"/>
          </p:cNvSpPr>
          <p:nvPr/>
        </p:nvSpPr>
        <p:spPr bwMode="auto">
          <a:xfrm>
            <a:off x="6370638" y="3038475"/>
            <a:ext cx="2773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Ans. TL= a’b</a:t>
            </a:r>
            <a:r>
              <a:rPr lang="en-US" altLang="en-US" baseline="-25000"/>
              <a:t>2</a:t>
            </a:r>
            <a:r>
              <a:rPr lang="en-US" altLang="en-US"/>
              <a:t>’=98 mm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6"/>
                                        </p:tgtEl>
                                        <p:attrNameLst>
                                          <p:attrName>style.visibility</p:attrName>
                                        </p:attrNameLst>
                                      </p:cBhvr>
                                      <p:to>
                                        <p:strVal val="visible"/>
                                      </p:to>
                                    </p:set>
                                    <p:animEffect transition="in" filter="wipe(up)">
                                      <p:cBhvr>
                                        <p:cTn id="7" dur="500"/>
                                        <p:tgtEl>
                                          <p:spTgt spid="122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7"/>
                                        </p:tgtEl>
                                        <p:attrNameLst>
                                          <p:attrName>style.visibility</p:attrName>
                                        </p:attrNameLst>
                                      </p:cBhvr>
                                      <p:to>
                                        <p:strVal val="visible"/>
                                      </p:to>
                                    </p:set>
                                    <p:animEffect transition="in" filter="wipe(up)">
                                      <p:cBhvr>
                                        <p:cTn id="12" dur="500"/>
                                        <p:tgtEl>
                                          <p:spTgt spid="122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wipe(left)">
                                      <p:cBhvr>
                                        <p:cTn id="17" dur="500"/>
                                        <p:tgtEl>
                                          <p:spTgt spid="1229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2293"/>
                                        </p:tgtEl>
                                        <p:attrNameLst>
                                          <p:attrName>style.visibility</p:attrName>
                                        </p:attrNameLst>
                                      </p:cBhvr>
                                      <p:to>
                                        <p:strVal val="visible"/>
                                      </p:to>
                                    </p:set>
                                    <p:animEffect transition="in" filter="wipe(down)">
                                      <p:cBhvr>
                                        <p:cTn id="20" dur="500"/>
                                        <p:tgtEl>
                                          <p:spTgt spid="1229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295"/>
                                        </p:tgtEl>
                                        <p:attrNameLst>
                                          <p:attrName>style.visibility</p:attrName>
                                        </p:attrNameLst>
                                      </p:cBhvr>
                                      <p:to>
                                        <p:strVal val="visible"/>
                                      </p:to>
                                    </p:set>
                                    <p:animEffect transition="in" filter="wipe(down)">
                                      <p:cBhvr>
                                        <p:cTn id="23" dur="500"/>
                                        <p:tgtEl>
                                          <p:spTgt spid="1229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2298"/>
                                        </p:tgtEl>
                                        <p:attrNameLst>
                                          <p:attrName>style.visibility</p:attrName>
                                        </p:attrNameLst>
                                      </p:cBhvr>
                                      <p:to>
                                        <p:strVal val="visible"/>
                                      </p:to>
                                    </p:set>
                                    <p:animEffect transition="in" filter="wipe(down)">
                                      <p:cBhvr>
                                        <p:cTn id="28" dur="500"/>
                                        <p:tgtEl>
                                          <p:spTgt spid="1229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2299"/>
                                        </p:tgtEl>
                                        <p:attrNameLst>
                                          <p:attrName>style.visibility</p:attrName>
                                        </p:attrNameLst>
                                      </p:cBhvr>
                                      <p:to>
                                        <p:strVal val="visible"/>
                                      </p:to>
                                    </p:set>
                                    <p:animEffect transition="in" filter="wipe(down)">
                                      <p:cBhvr>
                                        <p:cTn id="33" dur="500"/>
                                        <p:tgtEl>
                                          <p:spTgt spid="1229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2300"/>
                                        </p:tgtEl>
                                        <p:attrNameLst>
                                          <p:attrName>style.visibility</p:attrName>
                                        </p:attrNameLst>
                                      </p:cBhvr>
                                      <p:to>
                                        <p:strVal val="visible"/>
                                      </p:to>
                                    </p:set>
                                    <p:animEffect transition="in" filter="wipe(down)">
                                      <p:cBhvr>
                                        <p:cTn id="38" dur="500"/>
                                        <p:tgtEl>
                                          <p:spTgt spid="1230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2306"/>
                                        </p:tgtEl>
                                        <p:attrNameLst>
                                          <p:attrName>style.visibility</p:attrName>
                                        </p:attrNameLst>
                                      </p:cBhvr>
                                      <p:to>
                                        <p:strVal val="visible"/>
                                      </p:to>
                                    </p:set>
                                    <p:animEffect transition="in" filter="wipe(down)">
                                      <p:cBhvr>
                                        <p:cTn id="41" dur="500"/>
                                        <p:tgtEl>
                                          <p:spTgt spid="1230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12301"/>
                                        </p:tgtEl>
                                        <p:attrNameLst>
                                          <p:attrName>style.visibility</p:attrName>
                                        </p:attrNameLst>
                                      </p:cBhvr>
                                      <p:to>
                                        <p:strVal val="visible"/>
                                      </p:to>
                                    </p:set>
                                    <p:animEffect transition="in" filter="wipe(down)">
                                      <p:cBhvr>
                                        <p:cTn id="46" dur="500"/>
                                        <p:tgtEl>
                                          <p:spTgt spid="1230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nodeType="clickEffect">
                                  <p:stCondLst>
                                    <p:cond delay="0"/>
                                  </p:stCondLst>
                                  <p:childTnLst>
                                    <p:set>
                                      <p:cBhvr>
                                        <p:cTn id="50" dur="1" fill="hold">
                                          <p:stCondLst>
                                            <p:cond delay="0"/>
                                          </p:stCondLst>
                                        </p:cTn>
                                        <p:tgtEl>
                                          <p:spTgt spid="12302"/>
                                        </p:tgtEl>
                                        <p:attrNameLst>
                                          <p:attrName>style.visibility</p:attrName>
                                        </p:attrNameLst>
                                      </p:cBhvr>
                                      <p:to>
                                        <p:strVal val="visible"/>
                                      </p:to>
                                    </p:set>
                                    <p:animEffect transition="in" filter="wipe(right)">
                                      <p:cBhvr>
                                        <p:cTn id="51" dur="500"/>
                                        <p:tgtEl>
                                          <p:spTgt spid="1230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12303"/>
                                        </p:tgtEl>
                                        <p:attrNameLst>
                                          <p:attrName>style.visibility</p:attrName>
                                        </p:attrNameLst>
                                      </p:cBhvr>
                                      <p:to>
                                        <p:strVal val="visible"/>
                                      </p:to>
                                    </p:set>
                                    <p:animEffect transition="in" filter="wipe(down)">
                                      <p:cBhvr>
                                        <p:cTn id="56" dur="500"/>
                                        <p:tgtEl>
                                          <p:spTgt spid="1230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2304"/>
                                        </p:tgtEl>
                                        <p:attrNameLst>
                                          <p:attrName>style.visibility</p:attrName>
                                        </p:attrNameLst>
                                      </p:cBhvr>
                                      <p:to>
                                        <p:strVal val="visible"/>
                                      </p:to>
                                    </p:set>
                                    <p:animEffect transition="in" filter="wipe(down)">
                                      <p:cBhvr>
                                        <p:cTn id="59" dur="500"/>
                                        <p:tgtEl>
                                          <p:spTgt spid="1230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2305"/>
                                        </p:tgtEl>
                                        <p:attrNameLst>
                                          <p:attrName>style.visibility</p:attrName>
                                        </p:attrNameLst>
                                      </p:cBhvr>
                                      <p:to>
                                        <p:strVal val="visible"/>
                                      </p:to>
                                    </p:set>
                                    <p:animEffect transition="in" filter="wipe(down)">
                                      <p:cBhvr>
                                        <p:cTn id="64" dur="500"/>
                                        <p:tgtEl>
                                          <p:spTgt spid="1230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12307"/>
                                        </p:tgtEl>
                                        <p:attrNameLst>
                                          <p:attrName>style.visibility</p:attrName>
                                        </p:attrNameLst>
                                      </p:cBhvr>
                                      <p:to>
                                        <p:strVal val="visible"/>
                                      </p:to>
                                    </p:set>
                                    <p:animEffect transition="in" filter="wipe(down)">
                                      <p:cBhvr>
                                        <p:cTn id="69" dur="500"/>
                                        <p:tgtEl>
                                          <p:spTgt spid="1230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2308"/>
                                        </p:tgtEl>
                                        <p:attrNameLst>
                                          <p:attrName>style.visibility</p:attrName>
                                        </p:attrNameLst>
                                      </p:cBhvr>
                                      <p:to>
                                        <p:strVal val="visible"/>
                                      </p:to>
                                    </p:set>
                                    <p:animEffect transition="in" filter="wipe(left)">
                                      <p:cBhvr>
                                        <p:cTn id="74" dur="500"/>
                                        <p:tgtEl>
                                          <p:spTgt spid="1230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nodeType="clickEffect">
                                  <p:stCondLst>
                                    <p:cond delay="0"/>
                                  </p:stCondLst>
                                  <p:childTnLst>
                                    <p:set>
                                      <p:cBhvr>
                                        <p:cTn id="78" dur="1" fill="hold">
                                          <p:stCondLst>
                                            <p:cond delay="0"/>
                                          </p:stCondLst>
                                        </p:cTn>
                                        <p:tgtEl>
                                          <p:spTgt spid="12309"/>
                                        </p:tgtEl>
                                        <p:attrNameLst>
                                          <p:attrName>style.visibility</p:attrName>
                                        </p:attrNameLst>
                                      </p:cBhvr>
                                      <p:to>
                                        <p:strVal val="visible"/>
                                      </p:to>
                                    </p:set>
                                    <p:animEffect transition="in" filter="wipe(down)">
                                      <p:cBhvr>
                                        <p:cTn id="79" dur="500"/>
                                        <p:tgtEl>
                                          <p:spTgt spid="1230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2310"/>
                                        </p:tgtEl>
                                        <p:attrNameLst>
                                          <p:attrName>style.visibility</p:attrName>
                                        </p:attrNameLst>
                                      </p:cBhvr>
                                      <p:to>
                                        <p:strVal val="visible"/>
                                      </p:to>
                                    </p:set>
                                    <p:animEffect transition="in" filter="wipe(down)">
                                      <p:cBhvr>
                                        <p:cTn id="82" dur="500"/>
                                        <p:tgtEl>
                                          <p:spTgt spid="123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2311"/>
                                        </p:tgtEl>
                                        <p:attrNameLst>
                                          <p:attrName>style.visibility</p:attrName>
                                        </p:attrNameLst>
                                      </p:cBhvr>
                                      <p:to>
                                        <p:strVal val="visible"/>
                                      </p:to>
                                    </p:set>
                                    <p:animEffect transition="in" filter="wipe(down)">
                                      <p:cBhvr>
                                        <p:cTn id="87" dur="500"/>
                                        <p:tgtEl>
                                          <p:spTgt spid="1231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2312"/>
                                        </p:tgtEl>
                                        <p:attrNameLst>
                                          <p:attrName>style.visibility</p:attrName>
                                        </p:attrNameLst>
                                      </p:cBhvr>
                                      <p:to>
                                        <p:strVal val="visible"/>
                                      </p:to>
                                    </p:set>
                                    <p:animEffect transition="in" filter="wipe(up)">
                                      <p:cBhvr>
                                        <p:cTn id="92" dur="500"/>
                                        <p:tgtEl>
                                          <p:spTgt spid="1231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12314"/>
                                        </p:tgtEl>
                                        <p:attrNameLst>
                                          <p:attrName>style.visibility</p:attrName>
                                        </p:attrNameLst>
                                      </p:cBhvr>
                                      <p:to>
                                        <p:strVal val="visible"/>
                                      </p:to>
                                    </p:set>
                                    <p:animEffect transition="in" filter="wipe(down)">
                                      <p:cBhvr>
                                        <p:cTn id="97" dur="500"/>
                                        <p:tgtEl>
                                          <p:spTgt spid="12314"/>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2315"/>
                                        </p:tgtEl>
                                        <p:attrNameLst>
                                          <p:attrName>style.visibility</p:attrName>
                                        </p:attrNameLst>
                                      </p:cBhvr>
                                      <p:to>
                                        <p:strVal val="visible"/>
                                      </p:to>
                                    </p:set>
                                    <p:animEffect transition="in" filter="wipe(down)">
                                      <p:cBhvr>
                                        <p:cTn id="100" dur="500"/>
                                        <p:tgtEl>
                                          <p:spTgt spid="1231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12313"/>
                                        </p:tgtEl>
                                        <p:attrNameLst>
                                          <p:attrName>style.visibility</p:attrName>
                                        </p:attrNameLst>
                                      </p:cBhvr>
                                      <p:to>
                                        <p:strVal val="visible"/>
                                      </p:to>
                                    </p:set>
                                    <p:animEffect transition="in" filter="wipe(left)">
                                      <p:cBhvr>
                                        <p:cTn id="105" dur="500"/>
                                        <p:tgtEl>
                                          <p:spTgt spid="1231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nodeType="clickEffect">
                                  <p:stCondLst>
                                    <p:cond delay="0"/>
                                  </p:stCondLst>
                                  <p:childTnLst>
                                    <p:set>
                                      <p:cBhvr>
                                        <p:cTn id="109" dur="1" fill="hold">
                                          <p:stCondLst>
                                            <p:cond delay="0"/>
                                          </p:stCondLst>
                                        </p:cTn>
                                        <p:tgtEl>
                                          <p:spTgt spid="12316"/>
                                        </p:tgtEl>
                                        <p:attrNameLst>
                                          <p:attrName>style.visibility</p:attrName>
                                        </p:attrNameLst>
                                      </p:cBhvr>
                                      <p:to>
                                        <p:strVal val="visible"/>
                                      </p:to>
                                    </p:set>
                                    <p:animEffect transition="in" filter="wipe(down)">
                                      <p:cBhvr>
                                        <p:cTn id="110" dur="500"/>
                                        <p:tgtEl>
                                          <p:spTgt spid="1231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12317"/>
                                        </p:tgtEl>
                                        <p:attrNameLst>
                                          <p:attrName>style.visibility</p:attrName>
                                        </p:attrNameLst>
                                      </p:cBhvr>
                                      <p:to>
                                        <p:strVal val="visible"/>
                                      </p:to>
                                    </p:set>
                                    <p:animEffect transition="in" filter="wipe(down)">
                                      <p:cBhvr>
                                        <p:cTn id="115" dur="500"/>
                                        <p:tgtEl>
                                          <p:spTgt spid="12317"/>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nodeType="clickEffect">
                                  <p:stCondLst>
                                    <p:cond delay="0"/>
                                  </p:stCondLst>
                                  <p:childTnLst>
                                    <p:set>
                                      <p:cBhvr>
                                        <p:cTn id="119" dur="1" fill="hold">
                                          <p:stCondLst>
                                            <p:cond delay="0"/>
                                          </p:stCondLst>
                                        </p:cTn>
                                        <p:tgtEl>
                                          <p:spTgt spid="12318"/>
                                        </p:tgtEl>
                                        <p:attrNameLst>
                                          <p:attrName>style.visibility</p:attrName>
                                        </p:attrNameLst>
                                      </p:cBhvr>
                                      <p:to>
                                        <p:strVal val="visible"/>
                                      </p:to>
                                    </p:set>
                                    <p:animEffect transition="in" filter="wipe(up)">
                                      <p:cBhvr>
                                        <p:cTn id="120" dur="500"/>
                                        <p:tgtEl>
                                          <p:spTgt spid="12318"/>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nodeType="clickEffect">
                                  <p:stCondLst>
                                    <p:cond delay="0"/>
                                  </p:stCondLst>
                                  <p:childTnLst>
                                    <p:set>
                                      <p:cBhvr>
                                        <p:cTn id="124" dur="1" fill="hold">
                                          <p:stCondLst>
                                            <p:cond delay="0"/>
                                          </p:stCondLst>
                                        </p:cTn>
                                        <p:tgtEl>
                                          <p:spTgt spid="12320"/>
                                        </p:tgtEl>
                                        <p:attrNameLst>
                                          <p:attrName>style.visibility</p:attrName>
                                        </p:attrNameLst>
                                      </p:cBhvr>
                                      <p:to>
                                        <p:strVal val="visible"/>
                                      </p:to>
                                    </p:set>
                                    <p:animEffect transition="in" filter="wipe(down)">
                                      <p:cBhvr>
                                        <p:cTn id="125" dur="500"/>
                                        <p:tgtEl>
                                          <p:spTgt spid="12320"/>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12319"/>
                                        </p:tgtEl>
                                        <p:attrNameLst>
                                          <p:attrName>style.visibility</p:attrName>
                                        </p:attrNameLst>
                                      </p:cBhvr>
                                      <p:to>
                                        <p:strVal val="visible"/>
                                      </p:to>
                                    </p:set>
                                    <p:animEffect transition="in" filter="wipe(down)">
                                      <p:cBhvr>
                                        <p:cTn id="130" dur="500"/>
                                        <p:tgtEl>
                                          <p:spTgt spid="12319"/>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nodeType="clickEffect">
                                  <p:stCondLst>
                                    <p:cond delay="0"/>
                                  </p:stCondLst>
                                  <p:childTnLst>
                                    <p:set>
                                      <p:cBhvr>
                                        <p:cTn id="134" dur="1" fill="hold">
                                          <p:stCondLst>
                                            <p:cond delay="0"/>
                                          </p:stCondLst>
                                        </p:cTn>
                                        <p:tgtEl>
                                          <p:spTgt spid="12321"/>
                                        </p:tgtEl>
                                        <p:attrNameLst>
                                          <p:attrName>style.visibility</p:attrName>
                                        </p:attrNameLst>
                                      </p:cBhvr>
                                      <p:to>
                                        <p:strVal val="visible"/>
                                      </p:to>
                                    </p:set>
                                    <p:animEffect transition="in" filter="wipe(left)">
                                      <p:cBhvr>
                                        <p:cTn id="135" dur="500"/>
                                        <p:tgtEl>
                                          <p:spTgt spid="1232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nodeType="clickEffect">
                                  <p:stCondLst>
                                    <p:cond delay="0"/>
                                  </p:stCondLst>
                                  <p:childTnLst>
                                    <p:set>
                                      <p:cBhvr>
                                        <p:cTn id="139" dur="1" fill="hold">
                                          <p:stCondLst>
                                            <p:cond delay="0"/>
                                          </p:stCondLst>
                                        </p:cTn>
                                        <p:tgtEl>
                                          <p:spTgt spid="12324"/>
                                        </p:tgtEl>
                                        <p:attrNameLst>
                                          <p:attrName>style.visibility</p:attrName>
                                        </p:attrNameLst>
                                      </p:cBhvr>
                                      <p:to>
                                        <p:strVal val="visible"/>
                                      </p:to>
                                    </p:set>
                                    <p:animEffect transition="in" filter="wipe(down)">
                                      <p:cBhvr>
                                        <p:cTn id="140" dur="500"/>
                                        <p:tgtEl>
                                          <p:spTgt spid="12324"/>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12325"/>
                                        </p:tgtEl>
                                        <p:attrNameLst>
                                          <p:attrName>style.visibility</p:attrName>
                                        </p:attrNameLst>
                                      </p:cBhvr>
                                      <p:to>
                                        <p:strVal val="visible"/>
                                      </p:to>
                                    </p:set>
                                    <p:animEffect transition="in" filter="wipe(down)">
                                      <p:cBhvr>
                                        <p:cTn id="145" dur="500"/>
                                        <p:tgtEl>
                                          <p:spTgt spid="12325"/>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4" fill="hold" nodeType="clickEffect">
                                  <p:stCondLst>
                                    <p:cond delay="0"/>
                                  </p:stCondLst>
                                  <p:childTnLst>
                                    <p:set>
                                      <p:cBhvr>
                                        <p:cTn id="149" dur="1" fill="hold">
                                          <p:stCondLst>
                                            <p:cond delay="0"/>
                                          </p:stCondLst>
                                        </p:cTn>
                                        <p:tgtEl>
                                          <p:spTgt spid="12326"/>
                                        </p:tgtEl>
                                        <p:attrNameLst>
                                          <p:attrName>style.visibility</p:attrName>
                                        </p:attrNameLst>
                                      </p:cBhvr>
                                      <p:to>
                                        <p:strVal val="visible"/>
                                      </p:to>
                                    </p:set>
                                    <p:animEffect transition="in" filter="wipe(down)">
                                      <p:cBhvr>
                                        <p:cTn id="150" dur="500"/>
                                        <p:tgtEl>
                                          <p:spTgt spid="1232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4" fill="hold" nodeType="clickEffect">
                                  <p:stCondLst>
                                    <p:cond delay="0"/>
                                  </p:stCondLst>
                                  <p:childTnLst>
                                    <p:set>
                                      <p:cBhvr>
                                        <p:cTn id="154" dur="1" fill="hold">
                                          <p:stCondLst>
                                            <p:cond delay="0"/>
                                          </p:stCondLst>
                                        </p:cTn>
                                        <p:tgtEl>
                                          <p:spTgt spid="12327"/>
                                        </p:tgtEl>
                                        <p:attrNameLst>
                                          <p:attrName>style.visibility</p:attrName>
                                        </p:attrNameLst>
                                      </p:cBhvr>
                                      <p:to>
                                        <p:strVal val="visible"/>
                                      </p:to>
                                    </p:set>
                                    <p:animEffect transition="in" filter="wipe(down)">
                                      <p:cBhvr>
                                        <p:cTn id="155" dur="500"/>
                                        <p:tgtEl>
                                          <p:spTgt spid="12327"/>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nodeType="clickEffect">
                                  <p:stCondLst>
                                    <p:cond delay="0"/>
                                  </p:stCondLst>
                                  <p:childTnLst>
                                    <p:set>
                                      <p:cBhvr>
                                        <p:cTn id="159" dur="1" fill="hold">
                                          <p:stCondLst>
                                            <p:cond delay="0"/>
                                          </p:stCondLst>
                                        </p:cTn>
                                        <p:tgtEl>
                                          <p:spTgt spid="12328"/>
                                        </p:tgtEl>
                                        <p:attrNameLst>
                                          <p:attrName>style.visibility</p:attrName>
                                        </p:attrNameLst>
                                      </p:cBhvr>
                                      <p:to>
                                        <p:strVal val="visible"/>
                                      </p:to>
                                    </p:set>
                                    <p:animEffect transition="in" filter="wipe(down)">
                                      <p:cBhvr>
                                        <p:cTn id="160" dur="500"/>
                                        <p:tgtEl>
                                          <p:spTgt spid="12328"/>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12329"/>
                                        </p:tgtEl>
                                        <p:attrNameLst>
                                          <p:attrName>style.visibility</p:attrName>
                                        </p:attrNameLst>
                                      </p:cBhvr>
                                      <p:to>
                                        <p:strVal val="visible"/>
                                      </p:to>
                                    </p:set>
                                    <p:animEffect transition="in" filter="wipe(down)">
                                      <p:cBhvr>
                                        <p:cTn id="165" dur="500"/>
                                        <p:tgtEl>
                                          <p:spTgt spid="12329"/>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4" fill="hold" nodeType="clickEffect">
                                  <p:stCondLst>
                                    <p:cond delay="0"/>
                                  </p:stCondLst>
                                  <p:childTnLst>
                                    <p:set>
                                      <p:cBhvr>
                                        <p:cTn id="169" dur="1" fill="hold">
                                          <p:stCondLst>
                                            <p:cond delay="0"/>
                                          </p:stCondLst>
                                        </p:cTn>
                                        <p:tgtEl>
                                          <p:spTgt spid="12330"/>
                                        </p:tgtEl>
                                        <p:attrNameLst>
                                          <p:attrName>style.visibility</p:attrName>
                                        </p:attrNameLst>
                                      </p:cBhvr>
                                      <p:to>
                                        <p:strVal val="visible"/>
                                      </p:to>
                                    </p:set>
                                    <p:animEffect transition="in" filter="wipe(down)">
                                      <p:cBhvr>
                                        <p:cTn id="170" dur="500"/>
                                        <p:tgtEl>
                                          <p:spTgt spid="12330"/>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12332"/>
                                        </p:tgtEl>
                                        <p:attrNameLst>
                                          <p:attrName>style.visibility</p:attrName>
                                        </p:attrNameLst>
                                      </p:cBhvr>
                                      <p:to>
                                        <p:strVal val="visible"/>
                                      </p:to>
                                    </p:set>
                                    <p:animEffect transition="in" filter="wipe(down)">
                                      <p:cBhvr>
                                        <p:cTn id="175" dur="500"/>
                                        <p:tgtEl>
                                          <p:spTgt spid="12332"/>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2" fill="hold" nodeType="clickEffect">
                                  <p:stCondLst>
                                    <p:cond delay="0"/>
                                  </p:stCondLst>
                                  <p:childTnLst>
                                    <p:set>
                                      <p:cBhvr>
                                        <p:cTn id="179" dur="1" fill="hold">
                                          <p:stCondLst>
                                            <p:cond delay="0"/>
                                          </p:stCondLst>
                                        </p:cTn>
                                        <p:tgtEl>
                                          <p:spTgt spid="12331"/>
                                        </p:tgtEl>
                                        <p:attrNameLst>
                                          <p:attrName>style.visibility</p:attrName>
                                        </p:attrNameLst>
                                      </p:cBhvr>
                                      <p:to>
                                        <p:strVal val="visible"/>
                                      </p:to>
                                    </p:set>
                                    <p:animEffect transition="in" filter="wipe(right)">
                                      <p:cBhvr>
                                        <p:cTn id="180" dur="500"/>
                                        <p:tgtEl>
                                          <p:spTgt spid="12331"/>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4" fill="hold" nodeType="clickEffect">
                                  <p:stCondLst>
                                    <p:cond delay="0"/>
                                  </p:stCondLst>
                                  <p:childTnLst>
                                    <p:set>
                                      <p:cBhvr>
                                        <p:cTn id="184" dur="1" fill="hold">
                                          <p:stCondLst>
                                            <p:cond delay="0"/>
                                          </p:stCondLst>
                                        </p:cTn>
                                        <p:tgtEl>
                                          <p:spTgt spid="12335"/>
                                        </p:tgtEl>
                                        <p:attrNameLst>
                                          <p:attrName>style.visibility</p:attrName>
                                        </p:attrNameLst>
                                      </p:cBhvr>
                                      <p:to>
                                        <p:strVal val="visible"/>
                                      </p:to>
                                    </p:set>
                                    <p:animEffect transition="in" filter="wipe(down)">
                                      <p:cBhvr>
                                        <p:cTn id="185" dur="500"/>
                                        <p:tgtEl>
                                          <p:spTgt spid="12335"/>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4" fill="hold" nodeType="clickEffect">
                                  <p:stCondLst>
                                    <p:cond delay="0"/>
                                  </p:stCondLst>
                                  <p:childTnLst>
                                    <p:set>
                                      <p:cBhvr>
                                        <p:cTn id="189" dur="1" fill="hold">
                                          <p:stCondLst>
                                            <p:cond delay="0"/>
                                          </p:stCondLst>
                                        </p:cTn>
                                        <p:tgtEl>
                                          <p:spTgt spid="12333"/>
                                        </p:tgtEl>
                                        <p:attrNameLst>
                                          <p:attrName>style.visibility</p:attrName>
                                        </p:attrNameLst>
                                      </p:cBhvr>
                                      <p:to>
                                        <p:strVal val="visible"/>
                                      </p:to>
                                    </p:set>
                                    <p:animEffect transition="in" filter="wipe(down)">
                                      <p:cBhvr>
                                        <p:cTn id="190" dur="500"/>
                                        <p:tgtEl>
                                          <p:spTgt spid="12333"/>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12334"/>
                                        </p:tgtEl>
                                        <p:attrNameLst>
                                          <p:attrName>style.visibility</p:attrName>
                                        </p:attrNameLst>
                                      </p:cBhvr>
                                      <p:to>
                                        <p:strVal val="visible"/>
                                      </p:to>
                                    </p:set>
                                    <p:animEffect transition="in" filter="wipe(down)">
                                      <p:cBhvr>
                                        <p:cTn id="195" dur="500"/>
                                        <p:tgtEl>
                                          <p:spTgt spid="12334"/>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1" fill="hold" nodeType="clickEffect">
                                  <p:stCondLst>
                                    <p:cond delay="0"/>
                                  </p:stCondLst>
                                  <p:childTnLst>
                                    <p:set>
                                      <p:cBhvr>
                                        <p:cTn id="199" dur="1" fill="hold">
                                          <p:stCondLst>
                                            <p:cond delay="0"/>
                                          </p:stCondLst>
                                        </p:cTn>
                                        <p:tgtEl>
                                          <p:spTgt spid="12336"/>
                                        </p:tgtEl>
                                        <p:attrNameLst>
                                          <p:attrName>style.visibility</p:attrName>
                                        </p:attrNameLst>
                                      </p:cBhvr>
                                      <p:to>
                                        <p:strVal val="visible"/>
                                      </p:to>
                                    </p:set>
                                    <p:animEffect transition="in" filter="wipe(up)">
                                      <p:cBhvr>
                                        <p:cTn id="200" dur="500"/>
                                        <p:tgtEl>
                                          <p:spTgt spid="12336"/>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4" fill="hold" nodeType="clickEffect">
                                  <p:stCondLst>
                                    <p:cond delay="0"/>
                                  </p:stCondLst>
                                  <p:childTnLst>
                                    <p:set>
                                      <p:cBhvr>
                                        <p:cTn id="204" dur="1" fill="hold">
                                          <p:stCondLst>
                                            <p:cond delay="0"/>
                                          </p:stCondLst>
                                        </p:cTn>
                                        <p:tgtEl>
                                          <p:spTgt spid="12337"/>
                                        </p:tgtEl>
                                        <p:attrNameLst>
                                          <p:attrName>style.visibility</p:attrName>
                                        </p:attrNameLst>
                                      </p:cBhvr>
                                      <p:to>
                                        <p:strVal val="visible"/>
                                      </p:to>
                                    </p:set>
                                    <p:animEffect transition="in" filter="wipe(down)">
                                      <p:cBhvr>
                                        <p:cTn id="205" dur="500"/>
                                        <p:tgtEl>
                                          <p:spTgt spid="12337"/>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4" fill="hold" grpId="0" nodeType="clickEffect">
                                  <p:stCondLst>
                                    <p:cond delay="0"/>
                                  </p:stCondLst>
                                  <p:childTnLst>
                                    <p:set>
                                      <p:cBhvr>
                                        <p:cTn id="209" dur="1" fill="hold">
                                          <p:stCondLst>
                                            <p:cond delay="0"/>
                                          </p:stCondLst>
                                        </p:cTn>
                                        <p:tgtEl>
                                          <p:spTgt spid="12338"/>
                                        </p:tgtEl>
                                        <p:attrNameLst>
                                          <p:attrName>style.visibility</p:attrName>
                                        </p:attrNameLst>
                                      </p:cBhvr>
                                      <p:to>
                                        <p:strVal val="visible"/>
                                      </p:to>
                                    </p:set>
                                    <p:animEffect transition="in" filter="wipe(down)">
                                      <p:cBhvr>
                                        <p:cTn id="210" dur="500"/>
                                        <p:tgtEl>
                                          <p:spTgt spid="12338"/>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4" fill="hold" nodeType="clickEffect">
                                  <p:stCondLst>
                                    <p:cond delay="0"/>
                                  </p:stCondLst>
                                  <p:childTnLst>
                                    <p:set>
                                      <p:cBhvr>
                                        <p:cTn id="214" dur="1" fill="hold">
                                          <p:stCondLst>
                                            <p:cond delay="0"/>
                                          </p:stCondLst>
                                        </p:cTn>
                                        <p:tgtEl>
                                          <p:spTgt spid="12339"/>
                                        </p:tgtEl>
                                        <p:attrNameLst>
                                          <p:attrName>style.visibility</p:attrName>
                                        </p:attrNameLst>
                                      </p:cBhvr>
                                      <p:to>
                                        <p:strVal val="visible"/>
                                      </p:to>
                                    </p:set>
                                    <p:animEffect transition="in" filter="wipe(down)">
                                      <p:cBhvr>
                                        <p:cTn id="215" dur="500"/>
                                        <p:tgtEl>
                                          <p:spTgt spid="12339"/>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4" fill="hold" grpId="0" nodeType="clickEffect">
                                  <p:stCondLst>
                                    <p:cond delay="0"/>
                                  </p:stCondLst>
                                  <p:childTnLst>
                                    <p:set>
                                      <p:cBhvr>
                                        <p:cTn id="219" dur="1" fill="hold">
                                          <p:stCondLst>
                                            <p:cond delay="0"/>
                                          </p:stCondLst>
                                        </p:cTn>
                                        <p:tgtEl>
                                          <p:spTgt spid="12340"/>
                                        </p:tgtEl>
                                        <p:attrNameLst>
                                          <p:attrName>style.visibility</p:attrName>
                                        </p:attrNameLst>
                                      </p:cBhvr>
                                      <p:to>
                                        <p:strVal val="visible"/>
                                      </p:to>
                                    </p:set>
                                    <p:animEffect transition="in" filter="wipe(down)">
                                      <p:cBhvr>
                                        <p:cTn id="220" dur="500"/>
                                        <p:tgtEl>
                                          <p:spTgt spid="12340"/>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4" fill="hold" nodeType="clickEffect">
                                  <p:stCondLst>
                                    <p:cond delay="0"/>
                                  </p:stCondLst>
                                  <p:childTnLst>
                                    <p:set>
                                      <p:cBhvr>
                                        <p:cTn id="224" dur="1" fill="hold">
                                          <p:stCondLst>
                                            <p:cond delay="0"/>
                                          </p:stCondLst>
                                        </p:cTn>
                                        <p:tgtEl>
                                          <p:spTgt spid="12342"/>
                                        </p:tgtEl>
                                        <p:attrNameLst>
                                          <p:attrName>style.visibility</p:attrName>
                                        </p:attrNameLst>
                                      </p:cBhvr>
                                      <p:to>
                                        <p:strVal val="visible"/>
                                      </p:to>
                                    </p:set>
                                    <p:animEffect transition="in" filter="wipe(down)">
                                      <p:cBhvr>
                                        <p:cTn id="225" dur="500"/>
                                        <p:tgtEl>
                                          <p:spTgt spid="12342"/>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4" fill="hold" nodeType="clickEffect">
                                  <p:stCondLst>
                                    <p:cond delay="0"/>
                                  </p:stCondLst>
                                  <p:childTnLst>
                                    <p:set>
                                      <p:cBhvr>
                                        <p:cTn id="229" dur="1" fill="hold">
                                          <p:stCondLst>
                                            <p:cond delay="0"/>
                                          </p:stCondLst>
                                        </p:cTn>
                                        <p:tgtEl>
                                          <p:spTgt spid="12344"/>
                                        </p:tgtEl>
                                        <p:attrNameLst>
                                          <p:attrName>style.visibility</p:attrName>
                                        </p:attrNameLst>
                                      </p:cBhvr>
                                      <p:to>
                                        <p:strVal val="visible"/>
                                      </p:to>
                                    </p:set>
                                    <p:animEffect transition="in" filter="wipe(down)">
                                      <p:cBhvr>
                                        <p:cTn id="230" dur="500"/>
                                        <p:tgtEl>
                                          <p:spTgt spid="12344"/>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4" fill="hold" grpId="0" nodeType="clickEffect">
                                  <p:stCondLst>
                                    <p:cond delay="0"/>
                                  </p:stCondLst>
                                  <p:childTnLst>
                                    <p:set>
                                      <p:cBhvr>
                                        <p:cTn id="234" dur="1" fill="hold">
                                          <p:stCondLst>
                                            <p:cond delay="0"/>
                                          </p:stCondLst>
                                        </p:cTn>
                                        <p:tgtEl>
                                          <p:spTgt spid="12343"/>
                                        </p:tgtEl>
                                        <p:attrNameLst>
                                          <p:attrName>style.visibility</p:attrName>
                                        </p:attrNameLst>
                                      </p:cBhvr>
                                      <p:to>
                                        <p:strVal val="visible"/>
                                      </p:to>
                                    </p:set>
                                    <p:animEffect transition="in" filter="wipe(down)">
                                      <p:cBhvr>
                                        <p:cTn id="235" dur="500"/>
                                        <p:tgtEl>
                                          <p:spTgt spid="12343"/>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8" fill="hold" nodeType="clickEffect">
                                  <p:stCondLst>
                                    <p:cond delay="0"/>
                                  </p:stCondLst>
                                  <p:childTnLst>
                                    <p:set>
                                      <p:cBhvr>
                                        <p:cTn id="239" dur="1" fill="hold">
                                          <p:stCondLst>
                                            <p:cond delay="0"/>
                                          </p:stCondLst>
                                        </p:cTn>
                                        <p:tgtEl>
                                          <p:spTgt spid="12350"/>
                                        </p:tgtEl>
                                        <p:attrNameLst>
                                          <p:attrName>style.visibility</p:attrName>
                                        </p:attrNameLst>
                                      </p:cBhvr>
                                      <p:to>
                                        <p:strVal val="visible"/>
                                      </p:to>
                                    </p:set>
                                    <p:animEffect transition="in" filter="wipe(left)">
                                      <p:cBhvr>
                                        <p:cTn id="240" dur="500"/>
                                        <p:tgtEl>
                                          <p:spTgt spid="12350"/>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4" fill="hold" nodeType="clickEffect">
                                  <p:stCondLst>
                                    <p:cond delay="0"/>
                                  </p:stCondLst>
                                  <p:childTnLst>
                                    <p:set>
                                      <p:cBhvr>
                                        <p:cTn id="244" dur="1" fill="hold">
                                          <p:stCondLst>
                                            <p:cond delay="0"/>
                                          </p:stCondLst>
                                        </p:cTn>
                                        <p:tgtEl>
                                          <p:spTgt spid="12346"/>
                                        </p:tgtEl>
                                        <p:attrNameLst>
                                          <p:attrName>style.visibility</p:attrName>
                                        </p:attrNameLst>
                                      </p:cBhvr>
                                      <p:to>
                                        <p:strVal val="visible"/>
                                      </p:to>
                                    </p:set>
                                    <p:animEffect transition="in" filter="wipe(down)">
                                      <p:cBhvr>
                                        <p:cTn id="245" dur="500"/>
                                        <p:tgtEl>
                                          <p:spTgt spid="12346"/>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12347"/>
                                        </p:tgtEl>
                                        <p:attrNameLst>
                                          <p:attrName>style.visibility</p:attrName>
                                        </p:attrNameLst>
                                      </p:cBhvr>
                                      <p:to>
                                        <p:strVal val="visible"/>
                                      </p:to>
                                    </p:set>
                                    <p:animEffect transition="in" filter="wipe(down)">
                                      <p:cBhvr>
                                        <p:cTn id="250" dur="500"/>
                                        <p:tgtEl>
                                          <p:spTgt spid="12347"/>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22" presetClass="entr" presetSubtype="4" fill="hold" nodeType="clickEffect">
                                  <p:stCondLst>
                                    <p:cond delay="0"/>
                                  </p:stCondLst>
                                  <p:childTnLst>
                                    <p:set>
                                      <p:cBhvr>
                                        <p:cTn id="254" dur="1" fill="hold">
                                          <p:stCondLst>
                                            <p:cond delay="0"/>
                                          </p:stCondLst>
                                        </p:cTn>
                                        <p:tgtEl>
                                          <p:spTgt spid="12348"/>
                                        </p:tgtEl>
                                        <p:attrNameLst>
                                          <p:attrName>style.visibility</p:attrName>
                                        </p:attrNameLst>
                                      </p:cBhvr>
                                      <p:to>
                                        <p:strVal val="visible"/>
                                      </p:to>
                                    </p:set>
                                    <p:animEffect transition="in" filter="wipe(down)">
                                      <p:cBhvr>
                                        <p:cTn id="255" dur="500"/>
                                        <p:tgtEl>
                                          <p:spTgt spid="12348"/>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ntr" presetSubtype="4" fill="hold" nodeType="clickEffect">
                                  <p:stCondLst>
                                    <p:cond delay="0"/>
                                  </p:stCondLst>
                                  <p:childTnLst>
                                    <p:set>
                                      <p:cBhvr>
                                        <p:cTn id="259" dur="1" fill="hold">
                                          <p:stCondLst>
                                            <p:cond delay="0"/>
                                          </p:stCondLst>
                                        </p:cTn>
                                        <p:tgtEl>
                                          <p:spTgt spid="12351"/>
                                        </p:tgtEl>
                                        <p:attrNameLst>
                                          <p:attrName>style.visibility</p:attrName>
                                        </p:attrNameLst>
                                      </p:cBhvr>
                                      <p:to>
                                        <p:strVal val="visible"/>
                                      </p:to>
                                    </p:set>
                                    <p:animEffect transition="in" filter="wipe(down)">
                                      <p:cBhvr>
                                        <p:cTn id="260" dur="500"/>
                                        <p:tgtEl>
                                          <p:spTgt spid="12351"/>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4" fill="hold" grpId="0" nodeType="clickEffect">
                                  <p:stCondLst>
                                    <p:cond delay="0"/>
                                  </p:stCondLst>
                                  <p:childTnLst>
                                    <p:set>
                                      <p:cBhvr>
                                        <p:cTn id="264" dur="1" fill="hold">
                                          <p:stCondLst>
                                            <p:cond delay="0"/>
                                          </p:stCondLst>
                                        </p:cTn>
                                        <p:tgtEl>
                                          <p:spTgt spid="12349"/>
                                        </p:tgtEl>
                                        <p:attrNameLst>
                                          <p:attrName>style.visibility</p:attrName>
                                        </p:attrNameLst>
                                      </p:cBhvr>
                                      <p:to>
                                        <p:strVal val="visible"/>
                                      </p:to>
                                    </p:set>
                                    <p:animEffect transition="in" filter="wipe(down)">
                                      <p:cBhvr>
                                        <p:cTn id="265" dur="500"/>
                                        <p:tgtEl>
                                          <p:spTgt spid="12349"/>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4" fill="hold" nodeType="clickEffect">
                                  <p:stCondLst>
                                    <p:cond delay="0"/>
                                  </p:stCondLst>
                                  <p:childTnLst>
                                    <p:set>
                                      <p:cBhvr>
                                        <p:cTn id="269" dur="1" fill="hold">
                                          <p:stCondLst>
                                            <p:cond delay="0"/>
                                          </p:stCondLst>
                                        </p:cTn>
                                        <p:tgtEl>
                                          <p:spTgt spid="12352"/>
                                        </p:tgtEl>
                                        <p:attrNameLst>
                                          <p:attrName>style.visibility</p:attrName>
                                        </p:attrNameLst>
                                      </p:cBhvr>
                                      <p:to>
                                        <p:strVal val="visible"/>
                                      </p:to>
                                    </p:set>
                                    <p:animEffect transition="in" filter="wipe(down)">
                                      <p:cBhvr>
                                        <p:cTn id="270" dur="500"/>
                                        <p:tgtEl>
                                          <p:spTgt spid="12352"/>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 presetClass="entr" presetSubtype="4" fill="hold" grpId="0" nodeType="clickEffect">
                                  <p:stCondLst>
                                    <p:cond delay="0"/>
                                  </p:stCondLst>
                                  <p:childTnLst>
                                    <p:set>
                                      <p:cBhvr>
                                        <p:cTn id="274" dur="1" fill="hold">
                                          <p:stCondLst>
                                            <p:cond delay="0"/>
                                          </p:stCondLst>
                                        </p:cTn>
                                        <p:tgtEl>
                                          <p:spTgt spid="12353"/>
                                        </p:tgtEl>
                                        <p:attrNameLst>
                                          <p:attrName>style.visibility</p:attrName>
                                        </p:attrNameLst>
                                      </p:cBhvr>
                                      <p:to>
                                        <p:strVal val="visible"/>
                                      </p:to>
                                    </p:set>
                                    <p:anim calcmode="lin" valueType="num">
                                      <p:cBhvr additive="base">
                                        <p:cTn id="275" dur="500" fill="hold"/>
                                        <p:tgtEl>
                                          <p:spTgt spid="12353"/>
                                        </p:tgtEl>
                                        <p:attrNameLst>
                                          <p:attrName>ppt_x</p:attrName>
                                        </p:attrNameLst>
                                      </p:cBhvr>
                                      <p:tavLst>
                                        <p:tav tm="0">
                                          <p:val>
                                            <p:strVal val="#ppt_x"/>
                                          </p:val>
                                        </p:tav>
                                        <p:tav tm="100000">
                                          <p:val>
                                            <p:strVal val="#ppt_x"/>
                                          </p:val>
                                        </p:tav>
                                      </p:tavLst>
                                    </p:anim>
                                    <p:anim calcmode="lin" valueType="num">
                                      <p:cBhvr additive="base">
                                        <p:cTn id="276" dur="500" fill="hold"/>
                                        <p:tgtEl>
                                          <p:spTgt spid="12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5" grpId="0"/>
      <p:bldP spid="12296" grpId="0"/>
      <p:bldP spid="12297" grpId="0"/>
      <p:bldP spid="12304" grpId="0"/>
      <p:bldP spid="12305" grpId="0"/>
      <p:bldP spid="12306" grpId="0"/>
      <p:bldP spid="12310" grpId="0"/>
      <p:bldP spid="12311" grpId="0"/>
      <p:bldP spid="12315" grpId="0"/>
      <p:bldP spid="12317" grpId="0"/>
      <p:bldP spid="12319" grpId="0"/>
      <p:bldP spid="12325" grpId="0"/>
      <p:bldP spid="12329" grpId="0"/>
      <p:bldP spid="12332" grpId="0"/>
      <p:bldP spid="12334" grpId="0"/>
      <p:bldP spid="12338" grpId="0"/>
      <p:bldP spid="12340" grpId="0"/>
      <p:bldP spid="12343" grpId="0"/>
      <p:bldP spid="12347" grpId="0"/>
      <p:bldP spid="12349" grpId="0"/>
      <p:bldP spid="123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ext Box 4">
            <a:extLst>
              <a:ext uri="{FF2B5EF4-FFF2-40B4-BE49-F238E27FC236}">
                <a16:creationId xmlns:a16="http://schemas.microsoft.com/office/drawing/2014/main" id="{B7D8A75E-60B6-4570-B8CE-9E125FCCB232}"/>
              </a:ext>
            </a:extLst>
          </p:cNvPr>
          <p:cNvSpPr txBox="1">
            <a:spLocks noChangeArrowheads="1"/>
          </p:cNvSpPr>
          <p:nvPr/>
        </p:nvSpPr>
        <p:spPr bwMode="auto">
          <a:xfrm>
            <a:off x="0" y="0"/>
            <a:ext cx="9144000" cy="11906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Q10. A line AB is in the first quadrant. Its end A and B are 20 mm and 60 mm in front of the V.P. respectively. The distance between the end projectors is 75 mm. The line is inclined at 30º to the H.P.  and its H.T. is 10 mm above the xy. Draw the projections of AB and determine its true length and the V.T.</a:t>
            </a:r>
          </a:p>
        </p:txBody>
      </p:sp>
      <p:sp>
        <p:nvSpPr>
          <p:cNvPr id="71685" name="Text Box 5">
            <a:extLst>
              <a:ext uri="{FF2B5EF4-FFF2-40B4-BE49-F238E27FC236}">
                <a16:creationId xmlns:a16="http://schemas.microsoft.com/office/drawing/2014/main" id="{83824DAA-7D54-480E-95A1-5BE550D54EF1}"/>
              </a:ext>
            </a:extLst>
          </p:cNvPr>
          <p:cNvSpPr txBox="1">
            <a:spLocks noChangeArrowheads="1"/>
          </p:cNvSpPr>
          <p:nvPr/>
        </p:nvSpPr>
        <p:spPr bwMode="auto">
          <a:xfrm>
            <a:off x="0" y="1190625"/>
            <a:ext cx="22479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                              AB is in first quadrant, A is 20mm</a:t>
            </a:r>
            <a:r>
              <a:rPr lang="en-US" altLang="en-US" sz="1400">
                <a:solidFill>
                  <a:schemeClr val="accent2"/>
                </a:solidFill>
                <a:cs typeface="Arial" panose="020B0604020202020204" pitchFamily="34" charset="0"/>
              </a:rPr>
              <a:t>→</a:t>
            </a:r>
            <a:r>
              <a:rPr lang="en-US" altLang="en-US" sz="1400" b="1">
                <a:solidFill>
                  <a:schemeClr val="accent2"/>
                </a:solidFill>
                <a:cs typeface="Arial" panose="020B0604020202020204" pitchFamily="34" charset="0"/>
              </a:rPr>
              <a:t>V.P.,            B is </a:t>
            </a:r>
            <a:r>
              <a:rPr lang="en-US" altLang="en-US" sz="1400" b="1">
                <a:solidFill>
                  <a:schemeClr val="accent2"/>
                </a:solidFill>
              </a:rPr>
              <a:t>60 mm</a:t>
            </a:r>
            <a:r>
              <a:rPr lang="en-US" altLang="en-US" sz="1400">
                <a:solidFill>
                  <a:schemeClr val="accent2"/>
                </a:solidFill>
              </a:rPr>
              <a:t> </a:t>
            </a:r>
            <a:r>
              <a:rPr lang="en-US" altLang="en-US" sz="1400">
                <a:solidFill>
                  <a:schemeClr val="accent2"/>
                </a:solidFill>
                <a:cs typeface="Arial" panose="020B0604020202020204" pitchFamily="34" charset="0"/>
              </a:rPr>
              <a:t>→</a:t>
            </a:r>
            <a:r>
              <a:rPr lang="en-US" altLang="en-US" sz="1400">
                <a:solidFill>
                  <a:schemeClr val="accent2"/>
                </a:solidFill>
              </a:rPr>
              <a:t> </a:t>
            </a:r>
            <a:r>
              <a:rPr lang="en-US" altLang="en-US" sz="1400" b="1">
                <a:solidFill>
                  <a:schemeClr val="accent2"/>
                </a:solidFill>
              </a:rPr>
              <a:t>V.P.,               a</a:t>
            </a:r>
            <a:r>
              <a:rPr lang="en-US" altLang="en-US" sz="1400" b="1" baseline="-25000">
                <a:solidFill>
                  <a:schemeClr val="accent2"/>
                </a:solidFill>
              </a:rPr>
              <a:t>0</a:t>
            </a:r>
            <a:r>
              <a:rPr lang="en-US" altLang="en-US" sz="1400" b="1">
                <a:solidFill>
                  <a:schemeClr val="accent2"/>
                </a:solidFill>
              </a:rPr>
              <a:t>b</a:t>
            </a:r>
            <a:r>
              <a:rPr lang="en-US" altLang="en-US" sz="1400" b="1" baseline="-25000">
                <a:solidFill>
                  <a:schemeClr val="accent2"/>
                </a:solidFill>
              </a:rPr>
              <a:t>0</a:t>
            </a:r>
            <a:r>
              <a:rPr lang="en-US" altLang="en-US" sz="1400" b="1">
                <a:solidFill>
                  <a:schemeClr val="accent2"/>
                </a:solidFill>
              </a:rPr>
              <a:t>= 75 mm,                  </a:t>
            </a:r>
            <a:r>
              <a:rPr lang="el-GR" altLang="en-US" sz="1400" b="1">
                <a:solidFill>
                  <a:schemeClr val="accent2"/>
                </a:solidFill>
              </a:rPr>
              <a:t>θ</a:t>
            </a:r>
            <a:r>
              <a:rPr lang="en-US" altLang="en-US" sz="1400" b="1">
                <a:solidFill>
                  <a:schemeClr val="accent2"/>
                </a:solidFill>
              </a:rPr>
              <a:t> = 30º                             H.T. is 10mm</a:t>
            </a:r>
            <a:r>
              <a:rPr lang="en-US" altLang="en-US" sz="1400">
                <a:solidFill>
                  <a:schemeClr val="accent2"/>
                </a:solidFill>
              </a:rPr>
              <a:t>↑</a:t>
            </a:r>
            <a:r>
              <a:rPr lang="en-US" altLang="en-US" sz="1400"/>
              <a:t> </a:t>
            </a:r>
            <a:r>
              <a:rPr lang="en-US" altLang="en-US" sz="1400" b="1">
                <a:solidFill>
                  <a:schemeClr val="accent2"/>
                </a:solidFill>
                <a:cs typeface="Arial" panose="020B0604020202020204" pitchFamily="34" charset="0"/>
              </a:rPr>
              <a:t>xy</a:t>
            </a:r>
          </a:p>
        </p:txBody>
      </p:sp>
      <p:sp>
        <p:nvSpPr>
          <p:cNvPr id="71687" name="Text Box 7">
            <a:extLst>
              <a:ext uri="{FF2B5EF4-FFF2-40B4-BE49-F238E27FC236}">
                <a16:creationId xmlns:a16="http://schemas.microsoft.com/office/drawing/2014/main" id="{600E99CF-AEA2-4A81-9AE9-85622776CEC9}"/>
              </a:ext>
            </a:extLst>
          </p:cNvPr>
          <p:cNvSpPr txBox="1">
            <a:spLocks noChangeArrowheads="1"/>
          </p:cNvSpPr>
          <p:nvPr/>
        </p:nvSpPr>
        <p:spPr bwMode="auto">
          <a:xfrm>
            <a:off x="2882900" y="1190625"/>
            <a:ext cx="1404938"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draw F.V. and T.V.        to find,</a:t>
            </a:r>
            <a:r>
              <a:rPr lang="en-US" altLang="en-US" sz="1400" b="1">
                <a:solidFill>
                  <a:schemeClr val="accent2"/>
                </a:solidFill>
                <a:cs typeface="Arial" panose="020B0604020202020204" pitchFamily="34" charset="0"/>
              </a:rPr>
              <a:t>TL,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&amp; V.T.</a:t>
            </a:r>
            <a:endParaRPr lang="el-GR" altLang="en-US" sz="1400" b="1">
              <a:solidFill>
                <a:schemeClr val="accent2"/>
              </a:solidFill>
              <a:cs typeface="Arial" panose="020B0604020202020204" pitchFamily="34" charset="0"/>
            </a:endParaRPr>
          </a:p>
        </p:txBody>
      </p:sp>
      <p:sp>
        <p:nvSpPr>
          <p:cNvPr id="71688" name="Text Box 8">
            <a:extLst>
              <a:ext uri="{FF2B5EF4-FFF2-40B4-BE49-F238E27FC236}">
                <a16:creationId xmlns:a16="http://schemas.microsoft.com/office/drawing/2014/main" id="{07315566-39C5-45C8-8831-A8BE8D5AA1D8}"/>
              </a:ext>
            </a:extLst>
          </p:cNvPr>
          <p:cNvSpPr txBox="1">
            <a:spLocks noChangeArrowheads="1"/>
          </p:cNvSpPr>
          <p:nvPr/>
        </p:nvSpPr>
        <p:spPr bwMode="auto">
          <a:xfrm>
            <a:off x="71438" y="41529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71689" name="Line 9">
            <a:extLst>
              <a:ext uri="{FF2B5EF4-FFF2-40B4-BE49-F238E27FC236}">
                <a16:creationId xmlns:a16="http://schemas.microsoft.com/office/drawing/2014/main" id="{D53EDBFF-9B69-41F3-8184-4C0D6B5B7C6C}"/>
              </a:ext>
            </a:extLst>
          </p:cNvPr>
          <p:cNvSpPr>
            <a:spLocks noChangeShapeType="1"/>
          </p:cNvSpPr>
          <p:nvPr/>
        </p:nvSpPr>
        <p:spPr bwMode="auto">
          <a:xfrm>
            <a:off x="439738" y="4397375"/>
            <a:ext cx="64563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10">
            <a:extLst>
              <a:ext uri="{FF2B5EF4-FFF2-40B4-BE49-F238E27FC236}">
                <a16:creationId xmlns:a16="http://schemas.microsoft.com/office/drawing/2014/main" id="{841B3D95-41E1-42C8-A6EB-16C9521A096A}"/>
              </a:ext>
            </a:extLst>
          </p:cNvPr>
          <p:cNvSpPr txBox="1">
            <a:spLocks noChangeArrowheads="1"/>
          </p:cNvSpPr>
          <p:nvPr/>
        </p:nvSpPr>
        <p:spPr bwMode="auto">
          <a:xfrm>
            <a:off x="7011988" y="422433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71691" name="Line 11">
            <a:extLst>
              <a:ext uri="{FF2B5EF4-FFF2-40B4-BE49-F238E27FC236}">
                <a16:creationId xmlns:a16="http://schemas.microsoft.com/office/drawing/2014/main" id="{92C30D3F-D55D-48A4-9EBB-2D08DDA3D144}"/>
              </a:ext>
            </a:extLst>
          </p:cNvPr>
          <p:cNvSpPr>
            <a:spLocks noChangeShapeType="1"/>
          </p:cNvSpPr>
          <p:nvPr/>
        </p:nvSpPr>
        <p:spPr bwMode="auto">
          <a:xfrm flipH="1">
            <a:off x="2779713" y="4398963"/>
            <a:ext cx="0" cy="1895475"/>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2" name="Line 12">
            <a:extLst>
              <a:ext uri="{FF2B5EF4-FFF2-40B4-BE49-F238E27FC236}">
                <a16:creationId xmlns:a16="http://schemas.microsoft.com/office/drawing/2014/main" id="{5AA38F34-098C-410A-8D38-535B907A2EB3}"/>
              </a:ext>
            </a:extLst>
          </p:cNvPr>
          <p:cNvSpPr>
            <a:spLocks noChangeShapeType="1"/>
          </p:cNvSpPr>
          <p:nvPr/>
        </p:nvSpPr>
        <p:spPr bwMode="auto">
          <a:xfrm flipH="1">
            <a:off x="5472113" y="4395788"/>
            <a:ext cx="0" cy="2714625"/>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3" name="Line 13">
            <a:extLst>
              <a:ext uri="{FF2B5EF4-FFF2-40B4-BE49-F238E27FC236}">
                <a16:creationId xmlns:a16="http://schemas.microsoft.com/office/drawing/2014/main" id="{1E338621-8BAF-4333-BCA4-F399D6E2C566}"/>
              </a:ext>
            </a:extLst>
          </p:cNvPr>
          <p:cNvSpPr>
            <a:spLocks noChangeShapeType="1"/>
          </p:cNvSpPr>
          <p:nvPr/>
        </p:nvSpPr>
        <p:spPr bwMode="auto">
          <a:xfrm>
            <a:off x="2779713" y="4694238"/>
            <a:ext cx="2697162" cy="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Text Box 14">
            <a:extLst>
              <a:ext uri="{FF2B5EF4-FFF2-40B4-BE49-F238E27FC236}">
                <a16:creationId xmlns:a16="http://schemas.microsoft.com/office/drawing/2014/main" id="{859BAE89-E443-4636-AA73-E615B8337E2C}"/>
              </a:ext>
            </a:extLst>
          </p:cNvPr>
          <p:cNvSpPr txBox="1">
            <a:spLocks noChangeArrowheads="1"/>
          </p:cNvSpPr>
          <p:nvPr/>
        </p:nvSpPr>
        <p:spPr bwMode="auto">
          <a:xfrm>
            <a:off x="3884613" y="4656138"/>
            <a:ext cx="4429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75</a:t>
            </a:r>
          </a:p>
        </p:txBody>
      </p:sp>
      <p:sp>
        <p:nvSpPr>
          <p:cNvPr id="71695" name="Oval 15">
            <a:extLst>
              <a:ext uri="{FF2B5EF4-FFF2-40B4-BE49-F238E27FC236}">
                <a16:creationId xmlns:a16="http://schemas.microsoft.com/office/drawing/2014/main" id="{D456719C-483B-4D3E-85F4-42DA148C8562}"/>
              </a:ext>
            </a:extLst>
          </p:cNvPr>
          <p:cNvSpPr>
            <a:spLocks noChangeArrowheads="1"/>
          </p:cNvSpPr>
          <p:nvPr/>
        </p:nvSpPr>
        <p:spPr bwMode="auto">
          <a:xfrm>
            <a:off x="2757488" y="4376738"/>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6" name="Text Box 16">
            <a:extLst>
              <a:ext uri="{FF2B5EF4-FFF2-40B4-BE49-F238E27FC236}">
                <a16:creationId xmlns:a16="http://schemas.microsoft.com/office/drawing/2014/main" id="{95E79C18-25BC-41AC-A70F-39C93132DEAB}"/>
              </a:ext>
            </a:extLst>
          </p:cNvPr>
          <p:cNvSpPr txBox="1">
            <a:spLocks noChangeArrowheads="1"/>
          </p:cNvSpPr>
          <p:nvPr/>
        </p:nvSpPr>
        <p:spPr bwMode="auto">
          <a:xfrm>
            <a:off x="2703513" y="4337050"/>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r>
              <a:rPr lang="en-US" altLang="en-US" sz="1600" baseline="-25000"/>
              <a:t>0</a:t>
            </a:r>
          </a:p>
        </p:txBody>
      </p:sp>
      <p:sp>
        <p:nvSpPr>
          <p:cNvPr id="71697" name="Text Box 17">
            <a:extLst>
              <a:ext uri="{FF2B5EF4-FFF2-40B4-BE49-F238E27FC236}">
                <a16:creationId xmlns:a16="http://schemas.microsoft.com/office/drawing/2014/main" id="{BAFD1FCB-5E3C-4271-BF13-29BEC56DE49D}"/>
              </a:ext>
            </a:extLst>
          </p:cNvPr>
          <p:cNvSpPr txBox="1">
            <a:spLocks noChangeArrowheads="1"/>
          </p:cNvSpPr>
          <p:nvPr/>
        </p:nvSpPr>
        <p:spPr bwMode="auto">
          <a:xfrm>
            <a:off x="5411788" y="4322763"/>
            <a:ext cx="423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0</a:t>
            </a:r>
          </a:p>
        </p:txBody>
      </p:sp>
      <p:sp>
        <p:nvSpPr>
          <p:cNvPr id="71698" name="Oval 18">
            <a:extLst>
              <a:ext uri="{FF2B5EF4-FFF2-40B4-BE49-F238E27FC236}">
                <a16:creationId xmlns:a16="http://schemas.microsoft.com/office/drawing/2014/main" id="{1638B1C7-73D0-4ABF-B167-23BADAE4F6EF}"/>
              </a:ext>
            </a:extLst>
          </p:cNvPr>
          <p:cNvSpPr>
            <a:spLocks noChangeArrowheads="1"/>
          </p:cNvSpPr>
          <p:nvPr/>
        </p:nvSpPr>
        <p:spPr bwMode="auto">
          <a:xfrm>
            <a:off x="5451475" y="437832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9" name="Line 19">
            <a:extLst>
              <a:ext uri="{FF2B5EF4-FFF2-40B4-BE49-F238E27FC236}">
                <a16:creationId xmlns:a16="http://schemas.microsoft.com/office/drawing/2014/main" id="{EA1DF372-D8E1-45AA-B53B-F2E99C32E60C}"/>
              </a:ext>
            </a:extLst>
          </p:cNvPr>
          <p:cNvSpPr>
            <a:spLocks noChangeShapeType="1"/>
          </p:cNvSpPr>
          <p:nvPr/>
        </p:nvSpPr>
        <p:spPr bwMode="auto">
          <a:xfrm>
            <a:off x="439738" y="4397375"/>
            <a:ext cx="0" cy="722313"/>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0" name="Line 20">
            <a:extLst>
              <a:ext uri="{FF2B5EF4-FFF2-40B4-BE49-F238E27FC236}">
                <a16:creationId xmlns:a16="http://schemas.microsoft.com/office/drawing/2014/main" id="{A1218E7F-474A-43F1-A6F0-B0756E3301DD}"/>
              </a:ext>
            </a:extLst>
          </p:cNvPr>
          <p:cNvSpPr>
            <a:spLocks noChangeShapeType="1"/>
          </p:cNvSpPr>
          <p:nvPr/>
        </p:nvSpPr>
        <p:spPr bwMode="auto">
          <a:xfrm flipH="1" flipV="1">
            <a:off x="144463" y="5119688"/>
            <a:ext cx="2627312" cy="15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1" name="Text Box 21">
            <a:extLst>
              <a:ext uri="{FF2B5EF4-FFF2-40B4-BE49-F238E27FC236}">
                <a16:creationId xmlns:a16="http://schemas.microsoft.com/office/drawing/2014/main" id="{B774CBBB-C1A9-47B4-B125-2DA552593C4E}"/>
              </a:ext>
            </a:extLst>
          </p:cNvPr>
          <p:cNvSpPr txBox="1">
            <a:spLocks noChangeArrowheads="1"/>
          </p:cNvSpPr>
          <p:nvPr/>
        </p:nvSpPr>
        <p:spPr bwMode="auto">
          <a:xfrm rot="16200000">
            <a:off x="57150" y="4548188"/>
            <a:ext cx="541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5F5F5F"/>
                </a:solidFill>
              </a:rPr>
              <a:t>20</a:t>
            </a:r>
          </a:p>
        </p:txBody>
      </p:sp>
      <p:sp>
        <p:nvSpPr>
          <p:cNvPr id="71702" name="Oval 22">
            <a:extLst>
              <a:ext uri="{FF2B5EF4-FFF2-40B4-BE49-F238E27FC236}">
                <a16:creationId xmlns:a16="http://schemas.microsoft.com/office/drawing/2014/main" id="{2480ADB3-A5E4-437C-9A22-1429BDFF6647}"/>
              </a:ext>
            </a:extLst>
          </p:cNvPr>
          <p:cNvSpPr>
            <a:spLocks noChangeArrowheads="1"/>
          </p:cNvSpPr>
          <p:nvPr/>
        </p:nvSpPr>
        <p:spPr bwMode="auto">
          <a:xfrm>
            <a:off x="2755900" y="5097463"/>
            <a:ext cx="46038"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3" name="Text Box 23">
            <a:extLst>
              <a:ext uri="{FF2B5EF4-FFF2-40B4-BE49-F238E27FC236}">
                <a16:creationId xmlns:a16="http://schemas.microsoft.com/office/drawing/2014/main" id="{BDA23D88-D06B-4079-AC06-2B289B20D13E}"/>
              </a:ext>
            </a:extLst>
          </p:cNvPr>
          <p:cNvSpPr txBox="1">
            <a:spLocks noChangeArrowheads="1"/>
          </p:cNvSpPr>
          <p:nvPr/>
        </p:nvSpPr>
        <p:spPr bwMode="auto">
          <a:xfrm>
            <a:off x="2705100" y="5060950"/>
            <a:ext cx="347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endParaRPr lang="en-US" altLang="en-US" sz="1600" baseline="-25000"/>
          </a:p>
        </p:txBody>
      </p:sp>
      <p:sp>
        <p:nvSpPr>
          <p:cNvPr id="71704" name="Oval 24">
            <a:extLst>
              <a:ext uri="{FF2B5EF4-FFF2-40B4-BE49-F238E27FC236}">
                <a16:creationId xmlns:a16="http://schemas.microsoft.com/office/drawing/2014/main" id="{0A8CF6C7-FC52-4E72-B803-A6DE7289FA7B}"/>
              </a:ext>
            </a:extLst>
          </p:cNvPr>
          <p:cNvSpPr>
            <a:spLocks noChangeArrowheads="1"/>
          </p:cNvSpPr>
          <p:nvPr/>
        </p:nvSpPr>
        <p:spPr bwMode="auto">
          <a:xfrm>
            <a:off x="5451475" y="651827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5" name="Text Box 25">
            <a:extLst>
              <a:ext uri="{FF2B5EF4-FFF2-40B4-BE49-F238E27FC236}">
                <a16:creationId xmlns:a16="http://schemas.microsoft.com/office/drawing/2014/main" id="{D565E726-E156-4EC4-969D-1F582C327792}"/>
              </a:ext>
            </a:extLst>
          </p:cNvPr>
          <p:cNvSpPr txBox="1">
            <a:spLocks noChangeArrowheads="1"/>
          </p:cNvSpPr>
          <p:nvPr/>
        </p:nvSpPr>
        <p:spPr bwMode="auto">
          <a:xfrm>
            <a:off x="5400675" y="6481763"/>
            <a:ext cx="347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endParaRPr lang="en-US" altLang="en-US" sz="1600" baseline="-25000"/>
          </a:p>
        </p:txBody>
      </p:sp>
      <p:sp>
        <p:nvSpPr>
          <p:cNvPr id="71706" name="Line 26">
            <a:extLst>
              <a:ext uri="{FF2B5EF4-FFF2-40B4-BE49-F238E27FC236}">
                <a16:creationId xmlns:a16="http://schemas.microsoft.com/office/drawing/2014/main" id="{3A0D4971-C0F3-442A-A0DC-055E3E919533}"/>
              </a:ext>
            </a:extLst>
          </p:cNvPr>
          <p:cNvSpPr>
            <a:spLocks noChangeShapeType="1"/>
          </p:cNvSpPr>
          <p:nvPr/>
        </p:nvSpPr>
        <p:spPr bwMode="auto">
          <a:xfrm>
            <a:off x="6497638" y="4397375"/>
            <a:ext cx="0" cy="2157413"/>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Text Box 27">
            <a:extLst>
              <a:ext uri="{FF2B5EF4-FFF2-40B4-BE49-F238E27FC236}">
                <a16:creationId xmlns:a16="http://schemas.microsoft.com/office/drawing/2014/main" id="{6970ACAB-9835-42DC-BB5B-84FD8B925E91}"/>
              </a:ext>
            </a:extLst>
          </p:cNvPr>
          <p:cNvSpPr txBox="1">
            <a:spLocks noChangeArrowheads="1"/>
          </p:cNvSpPr>
          <p:nvPr/>
        </p:nvSpPr>
        <p:spPr bwMode="auto">
          <a:xfrm rot="16200000">
            <a:off x="6135687" y="5283201"/>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5F5F5F"/>
                </a:solidFill>
              </a:rPr>
              <a:t>60</a:t>
            </a:r>
          </a:p>
        </p:txBody>
      </p:sp>
      <p:sp>
        <p:nvSpPr>
          <p:cNvPr id="71708" name="Line 28">
            <a:extLst>
              <a:ext uri="{FF2B5EF4-FFF2-40B4-BE49-F238E27FC236}">
                <a16:creationId xmlns:a16="http://schemas.microsoft.com/office/drawing/2014/main" id="{4A742D16-4099-47FB-AEBD-E3F600ED0FC7}"/>
              </a:ext>
            </a:extLst>
          </p:cNvPr>
          <p:cNvSpPr>
            <a:spLocks noChangeShapeType="1"/>
          </p:cNvSpPr>
          <p:nvPr/>
        </p:nvSpPr>
        <p:spPr bwMode="auto">
          <a:xfrm>
            <a:off x="5246688" y="6545263"/>
            <a:ext cx="162718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Line 29">
            <a:extLst>
              <a:ext uri="{FF2B5EF4-FFF2-40B4-BE49-F238E27FC236}">
                <a16:creationId xmlns:a16="http://schemas.microsoft.com/office/drawing/2014/main" id="{452908D2-DCED-40C6-8465-3BB8CDC152AB}"/>
              </a:ext>
            </a:extLst>
          </p:cNvPr>
          <p:cNvSpPr>
            <a:spLocks noChangeShapeType="1"/>
          </p:cNvSpPr>
          <p:nvPr/>
        </p:nvSpPr>
        <p:spPr bwMode="auto">
          <a:xfrm rot="1680000">
            <a:off x="438150" y="5283200"/>
            <a:ext cx="5348288"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0" name="Line 30">
            <a:extLst>
              <a:ext uri="{FF2B5EF4-FFF2-40B4-BE49-F238E27FC236}">
                <a16:creationId xmlns:a16="http://schemas.microsoft.com/office/drawing/2014/main" id="{3492D6EF-7E0E-4317-9FDD-A405F0058735}"/>
              </a:ext>
            </a:extLst>
          </p:cNvPr>
          <p:cNvSpPr>
            <a:spLocks noChangeShapeType="1"/>
          </p:cNvSpPr>
          <p:nvPr/>
        </p:nvSpPr>
        <p:spPr bwMode="auto">
          <a:xfrm>
            <a:off x="439738" y="4040188"/>
            <a:ext cx="0" cy="357187"/>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1" name="Text Box 31">
            <a:extLst>
              <a:ext uri="{FF2B5EF4-FFF2-40B4-BE49-F238E27FC236}">
                <a16:creationId xmlns:a16="http://schemas.microsoft.com/office/drawing/2014/main" id="{708718D0-C7F7-433D-97D4-654B1E4DE7FC}"/>
              </a:ext>
            </a:extLst>
          </p:cNvPr>
          <p:cNvSpPr txBox="1">
            <a:spLocks noChangeArrowheads="1"/>
          </p:cNvSpPr>
          <p:nvPr/>
        </p:nvSpPr>
        <p:spPr bwMode="auto">
          <a:xfrm rot="16200000">
            <a:off x="112713" y="4054475"/>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5F5F5F"/>
                </a:solidFill>
              </a:rPr>
              <a:t>10</a:t>
            </a:r>
          </a:p>
        </p:txBody>
      </p:sp>
      <p:sp>
        <p:nvSpPr>
          <p:cNvPr id="71712" name="Line 32">
            <a:extLst>
              <a:ext uri="{FF2B5EF4-FFF2-40B4-BE49-F238E27FC236}">
                <a16:creationId xmlns:a16="http://schemas.microsoft.com/office/drawing/2014/main" id="{7EA61C10-A3F8-4004-9FE1-D0FEDFFF18C4}"/>
              </a:ext>
            </a:extLst>
          </p:cNvPr>
          <p:cNvSpPr>
            <a:spLocks noChangeShapeType="1"/>
          </p:cNvSpPr>
          <p:nvPr/>
        </p:nvSpPr>
        <p:spPr bwMode="auto">
          <a:xfrm flipH="1" flipV="1">
            <a:off x="327025" y="4038600"/>
            <a:ext cx="6684963" cy="15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3" name="Oval 33">
            <a:extLst>
              <a:ext uri="{FF2B5EF4-FFF2-40B4-BE49-F238E27FC236}">
                <a16:creationId xmlns:a16="http://schemas.microsoft.com/office/drawing/2014/main" id="{1BC09156-421C-40BC-87F9-A719958CF5EB}"/>
              </a:ext>
            </a:extLst>
          </p:cNvPr>
          <p:cNvSpPr>
            <a:spLocks noChangeArrowheads="1"/>
          </p:cNvSpPr>
          <p:nvPr/>
        </p:nvSpPr>
        <p:spPr bwMode="auto">
          <a:xfrm>
            <a:off x="733425" y="4016375"/>
            <a:ext cx="46038"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4" name="Text Box 34">
            <a:extLst>
              <a:ext uri="{FF2B5EF4-FFF2-40B4-BE49-F238E27FC236}">
                <a16:creationId xmlns:a16="http://schemas.microsoft.com/office/drawing/2014/main" id="{3A7ADAB6-7CC6-47FA-969B-988573C7FF8C}"/>
              </a:ext>
            </a:extLst>
          </p:cNvPr>
          <p:cNvSpPr txBox="1">
            <a:spLocks noChangeArrowheads="1"/>
          </p:cNvSpPr>
          <p:nvPr/>
        </p:nvSpPr>
        <p:spPr bwMode="auto">
          <a:xfrm>
            <a:off x="625475" y="3756025"/>
            <a:ext cx="347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t>
            </a:r>
            <a:endParaRPr lang="en-US" altLang="en-US" sz="1600" baseline="-25000"/>
          </a:p>
        </p:txBody>
      </p:sp>
      <p:sp>
        <p:nvSpPr>
          <p:cNvPr id="71715" name="Line 35">
            <a:extLst>
              <a:ext uri="{FF2B5EF4-FFF2-40B4-BE49-F238E27FC236}">
                <a16:creationId xmlns:a16="http://schemas.microsoft.com/office/drawing/2014/main" id="{54AB2467-E640-4BCB-B9C3-5E1711925AD0}"/>
              </a:ext>
            </a:extLst>
          </p:cNvPr>
          <p:cNvSpPr>
            <a:spLocks noChangeShapeType="1"/>
          </p:cNvSpPr>
          <p:nvPr/>
        </p:nvSpPr>
        <p:spPr bwMode="auto">
          <a:xfrm rot="1680000">
            <a:off x="2598738" y="5829300"/>
            <a:ext cx="30527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6" name="Line 36">
            <a:extLst>
              <a:ext uri="{FF2B5EF4-FFF2-40B4-BE49-F238E27FC236}">
                <a16:creationId xmlns:a16="http://schemas.microsoft.com/office/drawing/2014/main" id="{EFA4F23E-EC5A-4770-A11A-758D39CD9185}"/>
              </a:ext>
            </a:extLst>
          </p:cNvPr>
          <p:cNvSpPr>
            <a:spLocks noChangeShapeType="1"/>
          </p:cNvSpPr>
          <p:nvPr/>
        </p:nvSpPr>
        <p:spPr bwMode="auto">
          <a:xfrm>
            <a:off x="754063" y="4038600"/>
            <a:ext cx="0" cy="360363"/>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7" name="Text Box 37">
            <a:extLst>
              <a:ext uri="{FF2B5EF4-FFF2-40B4-BE49-F238E27FC236}">
                <a16:creationId xmlns:a16="http://schemas.microsoft.com/office/drawing/2014/main" id="{D02CECA1-CE84-4DFB-BA40-A5F355308398}"/>
              </a:ext>
            </a:extLst>
          </p:cNvPr>
          <p:cNvSpPr txBox="1">
            <a:spLocks noChangeArrowheads="1"/>
          </p:cNvSpPr>
          <p:nvPr/>
        </p:nvSpPr>
        <p:spPr bwMode="auto">
          <a:xfrm>
            <a:off x="615950" y="4364038"/>
            <a:ext cx="347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t>
            </a:r>
            <a:endParaRPr lang="en-US" altLang="en-US" sz="1600" baseline="-25000"/>
          </a:p>
        </p:txBody>
      </p:sp>
      <p:sp>
        <p:nvSpPr>
          <p:cNvPr id="71718" name="Oval 38">
            <a:extLst>
              <a:ext uri="{FF2B5EF4-FFF2-40B4-BE49-F238E27FC236}">
                <a16:creationId xmlns:a16="http://schemas.microsoft.com/office/drawing/2014/main" id="{D74A8DCA-E883-46FD-89A3-CD2215479271}"/>
              </a:ext>
            </a:extLst>
          </p:cNvPr>
          <p:cNvSpPr>
            <a:spLocks noChangeArrowheads="1"/>
          </p:cNvSpPr>
          <p:nvPr/>
        </p:nvSpPr>
        <p:spPr bwMode="auto">
          <a:xfrm>
            <a:off x="730250" y="4373563"/>
            <a:ext cx="46038"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9" name="Arc 39">
            <a:extLst>
              <a:ext uri="{FF2B5EF4-FFF2-40B4-BE49-F238E27FC236}">
                <a16:creationId xmlns:a16="http://schemas.microsoft.com/office/drawing/2014/main" id="{866DC5A7-D57F-4186-A2A0-583B2981ACB0}"/>
              </a:ext>
            </a:extLst>
          </p:cNvPr>
          <p:cNvSpPr>
            <a:spLocks/>
          </p:cNvSpPr>
          <p:nvPr/>
        </p:nvSpPr>
        <p:spPr bwMode="auto">
          <a:xfrm flipV="1">
            <a:off x="754063" y="4040188"/>
            <a:ext cx="5348287" cy="2501900"/>
          </a:xfrm>
          <a:custGeom>
            <a:avLst/>
            <a:gdLst>
              <a:gd name="G0" fmla="+- 0 0 0"/>
              <a:gd name="G1" fmla="+- 10106 0 0"/>
              <a:gd name="G2" fmla="+- 21600 0 0"/>
              <a:gd name="T0" fmla="*/ 19090 w 21600"/>
              <a:gd name="T1" fmla="*/ 0 h 10106"/>
              <a:gd name="T2" fmla="*/ 21600 w 21600"/>
              <a:gd name="T3" fmla="*/ 10106 h 10106"/>
              <a:gd name="T4" fmla="*/ 0 w 21600"/>
              <a:gd name="T5" fmla="*/ 10106 h 10106"/>
            </a:gdLst>
            <a:ahLst/>
            <a:cxnLst>
              <a:cxn ang="0">
                <a:pos x="T0" y="T1"/>
              </a:cxn>
              <a:cxn ang="0">
                <a:pos x="T2" y="T3"/>
              </a:cxn>
              <a:cxn ang="0">
                <a:pos x="T4" y="T5"/>
              </a:cxn>
            </a:cxnLst>
            <a:rect l="0" t="0" r="r" b="b"/>
            <a:pathLst>
              <a:path w="21600" h="10106" fill="none" extrusionOk="0">
                <a:moveTo>
                  <a:pt x="19090" y="-1"/>
                </a:moveTo>
                <a:cubicBezTo>
                  <a:pt x="20738" y="3113"/>
                  <a:pt x="21600" y="6583"/>
                  <a:pt x="21600" y="10106"/>
                </a:cubicBezTo>
              </a:path>
              <a:path w="21600" h="10106" stroke="0" extrusionOk="0">
                <a:moveTo>
                  <a:pt x="19090" y="-1"/>
                </a:moveTo>
                <a:cubicBezTo>
                  <a:pt x="20738" y="3113"/>
                  <a:pt x="21600" y="6583"/>
                  <a:pt x="21600" y="10106"/>
                </a:cubicBezTo>
                <a:lnTo>
                  <a:pt x="0" y="10106"/>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0" name="Text Box 40">
            <a:extLst>
              <a:ext uri="{FF2B5EF4-FFF2-40B4-BE49-F238E27FC236}">
                <a16:creationId xmlns:a16="http://schemas.microsoft.com/office/drawing/2014/main" id="{7A2DDCA6-ADDE-4E64-AB09-4E1038B599AD}"/>
              </a:ext>
            </a:extLst>
          </p:cNvPr>
          <p:cNvSpPr txBox="1">
            <a:spLocks noChangeArrowheads="1"/>
          </p:cNvSpPr>
          <p:nvPr/>
        </p:nvSpPr>
        <p:spPr bwMode="auto">
          <a:xfrm>
            <a:off x="6240463" y="3703638"/>
            <a:ext cx="557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1</a:t>
            </a:r>
          </a:p>
        </p:txBody>
      </p:sp>
      <p:sp>
        <p:nvSpPr>
          <p:cNvPr id="71721" name="Line 41">
            <a:extLst>
              <a:ext uri="{FF2B5EF4-FFF2-40B4-BE49-F238E27FC236}">
                <a16:creationId xmlns:a16="http://schemas.microsoft.com/office/drawing/2014/main" id="{E1BC7228-5A6D-4A9C-AEB6-D7C4D1ECDFE1}"/>
              </a:ext>
            </a:extLst>
          </p:cNvPr>
          <p:cNvSpPr>
            <a:spLocks noChangeShapeType="1"/>
          </p:cNvSpPr>
          <p:nvPr/>
        </p:nvSpPr>
        <p:spPr bwMode="auto">
          <a:xfrm flipV="1">
            <a:off x="6102350" y="1190625"/>
            <a:ext cx="0" cy="28479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22" name="Line 42">
            <a:extLst>
              <a:ext uri="{FF2B5EF4-FFF2-40B4-BE49-F238E27FC236}">
                <a16:creationId xmlns:a16="http://schemas.microsoft.com/office/drawing/2014/main" id="{A7D70928-B013-4F24-AADD-F73F97B79ACC}"/>
              </a:ext>
            </a:extLst>
          </p:cNvPr>
          <p:cNvSpPr>
            <a:spLocks noChangeShapeType="1"/>
          </p:cNvSpPr>
          <p:nvPr/>
        </p:nvSpPr>
        <p:spPr bwMode="auto">
          <a:xfrm rot="19800000" flipH="1" flipV="1">
            <a:off x="327025" y="2706688"/>
            <a:ext cx="6684963" cy="15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23" name="Oval 43">
            <a:extLst>
              <a:ext uri="{FF2B5EF4-FFF2-40B4-BE49-F238E27FC236}">
                <a16:creationId xmlns:a16="http://schemas.microsoft.com/office/drawing/2014/main" id="{F682DE56-5531-4166-8386-EEC87D6D6EA7}"/>
              </a:ext>
            </a:extLst>
          </p:cNvPr>
          <p:cNvSpPr>
            <a:spLocks noChangeArrowheads="1"/>
          </p:cNvSpPr>
          <p:nvPr/>
        </p:nvSpPr>
        <p:spPr bwMode="auto">
          <a:xfrm>
            <a:off x="6078538" y="1279525"/>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4" name="Text Box 44">
            <a:extLst>
              <a:ext uri="{FF2B5EF4-FFF2-40B4-BE49-F238E27FC236}">
                <a16:creationId xmlns:a16="http://schemas.microsoft.com/office/drawing/2014/main" id="{F15FDC9D-A4E1-437B-A506-CB6ACC7EB783}"/>
              </a:ext>
            </a:extLst>
          </p:cNvPr>
          <p:cNvSpPr txBox="1">
            <a:spLocks noChangeArrowheads="1"/>
          </p:cNvSpPr>
          <p:nvPr/>
        </p:nvSpPr>
        <p:spPr bwMode="auto">
          <a:xfrm>
            <a:off x="6102350" y="1111250"/>
            <a:ext cx="557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r>
              <a:rPr lang="en-US" altLang="en-US" sz="1600" baseline="-25000"/>
              <a:t>1</a:t>
            </a:r>
            <a:r>
              <a:rPr lang="en-US" altLang="en-US" sz="1600"/>
              <a:t>’</a:t>
            </a:r>
          </a:p>
        </p:txBody>
      </p:sp>
      <p:sp>
        <p:nvSpPr>
          <p:cNvPr id="71725" name="Arc 45">
            <a:extLst>
              <a:ext uri="{FF2B5EF4-FFF2-40B4-BE49-F238E27FC236}">
                <a16:creationId xmlns:a16="http://schemas.microsoft.com/office/drawing/2014/main" id="{C44E3689-6843-4878-B596-8D0AE0BC7FA8}"/>
              </a:ext>
            </a:extLst>
          </p:cNvPr>
          <p:cNvSpPr>
            <a:spLocks/>
          </p:cNvSpPr>
          <p:nvPr/>
        </p:nvSpPr>
        <p:spPr bwMode="auto">
          <a:xfrm rot="10800000" flipH="1" flipV="1">
            <a:off x="739775" y="4160838"/>
            <a:ext cx="447675" cy="233362"/>
          </a:xfrm>
          <a:custGeom>
            <a:avLst/>
            <a:gdLst>
              <a:gd name="G0" fmla="+- 0 0 0"/>
              <a:gd name="G1" fmla="+- 9160 0 0"/>
              <a:gd name="G2" fmla="+- 21600 0 0"/>
              <a:gd name="T0" fmla="*/ 19562 w 21600"/>
              <a:gd name="T1" fmla="*/ 0 h 10409"/>
              <a:gd name="T2" fmla="*/ 21564 w 21600"/>
              <a:gd name="T3" fmla="*/ 10409 h 10409"/>
              <a:gd name="T4" fmla="*/ 0 w 21600"/>
              <a:gd name="T5" fmla="*/ 9160 h 10409"/>
            </a:gdLst>
            <a:ahLst/>
            <a:cxnLst>
              <a:cxn ang="0">
                <a:pos x="T0" y="T1"/>
              </a:cxn>
              <a:cxn ang="0">
                <a:pos x="T2" y="T3"/>
              </a:cxn>
              <a:cxn ang="0">
                <a:pos x="T4" y="T5"/>
              </a:cxn>
            </a:cxnLst>
            <a:rect l="0" t="0" r="r" b="b"/>
            <a:pathLst>
              <a:path w="21600" h="10409" fill="none" extrusionOk="0">
                <a:moveTo>
                  <a:pt x="19561" y="0"/>
                </a:moveTo>
                <a:cubicBezTo>
                  <a:pt x="20904" y="2867"/>
                  <a:pt x="21600" y="5994"/>
                  <a:pt x="21600" y="9160"/>
                </a:cubicBezTo>
                <a:cubicBezTo>
                  <a:pt x="21600" y="9576"/>
                  <a:pt x="21587" y="9993"/>
                  <a:pt x="21563" y="10408"/>
                </a:cubicBezTo>
              </a:path>
              <a:path w="21600" h="10409" stroke="0" extrusionOk="0">
                <a:moveTo>
                  <a:pt x="19561" y="0"/>
                </a:moveTo>
                <a:cubicBezTo>
                  <a:pt x="20904" y="2867"/>
                  <a:pt x="21600" y="5994"/>
                  <a:pt x="21600" y="9160"/>
                </a:cubicBezTo>
                <a:cubicBezTo>
                  <a:pt x="21600" y="9576"/>
                  <a:pt x="21587" y="9993"/>
                  <a:pt x="21563" y="10408"/>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6" name="Text Box 46">
            <a:extLst>
              <a:ext uri="{FF2B5EF4-FFF2-40B4-BE49-F238E27FC236}">
                <a16:creationId xmlns:a16="http://schemas.microsoft.com/office/drawing/2014/main" id="{DD8EA69D-9722-429B-A649-A7680DBAE89F}"/>
              </a:ext>
            </a:extLst>
          </p:cNvPr>
          <p:cNvSpPr txBox="1">
            <a:spLocks noChangeArrowheads="1"/>
          </p:cNvSpPr>
          <p:nvPr/>
        </p:nvSpPr>
        <p:spPr bwMode="auto">
          <a:xfrm>
            <a:off x="982663" y="4337050"/>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30º</a:t>
            </a:r>
          </a:p>
        </p:txBody>
      </p:sp>
      <p:sp>
        <p:nvSpPr>
          <p:cNvPr id="71727" name="Text Box 47">
            <a:extLst>
              <a:ext uri="{FF2B5EF4-FFF2-40B4-BE49-F238E27FC236}">
                <a16:creationId xmlns:a16="http://schemas.microsoft.com/office/drawing/2014/main" id="{FA241DEB-839B-4770-8964-A9ADE4F97CDB}"/>
              </a:ext>
            </a:extLst>
          </p:cNvPr>
          <p:cNvSpPr txBox="1">
            <a:spLocks noChangeArrowheads="1"/>
          </p:cNvSpPr>
          <p:nvPr/>
        </p:nvSpPr>
        <p:spPr bwMode="auto">
          <a:xfrm>
            <a:off x="6240463" y="1279525"/>
            <a:ext cx="2840037"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Note: Here we do not know position of </a:t>
            </a:r>
            <a:r>
              <a:rPr lang="en-US" altLang="en-US" sz="1400" b="1">
                <a:latin typeface="Times New Roman" panose="02020603050405020304" pitchFamily="18" charset="0"/>
              </a:rPr>
              <a:t>a’</a:t>
            </a:r>
            <a:r>
              <a:rPr lang="en-US" altLang="en-US" sz="1400">
                <a:latin typeface="Times New Roman" panose="02020603050405020304" pitchFamily="18" charset="0"/>
              </a:rPr>
              <a:t> and </a:t>
            </a:r>
            <a:r>
              <a:rPr lang="en-US" altLang="en-US" sz="1400" b="1">
                <a:latin typeface="Times New Roman" panose="02020603050405020304" pitchFamily="18" charset="0"/>
              </a:rPr>
              <a:t>b’</a:t>
            </a:r>
            <a:r>
              <a:rPr lang="en-US" altLang="en-US" sz="1400">
                <a:latin typeface="Times New Roman" panose="02020603050405020304" pitchFamily="18" charset="0"/>
              </a:rPr>
              <a:t> in front view, but we know </a:t>
            </a:r>
            <a:r>
              <a:rPr lang="en-US" altLang="en-US" sz="1400" b="1">
                <a:latin typeface="Times New Roman" panose="02020603050405020304" pitchFamily="18" charset="0"/>
              </a:rPr>
              <a:t>h’</a:t>
            </a:r>
            <a:r>
              <a:rPr lang="en-US" altLang="en-US" sz="1400">
                <a:latin typeface="Times New Roman" panose="02020603050405020304" pitchFamily="18" charset="0"/>
              </a:rPr>
              <a:t> and </a:t>
            </a:r>
            <a:r>
              <a:rPr lang="en-US" altLang="en-US" sz="1400" b="1">
                <a:latin typeface="Times New Roman" panose="02020603050405020304" pitchFamily="18" charset="0"/>
              </a:rPr>
              <a:t>h.</a:t>
            </a:r>
            <a:r>
              <a:rPr lang="en-US" altLang="en-US" sz="1400">
                <a:latin typeface="Times New Roman" panose="02020603050405020304" pitchFamily="18" charset="0"/>
              </a:rPr>
              <a:t> So for time being we consider the line as </a:t>
            </a:r>
            <a:r>
              <a:rPr lang="en-US" altLang="en-US" sz="1400" b="1">
                <a:latin typeface="Times New Roman" panose="02020603050405020304" pitchFamily="18" charset="0"/>
              </a:rPr>
              <a:t>hb</a:t>
            </a:r>
            <a:r>
              <a:rPr lang="en-US" altLang="en-US" sz="1400">
                <a:latin typeface="Times New Roman" panose="02020603050405020304" pitchFamily="18" charset="0"/>
              </a:rPr>
              <a:t> instead of </a:t>
            </a:r>
            <a:r>
              <a:rPr lang="en-US" altLang="en-US" sz="1400" b="1">
                <a:latin typeface="Times New Roman" panose="02020603050405020304" pitchFamily="18" charset="0"/>
              </a:rPr>
              <a:t>ab</a:t>
            </a:r>
            <a:r>
              <a:rPr lang="en-US" altLang="en-US" sz="1400">
                <a:latin typeface="Times New Roman" panose="02020603050405020304" pitchFamily="18" charset="0"/>
              </a:rPr>
              <a:t>. Now if we make </a:t>
            </a:r>
            <a:r>
              <a:rPr lang="en-US" altLang="en-US" sz="1400" b="1">
                <a:latin typeface="Times New Roman" panose="02020603050405020304" pitchFamily="18" charset="0"/>
              </a:rPr>
              <a:t>hb</a:t>
            </a:r>
            <a:r>
              <a:rPr lang="en-US" altLang="en-US" sz="1400">
                <a:latin typeface="Times New Roman" panose="02020603050405020304" pitchFamily="18" charset="0"/>
              </a:rPr>
              <a:t>(TV) parallel to </a:t>
            </a:r>
            <a:r>
              <a:rPr lang="en-US" altLang="en-US" sz="1400" b="1">
                <a:latin typeface="Times New Roman" panose="02020603050405020304" pitchFamily="18" charset="0"/>
              </a:rPr>
              <a:t>xy</a:t>
            </a:r>
            <a:r>
              <a:rPr lang="en-US" altLang="en-US" sz="1400">
                <a:latin typeface="Times New Roman" panose="02020603050405020304" pitchFamily="18" charset="0"/>
              </a:rPr>
              <a:t>, we will get </a:t>
            </a:r>
            <a:r>
              <a:rPr lang="en-US" altLang="en-US" sz="1400" b="1">
                <a:latin typeface="Times New Roman" panose="02020603050405020304" pitchFamily="18" charset="0"/>
              </a:rPr>
              <a:t>TL</a:t>
            </a:r>
            <a:r>
              <a:rPr lang="en-US" altLang="en-US" sz="1400">
                <a:latin typeface="Times New Roman" panose="02020603050405020304" pitchFamily="18" charset="0"/>
              </a:rPr>
              <a:t> of </a:t>
            </a:r>
            <a:r>
              <a:rPr lang="en-US" altLang="en-US" sz="1400" b="1">
                <a:latin typeface="Times New Roman" panose="02020603050405020304" pitchFamily="18" charset="0"/>
              </a:rPr>
              <a:t>HB</a:t>
            </a:r>
            <a:r>
              <a:rPr lang="en-US" altLang="en-US" sz="1400">
                <a:latin typeface="Times New Roman" panose="02020603050405020304" pitchFamily="18" charset="0"/>
              </a:rPr>
              <a:t> in front view at angle </a:t>
            </a:r>
            <a:r>
              <a:rPr lang="el-GR" altLang="en-US" sz="1400">
                <a:cs typeface="Arial" panose="020B0604020202020204" pitchFamily="34" charset="0"/>
              </a:rPr>
              <a:t>θ</a:t>
            </a:r>
            <a:r>
              <a:rPr lang="en-US" altLang="en-US" sz="1400">
                <a:cs typeface="Arial" panose="020B0604020202020204" pitchFamily="34" charset="0"/>
              </a:rPr>
              <a:t>.</a:t>
            </a:r>
          </a:p>
        </p:txBody>
      </p:sp>
      <p:sp>
        <p:nvSpPr>
          <p:cNvPr id="71728" name="Line 48">
            <a:extLst>
              <a:ext uri="{FF2B5EF4-FFF2-40B4-BE49-F238E27FC236}">
                <a16:creationId xmlns:a16="http://schemas.microsoft.com/office/drawing/2014/main" id="{92AFCF71-13FB-483F-A4FA-47D94E4FBFE7}"/>
              </a:ext>
            </a:extLst>
          </p:cNvPr>
          <p:cNvSpPr>
            <a:spLocks noChangeShapeType="1"/>
          </p:cNvSpPr>
          <p:nvPr/>
        </p:nvSpPr>
        <p:spPr bwMode="auto">
          <a:xfrm flipH="1">
            <a:off x="5400675" y="1301750"/>
            <a:ext cx="7016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29" name="Text Box 49">
            <a:extLst>
              <a:ext uri="{FF2B5EF4-FFF2-40B4-BE49-F238E27FC236}">
                <a16:creationId xmlns:a16="http://schemas.microsoft.com/office/drawing/2014/main" id="{F9DE29B5-9382-4A2D-B68A-E19E7BD66931}"/>
              </a:ext>
            </a:extLst>
          </p:cNvPr>
          <p:cNvSpPr txBox="1">
            <a:spLocks noChangeArrowheads="1"/>
          </p:cNvSpPr>
          <p:nvPr/>
        </p:nvSpPr>
        <p:spPr bwMode="auto">
          <a:xfrm>
            <a:off x="4919663" y="1022350"/>
            <a:ext cx="557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p>
        </p:txBody>
      </p:sp>
      <p:sp>
        <p:nvSpPr>
          <p:cNvPr id="71730" name="Oval 50">
            <a:extLst>
              <a:ext uri="{FF2B5EF4-FFF2-40B4-BE49-F238E27FC236}">
                <a16:creationId xmlns:a16="http://schemas.microsoft.com/office/drawing/2014/main" id="{1C43EDDE-2560-450B-99A6-63B2AB255E99}"/>
              </a:ext>
            </a:extLst>
          </p:cNvPr>
          <p:cNvSpPr>
            <a:spLocks noChangeArrowheads="1"/>
          </p:cNvSpPr>
          <p:nvPr/>
        </p:nvSpPr>
        <p:spPr bwMode="auto">
          <a:xfrm>
            <a:off x="5451475" y="1277938"/>
            <a:ext cx="46038"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1" name="Line 51">
            <a:extLst>
              <a:ext uri="{FF2B5EF4-FFF2-40B4-BE49-F238E27FC236}">
                <a16:creationId xmlns:a16="http://schemas.microsoft.com/office/drawing/2014/main" id="{7C32D97E-5E5F-4FBB-8876-9E8A5362F8AF}"/>
              </a:ext>
            </a:extLst>
          </p:cNvPr>
          <p:cNvSpPr>
            <a:spLocks noChangeShapeType="1"/>
          </p:cNvSpPr>
          <p:nvPr/>
        </p:nvSpPr>
        <p:spPr bwMode="auto">
          <a:xfrm rot="19620000" flipH="1" flipV="1">
            <a:off x="211138" y="2560638"/>
            <a:ext cx="6684962" cy="15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2" name="Oval 52">
            <a:extLst>
              <a:ext uri="{FF2B5EF4-FFF2-40B4-BE49-F238E27FC236}">
                <a16:creationId xmlns:a16="http://schemas.microsoft.com/office/drawing/2014/main" id="{16683AC6-9B63-4DC5-BFD1-875A053231E9}"/>
              </a:ext>
            </a:extLst>
          </p:cNvPr>
          <p:cNvSpPr>
            <a:spLocks noChangeArrowheads="1"/>
          </p:cNvSpPr>
          <p:nvPr/>
        </p:nvSpPr>
        <p:spPr bwMode="auto">
          <a:xfrm>
            <a:off x="2760663" y="3041650"/>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3" name="Text Box 53">
            <a:extLst>
              <a:ext uri="{FF2B5EF4-FFF2-40B4-BE49-F238E27FC236}">
                <a16:creationId xmlns:a16="http://schemas.microsoft.com/office/drawing/2014/main" id="{9F710C2D-9D45-43E4-A13D-DE6FA5797FD4}"/>
              </a:ext>
            </a:extLst>
          </p:cNvPr>
          <p:cNvSpPr txBox="1">
            <a:spLocks noChangeArrowheads="1"/>
          </p:cNvSpPr>
          <p:nvPr/>
        </p:nvSpPr>
        <p:spPr bwMode="auto">
          <a:xfrm>
            <a:off x="2357438" y="2692400"/>
            <a:ext cx="347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endParaRPr lang="en-US" altLang="en-US" sz="1600" baseline="-25000"/>
          </a:p>
        </p:txBody>
      </p:sp>
      <p:sp>
        <p:nvSpPr>
          <p:cNvPr id="71734" name="Line 54">
            <a:extLst>
              <a:ext uri="{FF2B5EF4-FFF2-40B4-BE49-F238E27FC236}">
                <a16:creationId xmlns:a16="http://schemas.microsoft.com/office/drawing/2014/main" id="{CDEC63D1-C431-4C86-A94B-632EF3ADE850}"/>
              </a:ext>
            </a:extLst>
          </p:cNvPr>
          <p:cNvSpPr>
            <a:spLocks noChangeShapeType="1"/>
          </p:cNvSpPr>
          <p:nvPr/>
        </p:nvSpPr>
        <p:spPr bwMode="auto">
          <a:xfrm rot="19620000" flipV="1">
            <a:off x="2519363" y="2185988"/>
            <a:ext cx="32178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5" name="Text Box 55">
            <a:extLst>
              <a:ext uri="{FF2B5EF4-FFF2-40B4-BE49-F238E27FC236}">
                <a16:creationId xmlns:a16="http://schemas.microsoft.com/office/drawing/2014/main" id="{30FECD23-ED33-47F3-89F8-5A758C4C41CF}"/>
              </a:ext>
            </a:extLst>
          </p:cNvPr>
          <p:cNvSpPr txBox="1">
            <a:spLocks noChangeArrowheads="1"/>
          </p:cNvSpPr>
          <p:nvPr/>
        </p:nvSpPr>
        <p:spPr bwMode="auto">
          <a:xfrm>
            <a:off x="6954838" y="2906713"/>
            <a:ext cx="2125662"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Note: As b</a:t>
            </a:r>
            <a:r>
              <a:rPr lang="en-US" altLang="en-US" sz="1400" baseline="-25000">
                <a:latin typeface="Times New Roman" panose="02020603050405020304" pitchFamily="18" charset="0"/>
              </a:rPr>
              <a:t>1</a:t>
            </a:r>
            <a:r>
              <a:rPr lang="en-US" altLang="en-US" sz="1400">
                <a:latin typeface="Times New Roman" panose="02020603050405020304" pitchFamily="18" charset="0"/>
              </a:rPr>
              <a:t>’ and b’ lies on the same locus, similarly a</a:t>
            </a:r>
            <a:r>
              <a:rPr lang="en-US" altLang="en-US" sz="1400" baseline="-25000">
                <a:latin typeface="Times New Roman" panose="02020603050405020304" pitchFamily="18" charset="0"/>
              </a:rPr>
              <a:t>1</a:t>
            </a:r>
            <a:r>
              <a:rPr lang="en-US" altLang="en-US" sz="1400">
                <a:latin typeface="Times New Roman" panose="02020603050405020304" pitchFamily="18" charset="0"/>
              </a:rPr>
              <a:t>’ and a’ will also lie on the same locus. And a</a:t>
            </a:r>
            <a:r>
              <a:rPr lang="en-US" altLang="en-US" sz="1400" baseline="-25000">
                <a:latin typeface="Times New Roman" panose="02020603050405020304" pitchFamily="18" charset="0"/>
              </a:rPr>
              <a:t>1</a:t>
            </a:r>
            <a:r>
              <a:rPr lang="en-US" altLang="en-US" sz="1400">
                <a:latin typeface="Times New Roman" panose="02020603050405020304" pitchFamily="18" charset="0"/>
              </a:rPr>
              <a:t>’b</a:t>
            </a:r>
            <a:r>
              <a:rPr lang="en-US" altLang="en-US" sz="1400" baseline="-25000">
                <a:latin typeface="Times New Roman" panose="02020603050405020304" pitchFamily="18" charset="0"/>
              </a:rPr>
              <a:t>1</a:t>
            </a:r>
            <a:r>
              <a:rPr lang="en-US" altLang="en-US" sz="1400">
                <a:latin typeface="Times New Roman" panose="02020603050405020304" pitchFamily="18" charset="0"/>
              </a:rPr>
              <a:t>’ will be true length of AB</a:t>
            </a:r>
            <a:endParaRPr lang="en-US" altLang="en-US" sz="1400">
              <a:cs typeface="Arial" panose="020B0604020202020204" pitchFamily="34" charset="0"/>
            </a:endParaRPr>
          </a:p>
        </p:txBody>
      </p:sp>
      <p:sp>
        <p:nvSpPr>
          <p:cNvPr id="71736" name="Line 56">
            <a:extLst>
              <a:ext uri="{FF2B5EF4-FFF2-40B4-BE49-F238E27FC236}">
                <a16:creationId xmlns:a16="http://schemas.microsoft.com/office/drawing/2014/main" id="{45F00809-F8E4-4C32-8FE5-1C095676E1DA}"/>
              </a:ext>
            </a:extLst>
          </p:cNvPr>
          <p:cNvSpPr>
            <a:spLocks noChangeShapeType="1"/>
          </p:cNvSpPr>
          <p:nvPr/>
        </p:nvSpPr>
        <p:spPr bwMode="auto">
          <a:xfrm>
            <a:off x="2779713" y="3060700"/>
            <a:ext cx="65881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7" name="Oval 57">
            <a:extLst>
              <a:ext uri="{FF2B5EF4-FFF2-40B4-BE49-F238E27FC236}">
                <a16:creationId xmlns:a16="http://schemas.microsoft.com/office/drawing/2014/main" id="{C4200F0B-4A92-4D15-878C-22572514901E}"/>
              </a:ext>
            </a:extLst>
          </p:cNvPr>
          <p:cNvSpPr>
            <a:spLocks noChangeArrowheads="1"/>
          </p:cNvSpPr>
          <p:nvPr/>
        </p:nvSpPr>
        <p:spPr bwMode="auto">
          <a:xfrm>
            <a:off x="3033713" y="3036888"/>
            <a:ext cx="46037"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8" name="Text Box 58">
            <a:extLst>
              <a:ext uri="{FF2B5EF4-FFF2-40B4-BE49-F238E27FC236}">
                <a16:creationId xmlns:a16="http://schemas.microsoft.com/office/drawing/2014/main" id="{0232F465-15EA-4CE9-AB97-58B3C637DE96}"/>
              </a:ext>
            </a:extLst>
          </p:cNvPr>
          <p:cNvSpPr txBox="1">
            <a:spLocks noChangeArrowheads="1"/>
          </p:cNvSpPr>
          <p:nvPr/>
        </p:nvSpPr>
        <p:spPr bwMode="auto">
          <a:xfrm>
            <a:off x="3159125" y="3041650"/>
            <a:ext cx="557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r>
              <a:rPr lang="en-US" altLang="en-US" sz="1600" baseline="-25000"/>
              <a:t>1</a:t>
            </a:r>
            <a:r>
              <a:rPr lang="en-US" altLang="en-US" sz="1600"/>
              <a:t>’</a:t>
            </a:r>
          </a:p>
        </p:txBody>
      </p:sp>
      <p:sp>
        <p:nvSpPr>
          <p:cNvPr id="71739" name="Line 59">
            <a:extLst>
              <a:ext uri="{FF2B5EF4-FFF2-40B4-BE49-F238E27FC236}">
                <a16:creationId xmlns:a16="http://schemas.microsoft.com/office/drawing/2014/main" id="{CAD5E9ED-A09A-44AF-8EE1-0A4D9612D064}"/>
              </a:ext>
            </a:extLst>
          </p:cNvPr>
          <p:cNvSpPr>
            <a:spLocks noChangeShapeType="1"/>
          </p:cNvSpPr>
          <p:nvPr/>
        </p:nvSpPr>
        <p:spPr bwMode="auto">
          <a:xfrm flipV="1">
            <a:off x="3051175" y="1301750"/>
            <a:ext cx="3044825" cy="17589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0" name="Text Box 60">
            <a:extLst>
              <a:ext uri="{FF2B5EF4-FFF2-40B4-BE49-F238E27FC236}">
                <a16:creationId xmlns:a16="http://schemas.microsoft.com/office/drawing/2014/main" id="{2E698E84-3AC5-4E0F-BAA8-9D4EDFED2667}"/>
              </a:ext>
            </a:extLst>
          </p:cNvPr>
          <p:cNvSpPr txBox="1">
            <a:spLocks noChangeArrowheads="1"/>
          </p:cNvSpPr>
          <p:nvPr/>
        </p:nvSpPr>
        <p:spPr bwMode="auto">
          <a:xfrm rot="-1840513">
            <a:off x="4500563" y="2014538"/>
            <a:ext cx="636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71741" name="Text Box 61">
            <a:extLst>
              <a:ext uri="{FF2B5EF4-FFF2-40B4-BE49-F238E27FC236}">
                <a16:creationId xmlns:a16="http://schemas.microsoft.com/office/drawing/2014/main" id="{6F657164-C638-4661-8336-20196C6B0F2A}"/>
              </a:ext>
            </a:extLst>
          </p:cNvPr>
          <p:cNvSpPr txBox="1">
            <a:spLocks noChangeArrowheads="1"/>
          </p:cNvSpPr>
          <p:nvPr/>
        </p:nvSpPr>
        <p:spPr bwMode="auto">
          <a:xfrm>
            <a:off x="6731000" y="4591050"/>
            <a:ext cx="234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Ans. TL= a</a:t>
            </a:r>
            <a:r>
              <a:rPr lang="en-US" altLang="en-US" sz="1600" b="1" baseline="-25000"/>
              <a:t>1</a:t>
            </a:r>
            <a:r>
              <a:rPr lang="en-US" altLang="en-US" sz="1600" b="1"/>
              <a:t>’b</a:t>
            </a:r>
            <a:r>
              <a:rPr lang="en-US" altLang="en-US" sz="1600" b="1" baseline="-25000"/>
              <a:t>1</a:t>
            </a:r>
            <a:r>
              <a:rPr lang="en-US" altLang="en-US" sz="1600" b="1"/>
              <a:t>’=98mm</a:t>
            </a:r>
          </a:p>
        </p:txBody>
      </p:sp>
      <p:sp>
        <p:nvSpPr>
          <p:cNvPr id="71742" name="Text Box 62">
            <a:extLst>
              <a:ext uri="{FF2B5EF4-FFF2-40B4-BE49-F238E27FC236}">
                <a16:creationId xmlns:a16="http://schemas.microsoft.com/office/drawing/2014/main" id="{16DA71EE-F029-4A4F-A8C8-7C670675BC18}"/>
              </a:ext>
            </a:extLst>
          </p:cNvPr>
          <p:cNvSpPr txBox="1">
            <a:spLocks noChangeArrowheads="1"/>
          </p:cNvSpPr>
          <p:nvPr/>
        </p:nvSpPr>
        <p:spPr bwMode="auto">
          <a:xfrm>
            <a:off x="1308100" y="4316413"/>
            <a:ext cx="347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v</a:t>
            </a:r>
            <a:endParaRPr lang="en-US" altLang="en-US" sz="1600" baseline="-25000"/>
          </a:p>
        </p:txBody>
      </p:sp>
      <p:sp>
        <p:nvSpPr>
          <p:cNvPr id="71743" name="Oval 63">
            <a:extLst>
              <a:ext uri="{FF2B5EF4-FFF2-40B4-BE49-F238E27FC236}">
                <a16:creationId xmlns:a16="http://schemas.microsoft.com/office/drawing/2014/main" id="{44D917DE-C00A-44E2-BECE-0F45FE469A10}"/>
              </a:ext>
            </a:extLst>
          </p:cNvPr>
          <p:cNvSpPr>
            <a:spLocks noChangeArrowheads="1"/>
          </p:cNvSpPr>
          <p:nvPr/>
        </p:nvSpPr>
        <p:spPr bwMode="auto">
          <a:xfrm>
            <a:off x="1422400" y="4373563"/>
            <a:ext cx="46038" cy="46037"/>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4" name="Line 64">
            <a:extLst>
              <a:ext uri="{FF2B5EF4-FFF2-40B4-BE49-F238E27FC236}">
                <a16:creationId xmlns:a16="http://schemas.microsoft.com/office/drawing/2014/main" id="{CD0E7C0D-2025-461F-B350-B45BCD98E9B9}"/>
              </a:ext>
            </a:extLst>
          </p:cNvPr>
          <p:cNvSpPr>
            <a:spLocks noChangeShapeType="1"/>
          </p:cNvSpPr>
          <p:nvPr/>
        </p:nvSpPr>
        <p:spPr bwMode="auto">
          <a:xfrm>
            <a:off x="1446213" y="3929063"/>
            <a:ext cx="0" cy="46672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5" name="Oval 65">
            <a:extLst>
              <a:ext uri="{FF2B5EF4-FFF2-40B4-BE49-F238E27FC236}">
                <a16:creationId xmlns:a16="http://schemas.microsoft.com/office/drawing/2014/main" id="{081C3F08-22EC-4288-B41B-CC9AFB3604E2}"/>
              </a:ext>
            </a:extLst>
          </p:cNvPr>
          <p:cNvSpPr>
            <a:spLocks noChangeArrowheads="1"/>
          </p:cNvSpPr>
          <p:nvPr/>
        </p:nvSpPr>
        <p:spPr bwMode="auto">
          <a:xfrm>
            <a:off x="1423988" y="3902075"/>
            <a:ext cx="46037" cy="46038"/>
          </a:xfrm>
          <a:prstGeom prst="ellipse">
            <a:avLst/>
          </a:prstGeom>
          <a:solidFill>
            <a:srgbClr val="FF00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6" name="Text Box 66">
            <a:extLst>
              <a:ext uri="{FF2B5EF4-FFF2-40B4-BE49-F238E27FC236}">
                <a16:creationId xmlns:a16="http://schemas.microsoft.com/office/drawing/2014/main" id="{E7122D18-80EB-42A7-A27D-73B719A92AB5}"/>
              </a:ext>
            </a:extLst>
          </p:cNvPr>
          <p:cNvSpPr txBox="1">
            <a:spLocks noChangeArrowheads="1"/>
          </p:cNvSpPr>
          <p:nvPr/>
        </p:nvSpPr>
        <p:spPr bwMode="auto">
          <a:xfrm>
            <a:off x="1293813" y="3625850"/>
            <a:ext cx="347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v’</a:t>
            </a:r>
            <a:endParaRPr lang="en-US" altLang="en-US" sz="1600" baseline="-25000"/>
          </a:p>
        </p:txBody>
      </p:sp>
      <p:sp>
        <p:nvSpPr>
          <p:cNvPr id="71747" name="Text Box 67">
            <a:extLst>
              <a:ext uri="{FF2B5EF4-FFF2-40B4-BE49-F238E27FC236}">
                <a16:creationId xmlns:a16="http://schemas.microsoft.com/office/drawing/2014/main" id="{67B9ADFF-4A64-472A-99FC-8C8B3EB4B90C}"/>
              </a:ext>
            </a:extLst>
          </p:cNvPr>
          <p:cNvSpPr txBox="1">
            <a:spLocks noChangeArrowheads="1"/>
          </p:cNvSpPr>
          <p:nvPr/>
        </p:nvSpPr>
        <p:spPr bwMode="auto">
          <a:xfrm>
            <a:off x="6588125" y="4908550"/>
            <a:ext cx="25828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VT is 13 mm above the H.P.</a:t>
            </a:r>
            <a:endParaRPr lang="el-GR" altLang="en-US" sz="1400" b="1"/>
          </a:p>
        </p:txBody>
      </p:sp>
      <p:sp>
        <p:nvSpPr>
          <p:cNvPr id="71748" name="Line 68">
            <a:extLst>
              <a:ext uri="{FF2B5EF4-FFF2-40B4-BE49-F238E27FC236}">
                <a16:creationId xmlns:a16="http://schemas.microsoft.com/office/drawing/2014/main" id="{E569A567-34A3-47BA-A996-D2186806C7D7}"/>
              </a:ext>
            </a:extLst>
          </p:cNvPr>
          <p:cNvSpPr>
            <a:spLocks noChangeShapeType="1"/>
          </p:cNvSpPr>
          <p:nvPr/>
        </p:nvSpPr>
        <p:spPr bwMode="auto">
          <a:xfrm flipH="1">
            <a:off x="2779713" y="3060700"/>
            <a:ext cx="0" cy="1338263"/>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9" name="Line 69">
            <a:extLst>
              <a:ext uri="{FF2B5EF4-FFF2-40B4-BE49-F238E27FC236}">
                <a16:creationId xmlns:a16="http://schemas.microsoft.com/office/drawing/2014/main" id="{6C7AEDE6-E5A2-499E-9023-B872101A577D}"/>
              </a:ext>
            </a:extLst>
          </p:cNvPr>
          <p:cNvSpPr>
            <a:spLocks noChangeShapeType="1"/>
          </p:cNvSpPr>
          <p:nvPr/>
        </p:nvSpPr>
        <p:spPr bwMode="auto">
          <a:xfrm flipH="1">
            <a:off x="5470525" y="1301750"/>
            <a:ext cx="0" cy="3101975"/>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wipe(up)">
                                      <p:cBhvr>
                                        <p:cTn id="7" dur="500"/>
                                        <p:tgtEl>
                                          <p:spTgt spid="71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687"/>
                                        </p:tgtEl>
                                        <p:attrNameLst>
                                          <p:attrName>style.visibility</p:attrName>
                                        </p:attrNameLst>
                                      </p:cBhvr>
                                      <p:to>
                                        <p:strVal val="visible"/>
                                      </p:to>
                                    </p:set>
                                    <p:animEffect transition="in" filter="wipe(up)">
                                      <p:cBhvr>
                                        <p:cTn id="12" dur="500"/>
                                        <p:tgtEl>
                                          <p:spTgt spid="716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689"/>
                                        </p:tgtEl>
                                        <p:attrNameLst>
                                          <p:attrName>style.visibility</p:attrName>
                                        </p:attrNameLst>
                                      </p:cBhvr>
                                      <p:to>
                                        <p:strVal val="visible"/>
                                      </p:to>
                                    </p:set>
                                    <p:animEffect transition="in" filter="wipe(left)">
                                      <p:cBhvr>
                                        <p:cTn id="17" dur="500"/>
                                        <p:tgtEl>
                                          <p:spTgt spid="7168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1688"/>
                                        </p:tgtEl>
                                        <p:attrNameLst>
                                          <p:attrName>style.visibility</p:attrName>
                                        </p:attrNameLst>
                                      </p:cBhvr>
                                      <p:to>
                                        <p:strVal val="visible"/>
                                      </p:to>
                                    </p:set>
                                    <p:animEffect transition="in" filter="wipe(down)">
                                      <p:cBhvr>
                                        <p:cTn id="20" dur="500"/>
                                        <p:tgtEl>
                                          <p:spTgt spid="7168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1690"/>
                                        </p:tgtEl>
                                        <p:attrNameLst>
                                          <p:attrName>style.visibility</p:attrName>
                                        </p:attrNameLst>
                                      </p:cBhvr>
                                      <p:to>
                                        <p:strVal val="visible"/>
                                      </p:to>
                                    </p:set>
                                    <p:animEffect transition="in" filter="wipe(down)">
                                      <p:cBhvr>
                                        <p:cTn id="23" dur="500"/>
                                        <p:tgtEl>
                                          <p:spTgt spid="716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71695"/>
                                        </p:tgtEl>
                                        <p:attrNameLst>
                                          <p:attrName>style.visibility</p:attrName>
                                        </p:attrNameLst>
                                      </p:cBhvr>
                                      <p:to>
                                        <p:strVal val="visible"/>
                                      </p:to>
                                    </p:set>
                                    <p:animEffect transition="in" filter="wipe(down)">
                                      <p:cBhvr>
                                        <p:cTn id="28" dur="500"/>
                                        <p:tgtEl>
                                          <p:spTgt spid="7169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1696"/>
                                        </p:tgtEl>
                                        <p:attrNameLst>
                                          <p:attrName>style.visibility</p:attrName>
                                        </p:attrNameLst>
                                      </p:cBhvr>
                                      <p:to>
                                        <p:strVal val="visible"/>
                                      </p:to>
                                    </p:set>
                                    <p:animEffect transition="in" filter="wipe(down)">
                                      <p:cBhvr>
                                        <p:cTn id="31" dur="500"/>
                                        <p:tgtEl>
                                          <p:spTgt spid="716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71691"/>
                                        </p:tgtEl>
                                        <p:attrNameLst>
                                          <p:attrName>style.visibility</p:attrName>
                                        </p:attrNameLst>
                                      </p:cBhvr>
                                      <p:to>
                                        <p:strVal val="visible"/>
                                      </p:to>
                                    </p:set>
                                    <p:animEffect transition="in" filter="wipe(up)">
                                      <p:cBhvr>
                                        <p:cTn id="36" dur="500"/>
                                        <p:tgtEl>
                                          <p:spTgt spid="7169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1693"/>
                                        </p:tgtEl>
                                        <p:attrNameLst>
                                          <p:attrName>style.visibility</p:attrName>
                                        </p:attrNameLst>
                                      </p:cBhvr>
                                      <p:to>
                                        <p:strVal val="visible"/>
                                      </p:to>
                                    </p:set>
                                    <p:animEffect transition="in" filter="wipe(left)">
                                      <p:cBhvr>
                                        <p:cTn id="41" dur="500"/>
                                        <p:tgtEl>
                                          <p:spTgt spid="7169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1694"/>
                                        </p:tgtEl>
                                        <p:attrNameLst>
                                          <p:attrName>style.visibility</p:attrName>
                                        </p:attrNameLst>
                                      </p:cBhvr>
                                      <p:to>
                                        <p:strVal val="visible"/>
                                      </p:to>
                                    </p:set>
                                    <p:animEffect transition="in" filter="wipe(down)">
                                      <p:cBhvr>
                                        <p:cTn id="44" dur="500"/>
                                        <p:tgtEl>
                                          <p:spTgt spid="7169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71692"/>
                                        </p:tgtEl>
                                        <p:attrNameLst>
                                          <p:attrName>style.visibility</p:attrName>
                                        </p:attrNameLst>
                                      </p:cBhvr>
                                      <p:to>
                                        <p:strVal val="visible"/>
                                      </p:to>
                                    </p:set>
                                    <p:animEffect transition="in" filter="wipe(down)">
                                      <p:cBhvr>
                                        <p:cTn id="49" dur="500"/>
                                        <p:tgtEl>
                                          <p:spTgt spid="7169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71698"/>
                                        </p:tgtEl>
                                        <p:attrNameLst>
                                          <p:attrName>style.visibility</p:attrName>
                                        </p:attrNameLst>
                                      </p:cBhvr>
                                      <p:to>
                                        <p:strVal val="visible"/>
                                      </p:to>
                                    </p:set>
                                    <p:animEffect transition="in" filter="wipe(down)">
                                      <p:cBhvr>
                                        <p:cTn id="54" dur="500"/>
                                        <p:tgtEl>
                                          <p:spTgt spid="7169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1697"/>
                                        </p:tgtEl>
                                        <p:attrNameLst>
                                          <p:attrName>style.visibility</p:attrName>
                                        </p:attrNameLst>
                                      </p:cBhvr>
                                      <p:to>
                                        <p:strVal val="visible"/>
                                      </p:to>
                                    </p:set>
                                    <p:animEffect transition="in" filter="wipe(down)">
                                      <p:cBhvr>
                                        <p:cTn id="57" dur="500"/>
                                        <p:tgtEl>
                                          <p:spTgt spid="7169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71699"/>
                                        </p:tgtEl>
                                        <p:attrNameLst>
                                          <p:attrName>style.visibility</p:attrName>
                                        </p:attrNameLst>
                                      </p:cBhvr>
                                      <p:to>
                                        <p:strVal val="visible"/>
                                      </p:to>
                                    </p:set>
                                    <p:animEffect transition="in" filter="wipe(down)">
                                      <p:cBhvr>
                                        <p:cTn id="62" dur="500"/>
                                        <p:tgtEl>
                                          <p:spTgt spid="71699"/>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71701"/>
                                        </p:tgtEl>
                                        <p:attrNameLst>
                                          <p:attrName>style.visibility</p:attrName>
                                        </p:attrNameLst>
                                      </p:cBhvr>
                                      <p:to>
                                        <p:strVal val="visible"/>
                                      </p:to>
                                    </p:set>
                                    <p:animEffect transition="in" filter="wipe(down)">
                                      <p:cBhvr>
                                        <p:cTn id="65" dur="500"/>
                                        <p:tgtEl>
                                          <p:spTgt spid="7170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71700"/>
                                        </p:tgtEl>
                                        <p:attrNameLst>
                                          <p:attrName>style.visibility</p:attrName>
                                        </p:attrNameLst>
                                      </p:cBhvr>
                                      <p:to>
                                        <p:strVal val="visible"/>
                                      </p:to>
                                    </p:set>
                                    <p:animEffect transition="in" filter="wipe(left)">
                                      <p:cBhvr>
                                        <p:cTn id="70" dur="500"/>
                                        <p:tgtEl>
                                          <p:spTgt spid="7170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71702"/>
                                        </p:tgtEl>
                                        <p:attrNameLst>
                                          <p:attrName>style.visibility</p:attrName>
                                        </p:attrNameLst>
                                      </p:cBhvr>
                                      <p:to>
                                        <p:strVal val="visible"/>
                                      </p:to>
                                    </p:set>
                                    <p:animEffect transition="in" filter="wipe(down)">
                                      <p:cBhvr>
                                        <p:cTn id="75" dur="500"/>
                                        <p:tgtEl>
                                          <p:spTgt spid="7170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71703"/>
                                        </p:tgtEl>
                                        <p:attrNameLst>
                                          <p:attrName>style.visibility</p:attrName>
                                        </p:attrNameLst>
                                      </p:cBhvr>
                                      <p:to>
                                        <p:strVal val="visible"/>
                                      </p:to>
                                    </p:set>
                                    <p:animEffect transition="in" filter="wipe(down)">
                                      <p:cBhvr>
                                        <p:cTn id="78" dur="500"/>
                                        <p:tgtEl>
                                          <p:spTgt spid="7170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71706"/>
                                        </p:tgtEl>
                                        <p:attrNameLst>
                                          <p:attrName>style.visibility</p:attrName>
                                        </p:attrNameLst>
                                      </p:cBhvr>
                                      <p:to>
                                        <p:strVal val="visible"/>
                                      </p:to>
                                    </p:set>
                                    <p:animEffect transition="in" filter="wipe(up)">
                                      <p:cBhvr>
                                        <p:cTn id="83" dur="500"/>
                                        <p:tgtEl>
                                          <p:spTgt spid="71706"/>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71707"/>
                                        </p:tgtEl>
                                        <p:attrNameLst>
                                          <p:attrName>style.visibility</p:attrName>
                                        </p:attrNameLst>
                                      </p:cBhvr>
                                      <p:to>
                                        <p:strVal val="visible"/>
                                      </p:to>
                                    </p:set>
                                    <p:animEffect transition="in" filter="wipe(down)">
                                      <p:cBhvr>
                                        <p:cTn id="86" dur="500"/>
                                        <p:tgtEl>
                                          <p:spTgt spid="7170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2" fill="hold" nodeType="clickEffect">
                                  <p:stCondLst>
                                    <p:cond delay="0"/>
                                  </p:stCondLst>
                                  <p:childTnLst>
                                    <p:set>
                                      <p:cBhvr>
                                        <p:cTn id="90" dur="1" fill="hold">
                                          <p:stCondLst>
                                            <p:cond delay="0"/>
                                          </p:stCondLst>
                                        </p:cTn>
                                        <p:tgtEl>
                                          <p:spTgt spid="71708"/>
                                        </p:tgtEl>
                                        <p:attrNameLst>
                                          <p:attrName>style.visibility</p:attrName>
                                        </p:attrNameLst>
                                      </p:cBhvr>
                                      <p:to>
                                        <p:strVal val="visible"/>
                                      </p:to>
                                    </p:set>
                                    <p:animEffect transition="in" filter="wipe(right)">
                                      <p:cBhvr>
                                        <p:cTn id="91" dur="500"/>
                                        <p:tgtEl>
                                          <p:spTgt spid="7170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71704"/>
                                        </p:tgtEl>
                                        <p:attrNameLst>
                                          <p:attrName>style.visibility</p:attrName>
                                        </p:attrNameLst>
                                      </p:cBhvr>
                                      <p:to>
                                        <p:strVal val="visible"/>
                                      </p:to>
                                    </p:set>
                                    <p:animEffect transition="in" filter="wipe(down)">
                                      <p:cBhvr>
                                        <p:cTn id="96" dur="500"/>
                                        <p:tgtEl>
                                          <p:spTgt spid="71704"/>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71705"/>
                                        </p:tgtEl>
                                        <p:attrNameLst>
                                          <p:attrName>style.visibility</p:attrName>
                                        </p:attrNameLst>
                                      </p:cBhvr>
                                      <p:to>
                                        <p:strVal val="visible"/>
                                      </p:to>
                                    </p:set>
                                    <p:animEffect transition="in" filter="wipe(down)">
                                      <p:cBhvr>
                                        <p:cTn id="99" dur="500"/>
                                        <p:tgtEl>
                                          <p:spTgt spid="7170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nodeType="clickEffect">
                                  <p:stCondLst>
                                    <p:cond delay="0"/>
                                  </p:stCondLst>
                                  <p:childTnLst>
                                    <p:set>
                                      <p:cBhvr>
                                        <p:cTn id="103" dur="1" fill="hold">
                                          <p:stCondLst>
                                            <p:cond delay="0"/>
                                          </p:stCondLst>
                                        </p:cTn>
                                        <p:tgtEl>
                                          <p:spTgt spid="71715"/>
                                        </p:tgtEl>
                                        <p:attrNameLst>
                                          <p:attrName>style.visibility</p:attrName>
                                        </p:attrNameLst>
                                      </p:cBhvr>
                                      <p:to>
                                        <p:strVal val="visible"/>
                                      </p:to>
                                    </p:set>
                                    <p:animEffect transition="in" filter="wipe(down)">
                                      <p:cBhvr>
                                        <p:cTn id="104" dur="500"/>
                                        <p:tgtEl>
                                          <p:spTgt spid="7171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71709"/>
                                        </p:tgtEl>
                                        <p:attrNameLst>
                                          <p:attrName>style.visibility</p:attrName>
                                        </p:attrNameLst>
                                      </p:cBhvr>
                                      <p:to>
                                        <p:strVal val="visible"/>
                                      </p:to>
                                    </p:set>
                                    <p:animEffect transition="in" filter="wipe(down)">
                                      <p:cBhvr>
                                        <p:cTn id="109" dur="500"/>
                                        <p:tgtEl>
                                          <p:spTgt spid="7170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nodeType="clickEffect">
                                  <p:stCondLst>
                                    <p:cond delay="0"/>
                                  </p:stCondLst>
                                  <p:childTnLst>
                                    <p:set>
                                      <p:cBhvr>
                                        <p:cTn id="113" dur="1" fill="hold">
                                          <p:stCondLst>
                                            <p:cond delay="0"/>
                                          </p:stCondLst>
                                        </p:cTn>
                                        <p:tgtEl>
                                          <p:spTgt spid="71710"/>
                                        </p:tgtEl>
                                        <p:attrNameLst>
                                          <p:attrName>style.visibility</p:attrName>
                                        </p:attrNameLst>
                                      </p:cBhvr>
                                      <p:to>
                                        <p:strVal val="visible"/>
                                      </p:to>
                                    </p:set>
                                    <p:animEffect transition="in" filter="wipe(down)">
                                      <p:cBhvr>
                                        <p:cTn id="114" dur="500"/>
                                        <p:tgtEl>
                                          <p:spTgt spid="71710"/>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71711"/>
                                        </p:tgtEl>
                                        <p:attrNameLst>
                                          <p:attrName>style.visibility</p:attrName>
                                        </p:attrNameLst>
                                      </p:cBhvr>
                                      <p:to>
                                        <p:strVal val="visible"/>
                                      </p:to>
                                    </p:set>
                                    <p:animEffect transition="in" filter="wipe(down)">
                                      <p:cBhvr>
                                        <p:cTn id="117" dur="500"/>
                                        <p:tgtEl>
                                          <p:spTgt spid="7171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71712"/>
                                        </p:tgtEl>
                                        <p:attrNameLst>
                                          <p:attrName>style.visibility</p:attrName>
                                        </p:attrNameLst>
                                      </p:cBhvr>
                                      <p:to>
                                        <p:strVal val="visible"/>
                                      </p:to>
                                    </p:set>
                                    <p:animEffect transition="in" filter="wipe(left)">
                                      <p:cBhvr>
                                        <p:cTn id="122" dur="500"/>
                                        <p:tgtEl>
                                          <p:spTgt spid="7171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nodeType="clickEffect">
                                  <p:stCondLst>
                                    <p:cond delay="0"/>
                                  </p:stCondLst>
                                  <p:childTnLst>
                                    <p:set>
                                      <p:cBhvr>
                                        <p:cTn id="126" dur="1" fill="hold">
                                          <p:stCondLst>
                                            <p:cond delay="0"/>
                                          </p:stCondLst>
                                        </p:cTn>
                                        <p:tgtEl>
                                          <p:spTgt spid="71713"/>
                                        </p:tgtEl>
                                        <p:attrNameLst>
                                          <p:attrName>style.visibility</p:attrName>
                                        </p:attrNameLst>
                                      </p:cBhvr>
                                      <p:to>
                                        <p:strVal val="visible"/>
                                      </p:to>
                                    </p:set>
                                    <p:animEffect transition="in" filter="wipe(down)">
                                      <p:cBhvr>
                                        <p:cTn id="127" dur="500"/>
                                        <p:tgtEl>
                                          <p:spTgt spid="71713"/>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71714"/>
                                        </p:tgtEl>
                                        <p:attrNameLst>
                                          <p:attrName>style.visibility</p:attrName>
                                        </p:attrNameLst>
                                      </p:cBhvr>
                                      <p:to>
                                        <p:strVal val="visible"/>
                                      </p:to>
                                    </p:set>
                                    <p:animEffect transition="in" filter="wipe(down)">
                                      <p:cBhvr>
                                        <p:cTn id="130" dur="500"/>
                                        <p:tgtEl>
                                          <p:spTgt spid="71714"/>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1" fill="hold" nodeType="clickEffect">
                                  <p:stCondLst>
                                    <p:cond delay="0"/>
                                  </p:stCondLst>
                                  <p:childTnLst>
                                    <p:set>
                                      <p:cBhvr>
                                        <p:cTn id="134" dur="1" fill="hold">
                                          <p:stCondLst>
                                            <p:cond delay="0"/>
                                          </p:stCondLst>
                                        </p:cTn>
                                        <p:tgtEl>
                                          <p:spTgt spid="71716"/>
                                        </p:tgtEl>
                                        <p:attrNameLst>
                                          <p:attrName>style.visibility</p:attrName>
                                        </p:attrNameLst>
                                      </p:cBhvr>
                                      <p:to>
                                        <p:strVal val="visible"/>
                                      </p:to>
                                    </p:set>
                                    <p:animEffect transition="in" filter="wipe(up)">
                                      <p:cBhvr>
                                        <p:cTn id="135" dur="500"/>
                                        <p:tgtEl>
                                          <p:spTgt spid="7171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nodeType="clickEffect">
                                  <p:stCondLst>
                                    <p:cond delay="0"/>
                                  </p:stCondLst>
                                  <p:childTnLst>
                                    <p:set>
                                      <p:cBhvr>
                                        <p:cTn id="139" dur="1" fill="hold">
                                          <p:stCondLst>
                                            <p:cond delay="0"/>
                                          </p:stCondLst>
                                        </p:cTn>
                                        <p:tgtEl>
                                          <p:spTgt spid="71718"/>
                                        </p:tgtEl>
                                        <p:attrNameLst>
                                          <p:attrName>style.visibility</p:attrName>
                                        </p:attrNameLst>
                                      </p:cBhvr>
                                      <p:to>
                                        <p:strVal val="visible"/>
                                      </p:to>
                                    </p:set>
                                    <p:animEffect transition="in" filter="wipe(down)">
                                      <p:cBhvr>
                                        <p:cTn id="140" dur="500"/>
                                        <p:tgtEl>
                                          <p:spTgt spid="71718"/>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71717"/>
                                        </p:tgtEl>
                                        <p:attrNameLst>
                                          <p:attrName>style.visibility</p:attrName>
                                        </p:attrNameLst>
                                      </p:cBhvr>
                                      <p:to>
                                        <p:strVal val="visible"/>
                                      </p:to>
                                    </p:set>
                                    <p:animEffect transition="in" filter="wipe(down)">
                                      <p:cBhvr>
                                        <p:cTn id="143" dur="500"/>
                                        <p:tgtEl>
                                          <p:spTgt spid="71717"/>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1" presetClass="entr" presetSubtype="0" fill="hold" grpId="0" nodeType="clickEffect">
                                  <p:stCondLst>
                                    <p:cond delay="0"/>
                                  </p:stCondLst>
                                  <p:iterate type="lt">
                                    <p:tmPct val="5000"/>
                                  </p:iterate>
                                  <p:childTnLst>
                                    <p:set>
                                      <p:cBhvr>
                                        <p:cTn id="147" dur="1" fill="hold">
                                          <p:stCondLst>
                                            <p:cond delay="0"/>
                                          </p:stCondLst>
                                        </p:cTn>
                                        <p:tgtEl>
                                          <p:spTgt spid="71727"/>
                                        </p:tgtEl>
                                        <p:attrNameLst>
                                          <p:attrName>style.visibility</p:attrName>
                                        </p:attrNameLst>
                                      </p:cBhvr>
                                      <p:to>
                                        <p:strVal val="visible"/>
                                      </p:to>
                                    </p:set>
                                    <p:anim calcmode="lin" valueType="num">
                                      <p:cBhvr>
                                        <p:cTn id="148" dur="1000" fill="hold"/>
                                        <p:tgtEl>
                                          <p:spTgt spid="71727"/>
                                        </p:tgtEl>
                                        <p:attrNameLst>
                                          <p:attrName>ppt_w</p:attrName>
                                        </p:attrNameLst>
                                      </p:cBhvr>
                                      <p:tavLst>
                                        <p:tav tm="0">
                                          <p:val>
                                            <p:fltVal val="0"/>
                                          </p:val>
                                        </p:tav>
                                        <p:tav tm="100000">
                                          <p:val>
                                            <p:strVal val="#ppt_w"/>
                                          </p:val>
                                        </p:tav>
                                      </p:tavLst>
                                    </p:anim>
                                    <p:anim calcmode="lin" valueType="num">
                                      <p:cBhvr>
                                        <p:cTn id="149" dur="1000" fill="hold"/>
                                        <p:tgtEl>
                                          <p:spTgt spid="71727"/>
                                        </p:tgtEl>
                                        <p:attrNameLst>
                                          <p:attrName>ppt_h</p:attrName>
                                        </p:attrNameLst>
                                      </p:cBhvr>
                                      <p:tavLst>
                                        <p:tav tm="0">
                                          <p:val>
                                            <p:fltVal val="0"/>
                                          </p:val>
                                        </p:tav>
                                        <p:tav tm="100000">
                                          <p:val>
                                            <p:strVal val="#ppt_h"/>
                                          </p:val>
                                        </p:tav>
                                      </p:tavLst>
                                    </p:anim>
                                    <p:anim calcmode="lin" valueType="num">
                                      <p:cBhvr>
                                        <p:cTn id="150" dur="1000" fill="hold"/>
                                        <p:tgtEl>
                                          <p:spTgt spid="71727"/>
                                        </p:tgtEl>
                                        <p:attrNameLst>
                                          <p:attrName>style.rotation</p:attrName>
                                        </p:attrNameLst>
                                      </p:cBhvr>
                                      <p:tavLst>
                                        <p:tav tm="0">
                                          <p:val>
                                            <p:fltVal val="90"/>
                                          </p:val>
                                        </p:tav>
                                        <p:tav tm="100000">
                                          <p:val>
                                            <p:fltVal val="0"/>
                                          </p:val>
                                        </p:tav>
                                      </p:tavLst>
                                    </p:anim>
                                    <p:animEffect transition="in" filter="fade">
                                      <p:cBhvr>
                                        <p:cTn id="151" dur="1000"/>
                                        <p:tgtEl>
                                          <p:spTgt spid="7172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4" fill="hold" nodeType="clickEffect">
                                  <p:stCondLst>
                                    <p:cond delay="0"/>
                                  </p:stCondLst>
                                  <p:childTnLst>
                                    <p:set>
                                      <p:cBhvr>
                                        <p:cTn id="155" dur="1" fill="hold">
                                          <p:stCondLst>
                                            <p:cond delay="0"/>
                                          </p:stCondLst>
                                        </p:cTn>
                                        <p:tgtEl>
                                          <p:spTgt spid="71719"/>
                                        </p:tgtEl>
                                        <p:attrNameLst>
                                          <p:attrName>style.visibility</p:attrName>
                                        </p:attrNameLst>
                                      </p:cBhvr>
                                      <p:to>
                                        <p:strVal val="visible"/>
                                      </p:to>
                                    </p:set>
                                    <p:animEffect transition="in" filter="wipe(down)">
                                      <p:cBhvr>
                                        <p:cTn id="156" dur="500"/>
                                        <p:tgtEl>
                                          <p:spTgt spid="71719"/>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71720"/>
                                        </p:tgtEl>
                                        <p:attrNameLst>
                                          <p:attrName>style.visibility</p:attrName>
                                        </p:attrNameLst>
                                      </p:cBhvr>
                                      <p:to>
                                        <p:strVal val="visible"/>
                                      </p:to>
                                    </p:set>
                                    <p:animEffect transition="in" filter="wipe(down)">
                                      <p:cBhvr>
                                        <p:cTn id="159" dur="500"/>
                                        <p:tgtEl>
                                          <p:spTgt spid="71720"/>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4" fill="hold" nodeType="clickEffect">
                                  <p:stCondLst>
                                    <p:cond delay="0"/>
                                  </p:stCondLst>
                                  <p:childTnLst>
                                    <p:set>
                                      <p:cBhvr>
                                        <p:cTn id="163" dur="1" fill="hold">
                                          <p:stCondLst>
                                            <p:cond delay="0"/>
                                          </p:stCondLst>
                                        </p:cTn>
                                        <p:tgtEl>
                                          <p:spTgt spid="71721"/>
                                        </p:tgtEl>
                                        <p:attrNameLst>
                                          <p:attrName>style.visibility</p:attrName>
                                        </p:attrNameLst>
                                      </p:cBhvr>
                                      <p:to>
                                        <p:strVal val="visible"/>
                                      </p:to>
                                    </p:set>
                                    <p:animEffect transition="in" filter="wipe(down)">
                                      <p:cBhvr>
                                        <p:cTn id="164" dur="500"/>
                                        <p:tgtEl>
                                          <p:spTgt spid="71721"/>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4" fill="hold" nodeType="clickEffect">
                                  <p:stCondLst>
                                    <p:cond delay="0"/>
                                  </p:stCondLst>
                                  <p:childTnLst>
                                    <p:set>
                                      <p:cBhvr>
                                        <p:cTn id="168" dur="1" fill="hold">
                                          <p:stCondLst>
                                            <p:cond delay="0"/>
                                          </p:stCondLst>
                                        </p:cTn>
                                        <p:tgtEl>
                                          <p:spTgt spid="71725"/>
                                        </p:tgtEl>
                                        <p:attrNameLst>
                                          <p:attrName>style.visibility</p:attrName>
                                        </p:attrNameLst>
                                      </p:cBhvr>
                                      <p:to>
                                        <p:strVal val="visible"/>
                                      </p:to>
                                    </p:set>
                                    <p:animEffect transition="in" filter="wipe(down)">
                                      <p:cBhvr>
                                        <p:cTn id="169" dur="500"/>
                                        <p:tgtEl>
                                          <p:spTgt spid="71725"/>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71726"/>
                                        </p:tgtEl>
                                        <p:attrNameLst>
                                          <p:attrName>style.visibility</p:attrName>
                                        </p:attrNameLst>
                                      </p:cBhvr>
                                      <p:to>
                                        <p:strVal val="visible"/>
                                      </p:to>
                                    </p:set>
                                    <p:animEffect transition="in" filter="wipe(down)">
                                      <p:cBhvr>
                                        <p:cTn id="172" dur="500"/>
                                        <p:tgtEl>
                                          <p:spTgt spid="71726"/>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nodeType="clickEffect">
                                  <p:stCondLst>
                                    <p:cond delay="0"/>
                                  </p:stCondLst>
                                  <p:childTnLst>
                                    <p:set>
                                      <p:cBhvr>
                                        <p:cTn id="176" dur="1" fill="hold">
                                          <p:stCondLst>
                                            <p:cond delay="0"/>
                                          </p:stCondLst>
                                        </p:cTn>
                                        <p:tgtEl>
                                          <p:spTgt spid="71722"/>
                                        </p:tgtEl>
                                        <p:attrNameLst>
                                          <p:attrName>style.visibility</p:attrName>
                                        </p:attrNameLst>
                                      </p:cBhvr>
                                      <p:to>
                                        <p:strVal val="visible"/>
                                      </p:to>
                                    </p:set>
                                    <p:animEffect transition="in" filter="wipe(left)">
                                      <p:cBhvr>
                                        <p:cTn id="177" dur="500"/>
                                        <p:tgtEl>
                                          <p:spTgt spid="71722"/>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4" fill="hold" nodeType="clickEffect">
                                  <p:stCondLst>
                                    <p:cond delay="0"/>
                                  </p:stCondLst>
                                  <p:childTnLst>
                                    <p:set>
                                      <p:cBhvr>
                                        <p:cTn id="181" dur="1" fill="hold">
                                          <p:stCondLst>
                                            <p:cond delay="0"/>
                                          </p:stCondLst>
                                        </p:cTn>
                                        <p:tgtEl>
                                          <p:spTgt spid="71723"/>
                                        </p:tgtEl>
                                        <p:attrNameLst>
                                          <p:attrName>style.visibility</p:attrName>
                                        </p:attrNameLst>
                                      </p:cBhvr>
                                      <p:to>
                                        <p:strVal val="visible"/>
                                      </p:to>
                                    </p:set>
                                    <p:animEffect transition="in" filter="wipe(down)">
                                      <p:cBhvr>
                                        <p:cTn id="182" dur="500"/>
                                        <p:tgtEl>
                                          <p:spTgt spid="71723"/>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71724"/>
                                        </p:tgtEl>
                                        <p:attrNameLst>
                                          <p:attrName>style.visibility</p:attrName>
                                        </p:attrNameLst>
                                      </p:cBhvr>
                                      <p:to>
                                        <p:strVal val="visible"/>
                                      </p:to>
                                    </p:set>
                                    <p:animEffect transition="in" filter="wipe(down)">
                                      <p:cBhvr>
                                        <p:cTn id="185" dur="500"/>
                                        <p:tgtEl>
                                          <p:spTgt spid="71724"/>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2" fill="hold" nodeType="clickEffect">
                                  <p:stCondLst>
                                    <p:cond delay="0"/>
                                  </p:stCondLst>
                                  <p:childTnLst>
                                    <p:set>
                                      <p:cBhvr>
                                        <p:cTn id="189" dur="1" fill="hold">
                                          <p:stCondLst>
                                            <p:cond delay="0"/>
                                          </p:stCondLst>
                                        </p:cTn>
                                        <p:tgtEl>
                                          <p:spTgt spid="71728"/>
                                        </p:tgtEl>
                                        <p:attrNameLst>
                                          <p:attrName>style.visibility</p:attrName>
                                        </p:attrNameLst>
                                      </p:cBhvr>
                                      <p:to>
                                        <p:strVal val="visible"/>
                                      </p:to>
                                    </p:set>
                                    <p:animEffect transition="in" filter="wipe(right)">
                                      <p:cBhvr>
                                        <p:cTn id="190" dur="500"/>
                                        <p:tgtEl>
                                          <p:spTgt spid="71728"/>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nodeType="clickEffect">
                                  <p:stCondLst>
                                    <p:cond delay="0"/>
                                  </p:stCondLst>
                                  <p:childTnLst>
                                    <p:set>
                                      <p:cBhvr>
                                        <p:cTn id="194" dur="1" fill="hold">
                                          <p:stCondLst>
                                            <p:cond delay="0"/>
                                          </p:stCondLst>
                                        </p:cTn>
                                        <p:tgtEl>
                                          <p:spTgt spid="71749"/>
                                        </p:tgtEl>
                                        <p:attrNameLst>
                                          <p:attrName>style.visibility</p:attrName>
                                        </p:attrNameLst>
                                      </p:cBhvr>
                                      <p:to>
                                        <p:strVal val="visible"/>
                                      </p:to>
                                    </p:set>
                                    <p:animEffect transition="in" filter="wipe(down)">
                                      <p:cBhvr>
                                        <p:cTn id="195" dur="500"/>
                                        <p:tgtEl>
                                          <p:spTgt spid="71749"/>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4" fill="hold" nodeType="clickEffect">
                                  <p:stCondLst>
                                    <p:cond delay="0"/>
                                  </p:stCondLst>
                                  <p:childTnLst>
                                    <p:set>
                                      <p:cBhvr>
                                        <p:cTn id="199" dur="1" fill="hold">
                                          <p:stCondLst>
                                            <p:cond delay="0"/>
                                          </p:stCondLst>
                                        </p:cTn>
                                        <p:tgtEl>
                                          <p:spTgt spid="71730"/>
                                        </p:tgtEl>
                                        <p:attrNameLst>
                                          <p:attrName>style.visibility</p:attrName>
                                        </p:attrNameLst>
                                      </p:cBhvr>
                                      <p:to>
                                        <p:strVal val="visible"/>
                                      </p:to>
                                    </p:set>
                                    <p:animEffect transition="in" filter="wipe(down)">
                                      <p:cBhvr>
                                        <p:cTn id="200" dur="500"/>
                                        <p:tgtEl>
                                          <p:spTgt spid="71730"/>
                                        </p:tgtEl>
                                      </p:cBhvr>
                                    </p:animEffect>
                                  </p:childTnLst>
                                </p:cTn>
                              </p:par>
                              <p:par>
                                <p:cTn id="201" presetID="22" presetClass="entr" presetSubtype="4" fill="hold" grpId="0" nodeType="withEffect">
                                  <p:stCondLst>
                                    <p:cond delay="0"/>
                                  </p:stCondLst>
                                  <p:childTnLst>
                                    <p:set>
                                      <p:cBhvr>
                                        <p:cTn id="202" dur="1" fill="hold">
                                          <p:stCondLst>
                                            <p:cond delay="0"/>
                                          </p:stCondLst>
                                        </p:cTn>
                                        <p:tgtEl>
                                          <p:spTgt spid="71729"/>
                                        </p:tgtEl>
                                        <p:attrNameLst>
                                          <p:attrName>style.visibility</p:attrName>
                                        </p:attrNameLst>
                                      </p:cBhvr>
                                      <p:to>
                                        <p:strVal val="visible"/>
                                      </p:to>
                                    </p:set>
                                    <p:animEffect transition="in" filter="wipe(down)">
                                      <p:cBhvr>
                                        <p:cTn id="203" dur="500"/>
                                        <p:tgtEl>
                                          <p:spTgt spid="71729"/>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71731"/>
                                        </p:tgtEl>
                                        <p:attrNameLst>
                                          <p:attrName>style.visibility</p:attrName>
                                        </p:attrNameLst>
                                      </p:cBhvr>
                                      <p:to>
                                        <p:strVal val="visible"/>
                                      </p:to>
                                    </p:set>
                                    <p:animEffect transition="in" filter="wipe(left)">
                                      <p:cBhvr>
                                        <p:cTn id="208" dur="500"/>
                                        <p:tgtEl>
                                          <p:spTgt spid="71731"/>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4" fill="hold" nodeType="clickEffect">
                                  <p:stCondLst>
                                    <p:cond delay="0"/>
                                  </p:stCondLst>
                                  <p:childTnLst>
                                    <p:set>
                                      <p:cBhvr>
                                        <p:cTn id="212" dur="1" fill="hold">
                                          <p:stCondLst>
                                            <p:cond delay="0"/>
                                          </p:stCondLst>
                                        </p:cTn>
                                        <p:tgtEl>
                                          <p:spTgt spid="71748"/>
                                        </p:tgtEl>
                                        <p:attrNameLst>
                                          <p:attrName>style.visibility</p:attrName>
                                        </p:attrNameLst>
                                      </p:cBhvr>
                                      <p:to>
                                        <p:strVal val="visible"/>
                                      </p:to>
                                    </p:set>
                                    <p:animEffect transition="in" filter="wipe(down)">
                                      <p:cBhvr>
                                        <p:cTn id="213" dur="500"/>
                                        <p:tgtEl>
                                          <p:spTgt spid="71748"/>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4" fill="hold" nodeType="clickEffect">
                                  <p:stCondLst>
                                    <p:cond delay="0"/>
                                  </p:stCondLst>
                                  <p:childTnLst>
                                    <p:set>
                                      <p:cBhvr>
                                        <p:cTn id="217" dur="1" fill="hold">
                                          <p:stCondLst>
                                            <p:cond delay="0"/>
                                          </p:stCondLst>
                                        </p:cTn>
                                        <p:tgtEl>
                                          <p:spTgt spid="71732"/>
                                        </p:tgtEl>
                                        <p:attrNameLst>
                                          <p:attrName>style.visibility</p:attrName>
                                        </p:attrNameLst>
                                      </p:cBhvr>
                                      <p:to>
                                        <p:strVal val="visible"/>
                                      </p:to>
                                    </p:set>
                                    <p:animEffect transition="in" filter="wipe(down)">
                                      <p:cBhvr>
                                        <p:cTn id="218" dur="500"/>
                                        <p:tgtEl>
                                          <p:spTgt spid="71732"/>
                                        </p:tgtEl>
                                      </p:cBhvr>
                                    </p:animEffect>
                                  </p:childTnLst>
                                </p:cTn>
                              </p:par>
                              <p:par>
                                <p:cTn id="219" presetID="22" presetClass="entr" presetSubtype="4" fill="hold" grpId="0" nodeType="withEffect">
                                  <p:stCondLst>
                                    <p:cond delay="0"/>
                                  </p:stCondLst>
                                  <p:childTnLst>
                                    <p:set>
                                      <p:cBhvr>
                                        <p:cTn id="220" dur="1" fill="hold">
                                          <p:stCondLst>
                                            <p:cond delay="0"/>
                                          </p:stCondLst>
                                        </p:cTn>
                                        <p:tgtEl>
                                          <p:spTgt spid="71733"/>
                                        </p:tgtEl>
                                        <p:attrNameLst>
                                          <p:attrName>style.visibility</p:attrName>
                                        </p:attrNameLst>
                                      </p:cBhvr>
                                      <p:to>
                                        <p:strVal val="visible"/>
                                      </p:to>
                                    </p:set>
                                    <p:animEffect transition="in" filter="wipe(down)">
                                      <p:cBhvr>
                                        <p:cTn id="221" dur="500"/>
                                        <p:tgtEl>
                                          <p:spTgt spid="71733"/>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2" presetClass="entr" presetSubtype="4" fill="hold" nodeType="clickEffect">
                                  <p:stCondLst>
                                    <p:cond delay="0"/>
                                  </p:stCondLst>
                                  <p:childTnLst>
                                    <p:set>
                                      <p:cBhvr>
                                        <p:cTn id="225" dur="1" fill="hold">
                                          <p:stCondLst>
                                            <p:cond delay="0"/>
                                          </p:stCondLst>
                                        </p:cTn>
                                        <p:tgtEl>
                                          <p:spTgt spid="71734"/>
                                        </p:tgtEl>
                                        <p:attrNameLst>
                                          <p:attrName>style.visibility</p:attrName>
                                        </p:attrNameLst>
                                      </p:cBhvr>
                                      <p:to>
                                        <p:strVal val="visible"/>
                                      </p:to>
                                    </p:set>
                                    <p:animEffect transition="in" filter="wipe(down)">
                                      <p:cBhvr>
                                        <p:cTn id="226" dur="500"/>
                                        <p:tgtEl>
                                          <p:spTgt spid="71734"/>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31" presetClass="entr" presetSubtype="0" fill="hold" grpId="0" nodeType="clickEffect">
                                  <p:stCondLst>
                                    <p:cond delay="0"/>
                                  </p:stCondLst>
                                  <p:iterate type="lt">
                                    <p:tmPct val="5000"/>
                                  </p:iterate>
                                  <p:childTnLst>
                                    <p:set>
                                      <p:cBhvr>
                                        <p:cTn id="230" dur="1" fill="hold">
                                          <p:stCondLst>
                                            <p:cond delay="0"/>
                                          </p:stCondLst>
                                        </p:cTn>
                                        <p:tgtEl>
                                          <p:spTgt spid="71735"/>
                                        </p:tgtEl>
                                        <p:attrNameLst>
                                          <p:attrName>style.visibility</p:attrName>
                                        </p:attrNameLst>
                                      </p:cBhvr>
                                      <p:to>
                                        <p:strVal val="visible"/>
                                      </p:to>
                                    </p:set>
                                    <p:anim calcmode="lin" valueType="num">
                                      <p:cBhvr>
                                        <p:cTn id="231" dur="1000" fill="hold"/>
                                        <p:tgtEl>
                                          <p:spTgt spid="71735"/>
                                        </p:tgtEl>
                                        <p:attrNameLst>
                                          <p:attrName>ppt_w</p:attrName>
                                        </p:attrNameLst>
                                      </p:cBhvr>
                                      <p:tavLst>
                                        <p:tav tm="0">
                                          <p:val>
                                            <p:fltVal val="0"/>
                                          </p:val>
                                        </p:tav>
                                        <p:tav tm="100000">
                                          <p:val>
                                            <p:strVal val="#ppt_w"/>
                                          </p:val>
                                        </p:tav>
                                      </p:tavLst>
                                    </p:anim>
                                    <p:anim calcmode="lin" valueType="num">
                                      <p:cBhvr>
                                        <p:cTn id="232" dur="1000" fill="hold"/>
                                        <p:tgtEl>
                                          <p:spTgt spid="71735"/>
                                        </p:tgtEl>
                                        <p:attrNameLst>
                                          <p:attrName>ppt_h</p:attrName>
                                        </p:attrNameLst>
                                      </p:cBhvr>
                                      <p:tavLst>
                                        <p:tav tm="0">
                                          <p:val>
                                            <p:fltVal val="0"/>
                                          </p:val>
                                        </p:tav>
                                        <p:tav tm="100000">
                                          <p:val>
                                            <p:strVal val="#ppt_h"/>
                                          </p:val>
                                        </p:tav>
                                      </p:tavLst>
                                    </p:anim>
                                    <p:anim calcmode="lin" valueType="num">
                                      <p:cBhvr>
                                        <p:cTn id="233" dur="1000" fill="hold"/>
                                        <p:tgtEl>
                                          <p:spTgt spid="71735"/>
                                        </p:tgtEl>
                                        <p:attrNameLst>
                                          <p:attrName>style.rotation</p:attrName>
                                        </p:attrNameLst>
                                      </p:cBhvr>
                                      <p:tavLst>
                                        <p:tav tm="0">
                                          <p:val>
                                            <p:fltVal val="90"/>
                                          </p:val>
                                        </p:tav>
                                        <p:tav tm="100000">
                                          <p:val>
                                            <p:fltVal val="0"/>
                                          </p:val>
                                        </p:tav>
                                      </p:tavLst>
                                    </p:anim>
                                    <p:animEffect transition="in" filter="fade">
                                      <p:cBhvr>
                                        <p:cTn id="234" dur="1000"/>
                                        <p:tgtEl>
                                          <p:spTgt spid="71735"/>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2" presetClass="entr" presetSubtype="8" fill="hold" nodeType="clickEffect">
                                  <p:stCondLst>
                                    <p:cond delay="0"/>
                                  </p:stCondLst>
                                  <p:childTnLst>
                                    <p:set>
                                      <p:cBhvr>
                                        <p:cTn id="238" dur="1" fill="hold">
                                          <p:stCondLst>
                                            <p:cond delay="0"/>
                                          </p:stCondLst>
                                        </p:cTn>
                                        <p:tgtEl>
                                          <p:spTgt spid="71736"/>
                                        </p:tgtEl>
                                        <p:attrNameLst>
                                          <p:attrName>style.visibility</p:attrName>
                                        </p:attrNameLst>
                                      </p:cBhvr>
                                      <p:to>
                                        <p:strVal val="visible"/>
                                      </p:to>
                                    </p:set>
                                    <p:animEffect transition="in" filter="wipe(left)">
                                      <p:cBhvr>
                                        <p:cTn id="239" dur="500"/>
                                        <p:tgtEl>
                                          <p:spTgt spid="71736"/>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2" presetClass="entr" presetSubtype="4" fill="hold" nodeType="clickEffect">
                                  <p:stCondLst>
                                    <p:cond delay="0"/>
                                  </p:stCondLst>
                                  <p:childTnLst>
                                    <p:set>
                                      <p:cBhvr>
                                        <p:cTn id="243" dur="1" fill="hold">
                                          <p:stCondLst>
                                            <p:cond delay="0"/>
                                          </p:stCondLst>
                                        </p:cTn>
                                        <p:tgtEl>
                                          <p:spTgt spid="71737"/>
                                        </p:tgtEl>
                                        <p:attrNameLst>
                                          <p:attrName>style.visibility</p:attrName>
                                        </p:attrNameLst>
                                      </p:cBhvr>
                                      <p:to>
                                        <p:strVal val="visible"/>
                                      </p:to>
                                    </p:set>
                                    <p:animEffect transition="in" filter="wipe(down)">
                                      <p:cBhvr>
                                        <p:cTn id="244" dur="500"/>
                                        <p:tgtEl>
                                          <p:spTgt spid="71737"/>
                                        </p:tgtEl>
                                      </p:cBhvr>
                                    </p:animEffect>
                                  </p:childTnLst>
                                </p:cTn>
                              </p:par>
                              <p:par>
                                <p:cTn id="245" presetID="22" presetClass="entr" presetSubtype="4" fill="hold" grpId="0" nodeType="withEffect">
                                  <p:stCondLst>
                                    <p:cond delay="0"/>
                                  </p:stCondLst>
                                  <p:childTnLst>
                                    <p:set>
                                      <p:cBhvr>
                                        <p:cTn id="246" dur="1" fill="hold">
                                          <p:stCondLst>
                                            <p:cond delay="0"/>
                                          </p:stCondLst>
                                        </p:cTn>
                                        <p:tgtEl>
                                          <p:spTgt spid="71738"/>
                                        </p:tgtEl>
                                        <p:attrNameLst>
                                          <p:attrName>style.visibility</p:attrName>
                                        </p:attrNameLst>
                                      </p:cBhvr>
                                      <p:to>
                                        <p:strVal val="visible"/>
                                      </p:to>
                                    </p:set>
                                    <p:animEffect transition="in" filter="wipe(down)">
                                      <p:cBhvr>
                                        <p:cTn id="247" dur="500"/>
                                        <p:tgtEl>
                                          <p:spTgt spid="71738"/>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2" presetClass="entr" presetSubtype="4" fill="hold" nodeType="clickEffect">
                                  <p:stCondLst>
                                    <p:cond delay="0"/>
                                  </p:stCondLst>
                                  <p:childTnLst>
                                    <p:set>
                                      <p:cBhvr>
                                        <p:cTn id="251" dur="1" fill="hold">
                                          <p:stCondLst>
                                            <p:cond delay="0"/>
                                          </p:stCondLst>
                                        </p:cTn>
                                        <p:tgtEl>
                                          <p:spTgt spid="71739"/>
                                        </p:tgtEl>
                                        <p:attrNameLst>
                                          <p:attrName>style.visibility</p:attrName>
                                        </p:attrNameLst>
                                      </p:cBhvr>
                                      <p:to>
                                        <p:strVal val="visible"/>
                                      </p:to>
                                    </p:set>
                                    <p:animEffect transition="in" filter="wipe(down)">
                                      <p:cBhvr>
                                        <p:cTn id="252" dur="500"/>
                                        <p:tgtEl>
                                          <p:spTgt spid="71739"/>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71740"/>
                                        </p:tgtEl>
                                        <p:attrNameLst>
                                          <p:attrName>style.visibility</p:attrName>
                                        </p:attrNameLst>
                                      </p:cBhvr>
                                      <p:to>
                                        <p:strVal val="visible"/>
                                      </p:to>
                                    </p:set>
                                    <p:animEffect transition="in" filter="wipe(down)">
                                      <p:cBhvr>
                                        <p:cTn id="255" dur="500"/>
                                        <p:tgtEl>
                                          <p:spTgt spid="71740"/>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 presetClass="entr" presetSubtype="4" fill="hold" grpId="0" nodeType="clickEffect">
                                  <p:stCondLst>
                                    <p:cond delay="0"/>
                                  </p:stCondLst>
                                  <p:childTnLst>
                                    <p:set>
                                      <p:cBhvr>
                                        <p:cTn id="259" dur="1" fill="hold">
                                          <p:stCondLst>
                                            <p:cond delay="0"/>
                                          </p:stCondLst>
                                        </p:cTn>
                                        <p:tgtEl>
                                          <p:spTgt spid="71741"/>
                                        </p:tgtEl>
                                        <p:attrNameLst>
                                          <p:attrName>style.visibility</p:attrName>
                                        </p:attrNameLst>
                                      </p:cBhvr>
                                      <p:to>
                                        <p:strVal val="visible"/>
                                      </p:to>
                                    </p:set>
                                    <p:anim calcmode="lin" valueType="num">
                                      <p:cBhvr additive="base">
                                        <p:cTn id="260" dur="500" fill="hold"/>
                                        <p:tgtEl>
                                          <p:spTgt spid="71741"/>
                                        </p:tgtEl>
                                        <p:attrNameLst>
                                          <p:attrName>ppt_x</p:attrName>
                                        </p:attrNameLst>
                                      </p:cBhvr>
                                      <p:tavLst>
                                        <p:tav tm="0">
                                          <p:val>
                                            <p:strVal val="#ppt_x"/>
                                          </p:val>
                                        </p:tav>
                                        <p:tav tm="100000">
                                          <p:val>
                                            <p:strVal val="#ppt_x"/>
                                          </p:val>
                                        </p:tav>
                                      </p:tavLst>
                                    </p:anim>
                                    <p:anim calcmode="lin" valueType="num">
                                      <p:cBhvr additive="base">
                                        <p:cTn id="261" dur="500" fill="hold"/>
                                        <p:tgtEl>
                                          <p:spTgt spid="71741"/>
                                        </p:tgtEl>
                                        <p:attrNameLst>
                                          <p:attrName>ppt_y</p:attrName>
                                        </p:attrNameLst>
                                      </p:cBhvr>
                                      <p:tavLst>
                                        <p:tav tm="0">
                                          <p:val>
                                            <p:strVal val="1+#ppt_h/2"/>
                                          </p:val>
                                        </p:tav>
                                        <p:tav tm="100000">
                                          <p:val>
                                            <p:strVal val="#ppt_y"/>
                                          </p:val>
                                        </p:tav>
                                      </p:tavLst>
                                    </p:anim>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2" presetClass="entr" presetSubtype="4" fill="hold" nodeType="clickEffect">
                                  <p:stCondLst>
                                    <p:cond delay="0"/>
                                  </p:stCondLst>
                                  <p:childTnLst>
                                    <p:set>
                                      <p:cBhvr>
                                        <p:cTn id="265" dur="1" fill="hold">
                                          <p:stCondLst>
                                            <p:cond delay="0"/>
                                          </p:stCondLst>
                                        </p:cTn>
                                        <p:tgtEl>
                                          <p:spTgt spid="71743"/>
                                        </p:tgtEl>
                                        <p:attrNameLst>
                                          <p:attrName>style.visibility</p:attrName>
                                        </p:attrNameLst>
                                      </p:cBhvr>
                                      <p:to>
                                        <p:strVal val="visible"/>
                                      </p:to>
                                    </p:set>
                                    <p:animEffect transition="in" filter="wipe(down)">
                                      <p:cBhvr>
                                        <p:cTn id="266" dur="500"/>
                                        <p:tgtEl>
                                          <p:spTgt spid="71743"/>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71742"/>
                                        </p:tgtEl>
                                        <p:attrNameLst>
                                          <p:attrName>style.visibility</p:attrName>
                                        </p:attrNameLst>
                                      </p:cBhvr>
                                      <p:to>
                                        <p:strVal val="visible"/>
                                      </p:to>
                                    </p:set>
                                    <p:animEffect transition="in" filter="wipe(down)">
                                      <p:cBhvr>
                                        <p:cTn id="269" dur="500"/>
                                        <p:tgtEl>
                                          <p:spTgt spid="71742"/>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2" presetClass="entr" presetSubtype="4" fill="hold" nodeType="clickEffect">
                                  <p:stCondLst>
                                    <p:cond delay="0"/>
                                  </p:stCondLst>
                                  <p:childTnLst>
                                    <p:set>
                                      <p:cBhvr>
                                        <p:cTn id="273" dur="1" fill="hold">
                                          <p:stCondLst>
                                            <p:cond delay="0"/>
                                          </p:stCondLst>
                                        </p:cTn>
                                        <p:tgtEl>
                                          <p:spTgt spid="71744"/>
                                        </p:tgtEl>
                                        <p:attrNameLst>
                                          <p:attrName>style.visibility</p:attrName>
                                        </p:attrNameLst>
                                      </p:cBhvr>
                                      <p:to>
                                        <p:strVal val="visible"/>
                                      </p:to>
                                    </p:set>
                                    <p:animEffect transition="in" filter="wipe(down)">
                                      <p:cBhvr>
                                        <p:cTn id="274" dur="500"/>
                                        <p:tgtEl>
                                          <p:spTgt spid="71744"/>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4" fill="hold" nodeType="clickEffect">
                                  <p:stCondLst>
                                    <p:cond delay="0"/>
                                  </p:stCondLst>
                                  <p:childTnLst>
                                    <p:set>
                                      <p:cBhvr>
                                        <p:cTn id="278" dur="1" fill="hold">
                                          <p:stCondLst>
                                            <p:cond delay="0"/>
                                          </p:stCondLst>
                                        </p:cTn>
                                        <p:tgtEl>
                                          <p:spTgt spid="71745"/>
                                        </p:tgtEl>
                                        <p:attrNameLst>
                                          <p:attrName>style.visibility</p:attrName>
                                        </p:attrNameLst>
                                      </p:cBhvr>
                                      <p:to>
                                        <p:strVal val="visible"/>
                                      </p:to>
                                    </p:set>
                                    <p:animEffect transition="in" filter="wipe(down)">
                                      <p:cBhvr>
                                        <p:cTn id="279" dur="500"/>
                                        <p:tgtEl>
                                          <p:spTgt spid="71745"/>
                                        </p:tgtEl>
                                      </p:cBhvr>
                                    </p:animEffect>
                                  </p:childTnLst>
                                </p:cTn>
                              </p:par>
                              <p:par>
                                <p:cTn id="280" presetID="22" presetClass="entr" presetSubtype="4" fill="hold" grpId="0" nodeType="withEffect">
                                  <p:stCondLst>
                                    <p:cond delay="0"/>
                                  </p:stCondLst>
                                  <p:childTnLst>
                                    <p:set>
                                      <p:cBhvr>
                                        <p:cTn id="281" dur="1" fill="hold">
                                          <p:stCondLst>
                                            <p:cond delay="0"/>
                                          </p:stCondLst>
                                        </p:cTn>
                                        <p:tgtEl>
                                          <p:spTgt spid="71746"/>
                                        </p:tgtEl>
                                        <p:attrNameLst>
                                          <p:attrName>style.visibility</p:attrName>
                                        </p:attrNameLst>
                                      </p:cBhvr>
                                      <p:to>
                                        <p:strVal val="visible"/>
                                      </p:to>
                                    </p:set>
                                    <p:animEffect transition="in" filter="wipe(down)">
                                      <p:cBhvr>
                                        <p:cTn id="282" dur="500"/>
                                        <p:tgtEl>
                                          <p:spTgt spid="71746"/>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22" presetClass="entr" presetSubtype="1" fill="hold" grpId="0" nodeType="clickEffect">
                                  <p:stCondLst>
                                    <p:cond delay="0"/>
                                  </p:stCondLst>
                                  <p:childTnLst>
                                    <p:set>
                                      <p:cBhvr>
                                        <p:cTn id="286" dur="1" fill="hold">
                                          <p:stCondLst>
                                            <p:cond delay="0"/>
                                          </p:stCondLst>
                                        </p:cTn>
                                        <p:tgtEl>
                                          <p:spTgt spid="71747"/>
                                        </p:tgtEl>
                                        <p:attrNameLst>
                                          <p:attrName>style.visibility</p:attrName>
                                        </p:attrNameLst>
                                      </p:cBhvr>
                                      <p:to>
                                        <p:strVal val="visible"/>
                                      </p:to>
                                    </p:set>
                                    <p:animEffect transition="in" filter="wipe(up)">
                                      <p:cBhvr>
                                        <p:cTn id="287" dur="500"/>
                                        <p:tgtEl>
                                          <p:spTgt spid="7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71687" grpId="0"/>
      <p:bldP spid="71688" grpId="0"/>
      <p:bldP spid="71690" grpId="0"/>
      <p:bldP spid="71694" grpId="0"/>
      <p:bldP spid="71696" grpId="0"/>
      <p:bldP spid="71697" grpId="0"/>
      <p:bldP spid="71701" grpId="0"/>
      <p:bldP spid="71703" grpId="0"/>
      <p:bldP spid="71705" grpId="0"/>
      <p:bldP spid="71707" grpId="0"/>
      <p:bldP spid="71711" grpId="0"/>
      <p:bldP spid="71714" grpId="0"/>
      <p:bldP spid="71717" grpId="0"/>
      <p:bldP spid="71720" grpId="0"/>
      <p:bldP spid="71724" grpId="0"/>
      <p:bldP spid="71726" grpId="0"/>
      <p:bldP spid="71727" grpId="0"/>
      <p:bldP spid="71729" grpId="0"/>
      <p:bldP spid="71733" grpId="0"/>
      <p:bldP spid="71735" grpId="0"/>
      <p:bldP spid="71738" grpId="0"/>
      <p:bldP spid="71740" grpId="0"/>
      <p:bldP spid="71741" grpId="0"/>
      <p:bldP spid="71742" grpId="0"/>
      <p:bldP spid="71746" grpId="0"/>
      <p:bldP spid="717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ext Box 4">
            <a:extLst>
              <a:ext uri="{FF2B5EF4-FFF2-40B4-BE49-F238E27FC236}">
                <a16:creationId xmlns:a16="http://schemas.microsoft.com/office/drawing/2014/main" id="{5C21F174-7C27-4F17-862A-3B575BB21089}"/>
              </a:ext>
            </a:extLst>
          </p:cNvPr>
          <p:cNvSpPr txBox="1">
            <a:spLocks noChangeArrowheads="1"/>
          </p:cNvSpPr>
          <p:nvPr/>
        </p:nvSpPr>
        <p:spPr bwMode="auto">
          <a:xfrm>
            <a:off x="0" y="0"/>
            <a:ext cx="9144000" cy="11906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Q9. The front view of a line AB measures 65 mm and makes an angle of 45º with xy. A is in the H.P. and V.T. of the line is 15 mm below the H.P. The line is inclined at 30º to the V.P. draw the projections of AB and find its true length and inclination with the H.P. Also locate its H.T.</a:t>
            </a:r>
          </a:p>
        </p:txBody>
      </p:sp>
      <p:sp>
        <p:nvSpPr>
          <p:cNvPr id="70661" name="Text Box 5">
            <a:extLst>
              <a:ext uri="{FF2B5EF4-FFF2-40B4-BE49-F238E27FC236}">
                <a16:creationId xmlns:a16="http://schemas.microsoft.com/office/drawing/2014/main" id="{D4A415AB-5FF1-4478-957C-F7FFEEABA978}"/>
              </a:ext>
            </a:extLst>
          </p:cNvPr>
          <p:cNvSpPr txBox="1">
            <a:spLocks noChangeArrowheads="1"/>
          </p:cNvSpPr>
          <p:nvPr/>
        </p:nvSpPr>
        <p:spPr bwMode="auto">
          <a:xfrm>
            <a:off x="0" y="1190625"/>
            <a:ext cx="1727200"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0099"/>
                </a:solidFill>
              </a:rPr>
              <a:t>Given,                      FV=65mm,               </a:t>
            </a:r>
            <a:r>
              <a:rPr lang="el-GR" altLang="en-US" b="1">
                <a:solidFill>
                  <a:srgbClr val="000099"/>
                </a:solidFill>
              </a:rPr>
              <a:t>α</a:t>
            </a:r>
            <a:r>
              <a:rPr lang="el-GR" altLang="en-US"/>
              <a:t> </a:t>
            </a:r>
            <a:r>
              <a:rPr lang="en-US" altLang="en-US" sz="1400" b="1">
                <a:solidFill>
                  <a:srgbClr val="000099"/>
                </a:solidFill>
                <a:cs typeface="Arial" panose="020B0604020202020204" pitchFamily="34" charset="0"/>
              </a:rPr>
              <a:t>= 45</a:t>
            </a:r>
            <a:r>
              <a:rPr lang="en-US" altLang="en-US" sz="1400" b="1">
                <a:solidFill>
                  <a:srgbClr val="000099"/>
                </a:solidFill>
                <a:latin typeface="Times New Roman" panose="02020603050405020304" pitchFamily="18" charset="0"/>
                <a:cs typeface="Times New Roman" panose="02020603050405020304" pitchFamily="18" charset="0"/>
              </a:rPr>
              <a:t>º</a:t>
            </a:r>
            <a:r>
              <a:rPr lang="en-US" altLang="en-US" sz="1400">
                <a:solidFill>
                  <a:srgbClr val="000099"/>
                </a:solidFill>
                <a:latin typeface="Times New Roman" panose="02020603050405020304" pitchFamily="18" charset="0"/>
                <a:cs typeface="Times New Roman" panose="02020603050405020304" pitchFamily="18" charset="0"/>
              </a:rPr>
              <a:t>,                     </a:t>
            </a:r>
            <a:r>
              <a:rPr lang="en-US" altLang="en-US" sz="1400" b="1">
                <a:solidFill>
                  <a:srgbClr val="000099"/>
                </a:solidFill>
              </a:rPr>
              <a:t>A is inHP,</a:t>
            </a:r>
            <a:r>
              <a:rPr lang="en-US" altLang="en-US" sz="1400">
                <a:solidFill>
                  <a:srgbClr val="000099"/>
                </a:solidFill>
                <a:latin typeface="Times New Roman" panose="02020603050405020304" pitchFamily="18" charset="0"/>
                <a:cs typeface="Times New Roman" panose="02020603050405020304" pitchFamily="18" charset="0"/>
              </a:rPr>
              <a:t>            </a:t>
            </a:r>
            <a:r>
              <a:rPr lang="en-US" altLang="en-US" sz="1400" b="1">
                <a:solidFill>
                  <a:srgbClr val="000099"/>
                </a:solidFill>
              </a:rPr>
              <a:t>VT is 15 mm</a:t>
            </a:r>
            <a:r>
              <a:rPr lang="en-US" altLang="en-US" sz="1400">
                <a:solidFill>
                  <a:srgbClr val="000099"/>
                </a:solidFill>
              </a:rPr>
              <a:t> </a:t>
            </a:r>
            <a:r>
              <a:rPr lang="en-US" altLang="en-US" sz="1400" b="1">
                <a:solidFill>
                  <a:srgbClr val="000099"/>
                </a:solidFill>
                <a:cs typeface="Arial" panose="020B0604020202020204" pitchFamily="34" charset="0"/>
              </a:rPr>
              <a:t>↓</a:t>
            </a:r>
            <a:r>
              <a:rPr lang="en-US" altLang="en-US" sz="1400" b="1">
                <a:solidFill>
                  <a:srgbClr val="000099"/>
                </a:solidFill>
              </a:rPr>
              <a:t>HP </a:t>
            </a:r>
            <a:r>
              <a:rPr lang="en-US" altLang="en-US" sz="1400" b="1">
                <a:solidFill>
                  <a:srgbClr val="000099"/>
                </a:solidFill>
                <a:cs typeface="Arial" panose="020B0604020202020204" pitchFamily="34" charset="0"/>
              </a:rPr>
              <a:t>Ø = 30º</a:t>
            </a:r>
            <a:r>
              <a:rPr lang="en-US" altLang="en-US" sz="1400" b="1">
                <a:solidFill>
                  <a:srgbClr val="000099"/>
                </a:solidFill>
              </a:rPr>
              <a:t>,</a:t>
            </a:r>
          </a:p>
        </p:txBody>
      </p:sp>
      <p:sp>
        <p:nvSpPr>
          <p:cNvPr id="70662" name="Text Box 6">
            <a:extLst>
              <a:ext uri="{FF2B5EF4-FFF2-40B4-BE49-F238E27FC236}">
                <a16:creationId xmlns:a16="http://schemas.microsoft.com/office/drawing/2014/main" id="{E59A9D99-970D-45BA-A8B8-7F9D58246D18}"/>
              </a:ext>
            </a:extLst>
          </p:cNvPr>
          <p:cNvSpPr txBox="1">
            <a:spLocks noChangeArrowheads="1"/>
          </p:cNvSpPr>
          <p:nvPr/>
        </p:nvSpPr>
        <p:spPr bwMode="auto">
          <a:xfrm>
            <a:off x="2032000" y="1282700"/>
            <a:ext cx="140493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a:t>
            </a:r>
          </a:p>
          <a:p>
            <a:pPr>
              <a:spcBef>
                <a:spcPct val="50000"/>
              </a:spcBef>
            </a:pPr>
            <a:r>
              <a:rPr lang="en-US" altLang="en-US" sz="1400" b="1">
                <a:solidFill>
                  <a:schemeClr val="accent2"/>
                </a:solidFill>
                <a:cs typeface="Arial" panose="020B0604020202020204" pitchFamily="34" charset="0"/>
              </a:rPr>
              <a:t>TL,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&amp; HT</a:t>
            </a:r>
            <a:endParaRPr lang="el-GR" altLang="en-US" sz="1400" b="1">
              <a:solidFill>
                <a:schemeClr val="accent2"/>
              </a:solidFill>
              <a:cs typeface="Arial" panose="020B0604020202020204" pitchFamily="34" charset="0"/>
            </a:endParaRPr>
          </a:p>
        </p:txBody>
      </p:sp>
      <p:sp>
        <p:nvSpPr>
          <p:cNvPr id="70663" name="Line 7">
            <a:extLst>
              <a:ext uri="{FF2B5EF4-FFF2-40B4-BE49-F238E27FC236}">
                <a16:creationId xmlns:a16="http://schemas.microsoft.com/office/drawing/2014/main" id="{AFAE6D33-80BC-4D08-91FB-EB2FD273E787}"/>
              </a:ext>
            </a:extLst>
          </p:cNvPr>
          <p:cNvSpPr>
            <a:spLocks noChangeShapeType="1"/>
          </p:cNvSpPr>
          <p:nvPr/>
        </p:nvSpPr>
        <p:spPr bwMode="auto">
          <a:xfrm flipV="1">
            <a:off x="942975" y="4056063"/>
            <a:ext cx="4449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4" name="Text Box 8">
            <a:extLst>
              <a:ext uri="{FF2B5EF4-FFF2-40B4-BE49-F238E27FC236}">
                <a16:creationId xmlns:a16="http://schemas.microsoft.com/office/drawing/2014/main" id="{CA603AF5-65D6-4DEC-9A6D-5C2F9E5AACD6}"/>
              </a:ext>
            </a:extLst>
          </p:cNvPr>
          <p:cNvSpPr txBox="1">
            <a:spLocks noChangeArrowheads="1"/>
          </p:cNvSpPr>
          <p:nvPr/>
        </p:nvSpPr>
        <p:spPr bwMode="auto">
          <a:xfrm>
            <a:off x="623888" y="3868738"/>
            <a:ext cx="414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70665" name="Text Box 9">
            <a:extLst>
              <a:ext uri="{FF2B5EF4-FFF2-40B4-BE49-F238E27FC236}">
                <a16:creationId xmlns:a16="http://schemas.microsoft.com/office/drawing/2014/main" id="{BA88DFB7-D09B-4244-B5E6-17023781D808}"/>
              </a:ext>
            </a:extLst>
          </p:cNvPr>
          <p:cNvSpPr txBox="1">
            <a:spLocks noChangeArrowheads="1"/>
          </p:cNvSpPr>
          <p:nvPr/>
        </p:nvSpPr>
        <p:spPr bwMode="auto">
          <a:xfrm>
            <a:off x="5300663" y="384333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70666" name="Line 10">
            <a:extLst>
              <a:ext uri="{FF2B5EF4-FFF2-40B4-BE49-F238E27FC236}">
                <a16:creationId xmlns:a16="http://schemas.microsoft.com/office/drawing/2014/main" id="{5DB9889C-884D-42ED-A1B9-7F64AC86B21C}"/>
              </a:ext>
            </a:extLst>
          </p:cNvPr>
          <p:cNvSpPr>
            <a:spLocks noChangeShapeType="1"/>
          </p:cNvSpPr>
          <p:nvPr/>
        </p:nvSpPr>
        <p:spPr bwMode="auto">
          <a:xfrm rot="18900000">
            <a:off x="2032000" y="3228975"/>
            <a:ext cx="2339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7" name="Arc 11">
            <a:extLst>
              <a:ext uri="{FF2B5EF4-FFF2-40B4-BE49-F238E27FC236}">
                <a16:creationId xmlns:a16="http://schemas.microsoft.com/office/drawing/2014/main" id="{8718D1F0-0A49-43D8-B589-342F8D6068C7}"/>
              </a:ext>
            </a:extLst>
          </p:cNvPr>
          <p:cNvSpPr>
            <a:spLocks/>
          </p:cNvSpPr>
          <p:nvPr/>
        </p:nvSpPr>
        <p:spPr bwMode="auto">
          <a:xfrm rot="9753170" flipH="1" flipV="1">
            <a:off x="2422525" y="3706813"/>
            <a:ext cx="447675" cy="414337"/>
          </a:xfrm>
          <a:custGeom>
            <a:avLst/>
            <a:gdLst>
              <a:gd name="G0" fmla="+- 0 0 0"/>
              <a:gd name="G1" fmla="+- 9160 0 0"/>
              <a:gd name="G2" fmla="+- 21600 0 0"/>
              <a:gd name="T0" fmla="*/ 19562 w 21600"/>
              <a:gd name="T1" fmla="*/ 0 h 18510"/>
              <a:gd name="T2" fmla="*/ 19471 w 21600"/>
              <a:gd name="T3" fmla="*/ 18510 h 18510"/>
              <a:gd name="T4" fmla="*/ 0 w 21600"/>
              <a:gd name="T5" fmla="*/ 9160 h 18510"/>
            </a:gdLst>
            <a:ahLst/>
            <a:cxnLst>
              <a:cxn ang="0">
                <a:pos x="T0" y="T1"/>
              </a:cxn>
              <a:cxn ang="0">
                <a:pos x="T2" y="T3"/>
              </a:cxn>
              <a:cxn ang="0">
                <a:pos x="T4" y="T5"/>
              </a:cxn>
            </a:cxnLst>
            <a:rect l="0" t="0" r="r" b="b"/>
            <a:pathLst>
              <a:path w="21600" h="18510" fill="none" extrusionOk="0">
                <a:moveTo>
                  <a:pt x="19561" y="0"/>
                </a:moveTo>
                <a:cubicBezTo>
                  <a:pt x="20904" y="2867"/>
                  <a:pt x="21600" y="5994"/>
                  <a:pt x="21600" y="9160"/>
                </a:cubicBezTo>
                <a:cubicBezTo>
                  <a:pt x="21600" y="12396"/>
                  <a:pt x="20872" y="15592"/>
                  <a:pt x="19471" y="18510"/>
                </a:cubicBezTo>
              </a:path>
              <a:path w="21600" h="18510" stroke="0" extrusionOk="0">
                <a:moveTo>
                  <a:pt x="19561" y="0"/>
                </a:moveTo>
                <a:cubicBezTo>
                  <a:pt x="20904" y="2867"/>
                  <a:pt x="21600" y="5994"/>
                  <a:pt x="21600" y="9160"/>
                </a:cubicBezTo>
                <a:cubicBezTo>
                  <a:pt x="21600" y="12396"/>
                  <a:pt x="20872" y="15592"/>
                  <a:pt x="19471" y="18510"/>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8" name="Text Box 12">
            <a:extLst>
              <a:ext uri="{FF2B5EF4-FFF2-40B4-BE49-F238E27FC236}">
                <a16:creationId xmlns:a16="http://schemas.microsoft.com/office/drawing/2014/main" id="{367999EA-86C0-4C91-8FEF-A8F83D6A9736}"/>
              </a:ext>
            </a:extLst>
          </p:cNvPr>
          <p:cNvSpPr txBox="1">
            <a:spLocks noChangeArrowheads="1"/>
          </p:cNvSpPr>
          <p:nvPr/>
        </p:nvSpPr>
        <p:spPr bwMode="auto">
          <a:xfrm>
            <a:off x="2665413" y="4000500"/>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45º</a:t>
            </a:r>
          </a:p>
        </p:txBody>
      </p:sp>
      <p:sp>
        <p:nvSpPr>
          <p:cNvPr id="70669" name="Text Box 13">
            <a:extLst>
              <a:ext uri="{FF2B5EF4-FFF2-40B4-BE49-F238E27FC236}">
                <a16:creationId xmlns:a16="http://schemas.microsoft.com/office/drawing/2014/main" id="{879F1CBC-EF9B-4E26-BD77-F4D0439DE713}"/>
              </a:ext>
            </a:extLst>
          </p:cNvPr>
          <p:cNvSpPr txBox="1">
            <a:spLocks noChangeArrowheads="1"/>
          </p:cNvSpPr>
          <p:nvPr/>
        </p:nvSpPr>
        <p:spPr bwMode="auto">
          <a:xfrm>
            <a:off x="2190750" y="38100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70670" name="Oval 14">
            <a:extLst>
              <a:ext uri="{FF2B5EF4-FFF2-40B4-BE49-F238E27FC236}">
                <a16:creationId xmlns:a16="http://schemas.microsoft.com/office/drawing/2014/main" id="{961FBC23-3A50-40FF-8DAE-624490F3BF43}"/>
              </a:ext>
            </a:extLst>
          </p:cNvPr>
          <p:cNvSpPr>
            <a:spLocks noChangeArrowheads="1"/>
          </p:cNvSpPr>
          <p:nvPr/>
        </p:nvSpPr>
        <p:spPr bwMode="auto">
          <a:xfrm>
            <a:off x="2359025" y="4033838"/>
            <a:ext cx="46038"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1" name="Oval 15">
            <a:extLst>
              <a:ext uri="{FF2B5EF4-FFF2-40B4-BE49-F238E27FC236}">
                <a16:creationId xmlns:a16="http://schemas.microsoft.com/office/drawing/2014/main" id="{E7F1C491-A2C8-4937-B7B9-78DFAE42AB15}"/>
              </a:ext>
            </a:extLst>
          </p:cNvPr>
          <p:cNvSpPr>
            <a:spLocks noChangeArrowheads="1"/>
          </p:cNvSpPr>
          <p:nvPr/>
        </p:nvSpPr>
        <p:spPr bwMode="auto">
          <a:xfrm>
            <a:off x="4008438" y="2378075"/>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2" name="Text Box 16">
            <a:extLst>
              <a:ext uri="{FF2B5EF4-FFF2-40B4-BE49-F238E27FC236}">
                <a16:creationId xmlns:a16="http://schemas.microsoft.com/office/drawing/2014/main" id="{1D09BC64-5493-44F3-BD0C-643BF7938230}"/>
              </a:ext>
            </a:extLst>
          </p:cNvPr>
          <p:cNvSpPr txBox="1">
            <a:spLocks noChangeArrowheads="1"/>
          </p:cNvSpPr>
          <p:nvPr/>
        </p:nvSpPr>
        <p:spPr bwMode="auto">
          <a:xfrm>
            <a:off x="3871913" y="212725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70673" name="Line 17">
            <a:extLst>
              <a:ext uri="{FF2B5EF4-FFF2-40B4-BE49-F238E27FC236}">
                <a16:creationId xmlns:a16="http://schemas.microsoft.com/office/drawing/2014/main" id="{E3D2CB10-6E9A-422F-B9F7-0ECB527263D5}"/>
              </a:ext>
            </a:extLst>
          </p:cNvPr>
          <p:cNvSpPr>
            <a:spLocks noChangeShapeType="1"/>
          </p:cNvSpPr>
          <p:nvPr/>
        </p:nvSpPr>
        <p:spPr bwMode="auto">
          <a:xfrm rot="18900000" flipV="1">
            <a:off x="1456531" y="4437857"/>
            <a:ext cx="107473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4" name="Line 18">
            <a:extLst>
              <a:ext uri="{FF2B5EF4-FFF2-40B4-BE49-F238E27FC236}">
                <a16:creationId xmlns:a16="http://schemas.microsoft.com/office/drawing/2014/main" id="{51EDC24E-D3F5-404C-BE0A-211A4E4046FC}"/>
              </a:ext>
            </a:extLst>
          </p:cNvPr>
          <p:cNvSpPr>
            <a:spLocks noChangeShapeType="1"/>
          </p:cNvSpPr>
          <p:nvPr/>
        </p:nvSpPr>
        <p:spPr bwMode="auto">
          <a:xfrm>
            <a:off x="1295400" y="4059238"/>
            <a:ext cx="0" cy="53975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5" name="Line 19">
            <a:extLst>
              <a:ext uri="{FF2B5EF4-FFF2-40B4-BE49-F238E27FC236}">
                <a16:creationId xmlns:a16="http://schemas.microsoft.com/office/drawing/2014/main" id="{ACBB09D6-7027-4645-AC04-3214BC69CC16}"/>
              </a:ext>
            </a:extLst>
          </p:cNvPr>
          <p:cNvSpPr>
            <a:spLocks noChangeShapeType="1"/>
          </p:cNvSpPr>
          <p:nvPr/>
        </p:nvSpPr>
        <p:spPr bwMode="auto">
          <a:xfrm flipH="1" flipV="1">
            <a:off x="1187450" y="4598988"/>
            <a:ext cx="6413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6" name="Text Box 20">
            <a:extLst>
              <a:ext uri="{FF2B5EF4-FFF2-40B4-BE49-F238E27FC236}">
                <a16:creationId xmlns:a16="http://schemas.microsoft.com/office/drawing/2014/main" id="{E6ED21F5-662E-4A91-AEF9-28A82A752643}"/>
              </a:ext>
            </a:extLst>
          </p:cNvPr>
          <p:cNvSpPr txBox="1">
            <a:spLocks noChangeArrowheads="1"/>
          </p:cNvSpPr>
          <p:nvPr/>
        </p:nvSpPr>
        <p:spPr bwMode="auto">
          <a:xfrm rot="16200000">
            <a:off x="959644" y="4153694"/>
            <a:ext cx="454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5F5F5F"/>
                </a:solidFill>
              </a:rPr>
              <a:t>15</a:t>
            </a:r>
          </a:p>
        </p:txBody>
      </p:sp>
      <p:sp>
        <p:nvSpPr>
          <p:cNvPr id="70677" name="Oval 21">
            <a:extLst>
              <a:ext uri="{FF2B5EF4-FFF2-40B4-BE49-F238E27FC236}">
                <a16:creationId xmlns:a16="http://schemas.microsoft.com/office/drawing/2014/main" id="{9D792C92-152D-4E60-9B3B-F5930AF3E02A}"/>
              </a:ext>
            </a:extLst>
          </p:cNvPr>
          <p:cNvSpPr>
            <a:spLocks noChangeArrowheads="1"/>
          </p:cNvSpPr>
          <p:nvPr/>
        </p:nvSpPr>
        <p:spPr bwMode="auto">
          <a:xfrm>
            <a:off x="1806575" y="4579938"/>
            <a:ext cx="46038"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8" name="Text Box 22">
            <a:extLst>
              <a:ext uri="{FF2B5EF4-FFF2-40B4-BE49-F238E27FC236}">
                <a16:creationId xmlns:a16="http://schemas.microsoft.com/office/drawing/2014/main" id="{58880AC5-5465-4036-97C1-FE96F1B3EB90}"/>
              </a:ext>
            </a:extLst>
          </p:cNvPr>
          <p:cNvSpPr txBox="1">
            <a:spLocks noChangeArrowheads="1"/>
          </p:cNvSpPr>
          <p:nvPr/>
        </p:nvSpPr>
        <p:spPr bwMode="auto">
          <a:xfrm>
            <a:off x="1689100" y="4575175"/>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70679" name="Line 23">
            <a:extLst>
              <a:ext uri="{FF2B5EF4-FFF2-40B4-BE49-F238E27FC236}">
                <a16:creationId xmlns:a16="http://schemas.microsoft.com/office/drawing/2014/main" id="{557271AF-E983-4CF5-962A-0720636427E1}"/>
              </a:ext>
            </a:extLst>
          </p:cNvPr>
          <p:cNvSpPr>
            <a:spLocks noChangeShapeType="1"/>
          </p:cNvSpPr>
          <p:nvPr/>
        </p:nvSpPr>
        <p:spPr bwMode="auto">
          <a:xfrm>
            <a:off x="1830388" y="4056063"/>
            <a:ext cx="0" cy="54292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Oval 24">
            <a:extLst>
              <a:ext uri="{FF2B5EF4-FFF2-40B4-BE49-F238E27FC236}">
                <a16:creationId xmlns:a16="http://schemas.microsoft.com/office/drawing/2014/main" id="{2D3275C6-D3CB-4213-86BC-F7C240539298}"/>
              </a:ext>
            </a:extLst>
          </p:cNvPr>
          <p:cNvSpPr>
            <a:spLocks noChangeArrowheads="1"/>
          </p:cNvSpPr>
          <p:nvPr/>
        </p:nvSpPr>
        <p:spPr bwMode="auto">
          <a:xfrm>
            <a:off x="1808163" y="4032250"/>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1" name="Text Box 25">
            <a:extLst>
              <a:ext uri="{FF2B5EF4-FFF2-40B4-BE49-F238E27FC236}">
                <a16:creationId xmlns:a16="http://schemas.microsoft.com/office/drawing/2014/main" id="{DB83916D-700E-4A95-9539-68AC606E2AC5}"/>
              </a:ext>
            </a:extLst>
          </p:cNvPr>
          <p:cNvSpPr txBox="1">
            <a:spLocks noChangeArrowheads="1"/>
          </p:cNvSpPr>
          <p:nvPr/>
        </p:nvSpPr>
        <p:spPr bwMode="auto">
          <a:xfrm>
            <a:off x="1689100" y="37703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70682" name="Line 26">
            <a:extLst>
              <a:ext uri="{FF2B5EF4-FFF2-40B4-BE49-F238E27FC236}">
                <a16:creationId xmlns:a16="http://schemas.microsoft.com/office/drawing/2014/main" id="{9349B352-DB05-45E9-A7A8-991C73306791}"/>
              </a:ext>
            </a:extLst>
          </p:cNvPr>
          <p:cNvSpPr>
            <a:spLocks noChangeShapeType="1"/>
          </p:cNvSpPr>
          <p:nvPr/>
        </p:nvSpPr>
        <p:spPr bwMode="auto">
          <a:xfrm flipH="1">
            <a:off x="1828800" y="4597400"/>
            <a:ext cx="3297238" cy="15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Text Box 28">
            <a:extLst>
              <a:ext uri="{FF2B5EF4-FFF2-40B4-BE49-F238E27FC236}">
                <a16:creationId xmlns:a16="http://schemas.microsoft.com/office/drawing/2014/main" id="{5A06C7F7-A35F-468D-887A-918115AFB7BB}"/>
              </a:ext>
            </a:extLst>
          </p:cNvPr>
          <p:cNvSpPr txBox="1">
            <a:spLocks noChangeArrowheads="1"/>
          </p:cNvSpPr>
          <p:nvPr/>
        </p:nvSpPr>
        <p:spPr bwMode="auto">
          <a:xfrm>
            <a:off x="4854575" y="453548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a:t>
            </a:r>
          </a:p>
        </p:txBody>
      </p:sp>
      <p:sp>
        <p:nvSpPr>
          <p:cNvPr id="70685" name="Line 29">
            <a:extLst>
              <a:ext uri="{FF2B5EF4-FFF2-40B4-BE49-F238E27FC236}">
                <a16:creationId xmlns:a16="http://schemas.microsoft.com/office/drawing/2014/main" id="{42809F30-2C95-4AC6-AB0A-C7D60A1C74DC}"/>
              </a:ext>
            </a:extLst>
          </p:cNvPr>
          <p:cNvSpPr>
            <a:spLocks noChangeShapeType="1"/>
          </p:cNvSpPr>
          <p:nvPr/>
        </p:nvSpPr>
        <p:spPr bwMode="auto">
          <a:xfrm>
            <a:off x="4927600" y="4605338"/>
            <a:ext cx="0" cy="134620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6" name="Line 30">
            <a:extLst>
              <a:ext uri="{FF2B5EF4-FFF2-40B4-BE49-F238E27FC236}">
                <a16:creationId xmlns:a16="http://schemas.microsoft.com/office/drawing/2014/main" id="{6B5D3CA2-C891-416A-AA29-9EAE9F0F6091}"/>
              </a:ext>
            </a:extLst>
          </p:cNvPr>
          <p:cNvSpPr>
            <a:spLocks noChangeShapeType="1"/>
          </p:cNvSpPr>
          <p:nvPr/>
        </p:nvSpPr>
        <p:spPr bwMode="auto">
          <a:xfrm rot="1800000" flipH="1">
            <a:off x="1579563" y="4986338"/>
            <a:ext cx="37195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7" name="Arc 31">
            <a:extLst>
              <a:ext uri="{FF2B5EF4-FFF2-40B4-BE49-F238E27FC236}">
                <a16:creationId xmlns:a16="http://schemas.microsoft.com/office/drawing/2014/main" id="{F57D5992-74EB-4BA0-BCBF-6591B69BA003}"/>
              </a:ext>
            </a:extLst>
          </p:cNvPr>
          <p:cNvSpPr>
            <a:spLocks/>
          </p:cNvSpPr>
          <p:nvPr/>
        </p:nvSpPr>
        <p:spPr bwMode="auto">
          <a:xfrm rot="12206023" flipH="1" flipV="1">
            <a:off x="1731963" y="3978275"/>
            <a:ext cx="446087" cy="204788"/>
          </a:xfrm>
          <a:custGeom>
            <a:avLst/>
            <a:gdLst>
              <a:gd name="G0" fmla="+- 0 0 0"/>
              <a:gd name="G1" fmla="+- 9160 0 0"/>
              <a:gd name="G2" fmla="+- 21600 0 0"/>
              <a:gd name="T0" fmla="*/ 19562 w 21532"/>
              <a:gd name="T1" fmla="*/ 0 h 9160"/>
              <a:gd name="T2" fmla="*/ 21532 w 21532"/>
              <a:gd name="T3" fmla="*/ 7446 h 9160"/>
              <a:gd name="T4" fmla="*/ 0 w 21532"/>
              <a:gd name="T5" fmla="*/ 9160 h 9160"/>
            </a:gdLst>
            <a:ahLst/>
            <a:cxnLst>
              <a:cxn ang="0">
                <a:pos x="T0" y="T1"/>
              </a:cxn>
              <a:cxn ang="0">
                <a:pos x="T2" y="T3"/>
              </a:cxn>
              <a:cxn ang="0">
                <a:pos x="T4" y="T5"/>
              </a:cxn>
            </a:cxnLst>
            <a:rect l="0" t="0" r="r" b="b"/>
            <a:pathLst>
              <a:path w="21532" h="9160" fill="none" extrusionOk="0">
                <a:moveTo>
                  <a:pt x="19561" y="0"/>
                </a:moveTo>
                <a:cubicBezTo>
                  <a:pt x="20659" y="2344"/>
                  <a:pt x="21326" y="4866"/>
                  <a:pt x="21531" y="7446"/>
                </a:cubicBezTo>
              </a:path>
              <a:path w="21532" h="9160" stroke="0" extrusionOk="0">
                <a:moveTo>
                  <a:pt x="19561" y="0"/>
                </a:moveTo>
                <a:cubicBezTo>
                  <a:pt x="20659" y="2344"/>
                  <a:pt x="21326" y="4866"/>
                  <a:pt x="21531" y="7446"/>
                </a:cubicBezTo>
                <a:lnTo>
                  <a:pt x="0" y="9160"/>
                </a:lnTo>
                <a:close/>
              </a:path>
            </a:pathLst>
          </a:custGeom>
          <a:noFill/>
          <a:ln w="9525">
            <a:solidFill>
              <a:srgbClr val="4D4D4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8" name="Text Box 32">
            <a:extLst>
              <a:ext uri="{FF2B5EF4-FFF2-40B4-BE49-F238E27FC236}">
                <a16:creationId xmlns:a16="http://schemas.microsoft.com/office/drawing/2014/main" id="{6F454938-A244-46E9-97E9-C880DC48DFDD}"/>
              </a:ext>
            </a:extLst>
          </p:cNvPr>
          <p:cNvSpPr txBox="1">
            <a:spLocks noChangeArrowheads="1"/>
          </p:cNvSpPr>
          <p:nvPr/>
        </p:nvSpPr>
        <p:spPr bwMode="auto">
          <a:xfrm>
            <a:off x="1851025" y="3805238"/>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30º</a:t>
            </a:r>
          </a:p>
        </p:txBody>
      </p:sp>
      <p:sp>
        <p:nvSpPr>
          <p:cNvPr id="70689" name="Oval 33">
            <a:extLst>
              <a:ext uri="{FF2B5EF4-FFF2-40B4-BE49-F238E27FC236}">
                <a16:creationId xmlns:a16="http://schemas.microsoft.com/office/drawing/2014/main" id="{7FE77DB2-7497-461B-83DB-B5170D474DB3}"/>
              </a:ext>
            </a:extLst>
          </p:cNvPr>
          <p:cNvSpPr>
            <a:spLocks noChangeArrowheads="1"/>
          </p:cNvSpPr>
          <p:nvPr/>
        </p:nvSpPr>
        <p:spPr bwMode="auto">
          <a:xfrm>
            <a:off x="4902200" y="5821363"/>
            <a:ext cx="46038"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0" name="Text Box 34">
            <a:extLst>
              <a:ext uri="{FF2B5EF4-FFF2-40B4-BE49-F238E27FC236}">
                <a16:creationId xmlns:a16="http://schemas.microsoft.com/office/drawing/2014/main" id="{F17362E2-0871-4832-9406-C3A1BF29CFC8}"/>
              </a:ext>
            </a:extLst>
          </p:cNvPr>
          <p:cNvSpPr txBox="1">
            <a:spLocks noChangeArrowheads="1"/>
          </p:cNvSpPr>
          <p:nvPr/>
        </p:nvSpPr>
        <p:spPr bwMode="auto">
          <a:xfrm>
            <a:off x="4838700" y="5788025"/>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endParaRPr lang="en-US" altLang="en-US" sz="1400"/>
          </a:p>
        </p:txBody>
      </p:sp>
      <p:sp>
        <p:nvSpPr>
          <p:cNvPr id="70691" name="Line 35">
            <a:extLst>
              <a:ext uri="{FF2B5EF4-FFF2-40B4-BE49-F238E27FC236}">
                <a16:creationId xmlns:a16="http://schemas.microsoft.com/office/drawing/2014/main" id="{B2F5AD72-6616-467F-8E27-FDC6B7CB7FC9}"/>
              </a:ext>
            </a:extLst>
          </p:cNvPr>
          <p:cNvSpPr>
            <a:spLocks noChangeShapeType="1"/>
          </p:cNvSpPr>
          <p:nvPr/>
        </p:nvSpPr>
        <p:spPr bwMode="auto">
          <a:xfrm flipH="1">
            <a:off x="3930650" y="5843588"/>
            <a:ext cx="9937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92" name="Line 36">
            <a:extLst>
              <a:ext uri="{FF2B5EF4-FFF2-40B4-BE49-F238E27FC236}">
                <a16:creationId xmlns:a16="http://schemas.microsoft.com/office/drawing/2014/main" id="{D91C0C1A-69D5-4F57-8000-2F4A65D6921B}"/>
              </a:ext>
            </a:extLst>
          </p:cNvPr>
          <p:cNvSpPr>
            <a:spLocks noChangeShapeType="1"/>
          </p:cNvSpPr>
          <p:nvPr/>
        </p:nvSpPr>
        <p:spPr bwMode="auto">
          <a:xfrm>
            <a:off x="4027488" y="2401888"/>
            <a:ext cx="0" cy="3598862"/>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93" name="Oval 37">
            <a:extLst>
              <a:ext uri="{FF2B5EF4-FFF2-40B4-BE49-F238E27FC236}">
                <a16:creationId xmlns:a16="http://schemas.microsoft.com/office/drawing/2014/main" id="{21C0ABB5-2E66-425E-9E59-AFDE689157D1}"/>
              </a:ext>
            </a:extLst>
          </p:cNvPr>
          <p:cNvSpPr>
            <a:spLocks noChangeArrowheads="1"/>
          </p:cNvSpPr>
          <p:nvPr/>
        </p:nvSpPr>
        <p:spPr bwMode="auto">
          <a:xfrm>
            <a:off x="4002088" y="5819775"/>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4" name="Text Box 38">
            <a:extLst>
              <a:ext uri="{FF2B5EF4-FFF2-40B4-BE49-F238E27FC236}">
                <a16:creationId xmlns:a16="http://schemas.microsoft.com/office/drawing/2014/main" id="{F67E7714-31CD-4606-A8AC-D23EF748483E}"/>
              </a:ext>
            </a:extLst>
          </p:cNvPr>
          <p:cNvSpPr txBox="1">
            <a:spLocks noChangeArrowheads="1"/>
          </p:cNvSpPr>
          <p:nvPr/>
        </p:nvSpPr>
        <p:spPr bwMode="auto">
          <a:xfrm>
            <a:off x="3976688" y="577215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70695" name="Line 39">
            <a:extLst>
              <a:ext uri="{FF2B5EF4-FFF2-40B4-BE49-F238E27FC236}">
                <a16:creationId xmlns:a16="http://schemas.microsoft.com/office/drawing/2014/main" id="{A40948B4-7329-4C8E-914E-78114D4E1DA3}"/>
              </a:ext>
            </a:extLst>
          </p:cNvPr>
          <p:cNvSpPr>
            <a:spLocks noChangeShapeType="1"/>
          </p:cNvSpPr>
          <p:nvPr/>
        </p:nvSpPr>
        <p:spPr bwMode="auto">
          <a:xfrm rot="2340000" flipV="1">
            <a:off x="1477963" y="5018088"/>
            <a:ext cx="3062287"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96" name="Line 40">
            <a:extLst>
              <a:ext uri="{FF2B5EF4-FFF2-40B4-BE49-F238E27FC236}">
                <a16:creationId xmlns:a16="http://schemas.microsoft.com/office/drawing/2014/main" id="{16AF3431-448C-4426-A0F5-FA6C4685D9CF}"/>
              </a:ext>
            </a:extLst>
          </p:cNvPr>
          <p:cNvSpPr>
            <a:spLocks noChangeShapeType="1"/>
          </p:cNvSpPr>
          <p:nvPr/>
        </p:nvSpPr>
        <p:spPr bwMode="auto">
          <a:xfrm>
            <a:off x="2381250" y="4057650"/>
            <a:ext cx="0" cy="4476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97" name="Text Box 41">
            <a:extLst>
              <a:ext uri="{FF2B5EF4-FFF2-40B4-BE49-F238E27FC236}">
                <a16:creationId xmlns:a16="http://schemas.microsoft.com/office/drawing/2014/main" id="{282E9989-3E42-44E1-8CEB-5350553F210B}"/>
              </a:ext>
            </a:extLst>
          </p:cNvPr>
          <p:cNvSpPr txBox="1">
            <a:spLocks noChangeArrowheads="1"/>
          </p:cNvSpPr>
          <p:nvPr/>
        </p:nvSpPr>
        <p:spPr bwMode="auto">
          <a:xfrm>
            <a:off x="2106613" y="4351338"/>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70698" name="Oval 42">
            <a:extLst>
              <a:ext uri="{FF2B5EF4-FFF2-40B4-BE49-F238E27FC236}">
                <a16:creationId xmlns:a16="http://schemas.microsoft.com/office/drawing/2014/main" id="{9D3ABC15-DEB3-4EDA-B3C4-16255EA77F6D}"/>
              </a:ext>
            </a:extLst>
          </p:cNvPr>
          <p:cNvSpPr>
            <a:spLocks noChangeArrowheads="1"/>
          </p:cNvSpPr>
          <p:nvPr/>
        </p:nvSpPr>
        <p:spPr bwMode="auto">
          <a:xfrm>
            <a:off x="2359025" y="4486275"/>
            <a:ext cx="46038"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9" name="Line 43">
            <a:extLst>
              <a:ext uri="{FF2B5EF4-FFF2-40B4-BE49-F238E27FC236}">
                <a16:creationId xmlns:a16="http://schemas.microsoft.com/office/drawing/2014/main" id="{A5AFD733-9BD0-40E4-B457-B0934A4A1FB6}"/>
              </a:ext>
            </a:extLst>
          </p:cNvPr>
          <p:cNvSpPr>
            <a:spLocks noChangeShapeType="1"/>
          </p:cNvSpPr>
          <p:nvPr/>
        </p:nvSpPr>
        <p:spPr bwMode="auto">
          <a:xfrm rot="2340000" flipV="1">
            <a:off x="2146300" y="5176838"/>
            <a:ext cx="21113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00" name="Line 44">
            <a:extLst>
              <a:ext uri="{FF2B5EF4-FFF2-40B4-BE49-F238E27FC236}">
                <a16:creationId xmlns:a16="http://schemas.microsoft.com/office/drawing/2014/main" id="{FB58EE42-6282-42E6-87F2-1E35E19641A9}"/>
              </a:ext>
            </a:extLst>
          </p:cNvPr>
          <p:cNvSpPr>
            <a:spLocks noChangeShapeType="1"/>
          </p:cNvSpPr>
          <p:nvPr/>
        </p:nvSpPr>
        <p:spPr bwMode="auto">
          <a:xfrm flipH="1">
            <a:off x="2381250" y="4505325"/>
            <a:ext cx="2503488" cy="15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02" name="Text Box 46">
            <a:extLst>
              <a:ext uri="{FF2B5EF4-FFF2-40B4-BE49-F238E27FC236}">
                <a16:creationId xmlns:a16="http://schemas.microsoft.com/office/drawing/2014/main" id="{FE043B35-151D-4A97-A07B-EFF62DAC2FF9}"/>
              </a:ext>
            </a:extLst>
          </p:cNvPr>
          <p:cNvSpPr txBox="1">
            <a:spLocks noChangeArrowheads="1"/>
          </p:cNvSpPr>
          <p:nvPr/>
        </p:nvSpPr>
        <p:spPr bwMode="auto">
          <a:xfrm>
            <a:off x="4232275" y="422433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endParaRPr lang="en-US" altLang="en-US" sz="1400"/>
          </a:p>
        </p:txBody>
      </p:sp>
      <p:sp>
        <p:nvSpPr>
          <p:cNvPr id="70703" name="Line 47">
            <a:extLst>
              <a:ext uri="{FF2B5EF4-FFF2-40B4-BE49-F238E27FC236}">
                <a16:creationId xmlns:a16="http://schemas.microsoft.com/office/drawing/2014/main" id="{561B86DA-7BA2-43BC-895D-E34EF98F9CFE}"/>
              </a:ext>
            </a:extLst>
          </p:cNvPr>
          <p:cNvSpPr>
            <a:spLocks noChangeShapeType="1"/>
          </p:cNvSpPr>
          <p:nvPr/>
        </p:nvSpPr>
        <p:spPr bwMode="auto">
          <a:xfrm>
            <a:off x="4498975" y="2314575"/>
            <a:ext cx="0" cy="21875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04" name="Line 48">
            <a:extLst>
              <a:ext uri="{FF2B5EF4-FFF2-40B4-BE49-F238E27FC236}">
                <a16:creationId xmlns:a16="http://schemas.microsoft.com/office/drawing/2014/main" id="{BCEB34F4-C3CA-4797-A1BA-AE4E8E7E4E2B}"/>
              </a:ext>
            </a:extLst>
          </p:cNvPr>
          <p:cNvSpPr>
            <a:spLocks noChangeShapeType="1"/>
          </p:cNvSpPr>
          <p:nvPr/>
        </p:nvSpPr>
        <p:spPr bwMode="auto">
          <a:xfrm>
            <a:off x="4027488" y="2401888"/>
            <a:ext cx="62071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05" name="Text Box 49">
            <a:extLst>
              <a:ext uri="{FF2B5EF4-FFF2-40B4-BE49-F238E27FC236}">
                <a16:creationId xmlns:a16="http://schemas.microsoft.com/office/drawing/2014/main" id="{563B824A-E4CF-475C-917C-E5E98693699F}"/>
              </a:ext>
            </a:extLst>
          </p:cNvPr>
          <p:cNvSpPr txBox="1">
            <a:spLocks noChangeArrowheads="1"/>
          </p:cNvSpPr>
          <p:nvPr/>
        </p:nvSpPr>
        <p:spPr bwMode="auto">
          <a:xfrm>
            <a:off x="4440238" y="21209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r>
              <a:rPr lang="en-US" altLang="en-US" sz="1400"/>
              <a:t>’</a:t>
            </a:r>
          </a:p>
        </p:txBody>
      </p:sp>
      <p:sp>
        <p:nvSpPr>
          <p:cNvPr id="70706" name="Oval 50">
            <a:extLst>
              <a:ext uri="{FF2B5EF4-FFF2-40B4-BE49-F238E27FC236}">
                <a16:creationId xmlns:a16="http://schemas.microsoft.com/office/drawing/2014/main" id="{8788ACE9-78FA-49BD-8088-54D46E4C0208}"/>
              </a:ext>
            </a:extLst>
          </p:cNvPr>
          <p:cNvSpPr>
            <a:spLocks noChangeArrowheads="1"/>
          </p:cNvSpPr>
          <p:nvPr/>
        </p:nvSpPr>
        <p:spPr bwMode="auto">
          <a:xfrm>
            <a:off x="4475163" y="2379663"/>
            <a:ext cx="46037"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07" name="Line 51">
            <a:extLst>
              <a:ext uri="{FF2B5EF4-FFF2-40B4-BE49-F238E27FC236}">
                <a16:creationId xmlns:a16="http://schemas.microsoft.com/office/drawing/2014/main" id="{8625DA03-9419-4997-935F-338C01F9567E}"/>
              </a:ext>
            </a:extLst>
          </p:cNvPr>
          <p:cNvSpPr>
            <a:spLocks noChangeShapeType="1"/>
          </p:cNvSpPr>
          <p:nvPr/>
        </p:nvSpPr>
        <p:spPr bwMode="auto">
          <a:xfrm flipV="1">
            <a:off x="2381250" y="2401888"/>
            <a:ext cx="2117725" cy="1655762"/>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08" name="Text Box 52">
            <a:extLst>
              <a:ext uri="{FF2B5EF4-FFF2-40B4-BE49-F238E27FC236}">
                <a16:creationId xmlns:a16="http://schemas.microsoft.com/office/drawing/2014/main" id="{D6FC4E9E-3122-4044-A814-3E7CACD207B9}"/>
              </a:ext>
            </a:extLst>
          </p:cNvPr>
          <p:cNvSpPr txBox="1">
            <a:spLocks noChangeArrowheads="1"/>
          </p:cNvSpPr>
          <p:nvPr/>
        </p:nvSpPr>
        <p:spPr bwMode="auto">
          <a:xfrm rot="-2166305">
            <a:off x="3371850" y="3033713"/>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70709" name="Arc 53">
            <a:extLst>
              <a:ext uri="{FF2B5EF4-FFF2-40B4-BE49-F238E27FC236}">
                <a16:creationId xmlns:a16="http://schemas.microsoft.com/office/drawing/2014/main" id="{E11F9823-6988-455D-9CF7-5B843E5B6722}"/>
              </a:ext>
            </a:extLst>
          </p:cNvPr>
          <p:cNvSpPr>
            <a:spLocks/>
          </p:cNvSpPr>
          <p:nvPr/>
        </p:nvSpPr>
        <p:spPr bwMode="auto">
          <a:xfrm rot="9753170" flipH="1" flipV="1">
            <a:off x="2665413" y="3644900"/>
            <a:ext cx="447675" cy="469900"/>
          </a:xfrm>
          <a:custGeom>
            <a:avLst/>
            <a:gdLst>
              <a:gd name="G0" fmla="+- 0 0 0"/>
              <a:gd name="G1" fmla="+- 11666 0 0"/>
              <a:gd name="G2" fmla="+- 21600 0 0"/>
              <a:gd name="T0" fmla="*/ 18179 w 21600"/>
              <a:gd name="T1" fmla="*/ 0 h 21016"/>
              <a:gd name="T2" fmla="*/ 19471 w 21600"/>
              <a:gd name="T3" fmla="*/ 21016 h 21016"/>
              <a:gd name="T4" fmla="*/ 0 w 21600"/>
              <a:gd name="T5" fmla="*/ 11666 h 21016"/>
            </a:gdLst>
            <a:ahLst/>
            <a:cxnLst>
              <a:cxn ang="0">
                <a:pos x="T0" y="T1"/>
              </a:cxn>
              <a:cxn ang="0">
                <a:pos x="T2" y="T3"/>
              </a:cxn>
              <a:cxn ang="0">
                <a:pos x="T4" y="T5"/>
              </a:cxn>
            </a:cxnLst>
            <a:rect l="0" t="0" r="r" b="b"/>
            <a:pathLst>
              <a:path w="21600" h="21016" fill="none" extrusionOk="0">
                <a:moveTo>
                  <a:pt x="18178" y="0"/>
                </a:moveTo>
                <a:cubicBezTo>
                  <a:pt x="20412" y="3481"/>
                  <a:pt x="21600" y="7530"/>
                  <a:pt x="21600" y="11666"/>
                </a:cubicBezTo>
                <a:cubicBezTo>
                  <a:pt x="21600" y="14902"/>
                  <a:pt x="20872" y="18098"/>
                  <a:pt x="19471" y="21016"/>
                </a:cubicBezTo>
              </a:path>
              <a:path w="21600" h="21016" stroke="0" extrusionOk="0">
                <a:moveTo>
                  <a:pt x="18178" y="0"/>
                </a:moveTo>
                <a:cubicBezTo>
                  <a:pt x="20412" y="3481"/>
                  <a:pt x="21600" y="7530"/>
                  <a:pt x="21600" y="11666"/>
                </a:cubicBezTo>
                <a:cubicBezTo>
                  <a:pt x="21600" y="14902"/>
                  <a:pt x="20872" y="18098"/>
                  <a:pt x="19471" y="21016"/>
                </a:cubicBezTo>
                <a:lnTo>
                  <a:pt x="0" y="11666"/>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10" name="Text Box 54">
            <a:extLst>
              <a:ext uri="{FF2B5EF4-FFF2-40B4-BE49-F238E27FC236}">
                <a16:creationId xmlns:a16="http://schemas.microsoft.com/office/drawing/2014/main" id="{A8F4ED9F-524A-4104-8B88-AC487DA37B65}"/>
              </a:ext>
            </a:extLst>
          </p:cNvPr>
          <p:cNvSpPr txBox="1">
            <a:spLocks noChangeArrowheads="1"/>
          </p:cNvSpPr>
          <p:nvPr/>
        </p:nvSpPr>
        <p:spPr bwMode="auto">
          <a:xfrm>
            <a:off x="3028950" y="3990975"/>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38º</a:t>
            </a:r>
          </a:p>
        </p:txBody>
      </p:sp>
      <p:sp>
        <p:nvSpPr>
          <p:cNvPr id="70712" name="Text Box 56">
            <a:extLst>
              <a:ext uri="{FF2B5EF4-FFF2-40B4-BE49-F238E27FC236}">
                <a16:creationId xmlns:a16="http://schemas.microsoft.com/office/drawing/2014/main" id="{D1850AF6-BD3B-4BB4-B44D-B3F45DC2FA0E}"/>
              </a:ext>
            </a:extLst>
          </p:cNvPr>
          <p:cNvSpPr txBox="1">
            <a:spLocks noChangeArrowheads="1"/>
          </p:cNvSpPr>
          <p:nvPr/>
        </p:nvSpPr>
        <p:spPr bwMode="auto">
          <a:xfrm>
            <a:off x="2335213" y="399732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3300"/>
                </a:solidFill>
              </a:rPr>
              <a:t>h’</a:t>
            </a:r>
          </a:p>
        </p:txBody>
      </p:sp>
      <p:sp>
        <p:nvSpPr>
          <p:cNvPr id="70713" name="Text Box 57">
            <a:extLst>
              <a:ext uri="{FF2B5EF4-FFF2-40B4-BE49-F238E27FC236}">
                <a16:creationId xmlns:a16="http://schemas.microsoft.com/office/drawing/2014/main" id="{EC4BF772-6406-4738-85AF-60CB2509AB31}"/>
              </a:ext>
            </a:extLst>
          </p:cNvPr>
          <p:cNvSpPr txBox="1">
            <a:spLocks noChangeArrowheads="1"/>
          </p:cNvSpPr>
          <p:nvPr/>
        </p:nvSpPr>
        <p:spPr bwMode="auto">
          <a:xfrm>
            <a:off x="2335213" y="42926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3300"/>
                </a:solidFill>
              </a:rPr>
              <a:t>h</a:t>
            </a:r>
          </a:p>
        </p:txBody>
      </p:sp>
      <p:sp>
        <p:nvSpPr>
          <p:cNvPr id="70714" name="Line 58">
            <a:extLst>
              <a:ext uri="{FF2B5EF4-FFF2-40B4-BE49-F238E27FC236}">
                <a16:creationId xmlns:a16="http://schemas.microsoft.com/office/drawing/2014/main" id="{A5BD56CD-350D-4379-B743-CB92E3FF64D2}"/>
              </a:ext>
            </a:extLst>
          </p:cNvPr>
          <p:cNvSpPr>
            <a:spLocks noChangeShapeType="1"/>
          </p:cNvSpPr>
          <p:nvPr/>
        </p:nvSpPr>
        <p:spPr bwMode="auto">
          <a:xfrm>
            <a:off x="3609975" y="4057650"/>
            <a:ext cx="0" cy="449263"/>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15" name="Text Box 59">
            <a:extLst>
              <a:ext uri="{FF2B5EF4-FFF2-40B4-BE49-F238E27FC236}">
                <a16:creationId xmlns:a16="http://schemas.microsoft.com/office/drawing/2014/main" id="{369068E9-2D42-4F3B-8AFC-F1BB39C8C55D}"/>
              </a:ext>
            </a:extLst>
          </p:cNvPr>
          <p:cNvSpPr txBox="1">
            <a:spLocks noChangeArrowheads="1"/>
          </p:cNvSpPr>
          <p:nvPr/>
        </p:nvSpPr>
        <p:spPr bwMode="auto">
          <a:xfrm rot="16200000">
            <a:off x="3253582" y="4091781"/>
            <a:ext cx="48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5F5F5F"/>
                </a:solidFill>
              </a:rPr>
              <a:t>12</a:t>
            </a:r>
          </a:p>
        </p:txBody>
      </p:sp>
      <p:sp>
        <p:nvSpPr>
          <p:cNvPr id="70716" name="Text Box 60">
            <a:extLst>
              <a:ext uri="{FF2B5EF4-FFF2-40B4-BE49-F238E27FC236}">
                <a16:creationId xmlns:a16="http://schemas.microsoft.com/office/drawing/2014/main" id="{13F8FDE2-072A-46F3-90BC-1073DAE98B7C}"/>
              </a:ext>
            </a:extLst>
          </p:cNvPr>
          <p:cNvSpPr txBox="1">
            <a:spLocks noChangeArrowheads="1"/>
          </p:cNvSpPr>
          <p:nvPr/>
        </p:nvSpPr>
        <p:spPr bwMode="auto">
          <a:xfrm>
            <a:off x="5692775" y="4662488"/>
            <a:ext cx="1724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Ans: TL=75mm</a:t>
            </a:r>
          </a:p>
        </p:txBody>
      </p:sp>
      <p:sp>
        <p:nvSpPr>
          <p:cNvPr id="70717" name="Text Box 61">
            <a:extLst>
              <a:ext uri="{FF2B5EF4-FFF2-40B4-BE49-F238E27FC236}">
                <a16:creationId xmlns:a16="http://schemas.microsoft.com/office/drawing/2014/main" id="{76EE60D9-D048-479C-9425-19FF1621E18B}"/>
              </a:ext>
            </a:extLst>
          </p:cNvPr>
          <p:cNvSpPr txBox="1">
            <a:spLocks noChangeArrowheads="1"/>
          </p:cNvSpPr>
          <p:nvPr/>
        </p:nvSpPr>
        <p:spPr bwMode="auto">
          <a:xfrm>
            <a:off x="6162675" y="5284788"/>
            <a:ext cx="2625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HT is 12 mm in front of VP</a:t>
            </a:r>
            <a:endParaRPr lang="en-US" altLang="en-US" sz="1400"/>
          </a:p>
        </p:txBody>
      </p:sp>
      <p:sp>
        <p:nvSpPr>
          <p:cNvPr id="70718" name="Text Box 62">
            <a:extLst>
              <a:ext uri="{FF2B5EF4-FFF2-40B4-BE49-F238E27FC236}">
                <a16:creationId xmlns:a16="http://schemas.microsoft.com/office/drawing/2014/main" id="{D29AC940-535B-42A6-AE1A-915CA82D02F1}"/>
              </a:ext>
            </a:extLst>
          </p:cNvPr>
          <p:cNvSpPr txBox="1">
            <a:spLocks noChangeArrowheads="1"/>
          </p:cNvSpPr>
          <p:nvPr/>
        </p:nvSpPr>
        <p:spPr bwMode="auto">
          <a:xfrm>
            <a:off x="6188075" y="4992688"/>
            <a:ext cx="1419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400" b="1">
                <a:solidFill>
                  <a:schemeClr val="accent2"/>
                </a:solidFill>
              </a:rPr>
              <a:t>θ</a:t>
            </a:r>
            <a:r>
              <a:rPr lang="en-US" altLang="en-US" sz="1400" b="1">
                <a:solidFill>
                  <a:schemeClr val="accent2"/>
                </a:solidFill>
              </a:rPr>
              <a:t> = 38º</a:t>
            </a:r>
          </a:p>
        </p:txBody>
      </p:sp>
      <p:sp>
        <p:nvSpPr>
          <p:cNvPr id="70719" name="Oval 63">
            <a:extLst>
              <a:ext uri="{FF2B5EF4-FFF2-40B4-BE49-F238E27FC236}">
                <a16:creationId xmlns:a16="http://schemas.microsoft.com/office/drawing/2014/main" id="{CD53C75B-239C-485A-942F-B5899B7C69CD}"/>
              </a:ext>
            </a:extLst>
          </p:cNvPr>
          <p:cNvSpPr>
            <a:spLocks noChangeArrowheads="1"/>
          </p:cNvSpPr>
          <p:nvPr/>
        </p:nvSpPr>
        <p:spPr bwMode="auto">
          <a:xfrm>
            <a:off x="4475163" y="4483100"/>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20" name="Text Box 64">
            <a:extLst>
              <a:ext uri="{FF2B5EF4-FFF2-40B4-BE49-F238E27FC236}">
                <a16:creationId xmlns:a16="http://schemas.microsoft.com/office/drawing/2014/main" id="{B860E0DF-DD40-4419-A05A-8FF65BD9904D}"/>
              </a:ext>
            </a:extLst>
          </p:cNvPr>
          <p:cNvSpPr txBox="1">
            <a:spLocks noChangeArrowheads="1"/>
          </p:cNvSpPr>
          <p:nvPr/>
        </p:nvSpPr>
        <p:spPr bwMode="auto">
          <a:xfrm rot="18900000">
            <a:off x="2800350" y="2957513"/>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65</a:t>
            </a:r>
          </a:p>
        </p:txBody>
      </p:sp>
      <p:sp>
        <p:nvSpPr>
          <p:cNvPr id="70721" name="Arc 65">
            <a:extLst>
              <a:ext uri="{FF2B5EF4-FFF2-40B4-BE49-F238E27FC236}">
                <a16:creationId xmlns:a16="http://schemas.microsoft.com/office/drawing/2014/main" id="{27085F34-040B-4FA3-A612-1BB56CE3AC77}"/>
              </a:ext>
            </a:extLst>
          </p:cNvPr>
          <p:cNvSpPr>
            <a:spLocks/>
          </p:cNvSpPr>
          <p:nvPr/>
        </p:nvSpPr>
        <p:spPr bwMode="auto">
          <a:xfrm>
            <a:off x="1828800" y="2416175"/>
            <a:ext cx="3098800" cy="2184400"/>
          </a:xfrm>
          <a:custGeom>
            <a:avLst/>
            <a:gdLst>
              <a:gd name="G0" fmla="+- 0 0 0"/>
              <a:gd name="G1" fmla="+- 15225 0 0"/>
              <a:gd name="G2" fmla="+- 21600 0 0"/>
              <a:gd name="T0" fmla="*/ 15322 w 21600"/>
              <a:gd name="T1" fmla="*/ 0 h 15225"/>
              <a:gd name="T2" fmla="*/ 21600 w 21600"/>
              <a:gd name="T3" fmla="*/ 15225 h 15225"/>
              <a:gd name="T4" fmla="*/ 0 w 21600"/>
              <a:gd name="T5" fmla="*/ 15225 h 15225"/>
            </a:gdLst>
            <a:ahLst/>
            <a:cxnLst>
              <a:cxn ang="0">
                <a:pos x="T0" y="T1"/>
              </a:cxn>
              <a:cxn ang="0">
                <a:pos x="T2" y="T3"/>
              </a:cxn>
              <a:cxn ang="0">
                <a:pos x="T4" y="T5"/>
              </a:cxn>
            </a:cxnLst>
            <a:rect l="0" t="0" r="r" b="b"/>
            <a:pathLst>
              <a:path w="21600" h="15225" fill="none" extrusionOk="0">
                <a:moveTo>
                  <a:pt x="15321" y="0"/>
                </a:moveTo>
                <a:cubicBezTo>
                  <a:pt x="19343" y="4046"/>
                  <a:pt x="21600" y="9520"/>
                  <a:pt x="21600" y="15225"/>
                </a:cubicBezTo>
              </a:path>
              <a:path w="21600" h="15225" stroke="0" extrusionOk="0">
                <a:moveTo>
                  <a:pt x="15321" y="0"/>
                </a:moveTo>
                <a:cubicBezTo>
                  <a:pt x="19343" y="4046"/>
                  <a:pt x="21600" y="9520"/>
                  <a:pt x="21600" y="15225"/>
                </a:cubicBezTo>
                <a:lnTo>
                  <a:pt x="0" y="15225"/>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22" name="Arc 66">
            <a:extLst>
              <a:ext uri="{FF2B5EF4-FFF2-40B4-BE49-F238E27FC236}">
                <a16:creationId xmlns:a16="http://schemas.microsoft.com/office/drawing/2014/main" id="{CED0C346-C34E-438F-ADF2-CDAF1183C0B8}"/>
              </a:ext>
            </a:extLst>
          </p:cNvPr>
          <p:cNvSpPr>
            <a:spLocks/>
          </p:cNvSpPr>
          <p:nvPr/>
        </p:nvSpPr>
        <p:spPr bwMode="auto">
          <a:xfrm flipV="1">
            <a:off x="2390775" y="4506913"/>
            <a:ext cx="2111375" cy="1331912"/>
          </a:xfrm>
          <a:custGeom>
            <a:avLst/>
            <a:gdLst>
              <a:gd name="G0" fmla="+- 0 0 0"/>
              <a:gd name="G1" fmla="+- 13624 0 0"/>
              <a:gd name="G2" fmla="+- 21600 0 0"/>
              <a:gd name="T0" fmla="*/ 16761 w 21600"/>
              <a:gd name="T1" fmla="*/ 0 h 13624"/>
              <a:gd name="T2" fmla="*/ 21600 w 21600"/>
              <a:gd name="T3" fmla="*/ 13624 h 13624"/>
              <a:gd name="T4" fmla="*/ 0 w 21600"/>
              <a:gd name="T5" fmla="*/ 13624 h 13624"/>
            </a:gdLst>
            <a:ahLst/>
            <a:cxnLst>
              <a:cxn ang="0">
                <a:pos x="T0" y="T1"/>
              </a:cxn>
              <a:cxn ang="0">
                <a:pos x="T2" y="T3"/>
              </a:cxn>
              <a:cxn ang="0">
                <a:pos x="T4" y="T5"/>
              </a:cxn>
            </a:cxnLst>
            <a:rect l="0" t="0" r="r" b="b"/>
            <a:pathLst>
              <a:path w="21600" h="13624" fill="none" extrusionOk="0">
                <a:moveTo>
                  <a:pt x="16761" y="-1"/>
                </a:moveTo>
                <a:cubicBezTo>
                  <a:pt x="19891" y="3850"/>
                  <a:pt x="21600" y="8661"/>
                  <a:pt x="21600" y="13624"/>
                </a:cubicBezTo>
              </a:path>
              <a:path w="21600" h="13624" stroke="0" extrusionOk="0">
                <a:moveTo>
                  <a:pt x="16761" y="-1"/>
                </a:moveTo>
                <a:cubicBezTo>
                  <a:pt x="19891" y="3850"/>
                  <a:pt x="21600" y="8661"/>
                  <a:pt x="21600" y="13624"/>
                </a:cubicBezTo>
                <a:lnTo>
                  <a:pt x="0" y="13624"/>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23" name="Text Box 67">
            <a:extLst>
              <a:ext uri="{FF2B5EF4-FFF2-40B4-BE49-F238E27FC236}">
                <a16:creationId xmlns:a16="http://schemas.microsoft.com/office/drawing/2014/main" id="{78F2FC52-B902-4093-AA52-82BBB3BB6C80}"/>
              </a:ext>
            </a:extLst>
          </p:cNvPr>
          <p:cNvSpPr txBox="1">
            <a:spLocks noChangeArrowheads="1"/>
          </p:cNvSpPr>
          <p:nvPr/>
        </p:nvSpPr>
        <p:spPr bwMode="auto">
          <a:xfrm>
            <a:off x="5824538" y="1317625"/>
            <a:ext cx="3294062"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imes New Roman" panose="02020603050405020304" pitchFamily="18" charset="0"/>
              </a:rPr>
              <a:t>Note: Here we do not know position of </a:t>
            </a:r>
            <a:r>
              <a:rPr lang="en-US" altLang="en-US" sz="1600" b="1">
                <a:latin typeface="Times New Roman" panose="02020603050405020304" pitchFamily="18" charset="0"/>
              </a:rPr>
              <a:t>a</a:t>
            </a:r>
            <a:r>
              <a:rPr lang="en-US" altLang="en-US" sz="1600">
                <a:latin typeface="Times New Roman" panose="02020603050405020304" pitchFamily="18" charset="0"/>
              </a:rPr>
              <a:t> and </a:t>
            </a:r>
            <a:r>
              <a:rPr lang="en-US" altLang="en-US" sz="1600" b="1">
                <a:latin typeface="Times New Roman" panose="02020603050405020304" pitchFamily="18" charset="0"/>
              </a:rPr>
              <a:t>b</a:t>
            </a:r>
            <a:r>
              <a:rPr lang="en-US" altLang="en-US" sz="1600">
                <a:latin typeface="Times New Roman" panose="02020603050405020304" pitchFamily="18" charset="0"/>
              </a:rPr>
              <a:t> in top view, but we know </a:t>
            </a:r>
            <a:r>
              <a:rPr lang="en-US" altLang="en-US" sz="1600" b="1">
                <a:latin typeface="Times New Roman" panose="02020603050405020304" pitchFamily="18" charset="0"/>
              </a:rPr>
              <a:t>v’</a:t>
            </a:r>
            <a:r>
              <a:rPr lang="en-US" altLang="en-US" sz="1600">
                <a:latin typeface="Times New Roman" panose="02020603050405020304" pitchFamily="18" charset="0"/>
              </a:rPr>
              <a:t> and </a:t>
            </a:r>
            <a:r>
              <a:rPr lang="en-US" altLang="en-US" sz="1600" b="1">
                <a:latin typeface="Times New Roman" panose="02020603050405020304" pitchFamily="18" charset="0"/>
              </a:rPr>
              <a:t>v.</a:t>
            </a:r>
            <a:r>
              <a:rPr lang="en-US" altLang="en-US" sz="1600">
                <a:latin typeface="Times New Roman" panose="02020603050405020304" pitchFamily="18" charset="0"/>
              </a:rPr>
              <a:t> So for time being we consider the line as </a:t>
            </a:r>
            <a:r>
              <a:rPr lang="en-US" altLang="en-US" sz="1600" b="1">
                <a:latin typeface="Times New Roman" panose="02020603050405020304" pitchFamily="18" charset="0"/>
              </a:rPr>
              <a:t>v’b’</a:t>
            </a:r>
            <a:r>
              <a:rPr lang="en-US" altLang="en-US" sz="1600">
                <a:latin typeface="Times New Roman" panose="02020603050405020304" pitchFamily="18" charset="0"/>
              </a:rPr>
              <a:t> instead of </a:t>
            </a:r>
            <a:r>
              <a:rPr lang="en-US" altLang="en-US" sz="1600" b="1">
                <a:latin typeface="Times New Roman" panose="02020603050405020304" pitchFamily="18" charset="0"/>
              </a:rPr>
              <a:t>a’b’</a:t>
            </a:r>
            <a:r>
              <a:rPr lang="en-US" altLang="en-US" sz="1600">
                <a:latin typeface="Times New Roman" panose="02020603050405020304" pitchFamily="18" charset="0"/>
              </a:rPr>
              <a:t>. Now if we make </a:t>
            </a:r>
            <a:r>
              <a:rPr lang="en-US" altLang="en-US" sz="1600" b="1">
                <a:latin typeface="Times New Roman" panose="02020603050405020304" pitchFamily="18" charset="0"/>
              </a:rPr>
              <a:t>v’b’</a:t>
            </a:r>
            <a:r>
              <a:rPr lang="en-US" altLang="en-US" sz="1600">
                <a:latin typeface="Times New Roman" panose="02020603050405020304" pitchFamily="18" charset="0"/>
              </a:rPr>
              <a:t>(FV) parallel to </a:t>
            </a:r>
            <a:r>
              <a:rPr lang="en-US" altLang="en-US" sz="1600" b="1">
                <a:latin typeface="Times New Roman" panose="02020603050405020304" pitchFamily="18" charset="0"/>
              </a:rPr>
              <a:t>xy</a:t>
            </a:r>
            <a:r>
              <a:rPr lang="en-US" altLang="en-US" sz="1600">
                <a:latin typeface="Times New Roman" panose="02020603050405020304" pitchFamily="18" charset="0"/>
              </a:rPr>
              <a:t>, we will get </a:t>
            </a:r>
            <a:r>
              <a:rPr lang="en-US" altLang="en-US" sz="1600" b="1">
                <a:latin typeface="Times New Roman" panose="02020603050405020304" pitchFamily="18" charset="0"/>
              </a:rPr>
              <a:t>TL</a:t>
            </a:r>
            <a:r>
              <a:rPr lang="en-US" altLang="en-US" sz="1600">
                <a:latin typeface="Times New Roman" panose="02020603050405020304" pitchFamily="18" charset="0"/>
              </a:rPr>
              <a:t> of </a:t>
            </a:r>
            <a:r>
              <a:rPr lang="en-US" altLang="en-US" sz="1600" b="1">
                <a:latin typeface="Times New Roman" panose="02020603050405020304" pitchFamily="18" charset="0"/>
              </a:rPr>
              <a:t>VB</a:t>
            </a:r>
            <a:r>
              <a:rPr lang="en-US" altLang="en-US" sz="1600">
                <a:latin typeface="Times New Roman" panose="02020603050405020304" pitchFamily="18" charset="0"/>
              </a:rPr>
              <a:t> in top view at angle </a:t>
            </a:r>
            <a:r>
              <a:rPr lang="en-US" altLang="en-US" sz="1600">
                <a:cs typeface="Arial" panose="020B0604020202020204" pitchFamily="34" charset="0"/>
              </a:rPr>
              <a:t>Ø.</a:t>
            </a:r>
            <a:endParaRPr lang="en-US" altLang="en-US" sz="1600" b="1">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wipe(up)">
                                      <p:cBhvr>
                                        <p:cTn id="7" dur="500"/>
                                        <p:tgtEl>
                                          <p:spTgt spid="70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662"/>
                                        </p:tgtEl>
                                        <p:attrNameLst>
                                          <p:attrName>style.visibility</p:attrName>
                                        </p:attrNameLst>
                                      </p:cBhvr>
                                      <p:to>
                                        <p:strVal val="visible"/>
                                      </p:to>
                                    </p:set>
                                    <p:animEffect transition="in" filter="wipe(up)">
                                      <p:cBhvr>
                                        <p:cTn id="12" dur="500"/>
                                        <p:tgtEl>
                                          <p:spTgt spid="706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0663"/>
                                        </p:tgtEl>
                                        <p:attrNameLst>
                                          <p:attrName>style.visibility</p:attrName>
                                        </p:attrNameLst>
                                      </p:cBhvr>
                                      <p:to>
                                        <p:strVal val="visible"/>
                                      </p:to>
                                    </p:set>
                                    <p:animEffect transition="in" filter="wipe(left)">
                                      <p:cBhvr>
                                        <p:cTn id="17" dur="500"/>
                                        <p:tgtEl>
                                          <p:spTgt spid="706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0664"/>
                                        </p:tgtEl>
                                        <p:attrNameLst>
                                          <p:attrName>style.visibility</p:attrName>
                                        </p:attrNameLst>
                                      </p:cBhvr>
                                      <p:to>
                                        <p:strVal val="visible"/>
                                      </p:to>
                                    </p:set>
                                    <p:animEffect transition="in" filter="wipe(down)">
                                      <p:cBhvr>
                                        <p:cTn id="22" dur="500"/>
                                        <p:tgtEl>
                                          <p:spTgt spid="7066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0665"/>
                                        </p:tgtEl>
                                        <p:attrNameLst>
                                          <p:attrName>style.visibility</p:attrName>
                                        </p:attrNameLst>
                                      </p:cBhvr>
                                      <p:to>
                                        <p:strVal val="visible"/>
                                      </p:to>
                                    </p:set>
                                    <p:animEffect transition="in" filter="wipe(down)">
                                      <p:cBhvr>
                                        <p:cTn id="25" dur="500"/>
                                        <p:tgtEl>
                                          <p:spTgt spid="7066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nodeType="clickEffect">
                                  <p:stCondLst>
                                    <p:cond delay="0"/>
                                  </p:stCondLst>
                                  <p:childTnLst>
                                    <p:set>
                                      <p:cBhvr>
                                        <p:cTn id="29" dur="1" fill="hold">
                                          <p:stCondLst>
                                            <p:cond delay="0"/>
                                          </p:stCondLst>
                                        </p:cTn>
                                        <p:tgtEl>
                                          <p:spTgt spid="70670"/>
                                        </p:tgtEl>
                                        <p:attrNameLst>
                                          <p:attrName>style.visibility</p:attrName>
                                        </p:attrNameLst>
                                      </p:cBhvr>
                                      <p:to>
                                        <p:strVal val="visible"/>
                                      </p:to>
                                    </p:set>
                                    <p:anim calcmode="lin" valueType="num">
                                      <p:cBhvr additive="base">
                                        <p:cTn id="30" dur="1000" fill="hold"/>
                                        <p:tgtEl>
                                          <p:spTgt spid="70670"/>
                                        </p:tgtEl>
                                        <p:attrNameLst>
                                          <p:attrName>ppt_x</p:attrName>
                                        </p:attrNameLst>
                                      </p:cBhvr>
                                      <p:tavLst>
                                        <p:tav tm="0">
                                          <p:val>
                                            <p:strVal val="#ppt_x"/>
                                          </p:val>
                                        </p:tav>
                                        <p:tav tm="100000">
                                          <p:val>
                                            <p:strVal val="#ppt_x"/>
                                          </p:val>
                                        </p:tav>
                                      </p:tavLst>
                                    </p:anim>
                                    <p:anim calcmode="lin" valueType="num">
                                      <p:cBhvr additive="base">
                                        <p:cTn id="31" dur="1000" fill="hold"/>
                                        <p:tgtEl>
                                          <p:spTgt spid="70670"/>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0669"/>
                                        </p:tgtEl>
                                        <p:attrNameLst>
                                          <p:attrName>style.visibility</p:attrName>
                                        </p:attrNameLst>
                                      </p:cBhvr>
                                      <p:to>
                                        <p:strVal val="visible"/>
                                      </p:to>
                                    </p:set>
                                    <p:animEffect transition="in" filter="wipe(down)">
                                      <p:cBhvr>
                                        <p:cTn id="36" dur="500"/>
                                        <p:tgtEl>
                                          <p:spTgt spid="7066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70667"/>
                                        </p:tgtEl>
                                        <p:attrNameLst>
                                          <p:attrName>style.visibility</p:attrName>
                                        </p:attrNameLst>
                                      </p:cBhvr>
                                      <p:to>
                                        <p:strVal val="visible"/>
                                      </p:to>
                                    </p:set>
                                    <p:animEffect transition="in" filter="wipe(down)">
                                      <p:cBhvr>
                                        <p:cTn id="41" dur="500"/>
                                        <p:tgtEl>
                                          <p:spTgt spid="7066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70668"/>
                                        </p:tgtEl>
                                        <p:attrNameLst>
                                          <p:attrName>style.visibility</p:attrName>
                                        </p:attrNameLst>
                                      </p:cBhvr>
                                      <p:to>
                                        <p:strVal val="visible"/>
                                      </p:to>
                                    </p:set>
                                    <p:animEffect transition="in" filter="wipe(down)">
                                      <p:cBhvr>
                                        <p:cTn id="46" dur="500"/>
                                        <p:tgtEl>
                                          <p:spTgt spid="706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70666"/>
                                        </p:tgtEl>
                                        <p:attrNameLst>
                                          <p:attrName>style.visibility</p:attrName>
                                        </p:attrNameLst>
                                      </p:cBhvr>
                                      <p:to>
                                        <p:strVal val="visible"/>
                                      </p:to>
                                    </p:set>
                                    <p:animEffect transition="in" filter="wipe(down)">
                                      <p:cBhvr>
                                        <p:cTn id="51" dur="500"/>
                                        <p:tgtEl>
                                          <p:spTgt spid="7066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0720"/>
                                        </p:tgtEl>
                                        <p:attrNameLst>
                                          <p:attrName>style.visibility</p:attrName>
                                        </p:attrNameLst>
                                      </p:cBhvr>
                                      <p:to>
                                        <p:strVal val="visible"/>
                                      </p:to>
                                    </p:set>
                                    <p:animEffect transition="in" filter="wipe(down)">
                                      <p:cBhvr>
                                        <p:cTn id="54" dur="500"/>
                                        <p:tgtEl>
                                          <p:spTgt spid="7072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1" fill="hold" nodeType="clickEffect">
                                  <p:stCondLst>
                                    <p:cond delay="0"/>
                                  </p:stCondLst>
                                  <p:childTnLst>
                                    <p:set>
                                      <p:cBhvr>
                                        <p:cTn id="58" dur="1" fill="hold">
                                          <p:stCondLst>
                                            <p:cond delay="0"/>
                                          </p:stCondLst>
                                        </p:cTn>
                                        <p:tgtEl>
                                          <p:spTgt spid="70671"/>
                                        </p:tgtEl>
                                        <p:attrNameLst>
                                          <p:attrName>style.visibility</p:attrName>
                                        </p:attrNameLst>
                                      </p:cBhvr>
                                      <p:to>
                                        <p:strVal val="visible"/>
                                      </p:to>
                                    </p:set>
                                    <p:anim calcmode="lin" valueType="num">
                                      <p:cBhvr additive="base">
                                        <p:cTn id="59" dur="1000" fill="hold"/>
                                        <p:tgtEl>
                                          <p:spTgt spid="70671"/>
                                        </p:tgtEl>
                                        <p:attrNameLst>
                                          <p:attrName>ppt_x</p:attrName>
                                        </p:attrNameLst>
                                      </p:cBhvr>
                                      <p:tavLst>
                                        <p:tav tm="0">
                                          <p:val>
                                            <p:strVal val="#ppt_x"/>
                                          </p:val>
                                        </p:tav>
                                        <p:tav tm="100000">
                                          <p:val>
                                            <p:strVal val="#ppt_x"/>
                                          </p:val>
                                        </p:tav>
                                      </p:tavLst>
                                    </p:anim>
                                    <p:anim calcmode="lin" valueType="num">
                                      <p:cBhvr additive="base">
                                        <p:cTn id="60" dur="1000" fill="hold"/>
                                        <p:tgtEl>
                                          <p:spTgt spid="70671"/>
                                        </p:tgtEl>
                                        <p:attrNameLst>
                                          <p:attrName>ppt_y</p:attrName>
                                        </p:attrNameLst>
                                      </p:cBhvr>
                                      <p:tavLst>
                                        <p:tav tm="0">
                                          <p:val>
                                            <p:strVal val="0-#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70672"/>
                                        </p:tgtEl>
                                        <p:attrNameLst>
                                          <p:attrName>style.visibility</p:attrName>
                                        </p:attrNameLst>
                                      </p:cBhvr>
                                      <p:to>
                                        <p:strVal val="visible"/>
                                      </p:to>
                                    </p:set>
                                    <p:animEffect transition="in" filter="wipe(down)">
                                      <p:cBhvr>
                                        <p:cTn id="65" dur="500"/>
                                        <p:tgtEl>
                                          <p:spTgt spid="7067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70673"/>
                                        </p:tgtEl>
                                        <p:attrNameLst>
                                          <p:attrName>style.visibility</p:attrName>
                                        </p:attrNameLst>
                                      </p:cBhvr>
                                      <p:to>
                                        <p:strVal val="visible"/>
                                      </p:to>
                                    </p:set>
                                    <p:animEffect transition="in" filter="wipe(up)">
                                      <p:cBhvr>
                                        <p:cTn id="70" dur="500"/>
                                        <p:tgtEl>
                                          <p:spTgt spid="7067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70674"/>
                                        </p:tgtEl>
                                        <p:attrNameLst>
                                          <p:attrName>style.visibility</p:attrName>
                                        </p:attrNameLst>
                                      </p:cBhvr>
                                      <p:to>
                                        <p:strVal val="visible"/>
                                      </p:to>
                                    </p:set>
                                    <p:animEffect transition="in" filter="wipe(down)">
                                      <p:cBhvr>
                                        <p:cTn id="75" dur="500"/>
                                        <p:tgtEl>
                                          <p:spTgt spid="70674"/>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70676"/>
                                        </p:tgtEl>
                                        <p:attrNameLst>
                                          <p:attrName>style.visibility</p:attrName>
                                        </p:attrNameLst>
                                      </p:cBhvr>
                                      <p:to>
                                        <p:strVal val="visible"/>
                                      </p:to>
                                    </p:set>
                                    <p:animEffect transition="in" filter="wipe(down)">
                                      <p:cBhvr>
                                        <p:cTn id="78" dur="500"/>
                                        <p:tgtEl>
                                          <p:spTgt spid="7067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70675"/>
                                        </p:tgtEl>
                                        <p:attrNameLst>
                                          <p:attrName>style.visibility</p:attrName>
                                        </p:attrNameLst>
                                      </p:cBhvr>
                                      <p:to>
                                        <p:strVal val="visible"/>
                                      </p:to>
                                    </p:set>
                                    <p:animEffect transition="in" filter="wipe(left)">
                                      <p:cBhvr>
                                        <p:cTn id="83" dur="500"/>
                                        <p:tgtEl>
                                          <p:spTgt spid="7067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1" fill="hold" nodeType="clickEffect">
                                  <p:stCondLst>
                                    <p:cond delay="0"/>
                                  </p:stCondLst>
                                  <p:childTnLst>
                                    <p:set>
                                      <p:cBhvr>
                                        <p:cTn id="87" dur="1" fill="hold">
                                          <p:stCondLst>
                                            <p:cond delay="0"/>
                                          </p:stCondLst>
                                        </p:cTn>
                                        <p:tgtEl>
                                          <p:spTgt spid="70677"/>
                                        </p:tgtEl>
                                        <p:attrNameLst>
                                          <p:attrName>style.visibility</p:attrName>
                                        </p:attrNameLst>
                                      </p:cBhvr>
                                      <p:to>
                                        <p:strVal val="visible"/>
                                      </p:to>
                                    </p:set>
                                    <p:anim calcmode="lin" valueType="num">
                                      <p:cBhvr additive="base">
                                        <p:cTn id="88" dur="1000" fill="hold"/>
                                        <p:tgtEl>
                                          <p:spTgt spid="70677"/>
                                        </p:tgtEl>
                                        <p:attrNameLst>
                                          <p:attrName>ppt_x</p:attrName>
                                        </p:attrNameLst>
                                      </p:cBhvr>
                                      <p:tavLst>
                                        <p:tav tm="0">
                                          <p:val>
                                            <p:strVal val="#ppt_x"/>
                                          </p:val>
                                        </p:tav>
                                        <p:tav tm="100000">
                                          <p:val>
                                            <p:strVal val="#ppt_x"/>
                                          </p:val>
                                        </p:tav>
                                      </p:tavLst>
                                    </p:anim>
                                    <p:anim calcmode="lin" valueType="num">
                                      <p:cBhvr additive="base">
                                        <p:cTn id="89" dur="1000" fill="hold"/>
                                        <p:tgtEl>
                                          <p:spTgt spid="70677"/>
                                        </p:tgtEl>
                                        <p:attrNameLst>
                                          <p:attrName>ppt_y</p:attrName>
                                        </p:attrNameLst>
                                      </p:cBhvr>
                                      <p:tavLst>
                                        <p:tav tm="0">
                                          <p:val>
                                            <p:strVal val="0-#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70678"/>
                                        </p:tgtEl>
                                        <p:attrNameLst>
                                          <p:attrName>style.visibility</p:attrName>
                                        </p:attrNameLst>
                                      </p:cBhvr>
                                      <p:to>
                                        <p:strVal val="visible"/>
                                      </p:to>
                                    </p:set>
                                    <p:animEffect transition="in" filter="wipe(down)">
                                      <p:cBhvr>
                                        <p:cTn id="94" dur="500"/>
                                        <p:tgtEl>
                                          <p:spTgt spid="7067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4" fill="hold" nodeType="clickEffect">
                                  <p:stCondLst>
                                    <p:cond delay="0"/>
                                  </p:stCondLst>
                                  <p:childTnLst>
                                    <p:set>
                                      <p:cBhvr>
                                        <p:cTn id="98" dur="1" fill="hold">
                                          <p:stCondLst>
                                            <p:cond delay="0"/>
                                          </p:stCondLst>
                                        </p:cTn>
                                        <p:tgtEl>
                                          <p:spTgt spid="70679"/>
                                        </p:tgtEl>
                                        <p:attrNameLst>
                                          <p:attrName>style.visibility</p:attrName>
                                        </p:attrNameLst>
                                      </p:cBhvr>
                                      <p:to>
                                        <p:strVal val="visible"/>
                                      </p:to>
                                    </p:set>
                                    <p:animEffect transition="in" filter="wipe(down)">
                                      <p:cBhvr>
                                        <p:cTn id="99" dur="500"/>
                                        <p:tgtEl>
                                          <p:spTgt spid="7067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1" fill="hold" nodeType="clickEffect">
                                  <p:stCondLst>
                                    <p:cond delay="0"/>
                                  </p:stCondLst>
                                  <p:childTnLst>
                                    <p:set>
                                      <p:cBhvr>
                                        <p:cTn id="103" dur="1" fill="hold">
                                          <p:stCondLst>
                                            <p:cond delay="0"/>
                                          </p:stCondLst>
                                        </p:cTn>
                                        <p:tgtEl>
                                          <p:spTgt spid="70680"/>
                                        </p:tgtEl>
                                        <p:attrNameLst>
                                          <p:attrName>style.visibility</p:attrName>
                                        </p:attrNameLst>
                                      </p:cBhvr>
                                      <p:to>
                                        <p:strVal val="visible"/>
                                      </p:to>
                                    </p:set>
                                    <p:anim calcmode="lin" valueType="num">
                                      <p:cBhvr additive="base">
                                        <p:cTn id="104" dur="1000" fill="hold"/>
                                        <p:tgtEl>
                                          <p:spTgt spid="70680"/>
                                        </p:tgtEl>
                                        <p:attrNameLst>
                                          <p:attrName>ppt_x</p:attrName>
                                        </p:attrNameLst>
                                      </p:cBhvr>
                                      <p:tavLst>
                                        <p:tav tm="0">
                                          <p:val>
                                            <p:strVal val="#ppt_x"/>
                                          </p:val>
                                        </p:tav>
                                        <p:tav tm="100000">
                                          <p:val>
                                            <p:strVal val="#ppt_x"/>
                                          </p:val>
                                        </p:tav>
                                      </p:tavLst>
                                    </p:anim>
                                    <p:anim calcmode="lin" valueType="num">
                                      <p:cBhvr additive="base">
                                        <p:cTn id="105" dur="1000" fill="hold"/>
                                        <p:tgtEl>
                                          <p:spTgt spid="70680"/>
                                        </p:tgtEl>
                                        <p:attrNameLst>
                                          <p:attrName>ppt_y</p:attrName>
                                        </p:attrNameLst>
                                      </p:cBhvr>
                                      <p:tavLst>
                                        <p:tav tm="0">
                                          <p:val>
                                            <p:strVal val="0-#ppt_h/2"/>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70681"/>
                                        </p:tgtEl>
                                        <p:attrNameLst>
                                          <p:attrName>style.visibility</p:attrName>
                                        </p:attrNameLst>
                                      </p:cBhvr>
                                      <p:to>
                                        <p:strVal val="visible"/>
                                      </p:to>
                                    </p:set>
                                    <p:animEffect transition="in" filter="wipe(down)">
                                      <p:cBhvr>
                                        <p:cTn id="110" dur="500"/>
                                        <p:tgtEl>
                                          <p:spTgt spid="7068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1" presetClass="entr" presetSubtype="0" fill="hold" grpId="0" nodeType="clickEffect">
                                  <p:stCondLst>
                                    <p:cond delay="0"/>
                                  </p:stCondLst>
                                  <p:iterate type="lt">
                                    <p:tmPct val="5000"/>
                                  </p:iterate>
                                  <p:childTnLst>
                                    <p:set>
                                      <p:cBhvr>
                                        <p:cTn id="114" dur="1" fill="hold">
                                          <p:stCondLst>
                                            <p:cond delay="0"/>
                                          </p:stCondLst>
                                        </p:cTn>
                                        <p:tgtEl>
                                          <p:spTgt spid="70723"/>
                                        </p:tgtEl>
                                        <p:attrNameLst>
                                          <p:attrName>style.visibility</p:attrName>
                                        </p:attrNameLst>
                                      </p:cBhvr>
                                      <p:to>
                                        <p:strVal val="visible"/>
                                      </p:to>
                                    </p:set>
                                    <p:anim calcmode="lin" valueType="num">
                                      <p:cBhvr>
                                        <p:cTn id="115" dur="1000" fill="hold"/>
                                        <p:tgtEl>
                                          <p:spTgt spid="70723"/>
                                        </p:tgtEl>
                                        <p:attrNameLst>
                                          <p:attrName>ppt_w</p:attrName>
                                        </p:attrNameLst>
                                      </p:cBhvr>
                                      <p:tavLst>
                                        <p:tav tm="0">
                                          <p:val>
                                            <p:fltVal val="0"/>
                                          </p:val>
                                        </p:tav>
                                        <p:tav tm="100000">
                                          <p:val>
                                            <p:strVal val="#ppt_w"/>
                                          </p:val>
                                        </p:tav>
                                      </p:tavLst>
                                    </p:anim>
                                    <p:anim calcmode="lin" valueType="num">
                                      <p:cBhvr>
                                        <p:cTn id="116" dur="1000" fill="hold"/>
                                        <p:tgtEl>
                                          <p:spTgt spid="70723"/>
                                        </p:tgtEl>
                                        <p:attrNameLst>
                                          <p:attrName>ppt_h</p:attrName>
                                        </p:attrNameLst>
                                      </p:cBhvr>
                                      <p:tavLst>
                                        <p:tav tm="0">
                                          <p:val>
                                            <p:fltVal val="0"/>
                                          </p:val>
                                        </p:tav>
                                        <p:tav tm="100000">
                                          <p:val>
                                            <p:strVal val="#ppt_h"/>
                                          </p:val>
                                        </p:tav>
                                      </p:tavLst>
                                    </p:anim>
                                    <p:anim calcmode="lin" valueType="num">
                                      <p:cBhvr>
                                        <p:cTn id="117" dur="1000" fill="hold"/>
                                        <p:tgtEl>
                                          <p:spTgt spid="70723"/>
                                        </p:tgtEl>
                                        <p:attrNameLst>
                                          <p:attrName>style.rotation</p:attrName>
                                        </p:attrNameLst>
                                      </p:cBhvr>
                                      <p:tavLst>
                                        <p:tav tm="0">
                                          <p:val>
                                            <p:fltVal val="90"/>
                                          </p:val>
                                        </p:tav>
                                        <p:tav tm="100000">
                                          <p:val>
                                            <p:fltVal val="0"/>
                                          </p:val>
                                        </p:tav>
                                      </p:tavLst>
                                    </p:anim>
                                    <p:animEffect transition="in" filter="fade">
                                      <p:cBhvr>
                                        <p:cTn id="118" dur="1000"/>
                                        <p:tgtEl>
                                          <p:spTgt spid="70723"/>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70682"/>
                                        </p:tgtEl>
                                        <p:attrNameLst>
                                          <p:attrName>style.visibility</p:attrName>
                                        </p:attrNameLst>
                                      </p:cBhvr>
                                      <p:to>
                                        <p:strVal val="visible"/>
                                      </p:to>
                                    </p:set>
                                    <p:animEffect transition="in" filter="wipe(left)">
                                      <p:cBhvr>
                                        <p:cTn id="123" dur="500"/>
                                        <p:tgtEl>
                                          <p:spTgt spid="7068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nodeType="clickEffect">
                                  <p:stCondLst>
                                    <p:cond delay="0"/>
                                  </p:stCondLst>
                                  <p:childTnLst>
                                    <p:set>
                                      <p:cBhvr>
                                        <p:cTn id="127" dur="1" fill="hold">
                                          <p:stCondLst>
                                            <p:cond delay="0"/>
                                          </p:stCondLst>
                                        </p:cTn>
                                        <p:tgtEl>
                                          <p:spTgt spid="70721"/>
                                        </p:tgtEl>
                                        <p:attrNameLst>
                                          <p:attrName>style.visibility</p:attrName>
                                        </p:attrNameLst>
                                      </p:cBhvr>
                                      <p:to>
                                        <p:strVal val="visible"/>
                                      </p:to>
                                    </p:set>
                                    <p:animEffect transition="in" filter="wipe(up)">
                                      <p:cBhvr>
                                        <p:cTn id="128" dur="500"/>
                                        <p:tgtEl>
                                          <p:spTgt spid="70721"/>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70684"/>
                                        </p:tgtEl>
                                        <p:attrNameLst>
                                          <p:attrName>style.visibility</p:attrName>
                                        </p:attrNameLst>
                                      </p:cBhvr>
                                      <p:to>
                                        <p:strVal val="visible"/>
                                      </p:to>
                                    </p:set>
                                    <p:animEffect transition="in" filter="wipe(down)">
                                      <p:cBhvr>
                                        <p:cTn id="133" dur="500"/>
                                        <p:tgtEl>
                                          <p:spTgt spid="70684"/>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nodeType="clickEffect">
                                  <p:stCondLst>
                                    <p:cond delay="0"/>
                                  </p:stCondLst>
                                  <p:childTnLst>
                                    <p:set>
                                      <p:cBhvr>
                                        <p:cTn id="137" dur="1" fill="hold">
                                          <p:stCondLst>
                                            <p:cond delay="0"/>
                                          </p:stCondLst>
                                        </p:cTn>
                                        <p:tgtEl>
                                          <p:spTgt spid="70685"/>
                                        </p:tgtEl>
                                        <p:attrNameLst>
                                          <p:attrName>style.visibility</p:attrName>
                                        </p:attrNameLst>
                                      </p:cBhvr>
                                      <p:to>
                                        <p:strVal val="visible"/>
                                      </p:to>
                                    </p:set>
                                    <p:animEffect transition="in" filter="wipe(up)">
                                      <p:cBhvr>
                                        <p:cTn id="138" dur="500"/>
                                        <p:tgtEl>
                                          <p:spTgt spid="70685"/>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nodeType="clickEffect">
                                  <p:stCondLst>
                                    <p:cond delay="0"/>
                                  </p:stCondLst>
                                  <p:childTnLst>
                                    <p:set>
                                      <p:cBhvr>
                                        <p:cTn id="142" dur="1" fill="hold">
                                          <p:stCondLst>
                                            <p:cond delay="0"/>
                                          </p:stCondLst>
                                        </p:cTn>
                                        <p:tgtEl>
                                          <p:spTgt spid="70686"/>
                                        </p:tgtEl>
                                        <p:attrNameLst>
                                          <p:attrName>style.visibility</p:attrName>
                                        </p:attrNameLst>
                                      </p:cBhvr>
                                      <p:to>
                                        <p:strVal val="visible"/>
                                      </p:to>
                                    </p:set>
                                    <p:animEffect transition="in" filter="wipe(left)">
                                      <p:cBhvr>
                                        <p:cTn id="143" dur="500"/>
                                        <p:tgtEl>
                                          <p:spTgt spid="70686"/>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4" fill="hold" nodeType="clickEffect">
                                  <p:stCondLst>
                                    <p:cond delay="0"/>
                                  </p:stCondLst>
                                  <p:childTnLst>
                                    <p:set>
                                      <p:cBhvr>
                                        <p:cTn id="147" dur="1" fill="hold">
                                          <p:stCondLst>
                                            <p:cond delay="0"/>
                                          </p:stCondLst>
                                        </p:cTn>
                                        <p:tgtEl>
                                          <p:spTgt spid="70687"/>
                                        </p:tgtEl>
                                        <p:attrNameLst>
                                          <p:attrName>style.visibility</p:attrName>
                                        </p:attrNameLst>
                                      </p:cBhvr>
                                      <p:to>
                                        <p:strVal val="visible"/>
                                      </p:to>
                                    </p:set>
                                    <p:animEffect transition="in" filter="wipe(down)">
                                      <p:cBhvr>
                                        <p:cTn id="148" dur="500"/>
                                        <p:tgtEl>
                                          <p:spTgt spid="70687"/>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70688"/>
                                        </p:tgtEl>
                                        <p:attrNameLst>
                                          <p:attrName>style.visibility</p:attrName>
                                        </p:attrNameLst>
                                      </p:cBhvr>
                                      <p:to>
                                        <p:strVal val="visible"/>
                                      </p:to>
                                    </p:set>
                                    <p:animEffect transition="in" filter="wipe(down)">
                                      <p:cBhvr>
                                        <p:cTn id="153" dur="500"/>
                                        <p:tgtEl>
                                          <p:spTgt spid="70688"/>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1" fill="hold" nodeType="clickEffect">
                                  <p:stCondLst>
                                    <p:cond delay="0"/>
                                  </p:stCondLst>
                                  <p:childTnLst>
                                    <p:set>
                                      <p:cBhvr>
                                        <p:cTn id="157" dur="1" fill="hold">
                                          <p:stCondLst>
                                            <p:cond delay="0"/>
                                          </p:stCondLst>
                                        </p:cTn>
                                        <p:tgtEl>
                                          <p:spTgt spid="70689"/>
                                        </p:tgtEl>
                                        <p:attrNameLst>
                                          <p:attrName>style.visibility</p:attrName>
                                        </p:attrNameLst>
                                      </p:cBhvr>
                                      <p:to>
                                        <p:strVal val="visible"/>
                                      </p:to>
                                    </p:set>
                                    <p:anim calcmode="lin" valueType="num">
                                      <p:cBhvr additive="base">
                                        <p:cTn id="158" dur="1000" fill="hold"/>
                                        <p:tgtEl>
                                          <p:spTgt spid="70689"/>
                                        </p:tgtEl>
                                        <p:attrNameLst>
                                          <p:attrName>ppt_x</p:attrName>
                                        </p:attrNameLst>
                                      </p:cBhvr>
                                      <p:tavLst>
                                        <p:tav tm="0">
                                          <p:val>
                                            <p:strVal val="#ppt_x"/>
                                          </p:val>
                                        </p:tav>
                                        <p:tav tm="100000">
                                          <p:val>
                                            <p:strVal val="#ppt_x"/>
                                          </p:val>
                                        </p:tav>
                                      </p:tavLst>
                                    </p:anim>
                                    <p:anim calcmode="lin" valueType="num">
                                      <p:cBhvr additive="base">
                                        <p:cTn id="159" dur="1000" fill="hold"/>
                                        <p:tgtEl>
                                          <p:spTgt spid="70689"/>
                                        </p:tgtEl>
                                        <p:attrNameLst>
                                          <p:attrName>ppt_y</p:attrName>
                                        </p:attrNameLst>
                                      </p:cBhvr>
                                      <p:tavLst>
                                        <p:tav tm="0">
                                          <p:val>
                                            <p:strVal val="0-#ppt_h/2"/>
                                          </p:val>
                                        </p:tav>
                                        <p:tav tm="100000">
                                          <p:val>
                                            <p:strVal val="#ppt_y"/>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70690"/>
                                        </p:tgtEl>
                                        <p:attrNameLst>
                                          <p:attrName>style.visibility</p:attrName>
                                        </p:attrNameLst>
                                      </p:cBhvr>
                                      <p:to>
                                        <p:strVal val="visible"/>
                                      </p:to>
                                    </p:set>
                                    <p:animEffect transition="in" filter="wipe(down)">
                                      <p:cBhvr>
                                        <p:cTn id="164" dur="500"/>
                                        <p:tgtEl>
                                          <p:spTgt spid="70690"/>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2" fill="hold" nodeType="clickEffect">
                                  <p:stCondLst>
                                    <p:cond delay="0"/>
                                  </p:stCondLst>
                                  <p:childTnLst>
                                    <p:set>
                                      <p:cBhvr>
                                        <p:cTn id="168" dur="1" fill="hold">
                                          <p:stCondLst>
                                            <p:cond delay="0"/>
                                          </p:stCondLst>
                                        </p:cTn>
                                        <p:tgtEl>
                                          <p:spTgt spid="70691"/>
                                        </p:tgtEl>
                                        <p:attrNameLst>
                                          <p:attrName>style.visibility</p:attrName>
                                        </p:attrNameLst>
                                      </p:cBhvr>
                                      <p:to>
                                        <p:strVal val="visible"/>
                                      </p:to>
                                    </p:set>
                                    <p:animEffect transition="in" filter="wipe(right)">
                                      <p:cBhvr>
                                        <p:cTn id="169" dur="500"/>
                                        <p:tgtEl>
                                          <p:spTgt spid="70691"/>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nodeType="clickEffect">
                                  <p:stCondLst>
                                    <p:cond delay="0"/>
                                  </p:stCondLst>
                                  <p:childTnLst>
                                    <p:set>
                                      <p:cBhvr>
                                        <p:cTn id="173" dur="1" fill="hold">
                                          <p:stCondLst>
                                            <p:cond delay="0"/>
                                          </p:stCondLst>
                                        </p:cTn>
                                        <p:tgtEl>
                                          <p:spTgt spid="70692"/>
                                        </p:tgtEl>
                                        <p:attrNameLst>
                                          <p:attrName>style.visibility</p:attrName>
                                        </p:attrNameLst>
                                      </p:cBhvr>
                                      <p:to>
                                        <p:strVal val="visible"/>
                                      </p:to>
                                    </p:set>
                                    <p:animEffect transition="in" filter="wipe(up)">
                                      <p:cBhvr>
                                        <p:cTn id="174" dur="500"/>
                                        <p:tgtEl>
                                          <p:spTgt spid="70692"/>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 presetClass="entr" presetSubtype="1" fill="hold" nodeType="clickEffect">
                                  <p:stCondLst>
                                    <p:cond delay="0"/>
                                  </p:stCondLst>
                                  <p:childTnLst>
                                    <p:set>
                                      <p:cBhvr>
                                        <p:cTn id="178" dur="1" fill="hold">
                                          <p:stCondLst>
                                            <p:cond delay="0"/>
                                          </p:stCondLst>
                                        </p:cTn>
                                        <p:tgtEl>
                                          <p:spTgt spid="70693"/>
                                        </p:tgtEl>
                                        <p:attrNameLst>
                                          <p:attrName>style.visibility</p:attrName>
                                        </p:attrNameLst>
                                      </p:cBhvr>
                                      <p:to>
                                        <p:strVal val="visible"/>
                                      </p:to>
                                    </p:set>
                                    <p:anim calcmode="lin" valueType="num">
                                      <p:cBhvr additive="base">
                                        <p:cTn id="179" dur="1000" fill="hold"/>
                                        <p:tgtEl>
                                          <p:spTgt spid="70693"/>
                                        </p:tgtEl>
                                        <p:attrNameLst>
                                          <p:attrName>ppt_x</p:attrName>
                                        </p:attrNameLst>
                                      </p:cBhvr>
                                      <p:tavLst>
                                        <p:tav tm="0">
                                          <p:val>
                                            <p:strVal val="#ppt_x"/>
                                          </p:val>
                                        </p:tav>
                                        <p:tav tm="100000">
                                          <p:val>
                                            <p:strVal val="#ppt_x"/>
                                          </p:val>
                                        </p:tav>
                                      </p:tavLst>
                                    </p:anim>
                                    <p:anim calcmode="lin" valueType="num">
                                      <p:cBhvr additive="base">
                                        <p:cTn id="180" dur="1000" fill="hold"/>
                                        <p:tgtEl>
                                          <p:spTgt spid="70693"/>
                                        </p:tgtEl>
                                        <p:attrNameLst>
                                          <p:attrName>ppt_y</p:attrName>
                                        </p:attrNameLst>
                                      </p:cBhvr>
                                      <p:tavLst>
                                        <p:tav tm="0">
                                          <p:val>
                                            <p:strVal val="0-#ppt_h/2"/>
                                          </p:val>
                                        </p:tav>
                                        <p:tav tm="100000">
                                          <p:val>
                                            <p:strVal val="#ppt_y"/>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70694"/>
                                        </p:tgtEl>
                                        <p:attrNameLst>
                                          <p:attrName>style.visibility</p:attrName>
                                        </p:attrNameLst>
                                      </p:cBhvr>
                                      <p:to>
                                        <p:strVal val="visible"/>
                                      </p:to>
                                    </p:set>
                                    <p:animEffect transition="in" filter="wipe(down)">
                                      <p:cBhvr>
                                        <p:cTn id="185" dur="500"/>
                                        <p:tgtEl>
                                          <p:spTgt spid="70694"/>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1" fill="hold" nodeType="clickEffect">
                                  <p:stCondLst>
                                    <p:cond delay="0"/>
                                  </p:stCondLst>
                                  <p:childTnLst>
                                    <p:set>
                                      <p:cBhvr>
                                        <p:cTn id="189" dur="1" fill="hold">
                                          <p:stCondLst>
                                            <p:cond delay="0"/>
                                          </p:stCondLst>
                                        </p:cTn>
                                        <p:tgtEl>
                                          <p:spTgt spid="70695"/>
                                        </p:tgtEl>
                                        <p:attrNameLst>
                                          <p:attrName>style.visibility</p:attrName>
                                        </p:attrNameLst>
                                      </p:cBhvr>
                                      <p:to>
                                        <p:strVal val="visible"/>
                                      </p:to>
                                    </p:set>
                                    <p:animEffect transition="in" filter="wipe(up)">
                                      <p:cBhvr>
                                        <p:cTn id="190" dur="500"/>
                                        <p:tgtEl>
                                          <p:spTgt spid="70695"/>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1" fill="hold" nodeType="clickEffect">
                                  <p:stCondLst>
                                    <p:cond delay="0"/>
                                  </p:stCondLst>
                                  <p:childTnLst>
                                    <p:set>
                                      <p:cBhvr>
                                        <p:cTn id="194" dur="1" fill="hold">
                                          <p:stCondLst>
                                            <p:cond delay="0"/>
                                          </p:stCondLst>
                                        </p:cTn>
                                        <p:tgtEl>
                                          <p:spTgt spid="70696"/>
                                        </p:tgtEl>
                                        <p:attrNameLst>
                                          <p:attrName>style.visibility</p:attrName>
                                        </p:attrNameLst>
                                      </p:cBhvr>
                                      <p:to>
                                        <p:strVal val="visible"/>
                                      </p:to>
                                    </p:set>
                                    <p:animEffect transition="in" filter="wipe(up)">
                                      <p:cBhvr>
                                        <p:cTn id="195" dur="500"/>
                                        <p:tgtEl>
                                          <p:spTgt spid="70696"/>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4" fill="hold" nodeType="clickEffect">
                                  <p:stCondLst>
                                    <p:cond delay="0"/>
                                  </p:stCondLst>
                                  <p:childTnLst>
                                    <p:set>
                                      <p:cBhvr>
                                        <p:cTn id="199" dur="1" fill="hold">
                                          <p:stCondLst>
                                            <p:cond delay="0"/>
                                          </p:stCondLst>
                                        </p:cTn>
                                        <p:tgtEl>
                                          <p:spTgt spid="70698"/>
                                        </p:tgtEl>
                                        <p:attrNameLst>
                                          <p:attrName>style.visibility</p:attrName>
                                        </p:attrNameLst>
                                      </p:cBhvr>
                                      <p:to>
                                        <p:strVal val="visible"/>
                                      </p:to>
                                    </p:set>
                                    <p:animEffect transition="in" filter="wipe(down)">
                                      <p:cBhvr>
                                        <p:cTn id="200" dur="500"/>
                                        <p:tgtEl>
                                          <p:spTgt spid="70698"/>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4" fill="hold" grpId="0" nodeType="clickEffect">
                                  <p:stCondLst>
                                    <p:cond delay="0"/>
                                  </p:stCondLst>
                                  <p:childTnLst>
                                    <p:set>
                                      <p:cBhvr>
                                        <p:cTn id="204" dur="1" fill="hold">
                                          <p:stCondLst>
                                            <p:cond delay="0"/>
                                          </p:stCondLst>
                                        </p:cTn>
                                        <p:tgtEl>
                                          <p:spTgt spid="70697"/>
                                        </p:tgtEl>
                                        <p:attrNameLst>
                                          <p:attrName>style.visibility</p:attrName>
                                        </p:attrNameLst>
                                      </p:cBhvr>
                                      <p:to>
                                        <p:strVal val="visible"/>
                                      </p:to>
                                    </p:set>
                                    <p:animEffect transition="in" filter="wipe(down)">
                                      <p:cBhvr>
                                        <p:cTn id="205" dur="500"/>
                                        <p:tgtEl>
                                          <p:spTgt spid="70697"/>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1" fill="hold" nodeType="clickEffect">
                                  <p:stCondLst>
                                    <p:cond delay="0"/>
                                  </p:stCondLst>
                                  <p:childTnLst>
                                    <p:set>
                                      <p:cBhvr>
                                        <p:cTn id="209" dur="1" fill="hold">
                                          <p:stCondLst>
                                            <p:cond delay="0"/>
                                          </p:stCondLst>
                                        </p:cTn>
                                        <p:tgtEl>
                                          <p:spTgt spid="70699"/>
                                        </p:tgtEl>
                                        <p:attrNameLst>
                                          <p:attrName>style.visibility</p:attrName>
                                        </p:attrNameLst>
                                      </p:cBhvr>
                                      <p:to>
                                        <p:strVal val="visible"/>
                                      </p:to>
                                    </p:set>
                                    <p:animEffect transition="in" filter="wipe(up)">
                                      <p:cBhvr>
                                        <p:cTn id="210" dur="500"/>
                                        <p:tgtEl>
                                          <p:spTgt spid="70699"/>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8" fill="hold" nodeType="clickEffect">
                                  <p:stCondLst>
                                    <p:cond delay="0"/>
                                  </p:stCondLst>
                                  <p:childTnLst>
                                    <p:set>
                                      <p:cBhvr>
                                        <p:cTn id="214" dur="1" fill="hold">
                                          <p:stCondLst>
                                            <p:cond delay="0"/>
                                          </p:stCondLst>
                                        </p:cTn>
                                        <p:tgtEl>
                                          <p:spTgt spid="70700"/>
                                        </p:tgtEl>
                                        <p:attrNameLst>
                                          <p:attrName>style.visibility</p:attrName>
                                        </p:attrNameLst>
                                      </p:cBhvr>
                                      <p:to>
                                        <p:strVal val="visible"/>
                                      </p:to>
                                    </p:set>
                                    <p:animEffect transition="in" filter="wipe(left)">
                                      <p:cBhvr>
                                        <p:cTn id="215" dur="500"/>
                                        <p:tgtEl>
                                          <p:spTgt spid="70700"/>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4" fill="hold" nodeType="clickEffect">
                                  <p:stCondLst>
                                    <p:cond delay="0"/>
                                  </p:stCondLst>
                                  <p:childTnLst>
                                    <p:set>
                                      <p:cBhvr>
                                        <p:cTn id="219" dur="1" fill="hold">
                                          <p:stCondLst>
                                            <p:cond delay="0"/>
                                          </p:stCondLst>
                                        </p:cTn>
                                        <p:tgtEl>
                                          <p:spTgt spid="70722"/>
                                        </p:tgtEl>
                                        <p:attrNameLst>
                                          <p:attrName>style.visibility</p:attrName>
                                        </p:attrNameLst>
                                      </p:cBhvr>
                                      <p:to>
                                        <p:strVal val="visible"/>
                                      </p:to>
                                    </p:set>
                                    <p:animEffect transition="in" filter="wipe(down)">
                                      <p:cBhvr>
                                        <p:cTn id="220" dur="500"/>
                                        <p:tgtEl>
                                          <p:spTgt spid="70722"/>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4" fill="hold" nodeType="clickEffect">
                                  <p:stCondLst>
                                    <p:cond delay="0"/>
                                  </p:stCondLst>
                                  <p:childTnLst>
                                    <p:set>
                                      <p:cBhvr>
                                        <p:cTn id="224" dur="1" fill="hold">
                                          <p:stCondLst>
                                            <p:cond delay="0"/>
                                          </p:stCondLst>
                                        </p:cTn>
                                        <p:tgtEl>
                                          <p:spTgt spid="70719"/>
                                        </p:tgtEl>
                                        <p:attrNameLst>
                                          <p:attrName>style.visibility</p:attrName>
                                        </p:attrNameLst>
                                      </p:cBhvr>
                                      <p:to>
                                        <p:strVal val="visible"/>
                                      </p:to>
                                    </p:set>
                                    <p:animEffect transition="in" filter="wipe(down)">
                                      <p:cBhvr>
                                        <p:cTn id="225" dur="500"/>
                                        <p:tgtEl>
                                          <p:spTgt spid="70719"/>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4" fill="hold" grpId="0" nodeType="clickEffect">
                                  <p:stCondLst>
                                    <p:cond delay="0"/>
                                  </p:stCondLst>
                                  <p:childTnLst>
                                    <p:set>
                                      <p:cBhvr>
                                        <p:cTn id="229" dur="1" fill="hold">
                                          <p:stCondLst>
                                            <p:cond delay="0"/>
                                          </p:stCondLst>
                                        </p:cTn>
                                        <p:tgtEl>
                                          <p:spTgt spid="70702"/>
                                        </p:tgtEl>
                                        <p:attrNameLst>
                                          <p:attrName>style.visibility</p:attrName>
                                        </p:attrNameLst>
                                      </p:cBhvr>
                                      <p:to>
                                        <p:strVal val="visible"/>
                                      </p:to>
                                    </p:set>
                                    <p:animEffect transition="in" filter="wipe(down)">
                                      <p:cBhvr>
                                        <p:cTn id="230" dur="500"/>
                                        <p:tgtEl>
                                          <p:spTgt spid="70702"/>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4" fill="hold" nodeType="clickEffect">
                                  <p:stCondLst>
                                    <p:cond delay="0"/>
                                  </p:stCondLst>
                                  <p:childTnLst>
                                    <p:set>
                                      <p:cBhvr>
                                        <p:cTn id="234" dur="1" fill="hold">
                                          <p:stCondLst>
                                            <p:cond delay="0"/>
                                          </p:stCondLst>
                                        </p:cTn>
                                        <p:tgtEl>
                                          <p:spTgt spid="70703"/>
                                        </p:tgtEl>
                                        <p:attrNameLst>
                                          <p:attrName>style.visibility</p:attrName>
                                        </p:attrNameLst>
                                      </p:cBhvr>
                                      <p:to>
                                        <p:strVal val="visible"/>
                                      </p:to>
                                    </p:set>
                                    <p:animEffect transition="in" filter="wipe(down)">
                                      <p:cBhvr>
                                        <p:cTn id="235" dur="500"/>
                                        <p:tgtEl>
                                          <p:spTgt spid="70703"/>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8" fill="hold" nodeType="clickEffect">
                                  <p:stCondLst>
                                    <p:cond delay="0"/>
                                  </p:stCondLst>
                                  <p:childTnLst>
                                    <p:set>
                                      <p:cBhvr>
                                        <p:cTn id="239" dur="1" fill="hold">
                                          <p:stCondLst>
                                            <p:cond delay="0"/>
                                          </p:stCondLst>
                                        </p:cTn>
                                        <p:tgtEl>
                                          <p:spTgt spid="70704"/>
                                        </p:tgtEl>
                                        <p:attrNameLst>
                                          <p:attrName>style.visibility</p:attrName>
                                        </p:attrNameLst>
                                      </p:cBhvr>
                                      <p:to>
                                        <p:strVal val="visible"/>
                                      </p:to>
                                    </p:set>
                                    <p:animEffect transition="in" filter="wipe(left)">
                                      <p:cBhvr>
                                        <p:cTn id="240" dur="500"/>
                                        <p:tgtEl>
                                          <p:spTgt spid="70704"/>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 presetClass="entr" presetSubtype="1" fill="hold" nodeType="clickEffect">
                                  <p:stCondLst>
                                    <p:cond delay="0"/>
                                  </p:stCondLst>
                                  <p:childTnLst>
                                    <p:set>
                                      <p:cBhvr>
                                        <p:cTn id="244" dur="1" fill="hold">
                                          <p:stCondLst>
                                            <p:cond delay="0"/>
                                          </p:stCondLst>
                                        </p:cTn>
                                        <p:tgtEl>
                                          <p:spTgt spid="70706"/>
                                        </p:tgtEl>
                                        <p:attrNameLst>
                                          <p:attrName>style.visibility</p:attrName>
                                        </p:attrNameLst>
                                      </p:cBhvr>
                                      <p:to>
                                        <p:strVal val="visible"/>
                                      </p:to>
                                    </p:set>
                                    <p:anim calcmode="lin" valueType="num">
                                      <p:cBhvr additive="base">
                                        <p:cTn id="245" dur="1000" fill="hold"/>
                                        <p:tgtEl>
                                          <p:spTgt spid="70706"/>
                                        </p:tgtEl>
                                        <p:attrNameLst>
                                          <p:attrName>ppt_x</p:attrName>
                                        </p:attrNameLst>
                                      </p:cBhvr>
                                      <p:tavLst>
                                        <p:tav tm="0">
                                          <p:val>
                                            <p:strVal val="#ppt_x"/>
                                          </p:val>
                                        </p:tav>
                                        <p:tav tm="100000">
                                          <p:val>
                                            <p:strVal val="#ppt_x"/>
                                          </p:val>
                                        </p:tav>
                                      </p:tavLst>
                                    </p:anim>
                                    <p:anim calcmode="lin" valueType="num">
                                      <p:cBhvr additive="base">
                                        <p:cTn id="246" dur="1000" fill="hold"/>
                                        <p:tgtEl>
                                          <p:spTgt spid="70706"/>
                                        </p:tgtEl>
                                        <p:attrNameLst>
                                          <p:attrName>ppt_y</p:attrName>
                                        </p:attrNameLst>
                                      </p:cBhvr>
                                      <p:tavLst>
                                        <p:tav tm="0">
                                          <p:val>
                                            <p:strVal val="0-#ppt_h/2"/>
                                          </p:val>
                                        </p:tav>
                                        <p:tav tm="100000">
                                          <p:val>
                                            <p:strVal val="#ppt_y"/>
                                          </p:val>
                                        </p:tav>
                                      </p:tavLst>
                                    </p:anim>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70705"/>
                                        </p:tgtEl>
                                        <p:attrNameLst>
                                          <p:attrName>style.visibility</p:attrName>
                                        </p:attrNameLst>
                                      </p:cBhvr>
                                      <p:to>
                                        <p:strVal val="visible"/>
                                      </p:to>
                                    </p:set>
                                    <p:animEffect transition="in" filter="wipe(down)">
                                      <p:cBhvr>
                                        <p:cTn id="251" dur="500"/>
                                        <p:tgtEl>
                                          <p:spTgt spid="70705"/>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22" presetClass="entr" presetSubtype="4" fill="hold" nodeType="clickEffect">
                                  <p:stCondLst>
                                    <p:cond delay="0"/>
                                  </p:stCondLst>
                                  <p:childTnLst>
                                    <p:set>
                                      <p:cBhvr>
                                        <p:cTn id="255" dur="1" fill="hold">
                                          <p:stCondLst>
                                            <p:cond delay="0"/>
                                          </p:stCondLst>
                                        </p:cTn>
                                        <p:tgtEl>
                                          <p:spTgt spid="70707"/>
                                        </p:tgtEl>
                                        <p:attrNameLst>
                                          <p:attrName>style.visibility</p:attrName>
                                        </p:attrNameLst>
                                      </p:cBhvr>
                                      <p:to>
                                        <p:strVal val="visible"/>
                                      </p:to>
                                    </p:set>
                                    <p:animEffect transition="in" filter="wipe(down)">
                                      <p:cBhvr>
                                        <p:cTn id="256" dur="500"/>
                                        <p:tgtEl>
                                          <p:spTgt spid="70707"/>
                                        </p:tgtEl>
                                      </p:cBhvr>
                                    </p:animEffect>
                                  </p:childTnLst>
                                </p:cTn>
                              </p:par>
                              <p:par>
                                <p:cTn id="257" presetID="22" presetClass="entr" presetSubtype="4" fill="hold" grpId="0" nodeType="withEffect">
                                  <p:stCondLst>
                                    <p:cond delay="0"/>
                                  </p:stCondLst>
                                  <p:childTnLst>
                                    <p:set>
                                      <p:cBhvr>
                                        <p:cTn id="258" dur="1" fill="hold">
                                          <p:stCondLst>
                                            <p:cond delay="0"/>
                                          </p:stCondLst>
                                        </p:cTn>
                                        <p:tgtEl>
                                          <p:spTgt spid="70708"/>
                                        </p:tgtEl>
                                        <p:attrNameLst>
                                          <p:attrName>style.visibility</p:attrName>
                                        </p:attrNameLst>
                                      </p:cBhvr>
                                      <p:to>
                                        <p:strVal val="visible"/>
                                      </p:to>
                                    </p:set>
                                    <p:animEffect transition="in" filter="wipe(down)">
                                      <p:cBhvr>
                                        <p:cTn id="259" dur="500"/>
                                        <p:tgtEl>
                                          <p:spTgt spid="70708"/>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8" fill="hold" grpId="0" nodeType="clickEffect">
                                  <p:stCondLst>
                                    <p:cond delay="0"/>
                                  </p:stCondLst>
                                  <p:childTnLst>
                                    <p:set>
                                      <p:cBhvr>
                                        <p:cTn id="263" dur="1" fill="hold">
                                          <p:stCondLst>
                                            <p:cond delay="0"/>
                                          </p:stCondLst>
                                        </p:cTn>
                                        <p:tgtEl>
                                          <p:spTgt spid="70716"/>
                                        </p:tgtEl>
                                        <p:attrNameLst>
                                          <p:attrName>style.visibility</p:attrName>
                                        </p:attrNameLst>
                                      </p:cBhvr>
                                      <p:to>
                                        <p:strVal val="visible"/>
                                      </p:to>
                                    </p:set>
                                    <p:animEffect transition="in" filter="wipe(left)">
                                      <p:cBhvr>
                                        <p:cTn id="264" dur="500"/>
                                        <p:tgtEl>
                                          <p:spTgt spid="70716"/>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4" fill="hold" nodeType="clickEffect">
                                  <p:stCondLst>
                                    <p:cond delay="0"/>
                                  </p:stCondLst>
                                  <p:childTnLst>
                                    <p:set>
                                      <p:cBhvr>
                                        <p:cTn id="268" dur="1" fill="hold">
                                          <p:stCondLst>
                                            <p:cond delay="0"/>
                                          </p:stCondLst>
                                        </p:cTn>
                                        <p:tgtEl>
                                          <p:spTgt spid="70709"/>
                                        </p:tgtEl>
                                        <p:attrNameLst>
                                          <p:attrName>style.visibility</p:attrName>
                                        </p:attrNameLst>
                                      </p:cBhvr>
                                      <p:to>
                                        <p:strVal val="visible"/>
                                      </p:to>
                                    </p:set>
                                    <p:animEffect transition="in" filter="wipe(down)">
                                      <p:cBhvr>
                                        <p:cTn id="269" dur="500"/>
                                        <p:tgtEl>
                                          <p:spTgt spid="70709"/>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2" presetClass="entr" presetSubtype="4" fill="hold" grpId="0" nodeType="clickEffect">
                                  <p:stCondLst>
                                    <p:cond delay="0"/>
                                  </p:stCondLst>
                                  <p:childTnLst>
                                    <p:set>
                                      <p:cBhvr>
                                        <p:cTn id="273" dur="1" fill="hold">
                                          <p:stCondLst>
                                            <p:cond delay="0"/>
                                          </p:stCondLst>
                                        </p:cTn>
                                        <p:tgtEl>
                                          <p:spTgt spid="70710"/>
                                        </p:tgtEl>
                                        <p:attrNameLst>
                                          <p:attrName>style.visibility</p:attrName>
                                        </p:attrNameLst>
                                      </p:cBhvr>
                                      <p:to>
                                        <p:strVal val="visible"/>
                                      </p:to>
                                    </p:set>
                                    <p:animEffect transition="in" filter="wipe(down)">
                                      <p:cBhvr>
                                        <p:cTn id="274" dur="500"/>
                                        <p:tgtEl>
                                          <p:spTgt spid="70710"/>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70718"/>
                                        </p:tgtEl>
                                        <p:attrNameLst>
                                          <p:attrName>style.visibility</p:attrName>
                                        </p:attrNameLst>
                                      </p:cBhvr>
                                      <p:to>
                                        <p:strVal val="visible"/>
                                      </p:to>
                                    </p:set>
                                    <p:animEffect transition="in" filter="wipe(left)">
                                      <p:cBhvr>
                                        <p:cTn id="279" dur="500"/>
                                        <p:tgtEl>
                                          <p:spTgt spid="70718"/>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2" presetClass="entr" presetSubtype="4" fill="hold" grpId="0" nodeType="clickEffect">
                                  <p:stCondLst>
                                    <p:cond delay="0"/>
                                  </p:stCondLst>
                                  <p:childTnLst>
                                    <p:set>
                                      <p:cBhvr>
                                        <p:cTn id="283" dur="1" fill="hold">
                                          <p:stCondLst>
                                            <p:cond delay="0"/>
                                          </p:stCondLst>
                                        </p:cTn>
                                        <p:tgtEl>
                                          <p:spTgt spid="70712"/>
                                        </p:tgtEl>
                                        <p:attrNameLst>
                                          <p:attrName>style.visibility</p:attrName>
                                        </p:attrNameLst>
                                      </p:cBhvr>
                                      <p:to>
                                        <p:strVal val="visible"/>
                                      </p:to>
                                    </p:set>
                                    <p:animEffect transition="in" filter="wipe(down)">
                                      <p:cBhvr>
                                        <p:cTn id="284" dur="500"/>
                                        <p:tgtEl>
                                          <p:spTgt spid="70712"/>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2" presetClass="entr" presetSubtype="4" fill="hold" grpId="0" nodeType="clickEffect">
                                  <p:stCondLst>
                                    <p:cond delay="0"/>
                                  </p:stCondLst>
                                  <p:childTnLst>
                                    <p:set>
                                      <p:cBhvr>
                                        <p:cTn id="288" dur="1" fill="hold">
                                          <p:stCondLst>
                                            <p:cond delay="0"/>
                                          </p:stCondLst>
                                        </p:cTn>
                                        <p:tgtEl>
                                          <p:spTgt spid="70713"/>
                                        </p:tgtEl>
                                        <p:attrNameLst>
                                          <p:attrName>style.visibility</p:attrName>
                                        </p:attrNameLst>
                                      </p:cBhvr>
                                      <p:to>
                                        <p:strVal val="visible"/>
                                      </p:to>
                                    </p:set>
                                    <p:animEffect transition="in" filter="wipe(down)">
                                      <p:cBhvr>
                                        <p:cTn id="289" dur="500"/>
                                        <p:tgtEl>
                                          <p:spTgt spid="70713"/>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22" presetClass="entr" presetSubtype="4" fill="hold" nodeType="clickEffect">
                                  <p:stCondLst>
                                    <p:cond delay="0"/>
                                  </p:stCondLst>
                                  <p:childTnLst>
                                    <p:set>
                                      <p:cBhvr>
                                        <p:cTn id="293" dur="1" fill="hold">
                                          <p:stCondLst>
                                            <p:cond delay="0"/>
                                          </p:stCondLst>
                                        </p:cTn>
                                        <p:tgtEl>
                                          <p:spTgt spid="70714"/>
                                        </p:tgtEl>
                                        <p:attrNameLst>
                                          <p:attrName>style.visibility</p:attrName>
                                        </p:attrNameLst>
                                      </p:cBhvr>
                                      <p:to>
                                        <p:strVal val="visible"/>
                                      </p:to>
                                    </p:set>
                                    <p:animEffect transition="in" filter="wipe(down)">
                                      <p:cBhvr>
                                        <p:cTn id="294" dur="500"/>
                                        <p:tgtEl>
                                          <p:spTgt spid="70714"/>
                                        </p:tgtEl>
                                      </p:cBhvr>
                                    </p:animEffect>
                                  </p:childTnLst>
                                </p:cTn>
                              </p:par>
                              <p:par>
                                <p:cTn id="295" presetID="22" presetClass="entr" presetSubtype="4" fill="hold" grpId="0" nodeType="withEffect">
                                  <p:stCondLst>
                                    <p:cond delay="0"/>
                                  </p:stCondLst>
                                  <p:childTnLst>
                                    <p:set>
                                      <p:cBhvr>
                                        <p:cTn id="296" dur="1" fill="hold">
                                          <p:stCondLst>
                                            <p:cond delay="0"/>
                                          </p:stCondLst>
                                        </p:cTn>
                                        <p:tgtEl>
                                          <p:spTgt spid="70715"/>
                                        </p:tgtEl>
                                        <p:attrNameLst>
                                          <p:attrName>style.visibility</p:attrName>
                                        </p:attrNameLst>
                                      </p:cBhvr>
                                      <p:to>
                                        <p:strVal val="visible"/>
                                      </p:to>
                                    </p:set>
                                    <p:animEffect transition="in" filter="wipe(down)">
                                      <p:cBhvr>
                                        <p:cTn id="297" dur="500"/>
                                        <p:tgtEl>
                                          <p:spTgt spid="70715"/>
                                        </p:tgtEl>
                                      </p:cBhvr>
                                    </p:animEffec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70717"/>
                                        </p:tgtEl>
                                        <p:attrNameLst>
                                          <p:attrName>style.visibility</p:attrName>
                                        </p:attrNameLst>
                                      </p:cBhvr>
                                      <p:to>
                                        <p:strVal val="visible"/>
                                      </p:to>
                                    </p:set>
                                    <p:animEffect transition="in" filter="wipe(left)">
                                      <p:cBhvr>
                                        <p:cTn id="302" dur="500"/>
                                        <p:tgtEl>
                                          <p:spTgt spid="70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p:bldP spid="70664" grpId="0"/>
      <p:bldP spid="70665" grpId="0"/>
      <p:bldP spid="70668" grpId="0"/>
      <p:bldP spid="70669" grpId="0"/>
      <p:bldP spid="70672" grpId="0"/>
      <p:bldP spid="70676" grpId="0"/>
      <p:bldP spid="70678" grpId="0"/>
      <p:bldP spid="70681" grpId="0"/>
      <p:bldP spid="70684" grpId="0"/>
      <p:bldP spid="70688" grpId="0"/>
      <p:bldP spid="70690" grpId="0"/>
      <p:bldP spid="70694" grpId="0"/>
      <p:bldP spid="70697" grpId="0"/>
      <p:bldP spid="70702" grpId="0"/>
      <p:bldP spid="70705" grpId="0"/>
      <p:bldP spid="70708" grpId="0"/>
      <p:bldP spid="70710" grpId="0"/>
      <p:bldP spid="70712" grpId="0"/>
      <p:bldP spid="70713" grpId="0"/>
      <p:bldP spid="70715" grpId="0"/>
      <p:bldP spid="70716" grpId="0"/>
      <p:bldP spid="70717" grpId="0"/>
      <p:bldP spid="70718" grpId="0"/>
      <p:bldP spid="70720" grpId="0"/>
      <p:bldP spid="707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a:extLst>
              <a:ext uri="{FF2B5EF4-FFF2-40B4-BE49-F238E27FC236}">
                <a16:creationId xmlns:a16="http://schemas.microsoft.com/office/drawing/2014/main" id="{0C6BFFAA-20E4-4755-85B6-66350620E6BE}"/>
              </a:ext>
            </a:extLst>
          </p:cNvPr>
          <p:cNvSpPr txBox="1">
            <a:spLocks noChangeArrowheads="1"/>
          </p:cNvSpPr>
          <p:nvPr/>
        </p:nvSpPr>
        <p:spPr bwMode="auto">
          <a:xfrm>
            <a:off x="0" y="0"/>
            <a:ext cx="9144000" cy="11906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 33. The front view of a line AB measures 70 mm and makes an angle of 45º with xy. A is in the H.P. and V.T. of the line is 15 mm below the H.P. The line is inclined at 30º to the V.P. draw the projections of AB, and find its true length and inclination with the H.P. Also locate its H.T.</a:t>
            </a:r>
          </a:p>
        </p:txBody>
      </p:sp>
      <p:sp>
        <p:nvSpPr>
          <p:cNvPr id="72709" name="Text Box 5">
            <a:extLst>
              <a:ext uri="{FF2B5EF4-FFF2-40B4-BE49-F238E27FC236}">
                <a16:creationId xmlns:a16="http://schemas.microsoft.com/office/drawing/2014/main" id="{1F4515C6-0DCA-4E92-BBFE-9A155757A3D9}"/>
              </a:ext>
            </a:extLst>
          </p:cNvPr>
          <p:cNvSpPr txBox="1">
            <a:spLocks noChangeArrowheads="1"/>
          </p:cNvSpPr>
          <p:nvPr/>
        </p:nvSpPr>
        <p:spPr bwMode="auto">
          <a:xfrm>
            <a:off x="0" y="1190625"/>
            <a:ext cx="1727200"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0099"/>
                </a:solidFill>
              </a:rPr>
              <a:t>Given,                      FV=70 mm,               </a:t>
            </a:r>
            <a:r>
              <a:rPr lang="el-GR" altLang="en-US" b="1">
                <a:solidFill>
                  <a:srgbClr val="000099"/>
                </a:solidFill>
              </a:rPr>
              <a:t>α</a:t>
            </a:r>
            <a:r>
              <a:rPr lang="el-GR" altLang="en-US"/>
              <a:t> </a:t>
            </a:r>
            <a:r>
              <a:rPr lang="en-US" altLang="en-US" sz="1400" b="1">
                <a:solidFill>
                  <a:srgbClr val="000099"/>
                </a:solidFill>
                <a:cs typeface="Arial" panose="020B0604020202020204" pitchFamily="34" charset="0"/>
              </a:rPr>
              <a:t>= 45</a:t>
            </a:r>
            <a:r>
              <a:rPr lang="en-US" altLang="en-US" sz="1400" b="1">
                <a:solidFill>
                  <a:srgbClr val="000099"/>
                </a:solidFill>
                <a:latin typeface="Times New Roman" panose="02020603050405020304" pitchFamily="18" charset="0"/>
                <a:cs typeface="Times New Roman" panose="02020603050405020304" pitchFamily="18" charset="0"/>
              </a:rPr>
              <a:t>º</a:t>
            </a:r>
            <a:r>
              <a:rPr lang="en-US" altLang="en-US" sz="1400">
                <a:solidFill>
                  <a:srgbClr val="000099"/>
                </a:solidFill>
                <a:latin typeface="Times New Roman" panose="02020603050405020304" pitchFamily="18" charset="0"/>
                <a:cs typeface="Times New Roman" panose="02020603050405020304" pitchFamily="18" charset="0"/>
              </a:rPr>
              <a:t>,                     </a:t>
            </a:r>
            <a:r>
              <a:rPr lang="en-US" altLang="en-US" sz="1400" b="1">
                <a:solidFill>
                  <a:srgbClr val="000099"/>
                </a:solidFill>
              </a:rPr>
              <a:t>A is in HP,</a:t>
            </a:r>
            <a:r>
              <a:rPr lang="en-US" altLang="en-US" sz="1400">
                <a:solidFill>
                  <a:srgbClr val="000099"/>
                </a:solidFill>
                <a:latin typeface="Times New Roman" panose="02020603050405020304" pitchFamily="18" charset="0"/>
                <a:cs typeface="Times New Roman" panose="02020603050405020304" pitchFamily="18" charset="0"/>
              </a:rPr>
              <a:t>            </a:t>
            </a:r>
            <a:r>
              <a:rPr lang="en-US" altLang="en-US" sz="1400" b="1">
                <a:solidFill>
                  <a:srgbClr val="000099"/>
                </a:solidFill>
              </a:rPr>
              <a:t>VT is 15mm</a:t>
            </a:r>
            <a:r>
              <a:rPr lang="en-US" altLang="en-US" sz="1400">
                <a:solidFill>
                  <a:srgbClr val="000099"/>
                </a:solidFill>
              </a:rPr>
              <a:t> </a:t>
            </a:r>
            <a:r>
              <a:rPr lang="en-US" altLang="en-US" sz="1400" b="1">
                <a:solidFill>
                  <a:srgbClr val="000099"/>
                </a:solidFill>
                <a:cs typeface="Arial" panose="020B0604020202020204" pitchFamily="34" charset="0"/>
              </a:rPr>
              <a:t>↓</a:t>
            </a:r>
            <a:r>
              <a:rPr lang="en-US" altLang="en-US" sz="1400" b="1">
                <a:solidFill>
                  <a:srgbClr val="000099"/>
                </a:solidFill>
              </a:rPr>
              <a:t>HP </a:t>
            </a:r>
            <a:r>
              <a:rPr lang="en-US" altLang="en-US" sz="1400" b="1">
                <a:solidFill>
                  <a:srgbClr val="000099"/>
                </a:solidFill>
                <a:cs typeface="Arial" panose="020B0604020202020204" pitchFamily="34" charset="0"/>
              </a:rPr>
              <a:t>Ø = 30º</a:t>
            </a:r>
            <a:r>
              <a:rPr lang="en-US" altLang="en-US" sz="1400" b="1">
                <a:solidFill>
                  <a:srgbClr val="000099"/>
                </a:solidFill>
              </a:rPr>
              <a:t>,</a:t>
            </a:r>
          </a:p>
        </p:txBody>
      </p:sp>
      <p:sp>
        <p:nvSpPr>
          <p:cNvPr id="72710" name="Text Box 6">
            <a:extLst>
              <a:ext uri="{FF2B5EF4-FFF2-40B4-BE49-F238E27FC236}">
                <a16:creationId xmlns:a16="http://schemas.microsoft.com/office/drawing/2014/main" id="{D0F0B867-46AC-4E1C-8558-1E3E003CEA46}"/>
              </a:ext>
            </a:extLst>
          </p:cNvPr>
          <p:cNvSpPr txBox="1">
            <a:spLocks noChangeArrowheads="1"/>
          </p:cNvSpPr>
          <p:nvPr/>
        </p:nvSpPr>
        <p:spPr bwMode="auto">
          <a:xfrm>
            <a:off x="2032000" y="1282700"/>
            <a:ext cx="140493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a:t>
            </a:r>
          </a:p>
          <a:p>
            <a:pPr>
              <a:spcBef>
                <a:spcPct val="50000"/>
              </a:spcBef>
            </a:pPr>
            <a:r>
              <a:rPr lang="en-US" altLang="en-US" sz="1400" b="1">
                <a:solidFill>
                  <a:schemeClr val="accent2"/>
                </a:solidFill>
                <a:cs typeface="Arial" panose="020B0604020202020204" pitchFamily="34" charset="0"/>
              </a:rPr>
              <a:t>TL,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&amp; HT</a:t>
            </a:r>
            <a:endParaRPr lang="el-GR" altLang="en-US" sz="1400" b="1">
              <a:solidFill>
                <a:schemeClr val="accent2"/>
              </a:solidFill>
              <a:cs typeface="Arial" panose="020B0604020202020204" pitchFamily="34" charset="0"/>
            </a:endParaRPr>
          </a:p>
        </p:txBody>
      </p:sp>
      <p:sp>
        <p:nvSpPr>
          <p:cNvPr id="72767" name="Line 63">
            <a:extLst>
              <a:ext uri="{FF2B5EF4-FFF2-40B4-BE49-F238E27FC236}">
                <a16:creationId xmlns:a16="http://schemas.microsoft.com/office/drawing/2014/main" id="{0ABA793D-94FC-4719-AB4B-F64E9E305AEE}"/>
              </a:ext>
            </a:extLst>
          </p:cNvPr>
          <p:cNvSpPr>
            <a:spLocks noChangeShapeType="1"/>
          </p:cNvSpPr>
          <p:nvPr/>
        </p:nvSpPr>
        <p:spPr bwMode="auto">
          <a:xfrm flipV="1">
            <a:off x="942975" y="4056063"/>
            <a:ext cx="4449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8" name="Text Box 64">
            <a:extLst>
              <a:ext uri="{FF2B5EF4-FFF2-40B4-BE49-F238E27FC236}">
                <a16:creationId xmlns:a16="http://schemas.microsoft.com/office/drawing/2014/main" id="{48809294-7860-4899-B7FE-2084E4635E8B}"/>
              </a:ext>
            </a:extLst>
          </p:cNvPr>
          <p:cNvSpPr txBox="1">
            <a:spLocks noChangeArrowheads="1"/>
          </p:cNvSpPr>
          <p:nvPr/>
        </p:nvSpPr>
        <p:spPr bwMode="auto">
          <a:xfrm>
            <a:off x="623888" y="3868738"/>
            <a:ext cx="414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72769" name="Text Box 65">
            <a:extLst>
              <a:ext uri="{FF2B5EF4-FFF2-40B4-BE49-F238E27FC236}">
                <a16:creationId xmlns:a16="http://schemas.microsoft.com/office/drawing/2014/main" id="{FF0810E1-C7C1-4B5F-8002-8DD45FD0BA73}"/>
              </a:ext>
            </a:extLst>
          </p:cNvPr>
          <p:cNvSpPr txBox="1">
            <a:spLocks noChangeArrowheads="1"/>
          </p:cNvSpPr>
          <p:nvPr/>
        </p:nvSpPr>
        <p:spPr bwMode="auto">
          <a:xfrm>
            <a:off x="5300663" y="384333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72770" name="Line 66">
            <a:extLst>
              <a:ext uri="{FF2B5EF4-FFF2-40B4-BE49-F238E27FC236}">
                <a16:creationId xmlns:a16="http://schemas.microsoft.com/office/drawing/2014/main" id="{461A9E3C-30BD-46B2-9E67-6B2D1CDF4D98}"/>
              </a:ext>
            </a:extLst>
          </p:cNvPr>
          <p:cNvSpPr>
            <a:spLocks noChangeShapeType="1"/>
          </p:cNvSpPr>
          <p:nvPr/>
        </p:nvSpPr>
        <p:spPr bwMode="auto">
          <a:xfrm rot="18900000">
            <a:off x="2005013" y="3162300"/>
            <a:ext cx="25225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1" name="Arc 67">
            <a:extLst>
              <a:ext uri="{FF2B5EF4-FFF2-40B4-BE49-F238E27FC236}">
                <a16:creationId xmlns:a16="http://schemas.microsoft.com/office/drawing/2014/main" id="{DF489FD7-A426-4C15-8467-D8318926C598}"/>
              </a:ext>
            </a:extLst>
          </p:cNvPr>
          <p:cNvSpPr>
            <a:spLocks/>
          </p:cNvSpPr>
          <p:nvPr/>
        </p:nvSpPr>
        <p:spPr bwMode="auto">
          <a:xfrm rot="9753170" flipH="1" flipV="1">
            <a:off x="2422525" y="3706813"/>
            <a:ext cx="447675" cy="414337"/>
          </a:xfrm>
          <a:custGeom>
            <a:avLst/>
            <a:gdLst>
              <a:gd name="G0" fmla="+- 0 0 0"/>
              <a:gd name="G1" fmla="+- 9160 0 0"/>
              <a:gd name="G2" fmla="+- 21600 0 0"/>
              <a:gd name="T0" fmla="*/ 19562 w 21600"/>
              <a:gd name="T1" fmla="*/ 0 h 18510"/>
              <a:gd name="T2" fmla="*/ 19471 w 21600"/>
              <a:gd name="T3" fmla="*/ 18510 h 18510"/>
              <a:gd name="T4" fmla="*/ 0 w 21600"/>
              <a:gd name="T5" fmla="*/ 9160 h 18510"/>
            </a:gdLst>
            <a:ahLst/>
            <a:cxnLst>
              <a:cxn ang="0">
                <a:pos x="T0" y="T1"/>
              </a:cxn>
              <a:cxn ang="0">
                <a:pos x="T2" y="T3"/>
              </a:cxn>
              <a:cxn ang="0">
                <a:pos x="T4" y="T5"/>
              </a:cxn>
            </a:cxnLst>
            <a:rect l="0" t="0" r="r" b="b"/>
            <a:pathLst>
              <a:path w="21600" h="18510" fill="none" extrusionOk="0">
                <a:moveTo>
                  <a:pt x="19561" y="0"/>
                </a:moveTo>
                <a:cubicBezTo>
                  <a:pt x="20904" y="2867"/>
                  <a:pt x="21600" y="5994"/>
                  <a:pt x="21600" y="9160"/>
                </a:cubicBezTo>
                <a:cubicBezTo>
                  <a:pt x="21600" y="12396"/>
                  <a:pt x="20872" y="15592"/>
                  <a:pt x="19471" y="18510"/>
                </a:cubicBezTo>
              </a:path>
              <a:path w="21600" h="18510" stroke="0" extrusionOk="0">
                <a:moveTo>
                  <a:pt x="19561" y="0"/>
                </a:moveTo>
                <a:cubicBezTo>
                  <a:pt x="20904" y="2867"/>
                  <a:pt x="21600" y="5994"/>
                  <a:pt x="21600" y="9160"/>
                </a:cubicBezTo>
                <a:cubicBezTo>
                  <a:pt x="21600" y="12396"/>
                  <a:pt x="20872" y="15592"/>
                  <a:pt x="19471" y="18510"/>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72" name="Text Box 68">
            <a:extLst>
              <a:ext uri="{FF2B5EF4-FFF2-40B4-BE49-F238E27FC236}">
                <a16:creationId xmlns:a16="http://schemas.microsoft.com/office/drawing/2014/main" id="{5B2A23AB-6996-439B-A0F7-C6BBE3602706}"/>
              </a:ext>
            </a:extLst>
          </p:cNvPr>
          <p:cNvSpPr txBox="1">
            <a:spLocks noChangeArrowheads="1"/>
          </p:cNvSpPr>
          <p:nvPr/>
        </p:nvSpPr>
        <p:spPr bwMode="auto">
          <a:xfrm>
            <a:off x="2665413" y="4000500"/>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45º</a:t>
            </a:r>
          </a:p>
        </p:txBody>
      </p:sp>
      <p:sp>
        <p:nvSpPr>
          <p:cNvPr id="72773" name="Oval 69">
            <a:extLst>
              <a:ext uri="{FF2B5EF4-FFF2-40B4-BE49-F238E27FC236}">
                <a16:creationId xmlns:a16="http://schemas.microsoft.com/office/drawing/2014/main" id="{3DFFFADF-89A6-4D37-90AC-ABFAD9DF7949}"/>
              </a:ext>
            </a:extLst>
          </p:cNvPr>
          <p:cNvSpPr>
            <a:spLocks noChangeArrowheads="1"/>
          </p:cNvSpPr>
          <p:nvPr/>
        </p:nvSpPr>
        <p:spPr bwMode="auto">
          <a:xfrm>
            <a:off x="4135438" y="2249488"/>
            <a:ext cx="46037"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74" name="Text Box 70">
            <a:extLst>
              <a:ext uri="{FF2B5EF4-FFF2-40B4-BE49-F238E27FC236}">
                <a16:creationId xmlns:a16="http://schemas.microsoft.com/office/drawing/2014/main" id="{C12EADCE-27F0-4F29-9F15-2CE37183923C}"/>
              </a:ext>
            </a:extLst>
          </p:cNvPr>
          <p:cNvSpPr txBox="1">
            <a:spLocks noChangeArrowheads="1"/>
          </p:cNvSpPr>
          <p:nvPr/>
        </p:nvSpPr>
        <p:spPr bwMode="auto">
          <a:xfrm>
            <a:off x="3992563" y="2001838"/>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72775" name="Line 71">
            <a:extLst>
              <a:ext uri="{FF2B5EF4-FFF2-40B4-BE49-F238E27FC236}">
                <a16:creationId xmlns:a16="http://schemas.microsoft.com/office/drawing/2014/main" id="{69B92A87-732B-4B94-BE90-324AB5B029F8}"/>
              </a:ext>
            </a:extLst>
          </p:cNvPr>
          <p:cNvSpPr>
            <a:spLocks noChangeShapeType="1"/>
          </p:cNvSpPr>
          <p:nvPr/>
        </p:nvSpPr>
        <p:spPr bwMode="auto">
          <a:xfrm rot="18900000" flipV="1">
            <a:off x="1579562" y="4384676"/>
            <a:ext cx="9302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6" name="Line 72">
            <a:extLst>
              <a:ext uri="{FF2B5EF4-FFF2-40B4-BE49-F238E27FC236}">
                <a16:creationId xmlns:a16="http://schemas.microsoft.com/office/drawing/2014/main" id="{771EBC10-2A3F-49F6-AC5F-012B186C5246}"/>
              </a:ext>
            </a:extLst>
          </p:cNvPr>
          <p:cNvSpPr>
            <a:spLocks noChangeShapeType="1"/>
          </p:cNvSpPr>
          <p:nvPr/>
        </p:nvSpPr>
        <p:spPr bwMode="auto">
          <a:xfrm>
            <a:off x="1295400" y="4059238"/>
            <a:ext cx="0" cy="539750"/>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7" name="Text Box 73">
            <a:extLst>
              <a:ext uri="{FF2B5EF4-FFF2-40B4-BE49-F238E27FC236}">
                <a16:creationId xmlns:a16="http://schemas.microsoft.com/office/drawing/2014/main" id="{7271273F-6AD2-45C4-BB4B-9CB5A280C9BF}"/>
              </a:ext>
            </a:extLst>
          </p:cNvPr>
          <p:cNvSpPr txBox="1">
            <a:spLocks noChangeArrowheads="1"/>
          </p:cNvSpPr>
          <p:nvPr/>
        </p:nvSpPr>
        <p:spPr bwMode="auto">
          <a:xfrm rot="16200000">
            <a:off x="962819" y="4164806"/>
            <a:ext cx="454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5F5F5F"/>
                </a:solidFill>
              </a:rPr>
              <a:t>15</a:t>
            </a:r>
          </a:p>
        </p:txBody>
      </p:sp>
      <p:sp>
        <p:nvSpPr>
          <p:cNvPr id="72778" name="Line 74">
            <a:extLst>
              <a:ext uri="{FF2B5EF4-FFF2-40B4-BE49-F238E27FC236}">
                <a16:creationId xmlns:a16="http://schemas.microsoft.com/office/drawing/2014/main" id="{49B07FC2-D251-486B-89E6-A957D93BD3AA}"/>
              </a:ext>
            </a:extLst>
          </p:cNvPr>
          <p:cNvSpPr>
            <a:spLocks noChangeShapeType="1"/>
          </p:cNvSpPr>
          <p:nvPr/>
        </p:nvSpPr>
        <p:spPr bwMode="auto">
          <a:xfrm flipH="1" flipV="1">
            <a:off x="1265238" y="4598988"/>
            <a:ext cx="64928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9" name="Oval 75">
            <a:extLst>
              <a:ext uri="{FF2B5EF4-FFF2-40B4-BE49-F238E27FC236}">
                <a16:creationId xmlns:a16="http://schemas.microsoft.com/office/drawing/2014/main" id="{150377F6-79B0-48FF-AA08-9C656D903E1E}"/>
              </a:ext>
            </a:extLst>
          </p:cNvPr>
          <p:cNvSpPr>
            <a:spLocks noChangeArrowheads="1"/>
          </p:cNvSpPr>
          <p:nvPr/>
        </p:nvSpPr>
        <p:spPr bwMode="auto">
          <a:xfrm>
            <a:off x="1806575" y="4575175"/>
            <a:ext cx="46038"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0" name="Text Box 76">
            <a:extLst>
              <a:ext uri="{FF2B5EF4-FFF2-40B4-BE49-F238E27FC236}">
                <a16:creationId xmlns:a16="http://schemas.microsoft.com/office/drawing/2014/main" id="{E7D70E3B-32C2-48B9-869E-0FD82C7C43CA}"/>
              </a:ext>
            </a:extLst>
          </p:cNvPr>
          <p:cNvSpPr txBox="1">
            <a:spLocks noChangeArrowheads="1"/>
          </p:cNvSpPr>
          <p:nvPr/>
        </p:nvSpPr>
        <p:spPr bwMode="auto">
          <a:xfrm>
            <a:off x="1689100" y="45704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72781" name="Text Box 77">
            <a:extLst>
              <a:ext uri="{FF2B5EF4-FFF2-40B4-BE49-F238E27FC236}">
                <a16:creationId xmlns:a16="http://schemas.microsoft.com/office/drawing/2014/main" id="{BE1D6D6D-1837-4218-8483-7426242A5FD7}"/>
              </a:ext>
            </a:extLst>
          </p:cNvPr>
          <p:cNvSpPr txBox="1">
            <a:spLocks noChangeArrowheads="1"/>
          </p:cNvSpPr>
          <p:nvPr/>
        </p:nvSpPr>
        <p:spPr bwMode="auto">
          <a:xfrm>
            <a:off x="2190750" y="38100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72782" name="Oval 78">
            <a:extLst>
              <a:ext uri="{FF2B5EF4-FFF2-40B4-BE49-F238E27FC236}">
                <a16:creationId xmlns:a16="http://schemas.microsoft.com/office/drawing/2014/main" id="{0B6EF752-3F7B-481B-9CDA-3D0182A1301B}"/>
              </a:ext>
            </a:extLst>
          </p:cNvPr>
          <p:cNvSpPr>
            <a:spLocks noChangeArrowheads="1"/>
          </p:cNvSpPr>
          <p:nvPr/>
        </p:nvSpPr>
        <p:spPr bwMode="auto">
          <a:xfrm>
            <a:off x="2359025" y="4033838"/>
            <a:ext cx="46038"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3" name="Line 79">
            <a:extLst>
              <a:ext uri="{FF2B5EF4-FFF2-40B4-BE49-F238E27FC236}">
                <a16:creationId xmlns:a16="http://schemas.microsoft.com/office/drawing/2014/main" id="{F095F7CD-E89F-4B0C-8345-65785619E8A0}"/>
              </a:ext>
            </a:extLst>
          </p:cNvPr>
          <p:cNvSpPr>
            <a:spLocks noChangeShapeType="1"/>
          </p:cNvSpPr>
          <p:nvPr/>
        </p:nvSpPr>
        <p:spPr bwMode="auto">
          <a:xfrm>
            <a:off x="1831975" y="4056063"/>
            <a:ext cx="0" cy="54292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84" name="Oval 80">
            <a:extLst>
              <a:ext uri="{FF2B5EF4-FFF2-40B4-BE49-F238E27FC236}">
                <a16:creationId xmlns:a16="http://schemas.microsoft.com/office/drawing/2014/main" id="{A8150FA1-24F9-436C-BE35-195B2DE3ED4C}"/>
              </a:ext>
            </a:extLst>
          </p:cNvPr>
          <p:cNvSpPr>
            <a:spLocks noChangeArrowheads="1"/>
          </p:cNvSpPr>
          <p:nvPr/>
        </p:nvSpPr>
        <p:spPr bwMode="auto">
          <a:xfrm>
            <a:off x="1808163" y="4033838"/>
            <a:ext cx="46037"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5" name="Text Box 81">
            <a:extLst>
              <a:ext uri="{FF2B5EF4-FFF2-40B4-BE49-F238E27FC236}">
                <a16:creationId xmlns:a16="http://schemas.microsoft.com/office/drawing/2014/main" id="{8B932230-5897-4AF5-AEF5-AFE1ED65454F}"/>
              </a:ext>
            </a:extLst>
          </p:cNvPr>
          <p:cNvSpPr txBox="1">
            <a:spLocks noChangeArrowheads="1"/>
          </p:cNvSpPr>
          <p:nvPr/>
        </p:nvSpPr>
        <p:spPr bwMode="auto">
          <a:xfrm>
            <a:off x="1689100" y="37719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72786" name="Line 82">
            <a:extLst>
              <a:ext uri="{FF2B5EF4-FFF2-40B4-BE49-F238E27FC236}">
                <a16:creationId xmlns:a16="http://schemas.microsoft.com/office/drawing/2014/main" id="{26065388-8A5B-4A40-9A99-230243A108FE}"/>
              </a:ext>
            </a:extLst>
          </p:cNvPr>
          <p:cNvSpPr>
            <a:spLocks noChangeShapeType="1"/>
          </p:cNvSpPr>
          <p:nvPr/>
        </p:nvSpPr>
        <p:spPr bwMode="auto">
          <a:xfrm flipH="1">
            <a:off x="1835150" y="4597400"/>
            <a:ext cx="3495675" cy="15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87" name="Arc 83">
            <a:extLst>
              <a:ext uri="{FF2B5EF4-FFF2-40B4-BE49-F238E27FC236}">
                <a16:creationId xmlns:a16="http://schemas.microsoft.com/office/drawing/2014/main" id="{0DB80E34-EBBA-4FC3-82E3-AE9836BD7056}"/>
              </a:ext>
            </a:extLst>
          </p:cNvPr>
          <p:cNvSpPr>
            <a:spLocks/>
          </p:cNvSpPr>
          <p:nvPr/>
        </p:nvSpPr>
        <p:spPr bwMode="auto">
          <a:xfrm>
            <a:off x="1825625" y="2268538"/>
            <a:ext cx="3281363" cy="2333625"/>
          </a:xfrm>
          <a:custGeom>
            <a:avLst/>
            <a:gdLst>
              <a:gd name="G0" fmla="+- 0 0 0"/>
              <a:gd name="G1" fmla="+- 15092 0 0"/>
              <a:gd name="G2" fmla="+- 21600 0 0"/>
              <a:gd name="T0" fmla="*/ 15453 w 21600"/>
              <a:gd name="T1" fmla="*/ 0 h 15092"/>
              <a:gd name="T2" fmla="*/ 21600 w 21600"/>
              <a:gd name="T3" fmla="*/ 15092 h 15092"/>
              <a:gd name="T4" fmla="*/ 0 w 21600"/>
              <a:gd name="T5" fmla="*/ 15092 h 15092"/>
            </a:gdLst>
            <a:ahLst/>
            <a:cxnLst>
              <a:cxn ang="0">
                <a:pos x="T0" y="T1"/>
              </a:cxn>
              <a:cxn ang="0">
                <a:pos x="T2" y="T3"/>
              </a:cxn>
              <a:cxn ang="0">
                <a:pos x="T4" y="T5"/>
              </a:cxn>
            </a:cxnLst>
            <a:rect l="0" t="0" r="r" b="b"/>
            <a:pathLst>
              <a:path w="21600" h="15092" fill="none" extrusionOk="0">
                <a:moveTo>
                  <a:pt x="15452" y="0"/>
                </a:moveTo>
                <a:cubicBezTo>
                  <a:pt x="19393" y="4035"/>
                  <a:pt x="21600" y="9451"/>
                  <a:pt x="21600" y="15092"/>
                </a:cubicBezTo>
              </a:path>
              <a:path w="21600" h="15092" stroke="0" extrusionOk="0">
                <a:moveTo>
                  <a:pt x="15452" y="0"/>
                </a:moveTo>
                <a:cubicBezTo>
                  <a:pt x="19393" y="4035"/>
                  <a:pt x="21600" y="9451"/>
                  <a:pt x="21600" y="15092"/>
                </a:cubicBezTo>
                <a:lnTo>
                  <a:pt x="0" y="15092"/>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8" name="Text Box 84">
            <a:extLst>
              <a:ext uri="{FF2B5EF4-FFF2-40B4-BE49-F238E27FC236}">
                <a16:creationId xmlns:a16="http://schemas.microsoft.com/office/drawing/2014/main" id="{81C4D982-0B8B-46B6-BD71-585716E0E9D2}"/>
              </a:ext>
            </a:extLst>
          </p:cNvPr>
          <p:cNvSpPr txBox="1">
            <a:spLocks noChangeArrowheads="1"/>
          </p:cNvSpPr>
          <p:nvPr/>
        </p:nvSpPr>
        <p:spPr bwMode="auto">
          <a:xfrm>
            <a:off x="5122863" y="454977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a:t>
            </a:r>
          </a:p>
        </p:txBody>
      </p:sp>
      <p:sp>
        <p:nvSpPr>
          <p:cNvPr id="72789" name="Arc 85">
            <a:extLst>
              <a:ext uri="{FF2B5EF4-FFF2-40B4-BE49-F238E27FC236}">
                <a16:creationId xmlns:a16="http://schemas.microsoft.com/office/drawing/2014/main" id="{6F82B92F-912C-4595-A52B-85D306FAFC39}"/>
              </a:ext>
            </a:extLst>
          </p:cNvPr>
          <p:cNvSpPr>
            <a:spLocks/>
          </p:cNvSpPr>
          <p:nvPr/>
        </p:nvSpPr>
        <p:spPr bwMode="auto">
          <a:xfrm rot="12206023" flipH="1" flipV="1">
            <a:off x="1824038" y="3960813"/>
            <a:ext cx="447675" cy="233362"/>
          </a:xfrm>
          <a:custGeom>
            <a:avLst/>
            <a:gdLst>
              <a:gd name="G0" fmla="+- 0 0 0"/>
              <a:gd name="G1" fmla="+- 9160 0 0"/>
              <a:gd name="G2" fmla="+- 21600 0 0"/>
              <a:gd name="T0" fmla="*/ 19562 w 21600"/>
              <a:gd name="T1" fmla="*/ 0 h 10409"/>
              <a:gd name="T2" fmla="*/ 21564 w 21600"/>
              <a:gd name="T3" fmla="*/ 10409 h 10409"/>
              <a:gd name="T4" fmla="*/ 0 w 21600"/>
              <a:gd name="T5" fmla="*/ 9160 h 10409"/>
            </a:gdLst>
            <a:ahLst/>
            <a:cxnLst>
              <a:cxn ang="0">
                <a:pos x="T0" y="T1"/>
              </a:cxn>
              <a:cxn ang="0">
                <a:pos x="T2" y="T3"/>
              </a:cxn>
              <a:cxn ang="0">
                <a:pos x="T4" y="T5"/>
              </a:cxn>
            </a:cxnLst>
            <a:rect l="0" t="0" r="r" b="b"/>
            <a:pathLst>
              <a:path w="21600" h="10409" fill="none" extrusionOk="0">
                <a:moveTo>
                  <a:pt x="19561" y="0"/>
                </a:moveTo>
                <a:cubicBezTo>
                  <a:pt x="20904" y="2867"/>
                  <a:pt x="21600" y="5994"/>
                  <a:pt x="21600" y="9160"/>
                </a:cubicBezTo>
                <a:cubicBezTo>
                  <a:pt x="21600" y="9576"/>
                  <a:pt x="21587" y="9993"/>
                  <a:pt x="21563" y="10408"/>
                </a:cubicBezTo>
              </a:path>
              <a:path w="21600" h="10409" stroke="0" extrusionOk="0">
                <a:moveTo>
                  <a:pt x="19561" y="0"/>
                </a:moveTo>
                <a:cubicBezTo>
                  <a:pt x="20904" y="2867"/>
                  <a:pt x="21600" y="5994"/>
                  <a:pt x="21600" y="9160"/>
                </a:cubicBezTo>
                <a:cubicBezTo>
                  <a:pt x="21600" y="9576"/>
                  <a:pt x="21587" y="9993"/>
                  <a:pt x="21563" y="10408"/>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90" name="Text Box 86">
            <a:extLst>
              <a:ext uri="{FF2B5EF4-FFF2-40B4-BE49-F238E27FC236}">
                <a16:creationId xmlns:a16="http://schemas.microsoft.com/office/drawing/2014/main" id="{E2EB7800-0868-43E1-B4BF-0EF9B7EE24F3}"/>
              </a:ext>
            </a:extLst>
          </p:cNvPr>
          <p:cNvSpPr txBox="1">
            <a:spLocks noChangeArrowheads="1"/>
          </p:cNvSpPr>
          <p:nvPr/>
        </p:nvSpPr>
        <p:spPr bwMode="auto">
          <a:xfrm>
            <a:off x="1939925" y="3830638"/>
            <a:ext cx="454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30º</a:t>
            </a:r>
          </a:p>
        </p:txBody>
      </p:sp>
      <p:sp>
        <p:nvSpPr>
          <p:cNvPr id="72791" name="Line 87">
            <a:extLst>
              <a:ext uri="{FF2B5EF4-FFF2-40B4-BE49-F238E27FC236}">
                <a16:creationId xmlns:a16="http://schemas.microsoft.com/office/drawing/2014/main" id="{F317F7F5-CA6F-4EAC-B79D-1BAD4C81D123}"/>
              </a:ext>
            </a:extLst>
          </p:cNvPr>
          <p:cNvSpPr>
            <a:spLocks noChangeShapeType="1"/>
          </p:cNvSpPr>
          <p:nvPr/>
        </p:nvSpPr>
        <p:spPr bwMode="auto">
          <a:xfrm rot="1800000" flipH="1">
            <a:off x="1550988" y="5103813"/>
            <a:ext cx="41767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92" name="Line 88">
            <a:extLst>
              <a:ext uri="{FF2B5EF4-FFF2-40B4-BE49-F238E27FC236}">
                <a16:creationId xmlns:a16="http://schemas.microsoft.com/office/drawing/2014/main" id="{4B32F5B0-24D1-48C6-BD2D-5DF5A34571D5}"/>
              </a:ext>
            </a:extLst>
          </p:cNvPr>
          <p:cNvSpPr>
            <a:spLocks noChangeShapeType="1"/>
          </p:cNvSpPr>
          <p:nvPr/>
        </p:nvSpPr>
        <p:spPr bwMode="auto">
          <a:xfrm>
            <a:off x="5106988" y="4600575"/>
            <a:ext cx="0" cy="134620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93" name="Oval 89">
            <a:extLst>
              <a:ext uri="{FF2B5EF4-FFF2-40B4-BE49-F238E27FC236}">
                <a16:creationId xmlns:a16="http://schemas.microsoft.com/office/drawing/2014/main" id="{F59DC1F8-613B-4C41-B332-06C7A88AC6DC}"/>
              </a:ext>
            </a:extLst>
          </p:cNvPr>
          <p:cNvSpPr>
            <a:spLocks noChangeArrowheads="1"/>
          </p:cNvSpPr>
          <p:nvPr/>
        </p:nvSpPr>
        <p:spPr bwMode="auto">
          <a:xfrm>
            <a:off x="5083175" y="5927725"/>
            <a:ext cx="46038"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94" name="Text Box 90">
            <a:extLst>
              <a:ext uri="{FF2B5EF4-FFF2-40B4-BE49-F238E27FC236}">
                <a16:creationId xmlns:a16="http://schemas.microsoft.com/office/drawing/2014/main" id="{BF1C8869-4A2A-4473-B10A-B59FC67DFFF6}"/>
              </a:ext>
            </a:extLst>
          </p:cNvPr>
          <p:cNvSpPr txBox="1">
            <a:spLocks noChangeArrowheads="1"/>
          </p:cNvSpPr>
          <p:nvPr/>
        </p:nvSpPr>
        <p:spPr bwMode="auto">
          <a:xfrm>
            <a:off x="4992688" y="592137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endParaRPr lang="en-US" altLang="en-US" sz="1400"/>
          </a:p>
        </p:txBody>
      </p:sp>
      <p:sp>
        <p:nvSpPr>
          <p:cNvPr id="72795" name="Line 91">
            <a:extLst>
              <a:ext uri="{FF2B5EF4-FFF2-40B4-BE49-F238E27FC236}">
                <a16:creationId xmlns:a16="http://schemas.microsoft.com/office/drawing/2014/main" id="{16146F34-6CEB-49E6-A4F5-A8CDE8830012}"/>
              </a:ext>
            </a:extLst>
          </p:cNvPr>
          <p:cNvSpPr>
            <a:spLocks noChangeShapeType="1"/>
          </p:cNvSpPr>
          <p:nvPr/>
        </p:nvSpPr>
        <p:spPr bwMode="auto">
          <a:xfrm flipH="1">
            <a:off x="4106863" y="5948363"/>
            <a:ext cx="9937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96" name="Line 92">
            <a:extLst>
              <a:ext uri="{FF2B5EF4-FFF2-40B4-BE49-F238E27FC236}">
                <a16:creationId xmlns:a16="http://schemas.microsoft.com/office/drawing/2014/main" id="{5FCB89F3-653C-4BDB-B806-34F8D27E9D97}"/>
              </a:ext>
            </a:extLst>
          </p:cNvPr>
          <p:cNvSpPr>
            <a:spLocks noChangeShapeType="1"/>
          </p:cNvSpPr>
          <p:nvPr/>
        </p:nvSpPr>
        <p:spPr bwMode="auto">
          <a:xfrm>
            <a:off x="4156075" y="2265363"/>
            <a:ext cx="0" cy="3748087"/>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97" name="Oval 93">
            <a:extLst>
              <a:ext uri="{FF2B5EF4-FFF2-40B4-BE49-F238E27FC236}">
                <a16:creationId xmlns:a16="http://schemas.microsoft.com/office/drawing/2014/main" id="{DE584F9B-1A78-418E-B1A5-3DA0D2984B1A}"/>
              </a:ext>
            </a:extLst>
          </p:cNvPr>
          <p:cNvSpPr>
            <a:spLocks noChangeArrowheads="1"/>
          </p:cNvSpPr>
          <p:nvPr/>
        </p:nvSpPr>
        <p:spPr bwMode="auto">
          <a:xfrm>
            <a:off x="4133850" y="5924550"/>
            <a:ext cx="46038"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98" name="Text Box 94">
            <a:extLst>
              <a:ext uri="{FF2B5EF4-FFF2-40B4-BE49-F238E27FC236}">
                <a16:creationId xmlns:a16="http://schemas.microsoft.com/office/drawing/2014/main" id="{7B4531CF-05AB-445D-9C2F-2996A0F32DAC}"/>
              </a:ext>
            </a:extLst>
          </p:cNvPr>
          <p:cNvSpPr txBox="1">
            <a:spLocks noChangeArrowheads="1"/>
          </p:cNvSpPr>
          <p:nvPr/>
        </p:nvSpPr>
        <p:spPr bwMode="auto">
          <a:xfrm>
            <a:off x="4013200" y="5934075"/>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72799" name="Line 95">
            <a:extLst>
              <a:ext uri="{FF2B5EF4-FFF2-40B4-BE49-F238E27FC236}">
                <a16:creationId xmlns:a16="http://schemas.microsoft.com/office/drawing/2014/main" id="{2A2C4117-5877-4826-AD7D-258D3AA1AD43}"/>
              </a:ext>
            </a:extLst>
          </p:cNvPr>
          <p:cNvSpPr>
            <a:spLocks noChangeShapeType="1"/>
          </p:cNvSpPr>
          <p:nvPr/>
        </p:nvSpPr>
        <p:spPr bwMode="auto">
          <a:xfrm rot="2340000" flipV="1">
            <a:off x="1495425" y="4999038"/>
            <a:ext cx="2998788"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0" name="Line 96">
            <a:extLst>
              <a:ext uri="{FF2B5EF4-FFF2-40B4-BE49-F238E27FC236}">
                <a16:creationId xmlns:a16="http://schemas.microsoft.com/office/drawing/2014/main" id="{2615847D-9816-4AA2-9ACD-914D4A111B65}"/>
              </a:ext>
            </a:extLst>
          </p:cNvPr>
          <p:cNvSpPr>
            <a:spLocks noChangeShapeType="1"/>
          </p:cNvSpPr>
          <p:nvPr/>
        </p:nvSpPr>
        <p:spPr bwMode="auto">
          <a:xfrm>
            <a:off x="2381250" y="4057650"/>
            <a:ext cx="0" cy="4476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1" name="Text Box 97">
            <a:extLst>
              <a:ext uri="{FF2B5EF4-FFF2-40B4-BE49-F238E27FC236}">
                <a16:creationId xmlns:a16="http://schemas.microsoft.com/office/drawing/2014/main" id="{AE7DEC84-EBFD-4D63-A782-FF40410F7E5D}"/>
              </a:ext>
            </a:extLst>
          </p:cNvPr>
          <p:cNvSpPr txBox="1">
            <a:spLocks noChangeArrowheads="1"/>
          </p:cNvSpPr>
          <p:nvPr/>
        </p:nvSpPr>
        <p:spPr bwMode="auto">
          <a:xfrm>
            <a:off x="2106613" y="434181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72802" name="Oval 98">
            <a:extLst>
              <a:ext uri="{FF2B5EF4-FFF2-40B4-BE49-F238E27FC236}">
                <a16:creationId xmlns:a16="http://schemas.microsoft.com/office/drawing/2014/main" id="{05E43F31-B532-43FD-A37D-00EBAD07BFA7}"/>
              </a:ext>
            </a:extLst>
          </p:cNvPr>
          <p:cNvSpPr>
            <a:spLocks noChangeArrowheads="1"/>
          </p:cNvSpPr>
          <p:nvPr/>
        </p:nvSpPr>
        <p:spPr bwMode="auto">
          <a:xfrm>
            <a:off x="2359025" y="4476750"/>
            <a:ext cx="46038"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3" name="Line 99">
            <a:extLst>
              <a:ext uri="{FF2B5EF4-FFF2-40B4-BE49-F238E27FC236}">
                <a16:creationId xmlns:a16="http://schemas.microsoft.com/office/drawing/2014/main" id="{F7A6D122-5093-4044-B190-BF4F130FE2E2}"/>
              </a:ext>
            </a:extLst>
          </p:cNvPr>
          <p:cNvSpPr>
            <a:spLocks noChangeShapeType="1"/>
          </p:cNvSpPr>
          <p:nvPr/>
        </p:nvSpPr>
        <p:spPr bwMode="auto">
          <a:xfrm rot="2340000" flipV="1">
            <a:off x="2120900" y="5218113"/>
            <a:ext cx="22891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4" name="Line 100">
            <a:extLst>
              <a:ext uri="{FF2B5EF4-FFF2-40B4-BE49-F238E27FC236}">
                <a16:creationId xmlns:a16="http://schemas.microsoft.com/office/drawing/2014/main" id="{E989F66B-B84A-49D4-A689-7AA386FF850B}"/>
              </a:ext>
            </a:extLst>
          </p:cNvPr>
          <p:cNvSpPr>
            <a:spLocks noChangeShapeType="1"/>
          </p:cNvSpPr>
          <p:nvPr/>
        </p:nvSpPr>
        <p:spPr bwMode="auto">
          <a:xfrm flipH="1">
            <a:off x="2381250" y="4498975"/>
            <a:ext cx="2503488" cy="15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5" name="Arc 101">
            <a:extLst>
              <a:ext uri="{FF2B5EF4-FFF2-40B4-BE49-F238E27FC236}">
                <a16:creationId xmlns:a16="http://schemas.microsoft.com/office/drawing/2014/main" id="{0965F25B-3453-43DB-9898-6CE9574AD57B}"/>
              </a:ext>
            </a:extLst>
          </p:cNvPr>
          <p:cNvSpPr>
            <a:spLocks/>
          </p:cNvSpPr>
          <p:nvPr/>
        </p:nvSpPr>
        <p:spPr bwMode="auto">
          <a:xfrm flipV="1">
            <a:off x="2384425" y="4497388"/>
            <a:ext cx="2286000" cy="1446212"/>
          </a:xfrm>
          <a:custGeom>
            <a:avLst/>
            <a:gdLst>
              <a:gd name="G0" fmla="+- 0 0 0"/>
              <a:gd name="G1" fmla="+- 13661 0 0"/>
              <a:gd name="G2" fmla="+- 21600 0 0"/>
              <a:gd name="T0" fmla="*/ 16731 w 21600"/>
              <a:gd name="T1" fmla="*/ 0 h 13661"/>
              <a:gd name="T2" fmla="*/ 21600 w 21600"/>
              <a:gd name="T3" fmla="*/ 13661 h 13661"/>
              <a:gd name="T4" fmla="*/ 0 w 21600"/>
              <a:gd name="T5" fmla="*/ 13661 h 13661"/>
            </a:gdLst>
            <a:ahLst/>
            <a:cxnLst>
              <a:cxn ang="0">
                <a:pos x="T0" y="T1"/>
              </a:cxn>
              <a:cxn ang="0">
                <a:pos x="T2" y="T3"/>
              </a:cxn>
              <a:cxn ang="0">
                <a:pos x="T4" y="T5"/>
              </a:cxn>
            </a:cxnLst>
            <a:rect l="0" t="0" r="r" b="b"/>
            <a:pathLst>
              <a:path w="21600" h="13661" fill="none" extrusionOk="0">
                <a:moveTo>
                  <a:pt x="16731" y="-1"/>
                </a:moveTo>
                <a:cubicBezTo>
                  <a:pt x="19880" y="3856"/>
                  <a:pt x="21600" y="8682"/>
                  <a:pt x="21600" y="13661"/>
                </a:cubicBezTo>
              </a:path>
              <a:path w="21600" h="13661" stroke="0" extrusionOk="0">
                <a:moveTo>
                  <a:pt x="16731" y="-1"/>
                </a:moveTo>
                <a:cubicBezTo>
                  <a:pt x="19880" y="3856"/>
                  <a:pt x="21600" y="8682"/>
                  <a:pt x="21600" y="13661"/>
                </a:cubicBezTo>
                <a:lnTo>
                  <a:pt x="0" y="13661"/>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6" name="Text Box 102">
            <a:extLst>
              <a:ext uri="{FF2B5EF4-FFF2-40B4-BE49-F238E27FC236}">
                <a16:creationId xmlns:a16="http://schemas.microsoft.com/office/drawing/2014/main" id="{D1EA6CB7-3C9D-4CFB-824D-6C068F3A476D}"/>
              </a:ext>
            </a:extLst>
          </p:cNvPr>
          <p:cNvSpPr txBox="1">
            <a:spLocks noChangeArrowheads="1"/>
          </p:cNvSpPr>
          <p:nvPr/>
        </p:nvSpPr>
        <p:spPr bwMode="auto">
          <a:xfrm>
            <a:off x="4686300" y="421005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endParaRPr lang="en-US" altLang="en-US" sz="1400"/>
          </a:p>
        </p:txBody>
      </p:sp>
      <p:sp>
        <p:nvSpPr>
          <p:cNvPr id="72807" name="Line 103">
            <a:extLst>
              <a:ext uri="{FF2B5EF4-FFF2-40B4-BE49-F238E27FC236}">
                <a16:creationId xmlns:a16="http://schemas.microsoft.com/office/drawing/2014/main" id="{A210AEF6-400C-4806-89D1-D92D3D9B2578}"/>
              </a:ext>
            </a:extLst>
          </p:cNvPr>
          <p:cNvSpPr>
            <a:spLocks noChangeShapeType="1"/>
          </p:cNvSpPr>
          <p:nvPr/>
        </p:nvSpPr>
        <p:spPr bwMode="auto">
          <a:xfrm>
            <a:off x="4668838" y="2168525"/>
            <a:ext cx="0" cy="23272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 name="Line 104">
            <a:extLst>
              <a:ext uri="{FF2B5EF4-FFF2-40B4-BE49-F238E27FC236}">
                <a16:creationId xmlns:a16="http://schemas.microsoft.com/office/drawing/2014/main" id="{419BC4B2-9D92-476B-AF4E-68A8C3D30B68}"/>
              </a:ext>
            </a:extLst>
          </p:cNvPr>
          <p:cNvSpPr>
            <a:spLocks noChangeShapeType="1"/>
          </p:cNvSpPr>
          <p:nvPr/>
        </p:nvSpPr>
        <p:spPr bwMode="auto">
          <a:xfrm flipH="1">
            <a:off x="4156075" y="2260600"/>
            <a:ext cx="64452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9" name="Oval 105">
            <a:extLst>
              <a:ext uri="{FF2B5EF4-FFF2-40B4-BE49-F238E27FC236}">
                <a16:creationId xmlns:a16="http://schemas.microsoft.com/office/drawing/2014/main" id="{7E9B0F88-FBE5-468D-BC68-130B6643E2B1}"/>
              </a:ext>
            </a:extLst>
          </p:cNvPr>
          <p:cNvSpPr>
            <a:spLocks noChangeArrowheads="1"/>
          </p:cNvSpPr>
          <p:nvPr/>
        </p:nvSpPr>
        <p:spPr bwMode="auto">
          <a:xfrm>
            <a:off x="4643438" y="2238375"/>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0" name="Text Box 106">
            <a:extLst>
              <a:ext uri="{FF2B5EF4-FFF2-40B4-BE49-F238E27FC236}">
                <a16:creationId xmlns:a16="http://schemas.microsoft.com/office/drawing/2014/main" id="{9154A253-5670-4231-BBA0-642304CC264A}"/>
              </a:ext>
            </a:extLst>
          </p:cNvPr>
          <p:cNvSpPr txBox="1">
            <a:spLocks noChangeArrowheads="1"/>
          </p:cNvSpPr>
          <p:nvPr/>
        </p:nvSpPr>
        <p:spPr bwMode="auto">
          <a:xfrm>
            <a:off x="4576763" y="19685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r>
              <a:rPr lang="en-US" altLang="en-US" sz="1400"/>
              <a:t>’</a:t>
            </a:r>
          </a:p>
        </p:txBody>
      </p:sp>
      <p:sp>
        <p:nvSpPr>
          <p:cNvPr id="72811" name="Line 107">
            <a:extLst>
              <a:ext uri="{FF2B5EF4-FFF2-40B4-BE49-F238E27FC236}">
                <a16:creationId xmlns:a16="http://schemas.microsoft.com/office/drawing/2014/main" id="{8A6404AE-B15B-466B-BF49-DC320B69E7CA}"/>
              </a:ext>
            </a:extLst>
          </p:cNvPr>
          <p:cNvSpPr>
            <a:spLocks noChangeShapeType="1"/>
          </p:cNvSpPr>
          <p:nvPr/>
        </p:nvSpPr>
        <p:spPr bwMode="auto">
          <a:xfrm rot="19320000">
            <a:off x="2068513" y="3159125"/>
            <a:ext cx="2906712"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2" name="Text Box 108">
            <a:extLst>
              <a:ext uri="{FF2B5EF4-FFF2-40B4-BE49-F238E27FC236}">
                <a16:creationId xmlns:a16="http://schemas.microsoft.com/office/drawing/2014/main" id="{526ADE2B-4090-4CEB-9271-7A661E562563}"/>
              </a:ext>
            </a:extLst>
          </p:cNvPr>
          <p:cNvSpPr txBox="1">
            <a:spLocks noChangeArrowheads="1"/>
          </p:cNvSpPr>
          <p:nvPr/>
        </p:nvSpPr>
        <p:spPr bwMode="auto">
          <a:xfrm rot="19320000">
            <a:off x="3371850" y="3033713"/>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72813" name="Arc 109">
            <a:extLst>
              <a:ext uri="{FF2B5EF4-FFF2-40B4-BE49-F238E27FC236}">
                <a16:creationId xmlns:a16="http://schemas.microsoft.com/office/drawing/2014/main" id="{58926C89-A63A-4AED-9008-B8B4278B1C5A}"/>
              </a:ext>
            </a:extLst>
          </p:cNvPr>
          <p:cNvSpPr>
            <a:spLocks/>
          </p:cNvSpPr>
          <p:nvPr/>
        </p:nvSpPr>
        <p:spPr bwMode="auto">
          <a:xfrm rot="9753170" flipH="1" flipV="1">
            <a:off x="2652713" y="3651250"/>
            <a:ext cx="447675" cy="469900"/>
          </a:xfrm>
          <a:custGeom>
            <a:avLst/>
            <a:gdLst>
              <a:gd name="G0" fmla="+- 0 0 0"/>
              <a:gd name="G1" fmla="+- 11666 0 0"/>
              <a:gd name="G2" fmla="+- 21600 0 0"/>
              <a:gd name="T0" fmla="*/ 18179 w 21600"/>
              <a:gd name="T1" fmla="*/ 0 h 21016"/>
              <a:gd name="T2" fmla="*/ 19471 w 21600"/>
              <a:gd name="T3" fmla="*/ 21016 h 21016"/>
              <a:gd name="T4" fmla="*/ 0 w 21600"/>
              <a:gd name="T5" fmla="*/ 11666 h 21016"/>
            </a:gdLst>
            <a:ahLst/>
            <a:cxnLst>
              <a:cxn ang="0">
                <a:pos x="T0" y="T1"/>
              </a:cxn>
              <a:cxn ang="0">
                <a:pos x="T2" y="T3"/>
              </a:cxn>
              <a:cxn ang="0">
                <a:pos x="T4" y="T5"/>
              </a:cxn>
            </a:cxnLst>
            <a:rect l="0" t="0" r="r" b="b"/>
            <a:pathLst>
              <a:path w="21600" h="21016" fill="none" extrusionOk="0">
                <a:moveTo>
                  <a:pt x="18178" y="0"/>
                </a:moveTo>
                <a:cubicBezTo>
                  <a:pt x="20412" y="3481"/>
                  <a:pt x="21600" y="7530"/>
                  <a:pt x="21600" y="11666"/>
                </a:cubicBezTo>
                <a:cubicBezTo>
                  <a:pt x="21600" y="14902"/>
                  <a:pt x="20872" y="18098"/>
                  <a:pt x="19471" y="21016"/>
                </a:cubicBezTo>
              </a:path>
              <a:path w="21600" h="21016" stroke="0" extrusionOk="0">
                <a:moveTo>
                  <a:pt x="18178" y="0"/>
                </a:moveTo>
                <a:cubicBezTo>
                  <a:pt x="20412" y="3481"/>
                  <a:pt x="21600" y="7530"/>
                  <a:pt x="21600" y="11666"/>
                </a:cubicBezTo>
                <a:cubicBezTo>
                  <a:pt x="21600" y="14902"/>
                  <a:pt x="20872" y="18098"/>
                  <a:pt x="19471" y="21016"/>
                </a:cubicBezTo>
                <a:lnTo>
                  <a:pt x="0" y="11666"/>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4" name="Text Box 110">
            <a:extLst>
              <a:ext uri="{FF2B5EF4-FFF2-40B4-BE49-F238E27FC236}">
                <a16:creationId xmlns:a16="http://schemas.microsoft.com/office/drawing/2014/main" id="{40C892EB-6D43-47CB-B36E-B97C36D35F80}"/>
              </a:ext>
            </a:extLst>
          </p:cNvPr>
          <p:cNvSpPr txBox="1">
            <a:spLocks noChangeArrowheads="1"/>
          </p:cNvSpPr>
          <p:nvPr/>
        </p:nvSpPr>
        <p:spPr bwMode="auto">
          <a:xfrm>
            <a:off x="3016250" y="3997325"/>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38º</a:t>
            </a:r>
          </a:p>
        </p:txBody>
      </p:sp>
      <p:sp>
        <p:nvSpPr>
          <p:cNvPr id="72815" name="Text Box 111">
            <a:extLst>
              <a:ext uri="{FF2B5EF4-FFF2-40B4-BE49-F238E27FC236}">
                <a16:creationId xmlns:a16="http://schemas.microsoft.com/office/drawing/2014/main" id="{A8C92DBB-86CC-4363-96FC-916580A5139F}"/>
              </a:ext>
            </a:extLst>
          </p:cNvPr>
          <p:cNvSpPr txBox="1">
            <a:spLocks noChangeArrowheads="1"/>
          </p:cNvSpPr>
          <p:nvPr/>
        </p:nvSpPr>
        <p:spPr bwMode="auto">
          <a:xfrm>
            <a:off x="5692775" y="4662488"/>
            <a:ext cx="1724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Ans: TL=81mm</a:t>
            </a:r>
          </a:p>
        </p:txBody>
      </p:sp>
      <p:sp>
        <p:nvSpPr>
          <p:cNvPr id="72816" name="Text Box 112">
            <a:extLst>
              <a:ext uri="{FF2B5EF4-FFF2-40B4-BE49-F238E27FC236}">
                <a16:creationId xmlns:a16="http://schemas.microsoft.com/office/drawing/2014/main" id="{A3725527-2FB0-4148-9523-AB26FB41FDCA}"/>
              </a:ext>
            </a:extLst>
          </p:cNvPr>
          <p:cNvSpPr txBox="1">
            <a:spLocks noChangeArrowheads="1"/>
          </p:cNvSpPr>
          <p:nvPr/>
        </p:nvSpPr>
        <p:spPr bwMode="auto">
          <a:xfrm>
            <a:off x="6188075" y="4992688"/>
            <a:ext cx="1419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400" b="1">
                <a:solidFill>
                  <a:schemeClr val="accent2"/>
                </a:solidFill>
              </a:rPr>
              <a:t>θ</a:t>
            </a:r>
            <a:r>
              <a:rPr lang="en-US" altLang="en-US" sz="1400" b="1">
                <a:solidFill>
                  <a:schemeClr val="accent2"/>
                </a:solidFill>
              </a:rPr>
              <a:t> = 38º</a:t>
            </a:r>
          </a:p>
        </p:txBody>
      </p:sp>
      <p:sp>
        <p:nvSpPr>
          <p:cNvPr id="72817" name="Text Box 113">
            <a:extLst>
              <a:ext uri="{FF2B5EF4-FFF2-40B4-BE49-F238E27FC236}">
                <a16:creationId xmlns:a16="http://schemas.microsoft.com/office/drawing/2014/main" id="{0A8EE7D8-C725-45D8-9DB7-9B8D2B96E857}"/>
              </a:ext>
            </a:extLst>
          </p:cNvPr>
          <p:cNvSpPr txBox="1">
            <a:spLocks noChangeArrowheads="1"/>
          </p:cNvSpPr>
          <p:nvPr/>
        </p:nvSpPr>
        <p:spPr bwMode="auto">
          <a:xfrm>
            <a:off x="2190750" y="36560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0099"/>
                </a:solidFill>
              </a:rPr>
              <a:t>h’</a:t>
            </a:r>
          </a:p>
        </p:txBody>
      </p:sp>
      <p:sp>
        <p:nvSpPr>
          <p:cNvPr id="72818" name="Text Box 114">
            <a:extLst>
              <a:ext uri="{FF2B5EF4-FFF2-40B4-BE49-F238E27FC236}">
                <a16:creationId xmlns:a16="http://schemas.microsoft.com/office/drawing/2014/main" id="{F1B4E182-31B0-43C3-A04F-D50801DEA134}"/>
              </a:ext>
            </a:extLst>
          </p:cNvPr>
          <p:cNvSpPr txBox="1">
            <a:spLocks noChangeArrowheads="1"/>
          </p:cNvSpPr>
          <p:nvPr/>
        </p:nvSpPr>
        <p:spPr bwMode="auto">
          <a:xfrm>
            <a:off x="2214563" y="44831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0099"/>
                </a:solidFill>
              </a:rPr>
              <a:t>h</a:t>
            </a:r>
          </a:p>
        </p:txBody>
      </p:sp>
      <p:sp>
        <p:nvSpPr>
          <p:cNvPr id="72819" name="Text Box 115">
            <a:extLst>
              <a:ext uri="{FF2B5EF4-FFF2-40B4-BE49-F238E27FC236}">
                <a16:creationId xmlns:a16="http://schemas.microsoft.com/office/drawing/2014/main" id="{AD7272A2-E4DD-487D-B0F5-A7CEF37595BD}"/>
              </a:ext>
            </a:extLst>
          </p:cNvPr>
          <p:cNvSpPr txBox="1">
            <a:spLocks noChangeArrowheads="1"/>
          </p:cNvSpPr>
          <p:nvPr/>
        </p:nvSpPr>
        <p:spPr bwMode="auto">
          <a:xfrm>
            <a:off x="5824538" y="1317625"/>
            <a:ext cx="3294062"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imes New Roman" panose="02020603050405020304" pitchFamily="18" charset="0"/>
              </a:rPr>
              <a:t>Note: Here we do not know position of </a:t>
            </a:r>
            <a:r>
              <a:rPr lang="en-US" altLang="en-US" sz="1600" b="1">
                <a:latin typeface="Times New Roman" panose="02020603050405020304" pitchFamily="18" charset="0"/>
              </a:rPr>
              <a:t>a</a:t>
            </a:r>
            <a:r>
              <a:rPr lang="en-US" altLang="en-US" sz="1600">
                <a:latin typeface="Times New Roman" panose="02020603050405020304" pitchFamily="18" charset="0"/>
              </a:rPr>
              <a:t> and </a:t>
            </a:r>
            <a:r>
              <a:rPr lang="en-US" altLang="en-US" sz="1600" b="1">
                <a:latin typeface="Times New Roman" panose="02020603050405020304" pitchFamily="18" charset="0"/>
              </a:rPr>
              <a:t>b</a:t>
            </a:r>
            <a:r>
              <a:rPr lang="en-US" altLang="en-US" sz="1600">
                <a:latin typeface="Times New Roman" panose="02020603050405020304" pitchFamily="18" charset="0"/>
              </a:rPr>
              <a:t> in top view, but we know </a:t>
            </a:r>
            <a:r>
              <a:rPr lang="en-US" altLang="en-US" sz="1600" b="1">
                <a:latin typeface="Times New Roman" panose="02020603050405020304" pitchFamily="18" charset="0"/>
              </a:rPr>
              <a:t>v’</a:t>
            </a:r>
            <a:r>
              <a:rPr lang="en-US" altLang="en-US" sz="1600">
                <a:latin typeface="Times New Roman" panose="02020603050405020304" pitchFamily="18" charset="0"/>
              </a:rPr>
              <a:t> and </a:t>
            </a:r>
            <a:r>
              <a:rPr lang="en-US" altLang="en-US" sz="1600" b="1">
                <a:latin typeface="Times New Roman" panose="02020603050405020304" pitchFamily="18" charset="0"/>
              </a:rPr>
              <a:t>v.</a:t>
            </a:r>
            <a:r>
              <a:rPr lang="en-US" altLang="en-US" sz="1600">
                <a:latin typeface="Times New Roman" panose="02020603050405020304" pitchFamily="18" charset="0"/>
              </a:rPr>
              <a:t> So for time being we consider the line as </a:t>
            </a:r>
            <a:r>
              <a:rPr lang="en-US" altLang="en-US" sz="1600" b="1">
                <a:latin typeface="Times New Roman" panose="02020603050405020304" pitchFamily="18" charset="0"/>
              </a:rPr>
              <a:t>v’b’</a:t>
            </a:r>
            <a:r>
              <a:rPr lang="en-US" altLang="en-US" sz="1600">
                <a:latin typeface="Times New Roman" panose="02020603050405020304" pitchFamily="18" charset="0"/>
              </a:rPr>
              <a:t> instead of </a:t>
            </a:r>
            <a:r>
              <a:rPr lang="en-US" altLang="en-US" sz="1600" b="1">
                <a:latin typeface="Times New Roman" panose="02020603050405020304" pitchFamily="18" charset="0"/>
              </a:rPr>
              <a:t>a’b’</a:t>
            </a:r>
            <a:r>
              <a:rPr lang="en-US" altLang="en-US" sz="1600">
                <a:latin typeface="Times New Roman" panose="02020603050405020304" pitchFamily="18" charset="0"/>
              </a:rPr>
              <a:t>. Now if we make </a:t>
            </a:r>
            <a:r>
              <a:rPr lang="en-US" altLang="en-US" sz="1600" b="1">
                <a:latin typeface="Times New Roman" panose="02020603050405020304" pitchFamily="18" charset="0"/>
              </a:rPr>
              <a:t>v’b’</a:t>
            </a:r>
            <a:r>
              <a:rPr lang="en-US" altLang="en-US" sz="1600">
                <a:latin typeface="Times New Roman" panose="02020603050405020304" pitchFamily="18" charset="0"/>
              </a:rPr>
              <a:t>(FV) parallel to </a:t>
            </a:r>
            <a:r>
              <a:rPr lang="en-US" altLang="en-US" sz="1600" b="1">
                <a:latin typeface="Times New Roman" panose="02020603050405020304" pitchFamily="18" charset="0"/>
              </a:rPr>
              <a:t>xy</a:t>
            </a:r>
            <a:r>
              <a:rPr lang="en-US" altLang="en-US" sz="1600">
                <a:latin typeface="Times New Roman" panose="02020603050405020304" pitchFamily="18" charset="0"/>
              </a:rPr>
              <a:t>, we will get </a:t>
            </a:r>
            <a:r>
              <a:rPr lang="en-US" altLang="en-US" sz="1600" b="1">
                <a:latin typeface="Times New Roman" panose="02020603050405020304" pitchFamily="18" charset="0"/>
              </a:rPr>
              <a:t>TL</a:t>
            </a:r>
            <a:r>
              <a:rPr lang="en-US" altLang="en-US" sz="1600">
                <a:latin typeface="Times New Roman" panose="02020603050405020304" pitchFamily="18" charset="0"/>
              </a:rPr>
              <a:t> of </a:t>
            </a:r>
            <a:r>
              <a:rPr lang="en-US" altLang="en-US" sz="1600" b="1">
                <a:latin typeface="Times New Roman" panose="02020603050405020304" pitchFamily="18" charset="0"/>
              </a:rPr>
              <a:t>VB</a:t>
            </a:r>
            <a:r>
              <a:rPr lang="en-US" altLang="en-US" sz="1600">
                <a:latin typeface="Times New Roman" panose="02020603050405020304" pitchFamily="18" charset="0"/>
              </a:rPr>
              <a:t> in top view at angle </a:t>
            </a:r>
            <a:r>
              <a:rPr lang="en-US" altLang="en-US" sz="1600">
                <a:cs typeface="Arial" panose="020B0604020202020204" pitchFamily="34" charset="0"/>
              </a:rPr>
              <a:t>Ø.</a:t>
            </a:r>
            <a:endParaRPr lang="en-US" altLang="en-US" sz="1600" b="1">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wipe(up)">
                                      <p:cBhvr>
                                        <p:cTn id="7" dur="500"/>
                                        <p:tgtEl>
                                          <p:spTgt spid="72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wipe(up)">
                                      <p:cBhvr>
                                        <p:cTn id="12" dur="500"/>
                                        <p:tgtEl>
                                          <p:spTgt spid="727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2767"/>
                                        </p:tgtEl>
                                        <p:attrNameLst>
                                          <p:attrName>style.visibility</p:attrName>
                                        </p:attrNameLst>
                                      </p:cBhvr>
                                      <p:to>
                                        <p:strVal val="visible"/>
                                      </p:to>
                                    </p:set>
                                    <p:animEffect transition="in" filter="wipe(left)">
                                      <p:cBhvr>
                                        <p:cTn id="17" dur="500"/>
                                        <p:tgtEl>
                                          <p:spTgt spid="727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2768"/>
                                        </p:tgtEl>
                                        <p:attrNameLst>
                                          <p:attrName>style.visibility</p:attrName>
                                        </p:attrNameLst>
                                      </p:cBhvr>
                                      <p:to>
                                        <p:strVal val="visible"/>
                                      </p:to>
                                    </p:set>
                                    <p:animEffect transition="in" filter="wipe(down)">
                                      <p:cBhvr>
                                        <p:cTn id="22" dur="500"/>
                                        <p:tgtEl>
                                          <p:spTgt spid="7276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2769"/>
                                        </p:tgtEl>
                                        <p:attrNameLst>
                                          <p:attrName>style.visibility</p:attrName>
                                        </p:attrNameLst>
                                      </p:cBhvr>
                                      <p:to>
                                        <p:strVal val="visible"/>
                                      </p:to>
                                    </p:set>
                                    <p:animEffect transition="in" filter="wipe(down)">
                                      <p:cBhvr>
                                        <p:cTn id="25" dur="500"/>
                                        <p:tgtEl>
                                          <p:spTgt spid="727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nodeType="clickEffect">
                                  <p:stCondLst>
                                    <p:cond delay="0"/>
                                  </p:stCondLst>
                                  <p:childTnLst>
                                    <p:set>
                                      <p:cBhvr>
                                        <p:cTn id="29" dur="1" fill="hold">
                                          <p:stCondLst>
                                            <p:cond delay="0"/>
                                          </p:stCondLst>
                                        </p:cTn>
                                        <p:tgtEl>
                                          <p:spTgt spid="72782"/>
                                        </p:tgtEl>
                                        <p:attrNameLst>
                                          <p:attrName>style.visibility</p:attrName>
                                        </p:attrNameLst>
                                      </p:cBhvr>
                                      <p:to>
                                        <p:strVal val="visible"/>
                                      </p:to>
                                    </p:set>
                                    <p:anim calcmode="lin" valueType="num">
                                      <p:cBhvr additive="base">
                                        <p:cTn id="30" dur="1000" fill="hold"/>
                                        <p:tgtEl>
                                          <p:spTgt spid="72782"/>
                                        </p:tgtEl>
                                        <p:attrNameLst>
                                          <p:attrName>ppt_x</p:attrName>
                                        </p:attrNameLst>
                                      </p:cBhvr>
                                      <p:tavLst>
                                        <p:tav tm="0">
                                          <p:val>
                                            <p:strVal val="#ppt_x"/>
                                          </p:val>
                                        </p:tav>
                                        <p:tav tm="100000">
                                          <p:val>
                                            <p:strVal val="#ppt_x"/>
                                          </p:val>
                                        </p:tav>
                                      </p:tavLst>
                                    </p:anim>
                                    <p:anim calcmode="lin" valueType="num">
                                      <p:cBhvr additive="base">
                                        <p:cTn id="31" dur="1000" fill="hold"/>
                                        <p:tgtEl>
                                          <p:spTgt spid="72782"/>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2781"/>
                                        </p:tgtEl>
                                        <p:attrNameLst>
                                          <p:attrName>style.visibility</p:attrName>
                                        </p:attrNameLst>
                                      </p:cBhvr>
                                      <p:to>
                                        <p:strVal val="visible"/>
                                      </p:to>
                                    </p:set>
                                    <p:animEffect transition="in" filter="wipe(down)">
                                      <p:cBhvr>
                                        <p:cTn id="36" dur="500"/>
                                        <p:tgtEl>
                                          <p:spTgt spid="7278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72771"/>
                                        </p:tgtEl>
                                        <p:attrNameLst>
                                          <p:attrName>style.visibility</p:attrName>
                                        </p:attrNameLst>
                                      </p:cBhvr>
                                      <p:to>
                                        <p:strVal val="visible"/>
                                      </p:to>
                                    </p:set>
                                    <p:animEffect transition="in" filter="wipe(down)">
                                      <p:cBhvr>
                                        <p:cTn id="41" dur="500"/>
                                        <p:tgtEl>
                                          <p:spTgt spid="7277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72772"/>
                                        </p:tgtEl>
                                        <p:attrNameLst>
                                          <p:attrName>style.visibility</p:attrName>
                                        </p:attrNameLst>
                                      </p:cBhvr>
                                      <p:to>
                                        <p:strVal val="visible"/>
                                      </p:to>
                                    </p:set>
                                    <p:animEffect transition="in" filter="wipe(down)">
                                      <p:cBhvr>
                                        <p:cTn id="46" dur="500"/>
                                        <p:tgtEl>
                                          <p:spTgt spid="7277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72770"/>
                                        </p:tgtEl>
                                        <p:attrNameLst>
                                          <p:attrName>style.visibility</p:attrName>
                                        </p:attrNameLst>
                                      </p:cBhvr>
                                      <p:to>
                                        <p:strVal val="visible"/>
                                      </p:to>
                                    </p:set>
                                    <p:animEffect transition="in" filter="wipe(down)">
                                      <p:cBhvr>
                                        <p:cTn id="51" dur="500"/>
                                        <p:tgtEl>
                                          <p:spTgt spid="7277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1" fill="hold" nodeType="clickEffect">
                                  <p:stCondLst>
                                    <p:cond delay="0"/>
                                  </p:stCondLst>
                                  <p:childTnLst>
                                    <p:set>
                                      <p:cBhvr>
                                        <p:cTn id="55" dur="1" fill="hold">
                                          <p:stCondLst>
                                            <p:cond delay="0"/>
                                          </p:stCondLst>
                                        </p:cTn>
                                        <p:tgtEl>
                                          <p:spTgt spid="72773"/>
                                        </p:tgtEl>
                                        <p:attrNameLst>
                                          <p:attrName>style.visibility</p:attrName>
                                        </p:attrNameLst>
                                      </p:cBhvr>
                                      <p:to>
                                        <p:strVal val="visible"/>
                                      </p:to>
                                    </p:set>
                                    <p:anim calcmode="lin" valueType="num">
                                      <p:cBhvr additive="base">
                                        <p:cTn id="56" dur="1000" fill="hold"/>
                                        <p:tgtEl>
                                          <p:spTgt spid="72773"/>
                                        </p:tgtEl>
                                        <p:attrNameLst>
                                          <p:attrName>ppt_x</p:attrName>
                                        </p:attrNameLst>
                                      </p:cBhvr>
                                      <p:tavLst>
                                        <p:tav tm="0">
                                          <p:val>
                                            <p:strVal val="#ppt_x"/>
                                          </p:val>
                                        </p:tav>
                                        <p:tav tm="100000">
                                          <p:val>
                                            <p:strVal val="#ppt_x"/>
                                          </p:val>
                                        </p:tav>
                                      </p:tavLst>
                                    </p:anim>
                                    <p:anim calcmode="lin" valueType="num">
                                      <p:cBhvr additive="base">
                                        <p:cTn id="57" dur="1000" fill="hold"/>
                                        <p:tgtEl>
                                          <p:spTgt spid="72773"/>
                                        </p:tgtEl>
                                        <p:attrNameLst>
                                          <p:attrName>ppt_y</p:attrName>
                                        </p:attrNameLst>
                                      </p:cBhvr>
                                      <p:tavLst>
                                        <p:tav tm="0">
                                          <p:val>
                                            <p:strVal val="0-#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2774"/>
                                        </p:tgtEl>
                                        <p:attrNameLst>
                                          <p:attrName>style.visibility</p:attrName>
                                        </p:attrNameLst>
                                      </p:cBhvr>
                                      <p:to>
                                        <p:strVal val="visible"/>
                                      </p:to>
                                    </p:set>
                                    <p:animEffect transition="in" filter="wipe(down)">
                                      <p:cBhvr>
                                        <p:cTn id="62" dur="500"/>
                                        <p:tgtEl>
                                          <p:spTgt spid="7277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72775"/>
                                        </p:tgtEl>
                                        <p:attrNameLst>
                                          <p:attrName>style.visibility</p:attrName>
                                        </p:attrNameLst>
                                      </p:cBhvr>
                                      <p:to>
                                        <p:strVal val="visible"/>
                                      </p:to>
                                    </p:set>
                                    <p:animEffect transition="in" filter="wipe(up)">
                                      <p:cBhvr>
                                        <p:cTn id="67" dur="500"/>
                                        <p:tgtEl>
                                          <p:spTgt spid="7277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72776"/>
                                        </p:tgtEl>
                                        <p:attrNameLst>
                                          <p:attrName>style.visibility</p:attrName>
                                        </p:attrNameLst>
                                      </p:cBhvr>
                                      <p:to>
                                        <p:strVal val="visible"/>
                                      </p:to>
                                    </p:set>
                                    <p:animEffect transition="in" filter="wipe(down)">
                                      <p:cBhvr>
                                        <p:cTn id="72" dur="500"/>
                                        <p:tgtEl>
                                          <p:spTgt spid="7277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72777"/>
                                        </p:tgtEl>
                                        <p:attrNameLst>
                                          <p:attrName>style.visibility</p:attrName>
                                        </p:attrNameLst>
                                      </p:cBhvr>
                                      <p:to>
                                        <p:strVal val="visible"/>
                                      </p:to>
                                    </p:set>
                                    <p:animEffect transition="in" filter="wipe(down)">
                                      <p:cBhvr>
                                        <p:cTn id="75" dur="500"/>
                                        <p:tgtEl>
                                          <p:spTgt spid="7277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72778"/>
                                        </p:tgtEl>
                                        <p:attrNameLst>
                                          <p:attrName>style.visibility</p:attrName>
                                        </p:attrNameLst>
                                      </p:cBhvr>
                                      <p:to>
                                        <p:strVal val="visible"/>
                                      </p:to>
                                    </p:set>
                                    <p:animEffect transition="in" filter="wipe(left)">
                                      <p:cBhvr>
                                        <p:cTn id="80" dur="500"/>
                                        <p:tgtEl>
                                          <p:spTgt spid="7277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 fill="hold" nodeType="clickEffect">
                                  <p:stCondLst>
                                    <p:cond delay="0"/>
                                  </p:stCondLst>
                                  <p:childTnLst>
                                    <p:set>
                                      <p:cBhvr>
                                        <p:cTn id="84" dur="1" fill="hold">
                                          <p:stCondLst>
                                            <p:cond delay="0"/>
                                          </p:stCondLst>
                                        </p:cTn>
                                        <p:tgtEl>
                                          <p:spTgt spid="72779"/>
                                        </p:tgtEl>
                                        <p:attrNameLst>
                                          <p:attrName>style.visibility</p:attrName>
                                        </p:attrNameLst>
                                      </p:cBhvr>
                                      <p:to>
                                        <p:strVal val="visible"/>
                                      </p:to>
                                    </p:set>
                                    <p:anim calcmode="lin" valueType="num">
                                      <p:cBhvr additive="base">
                                        <p:cTn id="85" dur="1000" fill="hold"/>
                                        <p:tgtEl>
                                          <p:spTgt spid="72779"/>
                                        </p:tgtEl>
                                        <p:attrNameLst>
                                          <p:attrName>ppt_x</p:attrName>
                                        </p:attrNameLst>
                                      </p:cBhvr>
                                      <p:tavLst>
                                        <p:tav tm="0">
                                          <p:val>
                                            <p:strVal val="#ppt_x"/>
                                          </p:val>
                                        </p:tav>
                                        <p:tav tm="100000">
                                          <p:val>
                                            <p:strVal val="#ppt_x"/>
                                          </p:val>
                                        </p:tav>
                                      </p:tavLst>
                                    </p:anim>
                                    <p:anim calcmode="lin" valueType="num">
                                      <p:cBhvr additive="base">
                                        <p:cTn id="86" dur="1000" fill="hold"/>
                                        <p:tgtEl>
                                          <p:spTgt spid="72779"/>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72780"/>
                                        </p:tgtEl>
                                        <p:attrNameLst>
                                          <p:attrName>style.visibility</p:attrName>
                                        </p:attrNameLst>
                                      </p:cBhvr>
                                      <p:to>
                                        <p:strVal val="visible"/>
                                      </p:to>
                                    </p:set>
                                    <p:animEffect transition="in" filter="wipe(down)">
                                      <p:cBhvr>
                                        <p:cTn id="91" dur="500"/>
                                        <p:tgtEl>
                                          <p:spTgt spid="7278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72783"/>
                                        </p:tgtEl>
                                        <p:attrNameLst>
                                          <p:attrName>style.visibility</p:attrName>
                                        </p:attrNameLst>
                                      </p:cBhvr>
                                      <p:to>
                                        <p:strVal val="visible"/>
                                      </p:to>
                                    </p:set>
                                    <p:animEffect transition="in" filter="wipe(down)">
                                      <p:cBhvr>
                                        <p:cTn id="96" dur="500"/>
                                        <p:tgtEl>
                                          <p:spTgt spid="7278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1" fill="hold" nodeType="clickEffect">
                                  <p:stCondLst>
                                    <p:cond delay="0"/>
                                  </p:stCondLst>
                                  <p:childTnLst>
                                    <p:set>
                                      <p:cBhvr>
                                        <p:cTn id="100" dur="1" fill="hold">
                                          <p:stCondLst>
                                            <p:cond delay="0"/>
                                          </p:stCondLst>
                                        </p:cTn>
                                        <p:tgtEl>
                                          <p:spTgt spid="72784"/>
                                        </p:tgtEl>
                                        <p:attrNameLst>
                                          <p:attrName>style.visibility</p:attrName>
                                        </p:attrNameLst>
                                      </p:cBhvr>
                                      <p:to>
                                        <p:strVal val="visible"/>
                                      </p:to>
                                    </p:set>
                                    <p:anim calcmode="lin" valueType="num">
                                      <p:cBhvr additive="base">
                                        <p:cTn id="101" dur="1000" fill="hold"/>
                                        <p:tgtEl>
                                          <p:spTgt spid="72784"/>
                                        </p:tgtEl>
                                        <p:attrNameLst>
                                          <p:attrName>ppt_x</p:attrName>
                                        </p:attrNameLst>
                                      </p:cBhvr>
                                      <p:tavLst>
                                        <p:tav tm="0">
                                          <p:val>
                                            <p:strVal val="#ppt_x"/>
                                          </p:val>
                                        </p:tav>
                                        <p:tav tm="100000">
                                          <p:val>
                                            <p:strVal val="#ppt_x"/>
                                          </p:val>
                                        </p:tav>
                                      </p:tavLst>
                                    </p:anim>
                                    <p:anim calcmode="lin" valueType="num">
                                      <p:cBhvr additive="base">
                                        <p:cTn id="102" dur="1000" fill="hold"/>
                                        <p:tgtEl>
                                          <p:spTgt spid="72784"/>
                                        </p:tgtEl>
                                        <p:attrNameLst>
                                          <p:attrName>ppt_y</p:attrName>
                                        </p:attrNameLst>
                                      </p:cBhvr>
                                      <p:tavLst>
                                        <p:tav tm="0">
                                          <p:val>
                                            <p:strVal val="0-#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72785"/>
                                        </p:tgtEl>
                                        <p:attrNameLst>
                                          <p:attrName>style.visibility</p:attrName>
                                        </p:attrNameLst>
                                      </p:cBhvr>
                                      <p:to>
                                        <p:strVal val="visible"/>
                                      </p:to>
                                    </p:set>
                                    <p:animEffect transition="in" filter="wipe(down)">
                                      <p:cBhvr>
                                        <p:cTn id="107" dur="500"/>
                                        <p:tgtEl>
                                          <p:spTgt spid="7278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1" presetClass="entr" presetSubtype="0" fill="hold" grpId="0" nodeType="clickEffect">
                                  <p:stCondLst>
                                    <p:cond delay="0"/>
                                  </p:stCondLst>
                                  <p:iterate type="lt">
                                    <p:tmPct val="5000"/>
                                  </p:iterate>
                                  <p:childTnLst>
                                    <p:set>
                                      <p:cBhvr>
                                        <p:cTn id="111" dur="1" fill="hold">
                                          <p:stCondLst>
                                            <p:cond delay="0"/>
                                          </p:stCondLst>
                                        </p:cTn>
                                        <p:tgtEl>
                                          <p:spTgt spid="72819"/>
                                        </p:tgtEl>
                                        <p:attrNameLst>
                                          <p:attrName>style.visibility</p:attrName>
                                        </p:attrNameLst>
                                      </p:cBhvr>
                                      <p:to>
                                        <p:strVal val="visible"/>
                                      </p:to>
                                    </p:set>
                                    <p:anim calcmode="lin" valueType="num">
                                      <p:cBhvr>
                                        <p:cTn id="112" dur="1000" fill="hold"/>
                                        <p:tgtEl>
                                          <p:spTgt spid="72819"/>
                                        </p:tgtEl>
                                        <p:attrNameLst>
                                          <p:attrName>ppt_w</p:attrName>
                                        </p:attrNameLst>
                                      </p:cBhvr>
                                      <p:tavLst>
                                        <p:tav tm="0">
                                          <p:val>
                                            <p:fltVal val="0"/>
                                          </p:val>
                                        </p:tav>
                                        <p:tav tm="100000">
                                          <p:val>
                                            <p:strVal val="#ppt_w"/>
                                          </p:val>
                                        </p:tav>
                                      </p:tavLst>
                                    </p:anim>
                                    <p:anim calcmode="lin" valueType="num">
                                      <p:cBhvr>
                                        <p:cTn id="113" dur="1000" fill="hold"/>
                                        <p:tgtEl>
                                          <p:spTgt spid="72819"/>
                                        </p:tgtEl>
                                        <p:attrNameLst>
                                          <p:attrName>ppt_h</p:attrName>
                                        </p:attrNameLst>
                                      </p:cBhvr>
                                      <p:tavLst>
                                        <p:tav tm="0">
                                          <p:val>
                                            <p:fltVal val="0"/>
                                          </p:val>
                                        </p:tav>
                                        <p:tav tm="100000">
                                          <p:val>
                                            <p:strVal val="#ppt_h"/>
                                          </p:val>
                                        </p:tav>
                                      </p:tavLst>
                                    </p:anim>
                                    <p:anim calcmode="lin" valueType="num">
                                      <p:cBhvr>
                                        <p:cTn id="114" dur="1000" fill="hold"/>
                                        <p:tgtEl>
                                          <p:spTgt spid="72819"/>
                                        </p:tgtEl>
                                        <p:attrNameLst>
                                          <p:attrName>style.rotation</p:attrName>
                                        </p:attrNameLst>
                                      </p:cBhvr>
                                      <p:tavLst>
                                        <p:tav tm="0">
                                          <p:val>
                                            <p:fltVal val="90"/>
                                          </p:val>
                                        </p:tav>
                                        <p:tav tm="100000">
                                          <p:val>
                                            <p:fltVal val="0"/>
                                          </p:val>
                                        </p:tav>
                                      </p:tavLst>
                                    </p:anim>
                                    <p:animEffect transition="in" filter="fade">
                                      <p:cBhvr>
                                        <p:cTn id="115" dur="1000"/>
                                        <p:tgtEl>
                                          <p:spTgt spid="7281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nodeType="clickEffect">
                                  <p:stCondLst>
                                    <p:cond delay="0"/>
                                  </p:stCondLst>
                                  <p:childTnLst>
                                    <p:set>
                                      <p:cBhvr>
                                        <p:cTn id="119" dur="1" fill="hold">
                                          <p:stCondLst>
                                            <p:cond delay="0"/>
                                          </p:stCondLst>
                                        </p:cTn>
                                        <p:tgtEl>
                                          <p:spTgt spid="72786"/>
                                        </p:tgtEl>
                                        <p:attrNameLst>
                                          <p:attrName>style.visibility</p:attrName>
                                        </p:attrNameLst>
                                      </p:cBhvr>
                                      <p:to>
                                        <p:strVal val="visible"/>
                                      </p:to>
                                    </p:set>
                                    <p:animEffect transition="in" filter="wipe(left)">
                                      <p:cBhvr>
                                        <p:cTn id="120" dur="500"/>
                                        <p:tgtEl>
                                          <p:spTgt spid="7278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nodeType="clickEffect">
                                  <p:stCondLst>
                                    <p:cond delay="0"/>
                                  </p:stCondLst>
                                  <p:childTnLst>
                                    <p:set>
                                      <p:cBhvr>
                                        <p:cTn id="124" dur="1" fill="hold">
                                          <p:stCondLst>
                                            <p:cond delay="0"/>
                                          </p:stCondLst>
                                        </p:cTn>
                                        <p:tgtEl>
                                          <p:spTgt spid="72787"/>
                                        </p:tgtEl>
                                        <p:attrNameLst>
                                          <p:attrName>style.visibility</p:attrName>
                                        </p:attrNameLst>
                                      </p:cBhvr>
                                      <p:to>
                                        <p:strVal val="visible"/>
                                      </p:to>
                                    </p:set>
                                    <p:animEffect transition="in" filter="wipe(up)">
                                      <p:cBhvr>
                                        <p:cTn id="125" dur="500"/>
                                        <p:tgtEl>
                                          <p:spTgt spid="72787"/>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72788"/>
                                        </p:tgtEl>
                                        <p:attrNameLst>
                                          <p:attrName>style.visibility</p:attrName>
                                        </p:attrNameLst>
                                      </p:cBhvr>
                                      <p:to>
                                        <p:strVal val="visible"/>
                                      </p:to>
                                    </p:set>
                                    <p:animEffect transition="in" filter="wipe(down)">
                                      <p:cBhvr>
                                        <p:cTn id="130" dur="500"/>
                                        <p:tgtEl>
                                          <p:spTgt spid="72788"/>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nodeType="clickEffect">
                                  <p:stCondLst>
                                    <p:cond delay="0"/>
                                  </p:stCondLst>
                                  <p:childTnLst>
                                    <p:set>
                                      <p:cBhvr>
                                        <p:cTn id="134" dur="1" fill="hold">
                                          <p:stCondLst>
                                            <p:cond delay="0"/>
                                          </p:stCondLst>
                                        </p:cTn>
                                        <p:tgtEl>
                                          <p:spTgt spid="72791"/>
                                        </p:tgtEl>
                                        <p:attrNameLst>
                                          <p:attrName>style.visibility</p:attrName>
                                        </p:attrNameLst>
                                      </p:cBhvr>
                                      <p:to>
                                        <p:strVal val="visible"/>
                                      </p:to>
                                    </p:set>
                                    <p:animEffect transition="in" filter="wipe(left)">
                                      <p:cBhvr>
                                        <p:cTn id="135" dur="500"/>
                                        <p:tgtEl>
                                          <p:spTgt spid="7279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nodeType="clickEffect">
                                  <p:stCondLst>
                                    <p:cond delay="0"/>
                                  </p:stCondLst>
                                  <p:childTnLst>
                                    <p:set>
                                      <p:cBhvr>
                                        <p:cTn id="139" dur="1" fill="hold">
                                          <p:stCondLst>
                                            <p:cond delay="0"/>
                                          </p:stCondLst>
                                        </p:cTn>
                                        <p:tgtEl>
                                          <p:spTgt spid="72789"/>
                                        </p:tgtEl>
                                        <p:attrNameLst>
                                          <p:attrName>style.visibility</p:attrName>
                                        </p:attrNameLst>
                                      </p:cBhvr>
                                      <p:to>
                                        <p:strVal val="visible"/>
                                      </p:to>
                                    </p:set>
                                    <p:animEffect transition="in" filter="wipe(down)">
                                      <p:cBhvr>
                                        <p:cTn id="140" dur="500"/>
                                        <p:tgtEl>
                                          <p:spTgt spid="72789"/>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72790"/>
                                        </p:tgtEl>
                                        <p:attrNameLst>
                                          <p:attrName>style.visibility</p:attrName>
                                        </p:attrNameLst>
                                      </p:cBhvr>
                                      <p:to>
                                        <p:strVal val="visible"/>
                                      </p:to>
                                    </p:set>
                                    <p:animEffect transition="in" filter="wipe(down)">
                                      <p:cBhvr>
                                        <p:cTn id="143" dur="500"/>
                                        <p:tgtEl>
                                          <p:spTgt spid="72790"/>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1" fill="hold" nodeType="clickEffect">
                                  <p:stCondLst>
                                    <p:cond delay="0"/>
                                  </p:stCondLst>
                                  <p:childTnLst>
                                    <p:set>
                                      <p:cBhvr>
                                        <p:cTn id="147" dur="1" fill="hold">
                                          <p:stCondLst>
                                            <p:cond delay="0"/>
                                          </p:stCondLst>
                                        </p:cTn>
                                        <p:tgtEl>
                                          <p:spTgt spid="72792"/>
                                        </p:tgtEl>
                                        <p:attrNameLst>
                                          <p:attrName>style.visibility</p:attrName>
                                        </p:attrNameLst>
                                      </p:cBhvr>
                                      <p:to>
                                        <p:strVal val="visible"/>
                                      </p:to>
                                    </p:set>
                                    <p:animEffect transition="in" filter="wipe(up)">
                                      <p:cBhvr>
                                        <p:cTn id="148" dur="500"/>
                                        <p:tgtEl>
                                          <p:spTgt spid="7279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1" fill="hold" nodeType="clickEffect">
                                  <p:stCondLst>
                                    <p:cond delay="0"/>
                                  </p:stCondLst>
                                  <p:childTnLst>
                                    <p:set>
                                      <p:cBhvr>
                                        <p:cTn id="152" dur="1" fill="hold">
                                          <p:stCondLst>
                                            <p:cond delay="0"/>
                                          </p:stCondLst>
                                        </p:cTn>
                                        <p:tgtEl>
                                          <p:spTgt spid="72793"/>
                                        </p:tgtEl>
                                        <p:attrNameLst>
                                          <p:attrName>style.visibility</p:attrName>
                                        </p:attrNameLst>
                                      </p:cBhvr>
                                      <p:to>
                                        <p:strVal val="visible"/>
                                      </p:to>
                                    </p:set>
                                    <p:anim calcmode="lin" valueType="num">
                                      <p:cBhvr additive="base">
                                        <p:cTn id="153" dur="1000" fill="hold"/>
                                        <p:tgtEl>
                                          <p:spTgt spid="72793"/>
                                        </p:tgtEl>
                                        <p:attrNameLst>
                                          <p:attrName>ppt_x</p:attrName>
                                        </p:attrNameLst>
                                      </p:cBhvr>
                                      <p:tavLst>
                                        <p:tav tm="0">
                                          <p:val>
                                            <p:strVal val="#ppt_x"/>
                                          </p:val>
                                        </p:tav>
                                        <p:tav tm="100000">
                                          <p:val>
                                            <p:strVal val="#ppt_x"/>
                                          </p:val>
                                        </p:tav>
                                      </p:tavLst>
                                    </p:anim>
                                    <p:anim calcmode="lin" valueType="num">
                                      <p:cBhvr additive="base">
                                        <p:cTn id="154" dur="1000" fill="hold"/>
                                        <p:tgtEl>
                                          <p:spTgt spid="72793"/>
                                        </p:tgtEl>
                                        <p:attrNameLst>
                                          <p:attrName>ppt_y</p:attrName>
                                        </p:attrNameLst>
                                      </p:cBhvr>
                                      <p:tavLst>
                                        <p:tav tm="0">
                                          <p:val>
                                            <p:strVal val="0-#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72794"/>
                                        </p:tgtEl>
                                        <p:attrNameLst>
                                          <p:attrName>style.visibility</p:attrName>
                                        </p:attrNameLst>
                                      </p:cBhvr>
                                      <p:to>
                                        <p:strVal val="visible"/>
                                      </p:to>
                                    </p:set>
                                    <p:animEffect transition="in" filter="wipe(down)">
                                      <p:cBhvr>
                                        <p:cTn id="159" dur="500"/>
                                        <p:tgtEl>
                                          <p:spTgt spid="72794"/>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2" fill="hold" nodeType="clickEffect">
                                  <p:stCondLst>
                                    <p:cond delay="0"/>
                                  </p:stCondLst>
                                  <p:childTnLst>
                                    <p:set>
                                      <p:cBhvr>
                                        <p:cTn id="163" dur="1" fill="hold">
                                          <p:stCondLst>
                                            <p:cond delay="0"/>
                                          </p:stCondLst>
                                        </p:cTn>
                                        <p:tgtEl>
                                          <p:spTgt spid="72795"/>
                                        </p:tgtEl>
                                        <p:attrNameLst>
                                          <p:attrName>style.visibility</p:attrName>
                                        </p:attrNameLst>
                                      </p:cBhvr>
                                      <p:to>
                                        <p:strVal val="visible"/>
                                      </p:to>
                                    </p:set>
                                    <p:animEffect transition="in" filter="wipe(right)">
                                      <p:cBhvr>
                                        <p:cTn id="164" dur="500"/>
                                        <p:tgtEl>
                                          <p:spTgt spid="72795"/>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1" fill="hold" nodeType="clickEffect">
                                  <p:stCondLst>
                                    <p:cond delay="0"/>
                                  </p:stCondLst>
                                  <p:childTnLst>
                                    <p:set>
                                      <p:cBhvr>
                                        <p:cTn id="168" dur="1" fill="hold">
                                          <p:stCondLst>
                                            <p:cond delay="0"/>
                                          </p:stCondLst>
                                        </p:cTn>
                                        <p:tgtEl>
                                          <p:spTgt spid="72796"/>
                                        </p:tgtEl>
                                        <p:attrNameLst>
                                          <p:attrName>style.visibility</p:attrName>
                                        </p:attrNameLst>
                                      </p:cBhvr>
                                      <p:to>
                                        <p:strVal val="visible"/>
                                      </p:to>
                                    </p:set>
                                    <p:animEffect transition="in" filter="wipe(up)">
                                      <p:cBhvr>
                                        <p:cTn id="169" dur="500"/>
                                        <p:tgtEl>
                                          <p:spTgt spid="72796"/>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1" fill="hold" nodeType="clickEffect">
                                  <p:stCondLst>
                                    <p:cond delay="0"/>
                                  </p:stCondLst>
                                  <p:childTnLst>
                                    <p:set>
                                      <p:cBhvr>
                                        <p:cTn id="173" dur="1" fill="hold">
                                          <p:stCondLst>
                                            <p:cond delay="0"/>
                                          </p:stCondLst>
                                        </p:cTn>
                                        <p:tgtEl>
                                          <p:spTgt spid="72797"/>
                                        </p:tgtEl>
                                        <p:attrNameLst>
                                          <p:attrName>style.visibility</p:attrName>
                                        </p:attrNameLst>
                                      </p:cBhvr>
                                      <p:to>
                                        <p:strVal val="visible"/>
                                      </p:to>
                                    </p:set>
                                    <p:anim calcmode="lin" valueType="num">
                                      <p:cBhvr additive="base">
                                        <p:cTn id="174" dur="1000" fill="hold"/>
                                        <p:tgtEl>
                                          <p:spTgt spid="72797"/>
                                        </p:tgtEl>
                                        <p:attrNameLst>
                                          <p:attrName>ppt_x</p:attrName>
                                        </p:attrNameLst>
                                      </p:cBhvr>
                                      <p:tavLst>
                                        <p:tav tm="0">
                                          <p:val>
                                            <p:strVal val="#ppt_x"/>
                                          </p:val>
                                        </p:tav>
                                        <p:tav tm="100000">
                                          <p:val>
                                            <p:strVal val="#ppt_x"/>
                                          </p:val>
                                        </p:tav>
                                      </p:tavLst>
                                    </p:anim>
                                    <p:anim calcmode="lin" valueType="num">
                                      <p:cBhvr additive="base">
                                        <p:cTn id="175" dur="1000" fill="hold"/>
                                        <p:tgtEl>
                                          <p:spTgt spid="72797"/>
                                        </p:tgtEl>
                                        <p:attrNameLst>
                                          <p:attrName>ppt_y</p:attrName>
                                        </p:attrNameLst>
                                      </p:cBhvr>
                                      <p:tavLst>
                                        <p:tav tm="0">
                                          <p:val>
                                            <p:strVal val="0-#ppt_h/2"/>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72798"/>
                                        </p:tgtEl>
                                        <p:attrNameLst>
                                          <p:attrName>style.visibility</p:attrName>
                                        </p:attrNameLst>
                                      </p:cBhvr>
                                      <p:to>
                                        <p:strVal val="visible"/>
                                      </p:to>
                                    </p:set>
                                    <p:animEffect transition="in" filter="wipe(down)">
                                      <p:cBhvr>
                                        <p:cTn id="180" dur="500"/>
                                        <p:tgtEl>
                                          <p:spTgt spid="72798"/>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1" fill="hold" nodeType="clickEffect">
                                  <p:stCondLst>
                                    <p:cond delay="0"/>
                                  </p:stCondLst>
                                  <p:childTnLst>
                                    <p:set>
                                      <p:cBhvr>
                                        <p:cTn id="184" dur="1" fill="hold">
                                          <p:stCondLst>
                                            <p:cond delay="0"/>
                                          </p:stCondLst>
                                        </p:cTn>
                                        <p:tgtEl>
                                          <p:spTgt spid="72799"/>
                                        </p:tgtEl>
                                        <p:attrNameLst>
                                          <p:attrName>style.visibility</p:attrName>
                                        </p:attrNameLst>
                                      </p:cBhvr>
                                      <p:to>
                                        <p:strVal val="visible"/>
                                      </p:to>
                                    </p:set>
                                    <p:animEffect transition="in" filter="wipe(up)">
                                      <p:cBhvr>
                                        <p:cTn id="185" dur="500"/>
                                        <p:tgtEl>
                                          <p:spTgt spid="72799"/>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1" fill="hold" nodeType="clickEffect">
                                  <p:stCondLst>
                                    <p:cond delay="0"/>
                                  </p:stCondLst>
                                  <p:childTnLst>
                                    <p:set>
                                      <p:cBhvr>
                                        <p:cTn id="189" dur="1" fill="hold">
                                          <p:stCondLst>
                                            <p:cond delay="0"/>
                                          </p:stCondLst>
                                        </p:cTn>
                                        <p:tgtEl>
                                          <p:spTgt spid="72800"/>
                                        </p:tgtEl>
                                        <p:attrNameLst>
                                          <p:attrName>style.visibility</p:attrName>
                                        </p:attrNameLst>
                                      </p:cBhvr>
                                      <p:to>
                                        <p:strVal val="visible"/>
                                      </p:to>
                                    </p:set>
                                    <p:animEffect transition="in" filter="wipe(up)">
                                      <p:cBhvr>
                                        <p:cTn id="190" dur="500"/>
                                        <p:tgtEl>
                                          <p:spTgt spid="72800"/>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72801"/>
                                        </p:tgtEl>
                                        <p:attrNameLst>
                                          <p:attrName>style.visibility</p:attrName>
                                        </p:attrNameLst>
                                      </p:cBhvr>
                                      <p:to>
                                        <p:strVal val="visible"/>
                                      </p:to>
                                    </p:set>
                                    <p:animEffect transition="in" filter="wipe(down)">
                                      <p:cBhvr>
                                        <p:cTn id="195" dur="500"/>
                                        <p:tgtEl>
                                          <p:spTgt spid="72801"/>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 presetClass="entr" presetSubtype="1" fill="hold" nodeType="clickEffect">
                                  <p:stCondLst>
                                    <p:cond delay="0"/>
                                  </p:stCondLst>
                                  <p:childTnLst>
                                    <p:set>
                                      <p:cBhvr>
                                        <p:cTn id="199" dur="1" fill="hold">
                                          <p:stCondLst>
                                            <p:cond delay="0"/>
                                          </p:stCondLst>
                                        </p:cTn>
                                        <p:tgtEl>
                                          <p:spTgt spid="72802"/>
                                        </p:tgtEl>
                                        <p:attrNameLst>
                                          <p:attrName>style.visibility</p:attrName>
                                        </p:attrNameLst>
                                      </p:cBhvr>
                                      <p:to>
                                        <p:strVal val="visible"/>
                                      </p:to>
                                    </p:set>
                                    <p:anim calcmode="lin" valueType="num">
                                      <p:cBhvr additive="base">
                                        <p:cTn id="200" dur="1000" fill="hold"/>
                                        <p:tgtEl>
                                          <p:spTgt spid="72802"/>
                                        </p:tgtEl>
                                        <p:attrNameLst>
                                          <p:attrName>ppt_x</p:attrName>
                                        </p:attrNameLst>
                                      </p:cBhvr>
                                      <p:tavLst>
                                        <p:tav tm="0">
                                          <p:val>
                                            <p:strVal val="#ppt_x"/>
                                          </p:val>
                                        </p:tav>
                                        <p:tav tm="100000">
                                          <p:val>
                                            <p:strVal val="#ppt_x"/>
                                          </p:val>
                                        </p:tav>
                                      </p:tavLst>
                                    </p:anim>
                                    <p:anim calcmode="lin" valueType="num">
                                      <p:cBhvr additive="base">
                                        <p:cTn id="201" dur="1000" fill="hold"/>
                                        <p:tgtEl>
                                          <p:spTgt spid="72802"/>
                                        </p:tgtEl>
                                        <p:attrNameLst>
                                          <p:attrName>ppt_y</p:attrName>
                                        </p:attrNameLst>
                                      </p:cBhvr>
                                      <p:tavLst>
                                        <p:tav tm="0">
                                          <p:val>
                                            <p:strVal val="0-#ppt_h/2"/>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1" fill="hold" nodeType="clickEffect">
                                  <p:stCondLst>
                                    <p:cond delay="0"/>
                                  </p:stCondLst>
                                  <p:childTnLst>
                                    <p:set>
                                      <p:cBhvr>
                                        <p:cTn id="205" dur="1" fill="hold">
                                          <p:stCondLst>
                                            <p:cond delay="0"/>
                                          </p:stCondLst>
                                        </p:cTn>
                                        <p:tgtEl>
                                          <p:spTgt spid="72803"/>
                                        </p:tgtEl>
                                        <p:attrNameLst>
                                          <p:attrName>style.visibility</p:attrName>
                                        </p:attrNameLst>
                                      </p:cBhvr>
                                      <p:to>
                                        <p:strVal val="visible"/>
                                      </p:to>
                                    </p:set>
                                    <p:animEffect transition="in" filter="wipe(up)">
                                      <p:cBhvr>
                                        <p:cTn id="206" dur="500"/>
                                        <p:tgtEl>
                                          <p:spTgt spid="72803"/>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nodeType="clickEffect">
                                  <p:stCondLst>
                                    <p:cond delay="0"/>
                                  </p:stCondLst>
                                  <p:childTnLst>
                                    <p:set>
                                      <p:cBhvr>
                                        <p:cTn id="210" dur="1" fill="hold">
                                          <p:stCondLst>
                                            <p:cond delay="0"/>
                                          </p:stCondLst>
                                        </p:cTn>
                                        <p:tgtEl>
                                          <p:spTgt spid="72804"/>
                                        </p:tgtEl>
                                        <p:attrNameLst>
                                          <p:attrName>style.visibility</p:attrName>
                                        </p:attrNameLst>
                                      </p:cBhvr>
                                      <p:to>
                                        <p:strVal val="visible"/>
                                      </p:to>
                                    </p:set>
                                    <p:animEffect transition="in" filter="wipe(left)">
                                      <p:cBhvr>
                                        <p:cTn id="211" dur="500"/>
                                        <p:tgtEl>
                                          <p:spTgt spid="72804"/>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4" fill="hold" nodeType="clickEffect">
                                  <p:stCondLst>
                                    <p:cond delay="0"/>
                                  </p:stCondLst>
                                  <p:childTnLst>
                                    <p:set>
                                      <p:cBhvr>
                                        <p:cTn id="215" dur="1" fill="hold">
                                          <p:stCondLst>
                                            <p:cond delay="0"/>
                                          </p:stCondLst>
                                        </p:cTn>
                                        <p:tgtEl>
                                          <p:spTgt spid="72805"/>
                                        </p:tgtEl>
                                        <p:attrNameLst>
                                          <p:attrName>style.visibility</p:attrName>
                                        </p:attrNameLst>
                                      </p:cBhvr>
                                      <p:to>
                                        <p:strVal val="visible"/>
                                      </p:to>
                                    </p:set>
                                    <p:animEffect transition="in" filter="wipe(down)">
                                      <p:cBhvr>
                                        <p:cTn id="216" dur="500"/>
                                        <p:tgtEl>
                                          <p:spTgt spid="72805"/>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2" presetClass="entr" presetSubtype="4" fill="hold" grpId="0" nodeType="clickEffect">
                                  <p:stCondLst>
                                    <p:cond delay="0"/>
                                  </p:stCondLst>
                                  <p:childTnLst>
                                    <p:set>
                                      <p:cBhvr>
                                        <p:cTn id="220" dur="1" fill="hold">
                                          <p:stCondLst>
                                            <p:cond delay="0"/>
                                          </p:stCondLst>
                                        </p:cTn>
                                        <p:tgtEl>
                                          <p:spTgt spid="72806"/>
                                        </p:tgtEl>
                                        <p:attrNameLst>
                                          <p:attrName>style.visibility</p:attrName>
                                        </p:attrNameLst>
                                      </p:cBhvr>
                                      <p:to>
                                        <p:strVal val="visible"/>
                                      </p:to>
                                    </p:set>
                                    <p:animEffect transition="in" filter="wipe(down)">
                                      <p:cBhvr>
                                        <p:cTn id="221" dur="500"/>
                                        <p:tgtEl>
                                          <p:spTgt spid="72806"/>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2" presetClass="entr" presetSubtype="4" fill="hold" nodeType="clickEffect">
                                  <p:stCondLst>
                                    <p:cond delay="0"/>
                                  </p:stCondLst>
                                  <p:childTnLst>
                                    <p:set>
                                      <p:cBhvr>
                                        <p:cTn id="225" dur="1" fill="hold">
                                          <p:stCondLst>
                                            <p:cond delay="0"/>
                                          </p:stCondLst>
                                        </p:cTn>
                                        <p:tgtEl>
                                          <p:spTgt spid="72807"/>
                                        </p:tgtEl>
                                        <p:attrNameLst>
                                          <p:attrName>style.visibility</p:attrName>
                                        </p:attrNameLst>
                                      </p:cBhvr>
                                      <p:to>
                                        <p:strVal val="visible"/>
                                      </p:to>
                                    </p:set>
                                    <p:animEffect transition="in" filter="wipe(down)">
                                      <p:cBhvr>
                                        <p:cTn id="226" dur="500"/>
                                        <p:tgtEl>
                                          <p:spTgt spid="72807"/>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8" fill="hold" nodeType="clickEffect">
                                  <p:stCondLst>
                                    <p:cond delay="0"/>
                                  </p:stCondLst>
                                  <p:childTnLst>
                                    <p:set>
                                      <p:cBhvr>
                                        <p:cTn id="230" dur="1" fill="hold">
                                          <p:stCondLst>
                                            <p:cond delay="0"/>
                                          </p:stCondLst>
                                        </p:cTn>
                                        <p:tgtEl>
                                          <p:spTgt spid="72808"/>
                                        </p:tgtEl>
                                        <p:attrNameLst>
                                          <p:attrName>style.visibility</p:attrName>
                                        </p:attrNameLst>
                                      </p:cBhvr>
                                      <p:to>
                                        <p:strVal val="visible"/>
                                      </p:to>
                                    </p:set>
                                    <p:animEffect transition="in" filter="wipe(left)">
                                      <p:cBhvr>
                                        <p:cTn id="231" dur="500"/>
                                        <p:tgtEl>
                                          <p:spTgt spid="72808"/>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 presetClass="entr" presetSubtype="1" fill="hold" nodeType="clickEffect">
                                  <p:stCondLst>
                                    <p:cond delay="0"/>
                                  </p:stCondLst>
                                  <p:childTnLst>
                                    <p:set>
                                      <p:cBhvr>
                                        <p:cTn id="235" dur="1" fill="hold">
                                          <p:stCondLst>
                                            <p:cond delay="0"/>
                                          </p:stCondLst>
                                        </p:cTn>
                                        <p:tgtEl>
                                          <p:spTgt spid="72809"/>
                                        </p:tgtEl>
                                        <p:attrNameLst>
                                          <p:attrName>style.visibility</p:attrName>
                                        </p:attrNameLst>
                                      </p:cBhvr>
                                      <p:to>
                                        <p:strVal val="visible"/>
                                      </p:to>
                                    </p:set>
                                    <p:anim calcmode="lin" valueType="num">
                                      <p:cBhvr additive="base">
                                        <p:cTn id="236" dur="1000" fill="hold"/>
                                        <p:tgtEl>
                                          <p:spTgt spid="72809"/>
                                        </p:tgtEl>
                                        <p:attrNameLst>
                                          <p:attrName>ppt_x</p:attrName>
                                        </p:attrNameLst>
                                      </p:cBhvr>
                                      <p:tavLst>
                                        <p:tav tm="0">
                                          <p:val>
                                            <p:strVal val="#ppt_x"/>
                                          </p:val>
                                        </p:tav>
                                        <p:tav tm="100000">
                                          <p:val>
                                            <p:strVal val="#ppt_x"/>
                                          </p:val>
                                        </p:tav>
                                      </p:tavLst>
                                    </p:anim>
                                    <p:anim calcmode="lin" valueType="num">
                                      <p:cBhvr additive="base">
                                        <p:cTn id="237" dur="1000" fill="hold"/>
                                        <p:tgtEl>
                                          <p:spTgt spid="72809"/>
                                        </p:tgtEl>
                                        <p:attrNameLst>
                                          <p:attrName>ppt_y</p:attrName>
                                        </p:attrNameLst>
                                      </p:cBhvr>
                                      <p:tavLst>
                                        <p:tav tm="0">
                                          <p:val>
                                            <p:strVal val="0-#ppt_h/2"/>
                                          </p:val>
                                        </p:tav>
                                        <p:tav tm="100000">
                                          <p:val>
                                            <p:strVal val="#ppt_y"/>
                                          </p:val>
                                        </p:tav>
                                      </p:tavLst>
                                    </p:anim>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72810"/>
                                        </p:tgtEl>
                                        <p:attrNameLst>
                                          <p:attrName>style.visibility</p:attrName>
                                        </p:attrNameLst>
                                      </p:cBhvr>
                                      <p:to>
                                        <p:strVal val="visible"/>
                                      </p:to>
                                    </p:set>
                                    <p:animEffect transition="in" filter="wipe(down)">
                                      <p:cBhvr>
                                        <p:cTn id="242" dur="500"/>
                                        <p:tgtEl>
                                          <p:spTgt spid="72810"/>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4" fill="hold" nodeType="clickEffect">
                                  <p:stCondLst>
                                    <p:cond delay="0"/>
                                  </p:stCondLst>
                                  <p:childTnLst>
                                    <p:set>
                                      <p:cBhvr>
                                        <p:cTn id="246" dur="1" fill="hold">
                                          <p:stCondLst>
                                            <p:cond delay="0"/>
                                          </p:stCondLst>
                                        </p:cTn>
                                        <p:tgtEl>
                                          <p:spTgt spid="72811"/>
                                        </p:tgtEl>
                                        <p:attrNameLst>
                                          <p:attrName>style.visibility</p:attrName>
                                        </p:attrNameLst>
                                      </p:cBhvr>
                                      <p:to>
                                        <p:strVal val="visible"/>
                                      </p:to>
                                    </p:set>
                                    <p:animEffect transition="in" filter="wipe(down)">
                                      <p:cBhvr>
                                        <p:cTn id="247" dur="500"/>
                                        <p:tgtEl>
                                          <p:spTgt spid="72811"/>
                                        </p:tgtEl>
                                      </p:cBhvr>
                                    </p:animEffect>
                                  </p:childTnLst>
                                </p:cTn>
                              </p:par>
                              <p:par>
                                <p:cTn id="248" presetID="22" presetClass="entr" presetSubtype="4" fill="hold" grpId="0" nodeType="withEffect">
                                  <p:stCondLst>
                                    <p:cond delay="0"/>
                                  </p:stCondLst>
                                  <p:childTnLst>
                                    <p:set>
                                      <p:cBhvr>
                                        <p:cTn id="249" dur="1" fill="hold">
                                          <p:stCondLst>
                                            <p:cond delay="0"/>
                                          </p:stCondLst>
                                        </p:cTn>
                                        <p:tgtEl>
                                          <p:spTgt spid="72812"/>
                                        </p:tgtEl>
                                        <p:attrNameLst>
                                          <p:attrName>style.visibility</p:attrName>
                                        </p:attrNameLst>
                                      </p:cBhvr>
                                      <p:to>
                                        <p:strVal val="visible"/>
                                      </p:to>
                                    </p:set>
                                    <p:animEffect transition="in" filter="wipe(down)">
                                      <p:cBhvr>
                                        <p:cTn id="250" dur="500"/>
                                        <p:tgtEl>
                                          <p:spTgt spid="72812"/>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72815"/>
                                        </p:tgtEl>
                                        <p:attrNameLst>
                                          <p:attrName>style.visibility</p:attrName>
                                        </p:attrNameLst>
                                      </p:cBhvr>
                                      <p:to>
                                        <p:strVal val="visible"/>
                                      </p:to>
                                    </p:set>
                                    <p:animEffect transition="in" filter="wipe(left)">
                                      <p:cBhvr>
                                        <p:cTn id="255" dur="500"/>
                                        <p:tgtEl>
                                          <p:spTgt spid="72815"/>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ntr" presetSubtype="4" fill="hold" nodeType="clickEffect">
                                  <p:stCondLst>
                                    <p:cond delay="0"/>
                                  </p:stCondLst>
                                  <p:childTnLst>
                                    <p:set>
                                      <p:cBhvr>
                                        <p:cTn id="259" dur="1" fill="hold">
                                          <p:stCondLst>
                                            <p:cond delay="0"/>
                                          </p:stCondLst>
                                        </p:cTn>
                                        <p:tgtEl>
                                          <p:spTgt spid="72813"/>
                                        </p:tgtEl>
                                        <p:attrNameLst>
                                          <p:attrName>style.visibility</p:attrName>
                                        </p:attrNameLst>
                                      </p:cBhvr>
                                      <p:to>
                                        <p:strVal val="visible"/>
                                      </p:to>
                                    </p:set>
                                    <p:animEffect transition="in" filter="wipe(down)">
                                      <p:cBhvr>
                                        <p:cTn id="260" dur="500"/>
                                        <p:tgtEl>
                                          <p:spTgt spid="72813"/>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4" fill="hold" grpId="0" nodeType="clickEffect">
                                  <p:stCondLst>
                                    <p:cond delay="0"/>
                                  </p:stCondLst>
                                  <p:childTnLst>
                                    <p:set>
                                      <p:cBhvr>
                                        <p:cTn id="264" dur="1" fill="hold">
                                          <p:stCondLst>
                                            <p:cond delay="0"/>
                                          </p:stCondLst>
                                        </p:cTn>
                                        <p:tgtEl>
                                          <p:spTgt spid="72814"/>
                                        </p:tgtEl>
                                        <p:attrNameLst>
                                          <p:attrName>style.visibility</p:attrName>
                                        </p:attrNameLst>
                                      </p:cBhvr>
                                      <p:to>
                                        <p:strVal val="visible"/>
                                      </p:to>
                                    </p:set>
                                    <p:animEffect transition="in" filter="wipe(down)">
                                      <p:cBhvr>
                                        <p:cTn id="265" dur="500"/>
                                        <p:tgtEl>
                                          <p:spTgt spid="72814"/>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72816"/>
                                        </p:tgtEl>
                                        <p:attrNameLst>
                                          <p:attrName>style.visibility</p:attrName>
                                        </p:attrNameLst>
                                      </p:cBhvr>
                                      <p:to>
                                        <p:strVal val="visible"/>
                                      </p:to>
                                    </p:set>
                                    <p:animEffect transition="in" filter="wipe(left)">
                                      <p:cBhvr>
                                        <p:cTn id="270" dur="500"/>
                                        <p:tgtEl>
                                          <p:spTgt spid="72816"/>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2" presetClass="entr" presetSubtype="4" fill="hold" grpId="0" nodeType="clickEffect">
                                  <p:stCondLst>
                                    <p:cond delay="0"/>
                                  </p:stCondLst>
                                  <p:childTnLst>
                                    <p:set>
                                      <p:cBhvr>
                                        <p:cTn id="274" dur="1" fill="hold">
                                          <p:stCondLst>
                                            <p:cond delay="0"/>
                                          </p:stCondLst>
                                        </p:cTn>
                                        <p:tgtEl>
                                          <p:spTgt spid="72817"/>
                                        </p:tgtEl>
                                        <p:attrNameLst>
                                          <p:attrName>style.visibility</p:attrName>
                                        </p:attrNameLst>
                                      </p:cBhvr>
                                      <p:to>
                                        <p:strVal val="visible"/>
                                      </p:to>
                                    </p:set>
                                    <p:animEffect transition="in" filter="wipe(down)">
                                      <p:cBhvr>
                                        <p:cTn id="275" dur="500"/>
                                        <p:tgtEl>
                                          <p:spTgt spid="72817"/>
                                        </p:tgtEl>
                                      </p:cBhvr>
                                    </p:animEffect>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4" fill="hold" grpId="0" nodeType="clickEffect">
                                  <p:stCondLst>
                                    <p:cond delay="0"/>
                                  </p:stCondLst>
                                  <p:childTnLst>
                                    <p:set>
                                      <p:cBhvr>
                                        <p:cTn id="279" dur="1" fill="hold">
                                          <p:stCondLst>
                                            <p:cond delay="0"/>
                                          </p:stCondLst>
                                        </p:cTn>
                                        <p:tgtEl>
                                          <p:spTgt spid="72818"/>
                                        </p:tgtEl>
                                        <p:attrNameLst>
                                          <p:attrName>style.visibility</p:attrName>
                                        </p:attrNameLst>
                                      </p:cBhvr>
                                      <p:to>
                                        <p:strVal val="visible"/>
                                      </p:to>
                                    </p:set>
                                    <p:animEffect transition="in" filter="wipe(down)">
                                      <p:cBhvr>
                                        <p:cTn id="280" dur="500"/>
                                        <p:tgtEl>
                                          <p:spTgt spid="7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10" grpId="0"/>
      <p:bldP spid="72768" grpId="0"/>
      <p:bldP spid="72769" grpId="0"/>
      <p:bldP spid="72772" grpId="0"/>
      <p:bldP spid="72774" grpId="0"/>
      <p:bldP spid="72777" grpId="0"/>
      <p:bldP spid="72780" grpId="0"/>
      <p:bldP spid="72781" grpId="0"/>
      <p:bldP spid="72785" grpId="0"/>
      <p:bldP spid="72788" grpId="0"/>
      <p:bldP spid="72790" grpId="0"/>
      <p:bldP spid="72794" grpId="0"/>
      <p:bldP spid="72798" grpId="0"/>
      <p:bldP spid="72801" grpId="0"/>
      <p:bldP spid="72806" grpId="0"/>
      <p:bldP spid="72810" grpId="0"/>
      <p:bldP spid="72812" grpId="0"/>
      <p:bldP spid="72814" grpId="0"/>
      <p:bldP spid="72815" grpId="0"/>
      <p:bldP spid="72816" grpId="0"/>
      <p:bldP spid="72817" grpId="0"/>
      <p:bldP spid="72818" grpId="0"/>
      <p:bldP spid="728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4">
            <a:extLst>
              <a:ext uri="{FF2B5EF4-FFF2-40B4-BE49-F238E27FC236}">
                <a16:creationId xmlns:a16="http://schemas.microsoft.com/office/drawing/2014/main" id="{A8DDEDC7-62AC-4F4D-A173-8090BF66F7A5}"/>
              </a:ext>
            </a:extLst>
          </p:cNvPr>
          <p:cNvSpPr txBox="1">
            <a:spLocks noChangeArrowheads="1"/>
          </p:cNvSpPr>
          <p:nvPr/>
        </p:nvSpPr>
        <p:spPr bwMode="auto">
          <a:xfrm>
            <a:off x="0" y="0"/>
            <a:ext cx="9144000" cy="11906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Q34. A line AB measures 100 mm. The projectors through its V.T. and the end A are 40 mm apart. The point A is 30 mm below the H.P. and 20 mm behind the V.P. The V.T. is 10 mm above the H.P. Draw the projections of the line and determine its H.T. and inclinations with the H.P. and the V.P.</a:t>
            </a:r>
          </a:p>
        </p:txBody>
      </p:sp>
      <p:sp>
        <p:nvSpPr>
          <p:cNvPr id="73733" name="Text Box 5">
            <a:extLst>
              <a:ext uri="{FF2B5EF4-FFF2-40B4-BE49-F238E27FC236}">
                <a16:creationId xmlns:a16="http://schemas.microsoft.com/office/drawing/2014/main" id="{455A3553-B1B7-4F0F-AB02-B736618F0290}"/>
              </a:ext>
            </a:extLst>
          </p:cNvPr>
          <p:cNvSpPr txBox="1">
            <a:spLocks noChangeArrowheads="1"/>
          </p:cNvSpPr>
          <p:nvPr/>
        </p:nvSpPr>
        <p:spPr bwMode="auto">
          <a:xfrm>
            <a:off x="0" y="1190625"/>
            <a:ext cx="27178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000099"/>
                </a:solidFill>
              </a:rPr>
              <a:t>Given,                             TL=100 mm,                        a</a:t>
            </a:r>
            <a:r>
              <a:rPr lang="en-US" altLang="en-US" sz="1400" b="1" baseline="-25000">
                <a:solidFill>
                  <a:srgbClr val="000099"/>
                </a:solidFill>
              </a:rPr>
              <a:t>0</a:t>
            </a:r>
            <a:r>
              <a:rPr lang="en-US" altLang="en-US" sz="1400" b="1">
                <a:solidFill>
                  <a:srgbClr val="000099"/>
                </a:solidFill>
              </a:rPr>
              <a:t>v= 40 mm</a:t>
            </a:r>
            <a:r>
              <a:rPr lang="en-US" altLang="en-US" sz="1400">
                <a:solidFill>
                  <a:srgbClr val="000099"/>
                </a:solidFill>
                <a:latin typeface="Times New Roman" panose="02020603050405020304" pitchFamily="18" charset="0"/>
                <a:cs typeface="Times New Roman" panose="02020603050405020304" pitchFamily="18" charset="0"/>
              </a:rPr>
              <a:t>,                              </a:t>
            </a:r>
            <a:r>
              <a:rPr lang="en-US" altLang="en-US" sz="1400" b="1">
                <a:solidFill>
                  <a:srgbClr val="000099"/>
                </a:solidFill>
              </a:rPr>
              <a:t>A: 30mm</a:t>
            </a:r>
            <a:r>
              <a:rPr lang="en-US" altLang="en-US" sz="1400">
                <a:solidFill>
                  <a:srgbClr val="000099"/>
                </a:solidFill>
                <a:cs typeface="Arial" panose="020B0604020202020204" pitchFamily="34" charset="0"/>
              </a:rPr>
              <a:t>↓</a:t>
            </a:r>
            <a:r>
              <a:rPr lang="en-US" altLang="en-US" sz="1400" b="1">
                <a:solidFill>
                  <a:srgbClr val="000099"/>
                </a:solidFill>
              </a:rPr>
              <a:t> H.P., 20mm </a:t>
            </a:r>
            <a:r>
              <a:rPr lang="en-US" altLang="en-US" sz="1400">
                <a:solidFill>
                  <a:srgbClr val="000099"/>
                </a:solidFill>
                <a:cs typeface="Arial" panose="020B0604020202020204" pitchFamily="34" charset="0"/>
              </a:rPr>
              <a:t>←</a:t>
            </a:r>
            <a:r>
              <a:rPr lang="en-US" altLang="en-US" sz="1400">
                <a:solidFill>
                  <a:srgbClr val="000099"/>
                </a:solidFill>
                <a:latin typeface="Times New Roman" panose="02020603050405020304" pitchFamily="18" charset="0"/>
                <a:cs typeface="Times New Roman" panose="02020603050405020304" pitchFamily="18" charset="0"/>
              </a:rPr>
              <a:t> </a:t>
            </a:r>
            <a:r>
              <a:rPr lang="en-US" altLang="en-US" sz="1400" b="1">
                <a:solidFill>
                  <a:srgbClr val="000099"/>
                </a:solidFill>
                <a:cs typeface="Times New Roman" panose="02020603050405020304" pitchFamily="18" charset="0"/>
              </a:rPr>
              <a:t>V.P.</a:t>
            </a:r>
            <a:r>
              <a:rPr lang="en-US" altLang="en-US" sz="1400">
                <a:solidFill>
                  <a:srgbClr val="000099"/>
                </a:solidFill>
                <a:latin typeface="Times New Roman" panose="02020603050405020304" pitchFamily="18" charset="0"/>
                <a:cs typeface="Times New Roman" panose="02020603050405020304" pitchFamily="18" charset="0"/>
              </a:rPr>
              <a:t>           </a:t>
            </a:r>
            <a:r>
              <a:rPr lang="en-US" altLang="en-US" sz="1400" b="1">
                <a:solidFill>
                  <a:srgbClr val="000099"/>
                </a:solidFill>
              </a:rPr>
              <a:t>VT is 10mm</a:t>
            </a:r>
            <a:r>
              <a:rPr lang="en-US" altLang="en-US" sz="1400">
                <a:solidFill>
                  <a:srgbClr val="000099"/>
                </a:solidFill>
              </a:rPr>
              <a:t> </a:t>
            </a:r>
            <a:r>
              <a:rPr lang="en-US" altLang="en-US" sz="1400">
                <a:solidFill>
                  <a:srgbClr val="000099"/>
                </a:solidFill>
                <a:cs typeface="Arial" panose="020B0604020202020204" pitchFamily="34" charset="0"/>
              </a:rPr>
              <a:t>↑</a:t>
            </a:r>
            <a:r>
              <a:rPr lang="en-US" altLang="en-US" sz="1400" b="1">
                <a:solidFill>
                  <a:srgbClr val="000099"/>
                </a:solidFill>
              </a:rPr>
              <a:t>HP</a:t>
            </a:r>
          </a:p>
        </p:txBody>
      </p:sp>
      <p:sp>
        <p:nvSpPr>
          <p:cNvPr id="73734" name="Text Box 6">
            <a:extLst>
              <a:ext uri="{FF2B5EF4-FFF2-40B4-BE49-F238E27FC236}">
                <a16:creationId xmlns:a16="http://schemas.microsoft.com/office/drawing/2014/main" id="{0A4E8C44-4CA6-4631-8BCD-E38F879F1A06}"/>
              </a:ext>
            </a:extLst>
          </p:cNvPr>
          <p:cNvSpPr txBox="1">
            <a:spLocks noChangeArrowheads="1"/>
          </p:cNvSpPr>
          <p:nvPr/>
        </p:nvSpPr>
        <p:spPr bwMode="auto">
          <a:xfrm>
            <a:off x="3436938" y="1282700"/>
            <a:ext cx="140493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draw FV &amp; TV and find,  </a:t>
            </a:r>
            <a:r>
              <a:rPr lang="en-US" altLang="en-US" sz="1400" b="1">
                <a:solidFill>
                  <a:schemeClr val="accent2"/>
                </a:solidFill>
                <a:cs typeface="Arial" panose="020B0604020202020204" pitchFamily="34" charset="0"/>
              </a:rPr>
              <a:t>HT,</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&amp; ø</a:t>
            </a:r>
            <a:endParaRPr lang="el-GR" altLang="en-US" sz="1400" b="1">
              <a:solidFill>
                <a:schemeClr val="accent2"/>
              </a:solidFill>
              <a:cs typeface="Arial" panose="020B0604020202020204" pitchFamily="34" charset="0"/>
            </a:endParaRPr>
          </a:p>
        </p:txBody>
      </p:sp>
      <p:sp>
        <p:nvSpPr>
          <p:cNvPr id="73735" name="Line 7">
            <a:extLst>
              <a:ext uri="{FF2B5EF4-FFF2-40B4-BE49-F238E27FC236}">
                <a16:creationId xmlns:a16="http://schemas.microsoft.com/office/drawing/2014/main" id="{F7A5689F-0F72-4D90-AACC-251544BE4A6A}"/>
              </a:ext>
            </a:extLst>
          </p:cNvPr>
          <p:cNvSpPr>
            <a:spLocks noChangeShapeType="1"/>
          </p:cNvSpPr>
          <p:nvPr/>
        </p:nvSpPr>
        <p:spPr bwMode="auto">
          <a:xfrm flipV="1">
            <a:off x="2355850" y="3559175"/>
            <a:ext cx="4727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6" name="Text Box 8">
            <a:extLst>
              <a:ext uri="{FF2B5EF4-FFF2-40B4-BE49-F238E27FC236}">
                <a16:creationId xmlns:a16="http://schemas.microsoft.com/office/drawing/2014/main" id="{EE430C7D-354B-4FD8-912B-78B24CB88B2A}"/>
              </a:ext>
            </a:extLst>
          </p:cNvPr>
          <p:cNvSpPr txBox="1">
            <a:spLocks noChangeArrowheads="1"/>
          </p:cNvSpPr>
          <p:nvPr/>
        </p:nvSpPr>
        <p:spPr bwMode="auto">
          <a:xfrm>
            <a:off x="2036763" y="3371850"/>
            <a:ext cx="414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73737" name="Text Box 9">
            <a:extLst>
              <a:ext uri="{FF2B5EF4-FFF2-40B4-BE49-F238E27FC236}">
                <a16:creationId xmlns:a16="http://schemas.microsoft.com/office/drawing/2014/main" id="{E48B4CC2-D1F5-4F34-84B8-3FF58BBC09B3}"/>
              </a:ext>
            </a:extLst>
          </p:cNvPr>
          <p:cNvSpPr txBox="1">
            <a:spLocks noChangeArrowheads="1"/>
          </p:cNvSpPr>
          <p:nvPr/>
        </p:nvSpPr>
        <p:spPr bwMode="auto">
          <a:xfrm>
            <a:off x="7000875" y="3351213"/>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73738" name="Oval 10">
            <a:extLst>
              <a:ext uri="{FF2B5EF4-FFF2-40B4-BE49-F238E27FC236}">
                <a16:creationId xmlns:a16="http://schemas.microsoft.com/office/drawing/2014/main" id="{457454F3-458D-4BFE-82C4-42E31DB4DCC2}"/>
              </a:ext>
            </a:extLst>
          </p:cNvPr>
          <p:cNvSpPr>
            <a:spLocks noChangeArrowheads="1"/>
          </p:cNvSpPr>
          <p:nvPr/>
        </p:nvSpPr>
        <p:spPr bwMode="auto">
          <a:xfrm>
            <a:off x="3217863" y="3536950"/>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9" name="Text Box 11">
            <a:extLst>
              <a:ext uri="{FF2B5EF4-FFF2-40B4-BE49-F238E27FC236}">
                <a16:creationId xmlns:a16="http://schemas.microsoft.com/office/drawing/2014/main" id="{D1EEB97E-920D-4333-B470-92F6BDB69E88}"/>
              </a:ext>
            </a:extLst>
          </p:cNvPr>
          <p:cNvSpPr txBox="1">
            <a:spLocks noChangeArrowheads="1"/>
          </p:cNvSpPr>
          <p:nvPr/>
        </p:nvSpPr>
        <p:spPr bwMode="auto">
          <a:xfrm>
            <a:off x="3040063" y="347662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73740" name="Line 12">
            <a:extLst>
              <a:ext uri="{FF2B5EF4-FFF2-40B4-BE49-F238E27FC236}">
                <a16:creationId xmlns:a16="http://schemas.microsoft.com/office/drawing/2014/main" id="{BE5B3D07-C3A7-46F7-AFBC-478317BFB573}"/>
              </a:ext>
            </a:extLst>
          </p:cNvPr>
          <p:cNvSpPr>
            <a:spLocks noChangeShapeType="1"/>
          </p:cNvSpPr>
          <p:nvPr/>
        </p:nvSpPr>
        <p:spPr bwMode="auto">
          <a:xfrm>
            <a:off x="3240088" y="2814638"/>
            <a:ext cx="0" cy="2155825"/>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1" name="Line 13">
            <a:extLst>
              <a:ext uri="{FF2B5EF4-FFF2-40B4-BE49-F238E27FC236}">
                <a16:creationId xmlns:a16="http://schemas.microsoft.com/office/drawing/2014/main" id="{12B43D7C-AEE5-4E4F-9C30-9C20D83DA7E9}"/>
              </a:ext>
            </a:extLst>
          </p:cNvPr>
          <p:cNvSpPr>
            <a:spLocks noChangeShapeType="1"/>
          </p:cNvSpPr>
          <p:nvPr/>
        </p:nvSpPr>
        <p:spPr bwMode="auto">
          <a:xfrm flipV="1">
            <a:off x="3240088" y="4837113"/>
            <a:ext cx="1435100" cy="0"/>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Text Box 14">
            <a:extLst>
              <a:ext uri="{FF2B5EF4-FFF2-40B4-BE49-F238E27FC236}">
                <a16:creationId xmlns:a16="http://schemas.microsoft.com/office/drawing/2014/main" id="{FF0C5619-9AD8-4632-975C-7238C9EA9B95}"/>
              </a:ext>
            </a:extLst>
          </p:cNvPr>
          <p:cNvSpPr txBox="1">
            <a:spLocks noChangeArrowheads="1"/>
          </p:cNvSpPr>
          <p:nvPr/>
        </p:nvSpPr>
        <p:spPr bwMode="auto">
          <a:xfrm>
            <a:off x="3660775" y="458946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rPr>
              <a:t>40</a:t>
            </a:r>
          </a:p>
        </p:txBody>
      </p:sp>
      <p:sp>
        <p:nvSpPr>
          <p:cNvPr id="73743" name="Line 15">
            <a:extLst>
              <a:ext uri="{FF2B5EF4-FFF2-40B4-BE49-F238E27FC236}">
                <a16:creationId xmlns:a16="http://schemas.microsoft.com/office/drawing/2014/main" id="{325EBCF6-E180-4DF3-8611-64F08259F869}"/>
              </a:ext>
            </a:extLst>
          </p:cNvPr>
          <p:cNvSpPr>
            <a:spLocks noChangeShapeType="1"/>
          </p:cNvSpPr>
          <p:nvPr/>
        </p:nvSpPr>
        <p:spPr bwMode="auto">
          <a:xfrm>
            <a:off x="4679950" y="2555875"/>
            <a:ext cx="0" cy="2414588"/>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Oval 16">
            <a:extLst>
              <a:ext uri="{FF2B5EF4-FFF2-40B4-BE49-F238E27FC236}">
                <a16:creationId xmlns:a16="http://schemas.microsoft.com/office/drawing/2014/main" id="{A9C5ECCC-D40E-4830-99D8-27649A7EBBCB}"/>
              </a:ext>
            </a:extLst>
          </p:cNvPr>
          <p:cNvSpPr>
            <a:spLocks noChangeArrowheads="1"/>
          </p:cNvSpPr>
          <p:nvPr/>
        </p:nvSpPr>
        <p:spPr bwMode="auto">
          <a:xfrm>
            <a:off x="4656138" y="3538538"/>
            <a:ext cx="46037"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5" name="Text Box 17">
            <a:extLst>
              <a:ext uri="{FF2B5EF4-FFF2-40B4-BE49-F238E27FC236}">
                <a16:creationId xmlns:a16="http://schemas.microsoft.com/office/drawing/2014/main" id="{31CFA955-7A25-4D0C-B9F9-90FD1A7E943F}"/>
              </a:ext>
            </a:extLst>
          </p:cNvPr>
          <p:cNvSpPr txBox="1">
            <a:spLocks noChangeArrowheads="1"/>
          </p:cNvSpPr>
          <p:nvPr/>
        </p:nvSpPr>
        <p:spPr bwMode="auto">
          <a:xfrm>
            <a:off x="4406900" y="353695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r>
              <a:rPr lang="en-US" altLang="en-US" sz="1400" baseline="-25000"/>
              <a:t>0</a:t>
            </a:r>
          </a:p>
        </p:txBody>
      </p:sp>
      <p:sp>
        <p:nvSpPr>
          <p:cNvPr id="73746" name="Line 18">
            <a:extLst>
              <a:ext uri="{FF2B5EF4-FFF2-40B4-BE49-F238E27FC236}">
                <a16:creationId xmlns:a16="http://schemas.microsoft.com/office/drawing/2014/main" id="{0EC4E6BF-8C1F-42EB-8732-3F901804726F}"/>
              </a:ext>
            </a:extLst>
          </p:cNvPr>
          <p:cNvSpPr>
            <a:spLocks noChangeShapeType="1"/>
          </p:cNvSpPr>
          <p:nvPr/>
        </p:nvSpPr>
        <p:spPr bwMode="auto">
          <a:xfrm flipV="1">
            <a:off x="2698750" y="3197225"/>
            <a:ext cx="0" cy="357188"/>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7" name="Text Box 19">
            <a:extLst>
              <a:ext uri="{FF2B5EF4-FFF2-40B4-BE49-F238E27FC236}">
                <a16:creationId xmlns:a16="http://schemas.microsoft.com/office/drawing/2014/main" id="{CD7F5865-95EC-4506-90F2-C99DB66BBF50}"/>
              </a:ext>
            </a:extLst>
          </p:cNvPr>
          <p:cNvSpPr txBox="1">
            <a:spLocks noChangeArrowheads="1"/>
          </p:cNvSpPr>
          <p:nvPr/>
        </p:nvSpPr>
        <p:spPr bwMode="auto">
          <a:xfrm rot="16200000">
            <a:off x="2301081" y="3251994"/>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rPr>
              <a:t>10</a:t>
            </a:r>
          </a:p>
        </p:txBody>
      </p:sp>
      <p:sp>
        <p:nvSpPr>
          <p:cNvPr id="73748" name="Line 20">
            <a:extLst>
              <a:ext uri="{FF2B5EF4-FFF2-40B4-BE49-F238E27FC236}">
                <a16:creationId xmlns:a16="http://schemas.microsoft.com/office/drawing/2014/main" id="{544C083A-3113-4D23-A1AF-3234A10B2310}"/>
              </a:ext>
            </a:extLst>
          </p:cNvPr>
          <p:cNvSpPr>
            <a:spLocks noChangeShapeType="1"/>
          </p:cNvSpPr>
          <p:nvPr/>
        </p:nvSpPr>
        <p:spPr bwMode="auto">
          <a:xfrm>
            <a:off x="2698750" y="3197225"/>
            <a:ext cx="541338"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9" name="Oval 21">
            <a:extLst>
              <a:ext uri="{FF2B5EF4-FFF2-40B4-BE49-F238E27FC236}">
                <a16:creationId xmlns:a16="http://schemas.microsoft.com/office/drawing/2014/main" id="{AA807794-5F9F-4F4F-84C3-1D3965C4C03D}"/>
              </a:ext>
            </a:extLst>
          </p:cNvPr>
          <p:cNvSpPr>
            <a:spLocks noChangeArrowheads="1"/>
          </p:cNvSpPr>
          <p:nvPr/>
        </p:nvSpPr>
        <p:spPr bwMode="auto">
          <a:xfrm>
            <a:off x="3217863" y="3176588"/>
            <a:ext cx="46037"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50" name="Text Box 22">
            <a:extLst>
              <a:ext uri="{FF2B5EF4-FFF2-40B4-BE49-F238E27FC236}">
                <a16:creationId xmlns:a16="http://schemas.microsoft.com/office/drawing/2014/main" id="{4E62B864-F774-418A-B4AB-21A30FA4FA98}"/>
              </a:ext>
            </a:extLst>
          </p:cNvPr>
          <p:cNvSpPr txBox="1">
            <a:spLocks noChangeArrowheads="1"/>
          </p:cNvSpPr>
          <p:nvPr/>
        </p:nvSpPr>
        <p:spPr bwMode="auto">
          <a:xfrm>
            <a:off x="3013075" y="29194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73751" name="Line 23">
            <a:extLst>
              <a:ext uri="{FF2B5EF4-FFF2-40B4-BE49-F238E27FC236}">
                <a16:creationId xmlns:a16="http://schemas.microsoft.com/office/drawing/2014/main" id="{45F632C2-679D-4B39-86AC-9E7D2E31EEA2}"/>
              </a:ext>
            </a:extLst>
          </p:cNvPr>
          <p:cNvSpPr>
            <a:spLocks noChangeShapeType="1"/>
          </p:cNvSpPr>
          <p:nvPr/>
        </p:nvSpPr>
        <p:spPr bwMode="auto">
          <a:xfrm>
            <a:off x="5246688" y="3554413"/>
            <a:ext cx="0" cy="1077912"/>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Text Box 24">
            <a:extLst>
              <a:ext uri="{FF2B5EF4-FFF2-40B4-BE49-F238E27FC236}">
                <a16:creationId xmlns:a16="http://schemas.microsoft.com/office/drawing/2014/main" id="{EDA36231-48D8-457E-AE53-F58B420BB6F7}"/>
              </a:ext>
            </a:extLst>
          </p:cNvPr>
          <p:cNvSpPr txBox="1">
            <a:spLocks noChangeArrowheads="1"/>
          </p:cNvSpPr>
          <p:nvPr/>
        </p:nvSpPr>
        <p:spPr bwMode="auto">
          <a:xfrm rot="16200000">
            <a:off x="4956969" y="3987007"/>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rPr>
              <a:t>30</a:t>
            </a:r>
          </a:p>
        </p:txBody>
      </p:sp>
      <p:sp>
        <p:nvSpPr>
          <p:cNvPr id="73753" name="Line 25">
            <a:extLst>
              <a:ext uri="{FF2B5EF4-FFF2-40B4-BE49-F238E27FC236}">
                <a16:creationId xmlns:a16="http://schemas.microsoft.com/office/drawing/2014/main" id="{3FC54850-920B-4E10-81CB-E24B7FD0B099}"/>
              </a:ext>
            </a:extLst>
          </p:cNvPr>
          <p:cNvSpPr>
            <a:spLocks noChangeShapeType="1"/>
          </p:cNvSpPr>
          <p:nvPr/>
        </p:nvSpPr>
        <p:spPr bwMode="auto">
          <a:xfrm>
            <a:off x="4679950" y="4632325"/>
            <a:ext cx="754063"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Oval 26">
            <a:extLst>
              <a:ext uri="{FF2B5EF4-FFF2-40B4-BE49-F238E27FC236}">
                <a16:creationId xmlns:a16="http://schemas.microsoft.com/office/drawing/2014/main" id="{97D36980-CC10-4CE6-9F92-64864E080EE8}"/>
              </a:ext>
            </a:extLst>
          </p:cNvPr>
          <p:cNvSpPr>
            <a:spLocks noChangeArrowheads="1"/>
          </p:cNvSpPr>
          <p:nvPr/>
        </p:nvSpPr>
        <p:spPr bwMode="auto">
          <a:xfrm>
            <a:off x="4656138" y="4606925"/>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55" name="Text Box 27">
            <a:extLst>
              <a:ext uri="{FF2B5EF4-FFF2-40B4-BE49-F238E27FC236}">
                <a16:creationId xmlns:a16="http://schemas.microsoft.com/office/drawing/2014/main" id="{A7CF4C62-38F3-413C-BD63-0D13C32D4140}"/>
              </a:ext>
            </a:extLst>
          </p:cNvPr>
          <p:cNvSpPr txBox="1">
            <a:spLocks noChangeArrowheads="1"/>
          </p:cNvSpPr>
          <p:nvPr/>
        </p:nvSpPr>
        <p:spPr bwMode="auto">
          <a:xfrm>
            <a:off x="4402138" y="453231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73758" name="Line 30">
            <a:extLst>
              <a:ext uri="{FF2B5EF4-FFF2-40B4-BE49-F238E27FC236}">
                <a16:creationId xmlns:a16="http://schemas.microsoft.com/office/drawing/2014/main" id="{9E27485A-45E3-42C2-B4D8-F1788C3591F7}"/>
              </a:ext>
            </a:extLst>
          </p:cNvPr>
          <p:cNvSpPr>
            <a:spLocks noChangeShapeType="1"/>
          </p:cNvSpPr>
          <p:nvPr/>
        </p:nvSpPr>
        <p:spPr bwMode="auto">
          <a:xfrm flipV="1">
            <a:off x="5054600" y="2832100"/>
            <a:ext cx="0" cy="722313"/>
          </a:xfrm>
          <a:prstGeom prst="line">
            <a:avLst/>
          </a:prstGeom>
          <a:noFill/>
          <a:ln w="9525">
            <a:solidFill>
              <a:srgbClr val="4D4D4D"/>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9" name="Text Box 31">
            <a:extLst>
              <a:ext uri="{FF2B5EF4-FFF2-40B4-BE49-F238E27FC236}">
                <a16:creationId xmlns:a16="http://schemas.microsoft.com/office/drawing/2014/main" id="{2325AED5-FCC8-49A5-8AEC-8F97EA3A8AA9}"/>
              </a:ext>
            </a:extLst>
          </p:cNvPr>
          <p:cNvSpPr txBox="1">
            <a:spLocks noChangeArrowheads="1"/>
          </p:cNvSpPr>
          <p:nvPr/>
        </p:nvSpPr>
        <p:spPr bwMode="auto">
          <a:xfrm rot="16200000">
            <a:off x="4747419" y="3117057"/>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rPr>
              <a:t>20</a:t>
            </a:r>
          </a:p>
        </p:txBody>
      </p:sp>
      <p:sp>
        <p:nvSpPr>
          <p:cNvPr id="73760" name="Line 32">
            <a:extLst>
              <a:ext uri="{FF2B5EF4-FFF2-40B4-BE49-F238E27FC236}">
                <a16:creationId xmlns:a16="http://schemas.microsoft.com/office/drawing/2014/main" id="{6814900D-8543-4817-A11E-AF8281801C92}"/>
              </a:ext>
            </a:extLst>
          </p:cNvPr>
          <p:cNvSpPr>
            <a:spLocks noChangeShapeType="1"/>
          </p:cNvSpPr>
          <p:nvPr/>
        </p:nvSpPr>
        <p:spPr bwMode="auto">
          <a:xfrm>
            <a:off x="4681538" y="2832100"/>
            <a:ext cx="900112" cy="1588"/>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1" name="Oval 33">
            <a:extLst>
              <a:ext uri="{FF2B5EF4-FFF2-40B4-BE49-F238E27FC236}">
                <a16:creationId xmlns:a16="http://schemas.microsoft.com/office/drawing/2014/main" id="{78E1D991-AFE2-42F0-8E4C-D09F274992E8}"/>
              </a:ext>
            </a:extLst>
          </p:cNvPr>
          <p:cNvSpPr>
            <a:spLocks noChangeArrowheads="1"/>
          </p:cNvSpPr>
          <p:nvPr/>
        </p:nvSpPr>
        <p:spPr bwMode="auto">
          <a:xfrm>
            <a:off x="4656138" y="2809875"/>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62" name="Text Box 34">
            <a:extLst>
              <a:ext uri="{FF2B5EF4-FFF2-40B4-BE49-F238E27FC236}">
                <a16:creationId xmlns:a16="http://schemas.microsoft.com/office/drawing/2014/main" id="{DF830444-25C6-47F0-9A97-9263DB288B83}"/>
              </a:ext>
            </a:extLst>
          </p:cNvPr>
          <p:cNvSpPr txBox="1">
            <a:spLocks noChangeArrowheads="1"/>
          </p:cNvSpPr>
          <p:nvPr/>
        </p:nvSpPr>
        <p:spPr bwMode="auto">
          <a:xfrm>
            <a:off x="4406900" y="2555875"/>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endParaRPr lang="en-US" altLang="en-US" sz="1400" baseline="-25000"/>
          </a:p>
        </p:txBody>
      </p:sp>
      <p:sp>
        <p:nvSpPr>
          <p:cNvPr id="73764" name="Line 36">
            <a:extLst>
              <a:ext uri="{FF2B5EF4-FFF2-40B4-BE49-F238E27FC236}">
                <a16:creationId xmlns:a16="http://schemas.microsoft.com/office/drawing/2014/main" id="{4A6A44A3-5592-4545-86D3-BE3C791AF277}"/>
              </a:ext>
            </a:extLst>
          </p:cNvPr>
          <p:cNvSpPr>
            <a:spLocks noChangeShapeType="1"/>
          </p:cNvSpPr>
          <p:nvPr/>
        </p:nvSpPr>
        <p:spPr bwMode="auto">
          <a:xfrm rot="19980000">
            <a:off x="2979738" y="2479675"/>
            <a:ext cx="4768850"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5" name="Line 37">
            <a:extLst>
              <a:ext uri="{FF2B5EF4-FFF2-40B4-BE49-F238E27FC236}">
                <a16:creationId xmlns:a16="http://schemas.microsoft.com/office/drawing/2014/main" id="{B0ACD1AC-679F-476B-8848-1077E45E80E6}"/>
              </a:ext>
            </a:extLst>
          </p:cNvPr>
          <p:cNvSpPr>
            <a:spLocks noChangeShapeType="1"/>
          </p:cNvSpPr>
          <p:nvPr/>
        </p:nvSpPr>
        <p:spPr bwMode="auto">
          <a:xfrm rot="2700000">
            <a:off x="2504282" y="4969669"/>
            <a:ext cx="5027612"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8" name="Arc 40">
            <a:extLst>
              <a:ext uri="{FF2B5EF4-FFF2-40B4-BE49-F238E27FC236}">
                <a16:creationId xmlns:a16="http://schemas.microsoft.com/office/drawing/2014/main" id="{BA8D2419-10F6-4898-A1D6-6161B42CCB10}"/>
              </a:ext>
            </a:extLst>
          </p:cNvPr>
          <p:cNvSpPr>
            <a:spLocks/>
          </p:cNvSpPr>
          <p:nvPr/>
        </p:nvSpPr>
        <p:spPr bwMode="auto">
          <a:xfrm>
            <a:off x="3238500" y="2835275"/>
            <a:ext cx="1608138" cy="723900"/>
          </a:xfrm>
          <a:custGeom>
            <a:avLst/>
            <a:gdLst>
              <a:gd name="G0" fmla="+- 0 0 0"/>
              <a:gd name="G1" fmla="+- 9713 0 0"/>
              <a:gd name="G2" fmla="+- 21600 0 0"/>
              <a:gd name="T0" fmla="*/ 19293 w 21600"/>
              <a:gd name="T1" fmla="*/ 0 h 9713"/>
              <a:gd name="T2" fmla="*/ 21600 w 21600"/>
              <a:gd name="T3" fmla="*/ 9713 h 9713"/>
              <a:gd name="T4" fmla="*/ 0 w 21600"/>
              <a:gd name="T5" fmla="*/ 9713 h 9713"/>
            </a:gdLst>
            <a:ahLst/>
            <a:cxnLst>
              <a:cxn ang="0">
                <a:pos x="T0" y="T1"/>
              </a:cxn>
              <a:cxn ang="0">
                <a:pos x="T2" y="T3"/>
              </a:cxn>
              <a:cxn ang="0">
                <a:pos x="T4" y="T5"/>
              </a:cxn>
            </a:cxnLst>
            <a:rect l="0" t="0" r="r" b="b"/>
            <a:pathLst>
              <a:path w="21600" h="9713" fill="none" extrusionOk="0">
                <a:moveTo>
                  <a:pt x="19292" y="0"/>
                </a:moveTo>
                <a:cubicBezTo>
                  <a:pt x="20809" y="3013"/>
                  <a:pt x="21600" y="6339"/>
                  <a:pt x="21600" y="9713"/>
                </a:cubicBezTo>
              </a:path>
              <a:path w="21600" h="9713" stroke="0" extrusionOk="0">
                <a:moveTo>
                  <a:pt x="19292" y="0"/>
                </a:moveTo>
                <a:cubicBezTo>
                  <a:pt x="20809" y="3013"/>
                  <a:pt x="21600" y="6339"/>
                  <a:pt x="21600" y="9713"/>
                </a:cubicBezTo>
                <a:lnTo>
                  <a:pt x="0" y="9713"/>
                </a:lnTo>
                <a:close/>
              </a:path>
            </a:pathLst>
          </a:custGeom>
          <a:noFill/>
          <a:ln w="9525">
            <a:solidFill>
              <a:srgbClr val="4D4D4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69" name="Text Box 41">
            <a:extLst>
              <a:ext uri="{FF2B5EF4-FFF2-40B4-BE49-F238E27FC236}">
                <a16:creationId xmlns:a16="http://schemas.microsoft.com/office/drawing/2014/main" id="{9E05B3DC-FCA0-4F05-8EBF-7EAD3BF01997}"/>
              </a:ext>
            </a:extLst>
          </p:cNvPr>
          <p:cNvSpPr txBox="1">
            <a:spLocks noChangeArrowheads="1"/>
          </p:cNvSpPr>
          <p:nvPr/>
        </p:nvSpPr>
        <p:spPr bwMode="auto">
          <a:xfrm>
            <a:off x="4805363" y="3455988"/>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r>
              <a:rPr lang="en-US" altLang="en-US" sz="1400" baseline="-25000"/>
              <a:t>1</a:t>
            </a:r>
          </a:p>
        </p:txBody>
      </p:sp>
      <p:sp>
        <p:nvSpPr>
          <p:cNvPr id="73770" name="Line 42">
            <a:extLst>
              <a:ext uri="{FF2B5EF4-FFF2-40B4-BE49-F238E27FC236}">
                <a16:creationId xmlns:a16="http://schemas.microsoft.com/office/drawing/2014/main" id="{DBDEA158-811A-45A1-906A-7AF18FE109F7}"/>
              </a:ext>
            </a:extLst>
          </p:cNvPr>
          <p:cNvSpPr>
            <a:spLocks noChangeShapeType="1"/>
          </p:cNvSpPr>
          <p:nvPr/>
        </p:nvSpPr>
        <p:spPr bwMode="auto">
          <a:xfrm>
            <a:off x="4846638" y="3559175"/>
            <a:ext cx="0" cy="107315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71" name="Text Box 43">
            <a:extLst>
              <a:ext uri="{FF2B5EF4-FFF2-40B4-BE49-F238E27FC236}">
                <a16:creationId xmlns:a16="http://schemas.microsoft.com/office/drawing/2014/main" id="{4FF5AD20-1C81-45DC-807A-2EE071BC8226}"/>
              </a:ext>
            </a:extLst>
          </p:cNvPr>
          <p:cNvSpPr txBox="1">
            <a:spLocks noChangeArrowheads="1"/>
          </p:cNvSpPr>
          <p:nvPr/>
        </p:nvSpPr>
        <p:spPr bwMode="auto">
          <a:xfrm>
            <a:off x="4786313" y="4351338"/>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r>
              <a:rPr lang="en-US" altLang="en-US" sz="1400" baseline="-25000"/>
              <a:t>1</a:t>
            </a:r>
            <a:r>
              <a:rPr lang="en-US" altLang="en-US" sz="1400"/>
              <a:t>’</a:t>
            </a:r>
          </a:p>
        </p:txBody>
      </p:sp>
      <p:sp>
        <p:nvSpPr>
          <p:cNvPr id="73772" name="Line 44">
            <a:extLst>
              <a:ext uri="{FF2B5EF4-FFF2-40B4-BE49-F238E27FC236}">
                <a16:creationId xmlns:a16="http://schemas.microsoft.com/office/drawing/2014/main" id="{62705695-252D-4DA2-B1EC-2B410C223330}"/>
              </a:ext>
            </a:extLst>
          </p:cNvPr>
          <p:cNvSpPr>
            <a:spLocks noChangeShapeType="1"/>
          </p:cNvSpPr>
          <p:nvPr/>
        </p:nvSpPr>
        <p:spPr bwMode="auto">
          <a:xfrm rot="2520000">
            <a:off x="2701925" y="4606925"/>
            <a:ext cx="4238625"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73" name="Line 45">
            <a:extLst>
              <a:ext uri="{FF2B5EF4-FFF2-40B4-BE49-F238E27FC236}">
                <a16:creationId xmlns:a16="http://schemas.microsoft.com/office/drawing/2014/main" id="{1DCDDD8B-71FF-46BB-8F27-79F62EC6EF28}"/>
              </a:ext>
            </a:extLst>
          </p:cNvPr>
          <p:cNvSpPr>
            <a:spLocks noChangeShapeType="1"/>
          </p:cNvSpPr>
          <p:nvPr/>
        </p:nvSpPr>
        <p:spPr bwMode="auto">
          <a:xfrm rot="2520000">
            <a:off x="4454525" y="5638800"/>
            <a:ext cx="301625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74" name="Text Box 46">
            <a:extLst>
              <a:ext uri="{FF2B5EF4-FFF2-40B4-BE49-F238E27FC236}">
                <a16:creationId xmlns:a16="http://schemas.microsoft.com/office/drawing/2014/main" id="{0300D916-55D9-4A4E-85DA-9B4CDCEB7944}"/>
              </a:ext>
            </a:extLst>
          </p:cNvPr>
          <p:cNvSpPr txBox="1">
            <a:spLocks noChangeArrowheads="1"/>
          </p:cNvSpPr>
          <p:nvPr/>
        </p:nvSpPr>
        <p:spPr bwMode="auto">
          <a:xfrm rot="2520000">
            <a:off x="5757863" y="5403850"/>
            <a:ext cx="636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100</a:t>
            </a:r>
          </a:p>
        </p:txBody>
      </p:sp>
      <p:sp>
        <p:nvSpPr>
          <p:cNvPr id="73775" name="Text Box 47">
            <a:extLst>
              <a:ext uri="{FF2B5EF4-FFF2-40B4-BE49-F238E27FC236}">
                <a16:creationId xmlns:a16="http://schemas.microsoft.com/office/drawing/2014/main" id="{18596640-CB68-4D08-87AD-C0503534F0C9}"/>
              </a:ext>
            </a:extLst>
          </p:cNvPr>
          <p:cNvSpPr txBox="1">
            <a:spLocks noChangeArrowheads="1"/>
          </p:cNvSpPr>
          <p:nvPr/>
        </p:nvSpPr>
        <p:spPr bwMode="auto">
          <a:xfrm>
            <a:off x="7072313" y="652462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r>
              <a:rPr lang="en-US" altLang="en-US" sz="1400"/>
              <a:t>’</a:t>
            </a:r>
          </a:p>
        </p:txBody>
      </p:sp>
      <p:sp>
        <p:nvSpPr>
          <p:cNvPr id="73776" name="Oval 48">
            <a:extLst>
              <a:ext uri="{FF2B5EF4-FFF2-40B4-BE49-F238E27FC236}">
                <a16:creationId xmlns:a16="http://schemas.microsoft.com/office/drawing/2014/main" id="{7596F423-0E46-4A59-BD3D-B7F7A8FEE281}"/>
              </a:ext>
            </a:extLst>
          </p:cNvPr>
          <p:cNvSpPr>
            <a:spLocks noChangeArrowheads="1"/>
          </p:cNvSpPr>
          <p:nvPr/>
        </p:nvSpPr>
        <p:spPr bwMode="auto">
          <a:xfrm>
            <a:off x="4824413" y="4606925"/>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7" name="Oval 49">
            <a:extLst>
              <a:ext uri="{FF2B5EF4-FFF2-40B4-BE49-F238E27FC236}">
                <a16:creationId xmlns:a16="http://schemas.microsoft.com/office/drawing/2014/main" id="{FA65851C-D6C5-4228-BD68-79F23A9154C4}"/>
              </a:ext>
            </a:extLst>
          </p:cNvPr>
          <p:cNvSpPr>
            <a:spLocks noChangeArrowheads="1"/>
          </p:cNvSpPr>
          <p:nvPr/>
        </p:nvSpPr>
        <p:spPr bwMode="auto">
          <a:xfrm>
            <a:off x="7061200" y="6627813"/>
            <a:ext cx="46038"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8" name="Line 50">
            <a:extLst>
              <a:ext uri="{FF2B5EF4-FFF2-40B4-BE49-F238E27FC236}">
                <a16:creationId xmlns:a16="http://schemas.microsoft.com/office/drawing/2014/main" id="{D288944F-FC78-4E39-8807-F12FEDE3FF26}"/>
              </a:ext>
            </a:extLst>
          </p:cNvPr>
          <p:cNvSpPr>
            <a:spLocks noChangeShapeType="1"/>
          </p:cNvSpPr>
          <p:nvPr/>
        </p:nvSpPr>
        <p:spPr bwMode="auto">
          <a:xfrm flipH="1">
            <a:off x="6597650" y="6651625"/>
            <a:ext cx="485775"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79" name="Oval 51">
            <a:extLst>
              <a:ext uri="{FF2B5EF4-FFF2-40B4-BE49-F238E27FC236}">
                <a16:creationId xmlns:a16="http://schemas.microsoft.com/office/drawing/2014/main" id="{887B034E-C4AD-4AD4-AE98-3268EF4747EB}"/>
              </a:ext>
            </a:extLst>
          </p:cNvPr>
          <p:cNvSpPr>
            <a:spLocks noChangeArrowheads="1"/>
          </p:cNvSpPr>
          <p:nvPr/>
        </p:nvSpPr>
        <p:spPr bwMode="auto">
          <a:xfrm>
            <a:off x="6677025" y="6630988"/>
            <a:ext cx="46038"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80" name="Text Box 52">
            <a:extLst>
              <a:ext uri="{FF2B5EF4-FFF2-40B4-BE49-F238E27FC236}">
                <a16:creationId xmlns:a16="http://schemas.microsoft.com/office/drawing/2014/main" id="{7DC26660-F9C6-4348-9465-7B69909DA2DB}"/>
              </a:ext>
            </a:extLst>
          </p:cNvPr>
          <p:cNvSpPr txBox="1">
            <a:spLocks noChangeArrowheads="1"/>
          </p:cNvSpPr>
          <p:nvPr/>
        </p:nvSpPr>
        <p:spPr bwMode="auto">
          <a:xfrm>
            <a:off x="6450013" y="6624638"/>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73782" name="Line 54">
            <a:extLst>
              <a:ext uri="{FF2B5EF4-FFF2-40B4-BE49-F238E27FC236}">
                <a16:creationId xmlns:a16="http://schemas.microsoft.com/office/drawing/2014/main" id="{99D2CEA4-3CC0-4282-9598-49910434C1E6}"/>
              </a:ext>
            </a:extLst>
          </p:cNvPr>
          <p:cNvSpPr>
            <a:spLocks noChangeShapeType="1"/>
          </p:cNvSpPr>
          <p:nvPr/>
        </p:nvSpPr>
        <p:spPr bwMode="auto">
          <a:xfrm rot="2700000">
            <a:off x="4259262" y="5640388"/>
            <a:ext cx="28606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83" name="Line 55">
            <a:extLst>
              <a:ext uri="{FF2B5EF4-FFF2-40B4-BE49-F238E27FC236}">
                <a16:creationId xmlns:a16="http://schemas.microsoft.com/office/drawing/2014/main" id="{5C0896C2-0C85-4BB5-84D9-B21BDF61D282}"/>
              </a:ext>
            </a:extLst>
          </p:cNvPr>
          <p:cNvSpPr>
            <a:spLocks noChangeShapeType="1"/>
          </p:cNvSpPr>
          <p:nvPr/>
        </p:nvSpPr>
        <p:spPr bwMode="auto">
          <a:xfrm>
            <a:off x="6700838" y="1800225"/>
            <a:ext cx="0" cy="4854575"/>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84" name="Oval 56">
            <a:extLst>
              <a:ext uri="{FF2B5EF4-FFF2-40B4-BE49-F238E27FC236}">
                <a16:creationId xmlns:a16="http://schemas.microsoft.com/office/drawing/2014/main" id="{71E34445-E74A-4F17-83DB-316BB98321C4}"/>
              </a:ext>
            </a:extLst>
          </p:cNvPr>
          <p:cNvSpPr>
            <a:spLocks noChangeArrowheads="1"/>
          </p:cNvSpPr>
          <p:nvPr/>
        </p:nvSpPr>
        <p:spPr bwMode="auto">
          <a:xfrm>
            <a:off x="6677025" y="1779588"/>
            <a:ext cx="46038"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85" name="Text Box 57">
            <a:extLst>
              <a:ext uri="{FF2B5EF4-FFF2-40B4-BE49-F238E27FC236}">
                <a16:creationId xmlns:a16="http://schemas.microsoft.com/office/drawing/2014/main" id="{1D5B27FF-44D4-49B7-8116-287B6FFC0538}"/>
              </a:ext>
            </a:extLst>
          </p:cNvPr>
          <p:cNvSpPr txBox="1">
            <a:spLocks noChangeArrowheads="1"/>
          </p:cNvSpPr>
          <p:nvPr/>
        </p:nvSpPr>
        <p:spPr bwMode="auto">
          <a:xfrm>
            <a:off x="6577013" y="152082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endParaRPr lang="en-US" altLang="en-US" sz="1400" baseline="-25000"/>
          </a:p>
        </p:txBody>
      </p:sp>
      <p:sp>
        <p:nvSpPr>
          <p:cNvPr id="73786" name="Line 58">
            <a:extLst>
              <a:ext uri="{FF2B5EF4-FFF2-40B4-BE49-F238E27FC236}">
                <a16:creationId xmlns:a16="http://schemas.microsoft.com/office/drawing/2014/main" id="{A909A660-5CF3-4EEB-8C8B-5E7E2351EC9E}"/>
              </a:ext>
            </a:extLst>
          </p:cNvPr>
          <p:cNvSpPr>
            <a:spLocks noChangeShapeType="1"/>
          </p:cNvSpPr>
          <p:nvPr/>
        </p:nvSpPr>
        <p:spPr bwMode="auto">
          <a:xfrm rot="19980000">
            <a:off x="4556125" y="2314575"/>
            <a:ext cx="22669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87" name="Arc 59">
            <a:extLst>
              <a:ext uri="{FF2B5EF4-FFF2-40B4-BE49-F238E27FC236}">
                <a16:creationId xmlns:a16="http://schemas.microsoft.com/office/drawing/2014/main" id="{216A5435-9377-4FD4-8F91-2BE10D6A617D}"/>
              </a:ext>
            </a:extLst>
          </p:cNvPr>
          <p:cNvSpPr>
            <a:spLocks/>
          </p:cNvSpPr>
          <p:nvPr/>
        </p:nvSpPr>
        <p:spPr bwMode="auto">
          <a:xfrm rot="11823764" flipH="1" flipV="1">
            <a:off x="4903788" y="4572000"/>
            <a:ext cx="447675" cy="376238"/>
          </a:xfrm>
          <a:custGeom>
            <a:avLst/>
            <a:gdLst>
              <a:gd name="G0" fmla="+- 0 0 0"/>
              <a:gd name="G1" fmla="+- 9160 0 0"/>
              <a:gd name="G2" fmla="+- 21600 0 0"/>
              <a:gd name="T0" fmla="*/ 19562 w 21600"/>
              <a:gd name="T1" fmla="*/ 0 h 16812"/>
              <a:gd name="T2" fmla="*/ 20199 w 21600"/>
              <a:gd name="T3" fmla="*/ 16812 h 16812"/>
              <a:gd name="T4" fmla="*/ 0 w 21600"/>
              <a:gd name="T5" fmla="*/ 9160 h 16812"/>
            </a:gdLst>
            <a:ahLst/>
            <a:cxnLst>
              <a:cxn ang="0">
                <a:pos x="T0" y="T1"/>
              </a:cxn>
              <a:cxn ang="0">
                <a:pos x="T2" y="T3"/>
              </a:cxn>
              <a:cxn ang="0">
                <a:pos x="T4" y="T5"/>
              </a:cxn>
            </a:cxnLst>
            <a:rect l="0" t="0" r="r" b="b"/>
            <a:pathLst>
              <a:path w="21600" h="16812" fill="none" extrusionOk="0">
                <a:moveTo>
                  <a:pt x="19561" y="0"/>
                </a:moveTo>
                <a:cubicBezTo>
                  <a:pt x="20904" y="2867"/>
                  <a:pt x="21600" y="5994"/>
                  <a:pt x="21600" y="9160"/>
                </a:cubicBezTo>
                <a:cubicBezTo>
                  <a:pt x="21600" y="11774"/>
                  <a:pt x="21125" y="14367"/>
                  <a:pt x="20199" y="16812"/>
                </a:cubicBezTo>
              </a:path>
              <a:path w="21600" h="16812" stroke="0" extrusionOk="0">
                <a:moveTo>
                  <a:pt x="19561" y="0"/>
                </a:moveTo>
                <a:cubicBezTo>
                  <a:pt x="20904" y="2867"/>
                  <a:pt x="21600" y="5994"/>
                  <a:pt x="21600" y="9160"/>
                </a:cubicBezTo>
                <a:cubicBezTo>
                  <a:pt x="21600" y="11774"/>
                  <a:pt x="21125" y="14367"/>
                  <a:pt x="20199" y="16812"/>
                </a:cubicBezTo>
                <a:lnTo>
                  <a:pt x="0" y="9160"/>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88" name="Text Box 60">
            <a:extLst>
              <a:ext uri="{FF2B5EF4-FFF2-40B4-BE49-F238E27FC236}">
                <a16:creationId xmlns:a16="http://schemas.microsoft.com/office/drawing/2014/main" id="{93ED70C4-7EA0-4133-9015-0A27F8C39A01}"/>
              </a:ext>
            </a:extLst>
          </p:cNvPr>
          <p:cNvSpPr txBox="1">
            <a:spLocks noChangeArrowheads="1"/>
          </p:cNvSpPr>
          <p:nvPr/>
        </p:nvSpPr>
        <p:spPr bwMode="auto">
          <a:xfrm>
            <a:off x="5284788" y="4684713"/>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42º</a:t>
            </a:r>
          </a:p>
        </p:txBody>
      </p:sp>
      <p:sp>
        <p:nvSpPr>
          <p:cNvPr id="73789" name="Text Box 61">
            <a:extLst>
              <a:ext uri="{FF2B5EF4-FFF2-40B4-BE49-F238E27FC236}">
                <a16:creationId xmlns:a16="http://schemas.microsoft.com/office/drawing/2014/main" id="{F8DC60DA-7170-4B07-9B97-BD6F8107980C}"/>
              </a:ext>
            </a:extLst>
          </p:cNvPr>
          <p:cNvSpPr txBox="1">
            <a:spLocks noChangeArrowheads="1"/>
          </p:cNvSpPr>
          <p:nvPr/>
        </p:nvSpPr>
        <p:spPr bwMode="auto">
          <a:xfrm>
            <a:off x="1406525" y="4894263"/>
            <a:ext cx="1011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a:t>θ</a:t>
            </a:r>
            <a:r>
              <a:rPr lang="en-US" altLang="en-US"/>
              <a:t> = 42º</a:t>
            </a:r>
          </a:p>
        </p:txBody>
      </p:sp>
      <p:sp>
        <p:nvSpPr>
          <p:cNvPr id="73790" name="Line 62">
            <a:extLst>
              <a:ext uri="{FF2B5EF4-FFF2-40B4-BE49-F238E27FC236}">
                <a16:creationId xmlns:a16="http://schemas.microsoft.com/office/drawing/2014/main" id="{5B4D611B-3BF5-40D1-A663-D516BD09E17D}"/>
              </a:ext>
            </a:extLst>
          </p:cNvPr>
          <p:cNvSpPr>
            <a:spLocks noChangeShapeType="1"/>
          </p:cNvSpPr>
          <p:nvPr/>
        </p:nvSpPr>
        <p:spPr bwMode="auto">
          <a:xfrm>
            <a:off x="6694488" y="1801813"/>
            <a:ext cx="996950"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91" name="Arc 63">
            <a:extLst>
              <a:ext uri="{FF2B5EF4-FFF2-40B4-BE49-F238E27FC236}">
                <a16:creationId xmlns:a16="http://schemas.microsoft.com/office/drawing/2014/main" id="{786FA0C5-5560-4DF5-8460-652F7EF7286E}"/>
              </a:ext>
            </a:extLst>
          </p:cNvPr>
          <p:cNvSpPr>
            <a:spLocks/>
          </p:cNvSpPr>
          <p:nvPr/>
        </p:nvSpPr>
        <p:spPr bwMode="auto">
          <a:xfrm>
            <a:off x="4675188" y="1595438"/>
            <a:ext cx="2889250" cy="1236662"/>
          </a:xfrm>
          <a:custGeom>
            <a:avLst/>
            <a:gdLst>
              <a:gd name="G0" fmla="+- 0 0 0"/>
              <a:gd name="G1" fmla="+- 8861 0 0"/>
              <a:gd name="G2" fmla="+- 21600 0 0"/>
              <a:gd name="T0" fmla="*/ 19699 w 20690"/>
              <a:gd name="T1" fmla="*/ 0 h 8861"/>
              <a:gd name="T2" fmla="*/ 20690 w 20690"/>
              <a:gd name="T3" fmla="*/ 2657 h 8861"/>
              <a:gd name="T4" fmla="*/ 0 w 20690"/>
              <a:gd name="T5" fmla="*/ 8861 h 8861"/>
            </a:gdLst>
            <a:ahLst/>
            <a:cxnLst>
              <a:cxn ang="0">
                <a:pos x="T0" y="T1"/>
              </a:cxn>
              <a:cxn ang="0">
                <a:pos x="T2" y="T3"/>
              </a:cxn>
              <a:cxn ang="0">
                <a:pos x="T4" y="T5"/>
              </a:cxn>
            </a:cxnLst>
            <a:rect l="0" t="0" r="r" b="b"/>
            <a:pathLst>
              <a:path w="20690" h="8861" fill="none" extrusionOk="0">
                <a:moveTo>
                  <a:pt x="19698" y="0"/>
                </a:moveTo>
                <a:cubicBezTo>
                  <a:pt x="20087" y="863"/>
                  <a:pt x="20418" y="1750"/>
                  <a:pt x="20689" y="2657"/>
                </a:cubicBezTo>
              </a:path>
              <a:path w="20690" h="8861" stroke="0" extrusionOk="0">
                <a:moveTo>
                  <a:pt x="19698" y="0"/>
                </a:moveTo>
                <a:cubicBezTo>
                  <a:pt x="20087" y="863"/>
                  <a:pt x="20418" y="1750"/>
                  <a:pt x="20689" y="2657"/>
                </a:cubicBezTo>
                <a:lnTo>
                  <a:pt x="0" y="8861"/>
                </a:lnTo>
                <a:close/>
              </a:path>
            </a:pathLst>
          </a:custGeom>
          <a:noFill/>
          <a:ln w="9525">
            <a:solidFill>
              <a:srgbClr val="4D4D4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92" name="Oval 64">
            <a:extLst>
              <a:ext uri="{FF2B5EF4-FFF2-40B4-BE49-F238E27FC236}">
                <a16:creationId xmlns:a16="http://schemas.microsoft.com/office/drawing/2014/main" id="{736DF479-6AAF-4661-8198-C9A808D1E848}"/>
              </a:ext>
            </a:extLst>
          </p:cNvPr>
          <p:cNvSpPr>
            <a:spLocks noChangeArrowheads="1"/>
          </p:cNvSpPr>
          <p:nvPr/>
        </p:nvSpPr>
        <p:spPr bwMode="auto">
          <a:xfrm>
            <a:off x="7486650" y="1778000"/>
            <a:ext cx="46038"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93" name="Text Box 65">
            <a:extLst>
              <a:ext uri="{FF2B5EF4-FFF2-40B4-BE49-F238E27FC236}">
                <a16:creationId xmlns:a16="http://schemas.microsoft.com/office/drawing/2014/main" id="{EF6A937F-953C-4123-908B-89CD2C62D4AB}"/>
              </a:ext>
            </a:extLst>
          </p:cNvPr>
          <p:cNvSpPr txBox="1">
            <a:spLocks noChangeArrowheads="1"/>
          </p:cNvSpPr>
          <p:nvPr/>
        </p:nvSpPr>
        <p:spPr bwMode="auto">
          <a:xfrm>
            <a:off x="7386638" y="1519238"/>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p>
        </p:txBody>
      </p:sp>
      <p:sp>
        <p:nvSpPr>
          <p:cNvPr id="73794" name="Line 66">
            <a:extLst>
              <a:ext uri="{FF2B5EF4-FFF2-40B4-BE49-F238E27FC236}">
                <a16:creationId xmlns:a16="http://schemas.microsoft.com/office/drawing/2014/main" id="{98E2CF7C-2086-4206-B70C-7FB8F53B2CFA}"/>
              </a:ext>
            </a:extLst>
          </p:cNvPr>
          <p:cNvSpPr>
            <a:spLocks noChangeShapeType="1"/>
          </p:cNvSpPr>
          <p:nvPr/>
        </p:nvSpPr>
        <p:spPr bwMode="auto">
          <a:xfrm rot="20400000">
            <a:off x="4586288" y="2314575"/>
            <a:ext cx="301625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95" name="Text Box 67">
            <a:extLst>
              <a:ext uri="{FF2B5EF4-FFF2-40B4-BE49-F238E27FC236}">
                <a16:creationId xmlns:a16="http://schemas.microsoft.com/office/drawing/2014/main" id="{3621B343-D0F4-4069-9816-7D927E2BF0E7}"/>
              </a:ext>
            </a:extLst>
          </p:cNvPr>
          <p:cNvSpPr txBox="1">
            <a:spLocks noChangeArrowheads="1"/>
          </p:cNvSpPr>
          <p:nvPr/>
        </p:nvSpPr>
        <p:spPr bwMode="auto">
          <a:xfrm rot="20400000">
            <a:off x="5940425" y="2184400"/>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100</a:t>
            </a:r>
          </a:p>
        </p:txBody>
      </p:sp>
      <p:sp>
        <p:nvSpPr>
          <p:cNvPr id="73796" name="Text Box 68">
            <a:extLst>
              <a:ext uri="{FF2B5EF4-FFF2-40B4-BE49-F238E27FC236}">
                <a16:creationId xmlns:a16="http://schemas.microsoft.com/office/drawing/2014/main" id="{8E2130D7-CAD5-4D92-A9BC-6CDFF966FB68}"/>
              </a:ext>
            </a:extLst>
          </p:cNvPr>
          <p:cNvSpPr txBox="1">
            <a:spLocks noChangeArrowheads="1"/>
          </p:cNvSpPr>
          <p:nvPr/>
        </p:nvSpPr>
        <p:spPr bwMode="auto">
          <a:xfrm>
            <a:off x="1406525" y="5240338"/>
            <a:ext cx="1058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ø = 20º</a:t>
            </a:r>
            <a:endParaRPr lang="el-GR" altLang="en-US">
              <a:cs typeface="Arial" panose="020B0604020202020204" pitchFamily="34" charset="0"/>
            </a:endParaRPr>
          </a:p>
        </p:txBody>
      </p:sp>
      <p:sp>
        <p:nvSpPr>
          <p:cNvPr id="73797" name="Arc 69">
            <a:extLst>
              <a:ext uri="{FF2B5EF4-FFF2-40B4-BE49-F238E27FC236}">
                <a16:creationId xmlns:a16="http://schemas.microsoft.com/office/drawing/2014/main" id="{DDC6C771-2127-45C5-B029-7E55F6B328AD}"/>
              </a:ext>
            </a:extLst>
          </p:cNvPr>
          <p:cNvSpPr>
            <a:spLocks/>
          </p:cNvSpPr>
          <p:nvPr/>
        </p:nvSpPr>
        <p:spPr bwMode="auto">
          <a:xfrm rot="10800000" flipH="1" flipV="1">
            <a:off x="5011738" y="2574925"/>
            <a:ext cx="447675" cy="254000"/>
          </a:xfrm>
          <a:custGeom>
            <a:avLst/>
            <a:gdLst>
              <a:gd name="G0" fmla="+- 0 0 0"/>
              <a:gd name="G1" fmla="+- 11355 0 0"/>
              <a:gd name="G2" fmla="+- 21600 0 0"/>
              <a:gd name="T0" fmla="*/ 18374 w 21600"/>
              <a:gd name="T1" fmla="*/ 0 h 11355"/>
              <a:gd name="T2" fmla="*/ 21600 w 21600"/>
              <a:gd name="T3" fmla="*/ 11355 h 11355"/>
              <a:gd name="T4" fmla="*/ 0 w 21600"/>
              <a:gd name="T5" fmla="*/ 11355 h 11355"/>
            </a:gdLst>
            <a:ahLst/>
            <a:cxnLst>
              <a:cxn ang="0">
                <a:pos x="T0" y="T1"/>
              </a:cxn>
              <a:cxn ang="0">
                <a:pos x="T2" y="T3"/>
              </a:cxn>
              <a:cxn ang="0">
                <a:pos x="T4" y="T5"/>
              </a:cxn>
            </a:cxnLst>
            <a:rect l="0" t="0" r="r" b="b"/>
            <a:pathLst>
              <a:path w="21600" h="11355" fill="none" extrusionOk="0">
                <a:moveTo>
                  <a:pt x="18374" y="-1"/>
                </a:moveTo>
                <a:cubicBezTo>
                  <a:pt x="20483" y="3411"/>
                  <a:pt x="21600" y="7343"/>
                  <a:pt x="21600" y="11355"/>
                </a:cubicBezTo>
              </a:path>
              <a:path w="21600" h="11355" stroke="0" extrusionOk="0">
                <a:moveTo>
                  <a:pt x="18374" y="-1"/>
                </a:moveTo>
                <a:cubicBezTo>
                  <a:pt x="20483" y="3411"/>
                  <a:pt x="21600" y="7343"/>
                  <a:pt x="21600" y="11355"/>
                </a:cubicBezTo>
                <a:lnTo>
                  <a:pt x="0" y="11355"/>
                </a:lnTo>
                <a:close/>
              </a:path>
            </a:pathLst>
          </a:custGeom>
          <a:noFill/>
          <a:ln w="9525">
            <a:solidFill>
              <a:srgbClr val="4D4D4D"/>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98" name="Text Box 70">
            <a:extLst>
              <a:ext uri="{FF2B5EF4-FFF2-40B4-BE49-F238E27FC236}">
                <a16:creationId xmlns:a16="http://schemas.microsoft.com/office/drawing/2014/main" id="{0A26322B-85F8-427B-AA37-C614EEFA67EB}"/>
              </a:ext>
            </a:extLst>
          </p:cNvPr>
          <p:cNvSpPr txBox="1">
            <a:spLocks noChangeArrowheads="1"/>
          </p:cNvSpPr>
          <p:nvPr/>
        </p:nvSpPr>
        <p:spPr bwMode="auto">
          <a:xfrm>
            <a:off x="5418138" y="2549525"/>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cs typeface="Arial" panose="020B0604020202020204" pitchFamily="34" charset="0"/>
              </a:rPr>
              <a:t>20º</a:t>
            </a:r>
          </a:p>
        </p:txBody>
      </p:sp>
      <p:sp>
        <p:nvSpPr>
          <p:cNvPr id="73799" name="Oval 71">
            <a:extLst>
              <a:ext uri="{FF2B5EF4-FFF2-40B4-BE49-F238E27FC236}">
                <a16:creationId xmlns:a16="http://schemas.microsoft.com/office/drawing/2014/main" id="{F2B16938-E48C-455A-9AFA-A657C29540E5}"/>
              </a:ext>
            </a:extLst>
          </p:cNvPr>
          <p:cNvSpPr>
            <a:spLocks noChangeArrowheads="1"/>
          </p:cNvSpPr>
          <p:nvPr/>
        </p:nvSpPr>
        <p:spPr bwMode="auto">
          <a:xfrm>
            <a:off x="3586163" y="3536950"/>
            <a:ext cx="46037" cy="46038"/>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0" name="Text Box 72">
            <a:extLst>
              <a:ext uri="{FF2B5EF4-FFF2-40B4-BE49-F238E27FC236}">
                <a16:creationId xmlns:a16="http://schemas.microsoft.com/office/drawing/2014/main" id="{1D4FBB33-B97C-4DD1-A6A6-00B989B9A46D}"/>
              </a:ext>
            </a:extLst>
          </p:cNvPr>
          <p:cNvSpPr txBox="1">
            <a:spLocks noChangeArrowheads="1"/>
          </p:cNvSpPr>
          <p:nvPr/>
        </p:nvSpPr>
        <p:spPr bwMode="auto">
          <a:xfrm>
            <a:off x="3424238" y="361156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endParaRPr lang="en-US" altLang="en-US" sz="1400" baseline="-25000"/>
          </a:p>
        </p:txBody>
      </p:sp>
      <p:sp>
        <p:nvSpPr>
          <p:cNvPr id="73801" name="Line 73">
            <a:extLst>
              <a:ext uri="{FF2B5EF4-FFF2-40B4-BE49-F238E27FC236}">
                <a16:creationId xmlns:a16="http://schemas.microsoft.com/office/drawing/2014/main" id="{24A3F664-B9B7-4559-B2F8-4401F61D1B5B}"/>
              </a:ext>
            </a:extLst>
          </p:cNvPr>
          <p:cNvSpPr>
            <a:spLocks noChangeShapeType="1"/>
          </p:cNvSpPr>
          <p:nvPr/>
        </p:nvSpPr>
        <p:spPr bwMode="auto">
          <a:xfrm flipV="1">
            <a:off x="3609975" y="3371850"/>
            <a:ext cx="0" cy="187325"/>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2" name="Oval 74">
            <a:extLst>
              <a:ext uri="{FF2B5EF4-FFF2-40B4-BE49-F238E27FC236}">
                <a16:creationId xmlns:a16="http://schemas.microsoft.com/office/drawing/2014/main" id="{C754986D-F876-4D27-993C-9F46951B6890}"/>
              </a:ext>
            </a:extLst>
          </p:cNvPr>
          <p:cNvSpPr>
            <a:spLocks noChangeArrowheads="1"/>
          </p:cNvSpPr>
          <p:nvPr/>
        </p:nvSpPr>
        <p:spPr bwMode="auto">
          <a:xfrm>
            <a:off x="3586163" y="3351213"/>
            <a:ext cx="46037" cy="46037"/>
          </a:xfrm>
          <a:prstGeom prst="ellipse">
            <a:avLst/>
          </a:prstGeom>
          <a:solidFill>
            <a:srgbClr val="FF0000">
              <a:alpha val="5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3" name="Text Box 75">
            <a:extLst>
              <a:ext uri="{FF2B5EF4-FFF2-40B4-BE49-F238E27FC236}">
                <a16:creationId xmlns:a16="http://schemas.microsoft.com/office/drawing/2014/main" id="{5FB01F7A-EAC4-4625-8158-D0C6078ABC6F}"/>
              </a:ext>
            </a:extLst>
          </p:cNvPr>
          <p:cNvSpPr txBox="1">
            <a:spLocks noChangeArrowheads="1"/>
          </p:cNvSpPr>
          <p:nvPr/>
        </p:nvSpPr>
        <p:spPr bwMode="auto">
          <a:xfrm>
            <a:off x="3452813" y="309245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endParaRPr lang="en-US" altLang="en-US" sz="1400" baseline="-25000"/>
          </a:p>
        </p:txBody>
      </p:sp>
      <p:sp>
        <p:nvSpPr>
          <p:cNvPr id="73804" name="Line 76">
            <a:extLst>
              <a:ext uri="{FF2B5EF4-FFF2-40B4-BE49-F238E27FC236}">
                <a16:creationId xmlns:a16="http://schemas.microsoft.com/office/drawing/2014/main" id="{1F22C41A-C483-47B9-8A5C-627463DD9DEA}"/>
              </a:ext>
            </a:extLst>
          </p:cNvPr>
          <p:cNvSpPr>
            <a:spLocks noChangeShapeType="1"/>
          </p:cNvSpPr>
          <p:nvPr/>
        </p:nvSpPr>
        <p:spPr bwMode="auto">
          <a:xfrm>
            <a:off x="3609975" y="3371850"/>
            <a:ext cx="720725" cy="0"/>
          </a:xfrm>
          <a:prstGeom prst="line">
            <a:avLst/>
          </a:prstGeom>
          <a:noFill/>
          <a:ln w="9525">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5" name="Line 77">
            <a:extLst>
              <a:ext uri="{FF2B5EF4-FFF2-40B4-BE49-F238E27FC236}">
                <a16:creationId xmlns:a16="http://schemas.microsoft.com/office/drawing/2014/main" id="{3B8B95B5-B688-408F-ABC7-CCDF57185A28}"/>
              </a:ext>
            </a:extLst>
          </p:cNvPr>
          <p:cNvSpPr>
            <a:spLocks noChangeShapeType="1"/>
          </p:cNvSpPr>
          <p:nvPr/>
        </p:nvSpPr>
        <p:spPr bwMode="auto">
          <a:xfrm>
            <a:off x="4133850" y="3176588"/>
            <a:ext cx="0" cy="195262"/>
          </a:xfrm>
          <a:prstGeom prst="line">
            <a:avLst/>
          </a:prstGeom>
          <a:noFill/>
          <a:ln w="9525">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6" name="Line 78">
            <a:extLst>
              <a:ext uri="{FF2B5EF4-FFF2-40B4-BE49-F238E27FC236}">
                <a16:creationId xmlns:a16="http://schemas.microsoft.com/office/drawing/2014/main" id="{60CDC7AF-1F9A-43AD-9382-AE03CA4C05C8}"/>
              </a:ext>
            </a:extLst>
          </p:cNvPr>
          <p:cNvSpPr>
            <a:spLocks noChangeShapeType="1"/>
          </p:cNvSpPr>
          <p:nvPr/>
        </p:nvSpPr>
        <p:spPr bwMode="auto">
          <a:xfrm flipV="1">
            <a:off x="4133850" y="3563938"/>
            <a:ext cx="0" cy="196850"/>
          </a:xfrm>
          <a:prstGeom prst="line">
            <a:avLst/>
          </a:prstGeom>
          <a:noFill/>
          <a:ln w="9525">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7" name="Text Box 79">
            <a:extLst>
              <a:ext uri="{FF2B5EF4-FFF2-40B4-BE49-F238E27FC236}">
                <a16:creationId xmlns:a16="http://schemas.microsoft.com/office/drawing/2014/main" id="{6FE78979-525F-4B69-AFAE-ADC2DBEAE115}"/>
              </a:ext>
            </a:extLst>
          </p:cNvPr>
          <p:cNvSpPr txBox="1">
            <a:spLocks noChangeArrowheads="1"/>
          </p:cNvSpPr>
          <p:nvPr/>
        </p:nvSpPr>
        <p:spPr bwMode="auto">
          <a:xfrm>
            <a:off x="3994150" y="33131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4D4D4D"/>
                </a:solidFill>
              </a:rPr>
              <a:t>5</a:t>
            </a:r>
            <a:endParaRPr lang="en-US" altLang="en-US" sz="1400" baseline="-25000">
              <a:solidFill>
                <a:srgbClr val="4D4D4D"/>
              </a:solidFill>
            </a:endParaRPr>
          </a:p>
        </p:txBody>
      </p:sp>
      <p:sp>
        <p:nvSpPr>
          <p:cNvPr id="73808" name="Text Box 80">
            <a:extLst>
              <a:ext uri="{FF2B5EF4-FFF2-40B4-BE49-F238E27FC236}">
                <a16:creationId xmlns:a16="http://schemas.microsoft.com/office/drawing/2014/main" id="{7BAA76B5-F1DD-4019-909C-7C65796B4ACF}"/>
              </a:ext>
            </a:extLst>
          </p:cNvPr>
          <p:cNvSpPr txBox="1">
            <a:spLocks noChangeArrowheads="1"/>
          </p:cNvSpPr>
          <p:nvPr/>
        </p:nvSpPr>
        <p:spPr bwMode="auto">
          <a:xfrm>
            <a:off x="1368425" y="5638800"/>
            <a:ext cx="2962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2"/>
                </a:solidFill>
              </a:rPr>
              <a:t>HT is 5 mm behind the VP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wipe(up)">
                                      <p:cBhvr>
                                        <p:cTn id="7" dur="500"/>
                                        <p:tgtEl>
                                          <p:spTgt spid="73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wipe(up)">
                                      <p:cBhvr>
                                        <p:cTn id="12" dur="500"/>
                                        <p:tgtEl>
                                          <p:spTgt spid="73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35"/>
                                        </p:tgtEl>
                                        <p:attrNameLst>
                                          <p:attrName>style.visibility</p:attrName>
                                        </p:attrNameLst>
                                      </p:cBhvr>
                                      <p:to>
                                        <p:strVal val="visible"/>
                                      </p:to>
                                    </p:set>
                                    <p:animEffect transition="in" filter="wipe(left)">
                                      <p:cBhvr>
                                        <p:cTn id="17" dur="500"/>
                                        <p:tgtEl>
                                          <p:spTgt spid="737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3736"/>
                                        </p:tgtEl>
                                        <p:attrNameLst>
                                          <p:attrName>style.visibility</p:attrName>
                                        </p:attrNameLst>
                                      </p:cBhvr>
                                      <p:to>
                                        <p:strVal val="visible"/>
                                      </p:to>
                                    </p:set>
                                    <p:animEffect transition="in" filter="wipe(down)">
                                      <p:cBhvr>
                                        <p:cTn id="22" dur="500"/>
                                        <p:tgtEl>
                                          <p:spTgt spid="7373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3737"/>
                                        </p:tgtEl>
                                        <p:attrNameLst>
                                          <p:attrName>style.visibility</p:attrName>
                                        </p:attrNameLst>
                                      </p:cBhvr>
                                      <p:to>
                                        <p:strVal val="visible"/>
                                      </p:to>
                                    </p:set>
                                    <p:animEffect transition="in" filter="wipe(down)">
                                      <p:cBhvr>
                                        <p:cTn id="25" dur="500"/>
                                        <p:tgtEl>
                                          <p:spTgt spid="7373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nodeType="clickEffect">
                                  <p:stCondLst>
                                    <p:cond delay="0"/>
                                  </p:stCondLst>
                                  <p:childTnLst>
                                    <p:set>
                                      <p:cBhvr>
                                        <p:cTn id="29" dur="1" fill="hold">
                                          <p:stCondLst>
                                            <p:cond delay="0"/>
                                          </p:stCondLst>
                                        </p:cTn>
                                        <p:tgtEl>
                                          <p:spTgt spid="73738"/>
                                        </p:tgtEl>
                                        <p:attrNameLst>
                                          <p:attrName>style.visibility</p:attrName>
                                        </p:attrNameLst>
                                      </p:cBhvr>
                                      <p:to>
                                        <p:strVal val="visible"/>
                                      </p:to>
                                    </p:set>
                                    <p:anim calcmode="lin" valueType="num">
                                      <p:cBhvr additive="base">
                                        <p:cTn id="30" dur="1000" fill="hold"/>
                                        <p:tgtEl>
                                          <p:spTgt spid="73738"/>
                                        </p:tgtEl>
                                        <p:attrNameLst>
                                          <p:attrName>ppt_x</p:attrName>
                                        </p:attrNameLst>
                                      </p:cBhvr>
                                      <p:tavLst>
                                        <p:tav tm="0">
                                          <p:val>
                                            <p:strVal val="#ppt_x"/>
                                          </p:val>
                                        </p:tav>
                                        <p:tav tm="100000">
                                          <p:val>
                                            <p:strVal val="#ppt_x"/>
                                          </p:val>
                                        </p:tav>
                                      </p:tavLst>
                                    </p:anim>
                                    <p:anim calcmode="lin" valueType="num">
                                      <p:cBhvr additive="base">
                                        <p:cTn id="31" dur="1000" fill="hold"/>
                                        <p:tgtEl>
                                          <p:spTgt spid="73738"/>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3739"/>
                                        </p:tgtEl>
                                        <p:attrNameLst>
                                          <p:attrName>style.visibility</p:attrName>
                                        </p:attrNameLst>
                                      </p:cBhvr>
                                      <p:to>
                                        <p:strVal val="visible"/>
                                      </p:to>
                                    </p:set>
                                    <p:animEffect transition="in" filter="wipe(down)">
                                      <p:cBhvr>
                                        <p:cTn id="36" dur="500"/>
                                        <p:tgtEl>
                                          <p:spTgt spid="7373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73740"/>
                                        </p:tgtEl>
                                        <p:attrNameLst>
                                          <p:attrName>style.visibility</p:attrName>
                                        </p:attrNameLst>
                                      </p:cBhvr>
                                      <p:to>
                                        <p:strVal val="visible"/>
                                      </p:to>
                                    </p:set>
                                    <p:animEffect transition="in" filter="wipe(up)">
                                      <p:cBhvr>
                                        <p:cTn id="41" dur="500"/>
                                        <p:tgtEl>
                                          <p:spTgt spid="7374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3741"/>
                                        </p:tgtEl>
                                        <p:attrNameLst>
                                          <p:attrName>style.visibility</p:attrName>
                                        </p:attrNameLst>
                                      </p:cBhvr>
                                      <p:to>
                                        <p:strVal val="visible"/>
                                      </p:to>
                                    </p:set>
                                    <p:animEffect transition="in" filter="wipe(left)">
                                      <p:cBhvr>
                                        <p:cTn id="46" dur="500"/>
                                        <p:tgtEl>
                                          <p:spTgt spid="7374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3742"/>
                                        </p:tgtEl>
                                        <p:attrNameLst>
                                          <p:attrName>style.visibility</p:attrName>
                                        </p:attrNameLst>
                                      </p:cBhvr>
                                      <p:to>
                                        <p:strVal val="visible"/>
                                      </p:to>
                                    </p:set>
                                    <p:animEffect transition="in" filter="wipe(down)">
                                      <p:cBhvr>
                                        <p:cTn id="51" dur="500"/>
                                        <p:tgtEl>
                                          <p:spTgt spid="7374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73743"/>
                                        </p:tgtEl>
                                        <p:attrNameLst>
                                          <p:attrName>style.visibility</p:attrName>
                                        </p:attrNameLst>
                                      </p:cBhvr>
                                      <p:to>
                                        <p:strVal val="visible"/>
                                      </p:to>
                                    </p:set>
                                    <p:animEffect transition="in" filter="wipe(down)">
                                      <p:cBhvr>
                                        <p:cTn id="56" dur="500"/>
                                        <p:tgtEl>
                                          <p:spTgt spid="7374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 fill="hold" nodeType="clickEffect">
                                  <p:stCondLst>
                                    <p:cond delay="0"/>
                                  </p:stCondLst>
                                  <p:childTnLst>
                                    <p:set>
                                      <p:cBhvr>
                                        <p:cTn id="60" dur="1" fill="hold">
                                          <p:stCondLst>
                                            <p:cond delay="0"/>
                                          </p:stCondLst>
                                        </p:cTn>
                                        <p:tgtEl>
                                          <p:spTgt spid="73744"/>
                                        </p:tgtEl>
                                        <p:attrNameLst>
                                          <p:attrName>style.visibility</p:attrName>
                                        </p:attrNameLst>
                                      </p:cBhvr>
                                      <p:to>
                                        <p:strVal val="visible"/>
                                      </p:to>
                                    </p:set>
                                    <p:anim calcmode="lin" valueType="num">
                                      <p:cBhvr additive="base">
                                        <p:cTn id="61" dur="1000" fill="hold"/>
                                        <p:tgtEl>
                                          <p:spTgt spid="73744"/>
                                        </p:tgtEl>
                                        <p:attrNameLst>
                                          <p:attrName>ppt_x</p:attrName>
                                        </p:attrNameLst>
                                      </p:cBhvr>
                                      <p:tavLst>
                                        <p:tav tm="0">
                                          <p:val>
                                            <p:strVal val="#ppt_x"/>
                                          </p:val>
                                        </p:tav>
                                        <p:tav tm="100000">
                                          <p:val>
                                            <p:strVal val="#ppt_x"/>
                                          </p:val>
                                        </p:tav>
                                      </p:tavLst>
                                    </p:anim>
                                    <p:anim calcmode="lin" valueType="num">
                                      <p:cBhvr additive="base">
                                        <p:cTn id="62" dur="1000" fill="hold"/>
                                        <p:tgtEl>
                                          <p:spTgt spid="73744"/>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3745"/>
                                        </p:tgtEl>
                                        <p:attrNameLst>
                                          <p:attrName>style.visibility</p:attrName>
                                        </p:attrNameLst>
                                      </p:cBhvr>
                                      <p:to>
                                        <p:strVal val="visible"/>
                                      </p:to>
                                    </p:set>
                                    <p:animEffect transition="in" filter="wipe(down)">
                                      <p:cBhvr>
                                        <p:cTn id="67" dur="500"/>
                                        <p:tgtEl>
                                          <p:spTgt spid="7374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73746"/>
                                        </p:tgtEl>
                                        <p:attrNameLst>
                                          <p:attrName>style.visibility</p:attrName>
                                        </p:attrNameLst>
                                      </p:cBhvr>
                                      <p:to>
                                        <p:strVal val="visible"/>
                                      </p:to>
                                    </p:set>
                                    <p:animEffect transition="in" filter="wipe(down)">
                                      <p:cBhvr>
                                        <p:cTn id="72" dur="500"/>
                                        <p:tgtEl>
                                          <p:spTgt spid="7374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73747"/>
                                        </p:tgtEl>
                                        <p:attrNameLst>
                                          <p:attrName>style.visibility</p:attrName>
                                        </p:attrNameLst>
                                      </p:cBhvr>
                                      <p:to>
                                        <p:strVal val="visible"/>
                                      </p:to>
                                    </p:set>
                                    <p:animEffect transition="in" filter="wipe(down)">
                                      <p:cBhvr>
                                        <p:cTn id="77" dur="500"/>
                                        <p:tgtEl>
                                          <p:spTgt spid="7374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73748"/>
                                        </p:tgtEl>
                                        <p:attrNameLst>
                                          <p:attrName>style.visibility</p:attrName>
                                        </p:attrNameLst>
                                      </p:cBhvr>
                                      <p:to>
                                        <p:strVal val="visible"/>
                                      </p:to>
                                    </p:set>
                                    <p:animEffect transition="in" filter="wipe(left)">
                                      <p:cBhvr>
                                        <p:cTn id="82" dur="500"/>
                                        <p:tgtEl>
                                          <p:spTgt spid="7374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 fill="hold" nodeType="clickEffect">
                                  <p:stCondLst>
                                    <p:cond delay="0"/>
                                  </p:stCondLst>
                                  <p:childTnLst>
                                    <p:set>
                                      <p:cBhvr>
                                        <p:cTn id="86" dur="1" fill="hold">
                                          <p:stCondLst>
                                            <p:cond delay="0"/>
                                          </p:stCondLst>
                                        </p:cTn>
                                        <p:tgtEl>
                                          <p:spTgt spid="73749"/>
                                        </p:tgtEl>
                                        <p:attrNameLst>
                                          <p:attrName>style.visibility</p:attrName>
                                        </p:attrNameLst>
                                      </p:cBhvr>
                                      <p:to>
                                        <p:strVal val="visible"/>
                                      </p:to>
                                    </p:set>
                                    <p:anim calcmode="lin" valueType="num">
                                      <p:cBhvr additive="base">
                                        <p:cTn id="87" dur="1000" fill="hold"/>
                                        <p:tgtEl>
                                          <p:spTgt spid="73749"/>
                                        </p:tgtEl>
                                        <p:attrNameLst>
                                          <p:attrName>ppt_x</p:attrName>
                                        </p:attrNameLst>
                                      </p:cBhvr>
                                      <p:tavLst>
                                        <p:tav tm="0">
                                          <p:val>
                                            <p:strVal val="#ppt_x"/>
                                          </p:val>
                                        </p:tav>
                                        <p:tav tm="100000">
                                          <p:val>
                                            <p:strVal val="#ppt_x"/>
                                          </p:val>
                                        </p:tav>
                                      </p:tavLst>
                                    </p:anim>
                                    <p:anim calcmode="lin" valueType="num">
                                      <p:cBhvr additive="base">
                                        <p:cTn id="88" dur="1000" fill="hold"/>
                                        <p:tgtEl>
                                          <p:spTgt spid="73749"/>
                                        </p:tgtEl>
                                        <p:attrNameLst>
                                          <p:attrName>ppt_y</p:attrName>
                                        </p:attrNameLst>
                                      </p:cBhvr>
                                      <p:tavLst>
                                        <p:tav tm="0">
                                          <p:val>
                                            <p:strVal val="0-#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73750"/>
                                        </p:tgtEl>
                                        <p:attrNameLst>
                                          <p:attrName>style.visibility</p:attrName>
                                        </p:attrNameLst>
                                      </p:cBhvr>
                                      <p:to>
                                        <p:strVal val="visible"/>
                                      </p:to>
                                    </p:set>
                                    <p:animEffect transition="in" filter="wipe(down)">
                                      <p:cBhvr>
                                        <p:cTn id="93" dur="500"/>
                                        <p:tgtEl>
                                          <p:spTgt spid="7375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nodeType="clickEffect">
                                  <p:stCondLst>
                                    <p:cond delay="0"/>
                                  </p:stCondLst>
                                  <p:childTnLst>
                                    <p:set>
                                      <p:cBhvr>
                                        <p:cTn id="97" dur="1" fill="hold">
                                          <p:stCondLst>
                                            <p:cond delay="0"/>
                                          </p:stCondLst>
                                        </p:cTn>
                                        <p:tgtEl>
                                          <p:spTgt spid="73751"/>
                                        </p:tgtEl>
                                        <p:attrNameLst>
                                          <p:attrName>style.visibility</p:attrName>
                                        </p:attrNameLst>
                                      </p:cBhvr>
                                      <p:to>
                                        <p:strVal val="visible"/>
                                      </p:to>
                                    </p:set>
                                    <p:animEffect transition="in" filter="wipe(up)">
                                      <p:cBhvr>
                                        <p:cTn id="98" dur="500"/>
                                        <p:tgtEl>
                                          <p:spTgt spid="7375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73752"/>
                                        </p:tgtEl>
                                        <p:attrNameLst>
                                          <p:attrName>style.visibility</p:attrName>
                                        </p:attrNameLst>
                                      </p:cBhvr>
                                      <p:to>
                                        <p:strVal val="visible"/>
                                      </p:to>
                                    </p:set>
                                    <p:animEffect transition="in" filter="wipe(down)">
                                      <p:cBhvr>
                                        <p:cTn id="103" dur="500"/>
                                        <p:tgtEl>
                                          <p:spTgt spid="73752"/>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2" fill="hold" nodeType="clickEffect">
                                  <p:stCondLst>
                                    <p:cond delay="0"/>
                                  </p:stCondLst>
                                  <p:childTnLst>
                                    <p:set>
                                      <p:cBhvr>
                                        <p:cTn id="107" dur="1" fill="hold">
                                          <p:stCondLst>
                                            <p:cond delay="0"/>
                                          </p:stCondLst>
                                        </p:cTn>
                                        <p:tgtEl>
                                          <p:spTgt spid="73753"/>
                                        </p:tgtEl>
                                        <p:attrNameLst>
                                          <p:attrName>style.visibility</p:attrName>
                                        </p:attrNameLst>
                                      </p:cBhvr>
                                      <p:to>
                                        <p:strVal val="visible"/>
                                      </p:to>
                                    </p:set>
                                    <p:animEffect transition="in" filter="wipe(right)">
                                      <p:cBhvr>
                                        <p:cTn id="108" dur="500"/>
                                        <p:tgtEl>
                                          <p:spTgt spid="7375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1" fill="hold" nodeType="clickEffect">
                                  <p:stCondLst>
                                    <p:cond delay="0"/>
                                  </p:stCondLst>
                                  <p:childTnLst>
                                    <p:set>
                                      <p:cBhvr>
                                        <p:cTn id="112" dur="1" fill="hold">
                                          <p:stCondLst>
                                            <p:cond delay="0"/>
                                          </p:stCondLst>
                                        </p:cTn>
                                        <p:tgtEl>
                                          <p:spTgt spid="73754"/>
                                        </p:tgtEl>
                                        <p:attrNameLst>
                                          <p:attrName>style.visibility</p:attrName>
                                        </p:attrNameLst>
                                      </p:cBhvr>
                                      <p:to>
                                        <p:strVal val="visible"/>
                                      </p:to>
                                    </p:set>
                                    <p:anim calcmode="lin" valueType="num">
                                      <p:cBhvr additive="base">
                                        <p:cTn id="113" dur="1000" fill="hold"/>
                                        <p:tgtEl>
                                          <p:spTgt spid="73754"/>
                                        </p:tgtEl>
                                        <p:attrNameLst>
                                          <p:attrName>ppt_x</p:attrName>
                                        </p:attrNameLst>
                                      </p:cBhvr>
                                      <p:tavLst>
                                        <p:tav tm="0">
                                          <p:val>
                                            <p:strVal val="#ppt_x"/>
                                          </p:val>
                                        </p:tav>
                                        <p:tav tm="100000">
                                          <p:val>
                                            <p:strVal val="#ppt_x"/>
                                          </p:val>
                                        </p:tav>
                                      </p:tavLst>
                                    </p:anim>
                                    <p:anim calcmode="lin" valueType="num">
                                      <p:cBhvr additive="base">
                                        <p:cTn id="114" dur="1000" fill="hold"/>
                                        <p:tgtEl>
                                          <p:spTgt spid="73754"/>
                                        </p:tgtEl>
                                        <p:attrNameLst>
                                          <p:attrName>ppt_y</p:attrName>
                                        </p:attrNameLst>
                                      </p:cBhvr>
                                      <p:tavLst>
                                        <p:tav tm="0">
                                          <p:val>
                                            <p:strVal val="0-#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73755"/>
                                        </p:tgtEl>
                                        <p:attrNameLst>
                                          <p:attrName>style.visibility</p:attrName>
                                        </p:attrNameLst>
                                      </p:cBhvr>
                                      <p:to>
                                        <p:strVal val="visible"/>
                                      </p:to>
                                    </p:set>
                                    <p:animEffect transition="in" filter="wipe(down)">
                                      <p:cBhvr>
                                        <p:cTn id="119" dur="500"/>
                                        <p:tgtEl>
                                          <p:spTgt spid="7375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nodeType="clickEffect">
                                  <p:stCondLst>
                                    <p:cond delay="0"/>
                                  </p:stCondLst>
                                  <p:childTnLst>
                                    <p:set>
                                      <p:cBhvr>
                                        <p:cTn id="123" dur="1" fill="hold">
                                          <p:stCondLst>
                                            <p:cond delay="0"/>
                                          </p:stCondLst>
                                        </p:cTn>
                                        <p:tgtEl>
                                          <p:spTgt spid="73758"/>
                                        </p:tgtEl>
                                        <p:attrNameLst>
                                          <p:attrName>style.visibility</p:attrName>
                                        </p:attrNameLst>
                                      </p:cBhvr>
                                      <p:to>
                                        <p:strVal val="visible"/>
                                      </p:to>
                                    </p:set>
                                    <p:animEffect transition="in" filter="wipe(down)">
                                      <p:cBhvr>
                                        <p:cTn id="124" dur="500"/>
                                        <p:tgtEl>
                                          <p:spTgt spid="7375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73759"/>
                                        </p:tgtEl>
                                        <p:attrNameLst>
                                          <p:attrName>style.visibility</p:attrName>
                                        </p:attrNameLst>
                                      </p:cBhvr>
                                      <p:to>
                                        <p:strVal val="visible"/>
                                      </p:to>
                                    </p:set>
                                    <p:animEffect transition="in" filter="wipe(down)">
                                      <p:cBhvr>
                                        <p:cTn id="129" dur="500"/>
                                        <p:tgtEl>
                                          <p:spTgt spid="73759"/>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2" fill="hold" nodeType="clickEffect">
                                  <p:stCondLst>
                                    <p:cond delay="0"/>
                                  </p:stCondLst>
                                  <p:childTnLst>
                                    <p:set>
                                      <p:cBhvr>
                                        <p:cTn id="133" dur="1" fill="hold">
                                          <p:stCondLst>
                                            <p:cond delay="0"/>
                                          </p:stCondLst>
                                        </p:cTn>
                                        <p:tgtEl>
                                          <p:spTgt spid="73760"/>
                                        </p:tgtEl>
                                        <p:attrNameLst>
                                          <p:attrName>style.visibility</p:attrName>
                                        </p:attrNameLst>
                                      </p:cBhvr>
                                      <p:to>
                                        <p:strVal val="visible"/>
                                      </p:to>
                                    </p:set>
                                    <p:animEffect transition="in" filter="wipe(right)">
                                      <p:cBhvr>
                                        <p:cTn id="134" dur="500"/>
                                        <p:tgtEl>
                                          <p:spTgt spid="73760"/>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1" fill="hold" nodeType="clickEffect">
                                  <p:stCondLst>
                                    <p:cond delay="0"/>
                                  </p:stCondLst>
                                  <p:childTnLst>
                                    <p:set>
                                      <p:cBhvr>
                                        <p:cTn id="138" dur="1" fill="hold">
                                          <p:stCondLst>
                                            <p:cond delay="0"/>
                                          </p:stCondLst>
                                        </p:cTn>
                                        <p:tgtEl>
                                          <p:spTgt spid="73761"/>
                                        </p:tgtEl>
                                        <p:attrNameLst>
                                          <p:attrName>style.visibility</p:attrName>
                                        </p:attrNameLst>
                                      </p:cBhvr>
                                      <p:to>
                                        <p:strVal val="visible"/>
                                      </p:to>
                                    </p:set>
                                    <p:anim calcmode="lin" valueType="num">
                                      <p:cBhvr additive="base">
                                        <p:cTn id="139" dur="1000" fill="hold"/>
                                        <p:tgtEl>
                                          <p:spTgt spid="73761"/>
                                        </p:tgtEl>
                                        <p:attrNameLst>
                                          <p:attrName>ppt_x</p:attrName>
                                        </p:attrNameLst>
                                      </p:cBhvr>
                                      <p:tavLst>
                                        <p:tav tm="0">
                                          <p:val>
                                            <p:strVal val="#ppt_x"/>
                                          </p:val>
                                        </p:tav>
                                        <p:tav tm="100000">
                                          <p:val>
                                            <p:strVal val="#ppt_x"/>
                                          </p:val>
                                        </p:tav>
                                      </p:tavLst>
                                    </p:anim>
                                    <p:anim calcmode="lin" valueType="num">
                                      <p:cBhvr additive="base">
                                        <p:cTn id="140" dur="1000" fill="hold"/>
                                        <p:tgtEl>
                                          <p:spTgt spid="73761"/>
                                        </p:tgtEl>
                                        <p:attrNameLst>
                                          <p:attrName>ppt_y</p:attrName>
                                        </p:attrNameLst>
                                      </p:cBhvr>
                                      <p:tavLst>
                                        <p:tav tm="0">
                                          <p:val>
                                            <p:strVal val="0-#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73762"/>
                                        </p:tgtEl>
                                        <p:attrNameLst>
                                          <p:attrName>style.visibility</p:attrName>
                                        </p:attrNameLst>
                                      </p:cBhvr>
                                      <p:to>
                                        <p:strVal val="visible"/>
                                      </p:to>
                                    </p:set>
                                    <p:animEffect transition="in" filter="wipe(down)">
                                      <p:cBhvr>
                                        <p:cTn id="145" dur="500"/>
                                        <p:tgtEl>
                                          <p:spTgt spid="73762"/>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73764"/>
                                        </p:tgtEl>
                                        <p:attrNameLst>
                                          <p:attrName>style.visibility</p:attrName>
                                        </p:attrNameLst>
                                      </p:cBhvr>
                                      <p:to>
                                        <p:strVal val="visible"/>
                                      </p:to>
                                    </p:set>
                                    <p:animEffect transition="in" filter="wipe(left)">
                                      <p:cBhvr>
                                        <p:cTn id="150" dur="500"/>
                                        <p:tgtEl>
                                          <p:spTgt spid="73764"/>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73765"/>
                                        </p:tgtEl>
                                        <p:attrNameLst>
                                          <p:attrName>style.visibility</p:attrName>
                                        </p:attrNameLst>
                                      </p:cBhvr>
                                      <p:to>
                                        <p:strVal val="visible"/>
                                      </p:to>
                                    </p:set>
                                    <p:animEffect transition="in" filter="wipe(left)">
                                      <p:cBhvr>
                                        <p:cTn id="155" dur="500"/>
                                        <p:tgtEl>
                                          <p:spTgt spid="7376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1" fill="hold" nodeType="clickEffect">
                                  <p:stCondLst>
                                    <p:cond delay="0"/>
                                  </p:stCondLst>
                                  <p:childTnLst>
                                    <p:set>
                                      <p:cBhvr>
                                        <p:cTn id="159" dur="1" fill="hold">
                                          <p:stCondLst>
                                            <p:cond delay="0"/>
                                          </p:stCondLst>
                                        </p:cTn>
                                        <p:tgtEl>
                                          <p:spTgt spid="73768"/>
                                        </p:tgtEl>
                                        <p:attrNameLst>
                                          <p:attrName>style.visibility</p:attrName>
                                        </p:attrNameLst>
                                      </p:cBhvr>
                                      <p:to>
                                        <p:strVal val="visible"/>
                                      </p:to>
                                    </p:set>
                                    <p:animEffect transition="in" filter="wipe(up)">
                                      <p:cBhvr>
                                        <p:cTn id="160" dur="500"/>
                                        <p:tgtEl>
                                          <p:spTgt spid="73768"/>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3769"/>
                                        </p:tgtEl>
                                        <p:attrNameLst>
                                          <p:attrName>style.visibility</p:attrName>
                                        </p:attrNameLst>
                                      </p:cBhvr>
                                      <p:to>
                                        <p:strVal val="visible"/>
                                      </p:to>
                                    </p:set>
                                    <p:animEffect transition="in" filter="wipe(down)">
                                      <p:cBhvr>
                                        <p:cTn id="165" dur="500"/>
                                        <p:tgtEl>
                                          <p:spTgt spid="73769"/>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1" fill="hold" nodeType="clickEffect">
                                  <p:stCondLst>
                                    <p:cond delay="0"/>
                                  </p:stCondLst>
                                  <p:childTnLst>
                                    <p:set>
                                      <p:cBhvr>
                                        <p:cTn id="169" dur="1" fill="hold">
                                          <p:stCondLst>
                                            <p:cond delay="0"/>
                                          </p:stCondLst>
                                        </p:cTn>
                                        <p:tgtEl>
                                          <p:spTgt spid="73770"/>
                                        </p:tgtEl>
                                        <p:attrNameLst>
                                          <p:attrName>style.visibility</p:attrName>
                                        </p:attrNameLst>
                                      </p:cBhvr>
                                      <p:to>
                                        <p:strVal val="visible"/>
                                      </p:to>
                                    </p:set>
                                    <p:animEffect transition="in" filter="wipe(up)">
                                      <p:cBhvr>
                                        <p:cTn id="170" dur="500"/>
                                        <p:tgtEl>
                                          <p:spTgt spid="73770"/>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nodeType="clickEffect">
                                  <p:stCondLst>
                                    <p:cond delay="0"/>
                                  </p:stCondLst>
                                  <p:childTnLst>
                                    <p:set>
                                      <p:cBhvr>
                                        <p:cTn id="174" dur="1" fill="hold">
                                          <p:stCondLst>
                                            <p:cond delay="0"/>
                                          </p:stCondLst>
                                        </p:cTn>
                                        <p:tgtEl>
                                          <p:spTgt spid="73776"/>
                                        </p:tgtEl>
                                        <p:attrNameLst>
                                          <p:attrName>style.visibility</p:attrName>
                                        </p:attrNameLst>
                                      </p:cBhvr>
                                      <p:to>
                                        <p:strVal val="visible"/>
                                      </p:to>
                                    </p:set>
                                    <p:animEffect transition="in" filter="wipe(down)">
                                      <p:cBhvr>
                                        <p:cTn id="175" dur="500"/>
                                        <p:tgtEl>
                                          <p:spTgt spid="73776"/>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73771"/>
                                        </p:tgtEl>
                                        <p:attrNameLst>
                                          <p:attrName>style.visibility</p:attrName>
                                        </p:attrNameLst>
                                      </p:cBhvr>
                                      <p:to>
                                        <p:strVal val="visible"/>
                                      </p:to>
                                    </p:set>
                                    <p:animEffect transition="in" filter="wipe(down)">
                                      <p:cBhvr>
                                        <p:cTn id="180" dur="500"/>
                                        <p:tgtEl>
                                          <p:spTgt spid="73771"/>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8" fill="hold" nodeType="clickEffect">
                                  <p:stCondLst>
                                    <p:cond delay="0"/>
                                  </p:stCondLst>
                                  <p:childTnLst>
                                    <p:set>
                                      <p:cBhvr>
                                        <p:cTn id="184" dur="1" fill="hold">
                                          <p:stCondLst>
                                            <p:cond delay="0"/>
                                          </p:stCondLst>
                                        </p:cTn>
                                        <p:tgtEl>
                                          <p:spTgt spid="73772"/>
                                        </p:tgtEl>
                                        <p:attrNameLst>
                                          <p:attrName>style.visibility</p:attrName>
                                        </p:attrNameLst>
                                      </p:cBhvr>
                                      <p:to>
                                        <p:strVal val="visible"/>
                                      </p:to>
                                    </p:set>
                                    <p:animEffect transition="in" filter="wipe(left)">
                                      <p:cBhvr>
                                        <p:cTn id="185" dur="500"/>
                                        <p:tgtEl>
                                          <p:spTgt spid="73772"/>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1" fill="hold" nodeType="clickEffect">
                                  <p:stCondLst>
                                    <p:cond delay="0"/>
                                  </p:stCondLst>
                                  <p:childTnLst>
                                    <p:set>
                                      <p:cBhvr>
                                        <p:cTn id="189" dur="1" fill="hold">
                                          <p:stCondLst>
                                            <p:cond delay="0"/>
                                          </p:stCondLst>
                                        </p:cTn>
                                        <p:tgtEl>
                                          <p:spTgt spid="73773"/>
                                        </p:tgtEl>
                                        <p:attrNameLst>
                                          <p:attrName>style.visibility</p:attrName>
                                        </p:attrNameLst>
                                      </p:cBhvr>
                                      <p:to>
                                        <p:strVal val="visible"/>
                                      </p:to>
                                    </p:set>
                                    <p:animEffect transition="in" filter="wipe(up)">
                                      <p:cBhvr>
                                        <p:cTn id="190" dur="500"/>
                                        <p:tgtEl>
                                          <p:spTgt spid="73773"/>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73774"/>
                                        </p:tgtEl>
                                        <p:attrNameLst>
                                          <p:attrName>style.visibility</p:attrName>
                                        </p:attrNameLst>
                                      </p:cBhvr>
                                      <p:to>
                                        <p:strVal val="visible"/>
                                      </p:to>
                                    </p:set>
                                    <p:animEffect transition="in" filter="wipe(down)">
                                      <p:cBhvr>
                                        <p:cTn id="193" dur="500"/>
                                        <p:tgtEl>
                                          <p:spTgt spid="73774"/>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4" fill="hold" nodeType="clickEffect">
                                  <p:stCondLst>
                                    <p:cond delay="0"/>
                                  </p:stCondLst>
                                  <p:childTnLst>
                                    <p:set>
                                      <p:cBhvr>
                                        <p:cTn id="197" dur="1" fill="hold">
                                          <p:stCondLst>
                                            <p:cond delay="0"/>
                                          </p:stCondLst>
                                        </p:cTn>
                                        <p:tgtEl>
                                          <p:spTgt spid="73777"/>
                                        </p:tgtEl>
                                        <p:attrNameLst>
                                          <p:attrName>style.visibility</p:attrName>
                                        </p:attrNameLst>
                                      </p:cBhvr>
                                      <p:to>
                                        <p:strVal val="visible"/>
                                      </p:to>
                                    </p:set>
                                    <p:animEffect transition="in" filter="wipe(down)">
                                      <p:cBhvr>
                                        <p:cTn id="198" dur="500"/>
                                        <p:tgtEl>
                                          <p:spTgt spid="73777"/>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4" fill="hold" grpId="0" nodeType="clickEffect">
                                  <p:stCondLst>
                                    <p:cond delay="0"/>
                                  </p:stCondLst>
                                  <p:childTnLst>
                                    <p:set>
                                      <p:cBhvr>
                                        <p:cTn id="202" dur="1" fill="hold">
                                          <p:stCondLst>
                                            <p:cond delay="0"/>
                                          </p:stCondLst>
                                        </p:cTn>
                                        <p:tgtEl>
                                          <p:spTgt spid="73775"/>
                                        </p:tgtEl>
                                        <p:attrNameLst>
                                          <p:attrName>style.visibility</p:attrName>
                                        </p:attrNameLst>
                                      </p:cBhvr>
                                      <p:to>
                                        <p:strVal val="visible"/>
                                      </p:to>
                                    </p:set>
                                    <p:animEffect transition="in" filter="wipe(down)">
                                      <p:cBhvr>
                                        <p:cTn id="203" dur="500"/>
                                        <p:tgtEl>
                                          <p:spTgt spid="73775"/>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2" fill="hold" nodeType="clickEffect">
                                  <p:stCondLst>
                                    <p:cond delay="0"/>
                                  </p:stCondLst>
                                  <p:childTnLst>
                                    <p:set>
                                      <p:cBhvr>
                                        <p:cTn id="207" dur="1" fill="hold">
                                          <p:stCondLst>
                                            <p:cond delay="0"/>
                                          </p:stCondLst>
                                        </p:cTn>
                                        <p:tgtEl>
                                          <p:spTgt spid="73778"/>
                                        </p:tgtEl>
                                        <p:attrNameLst>
                                          <p:attrName>style.visibility</p:attrName>
                                        </p:attrNameLst>
                                      </p:cBhvr>
                                      <p:to>
                                        <p:strVal val="visible"/>
                                      </p:to>
                                    </p:set>
                                    <p:animEffect transition="in" filter="wipe(right)">
                                      <p:cBhvr>
                                        <p:cTn id="208" dur="500"/>
                                        <p:tgtEl>
                                          <p:spTgt spid="7377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4" fill="hold" nodeType="clickEffect">
                                  <p:stCondLst>
                                    <p:cond delay="0"/>
                                  </p:stCondLst>
                                  <p:childTnLst>
                                    <p:set>
                                      <p:cBhvr>
                                        <p:cTn id="212" dur="1" fill="hold">
                                          <p:stCondLst>
                                            <p:cond delay="0"/>
                                          </p:stCondLst>
                                        </p:cTn>
                                        <p:tgtEl>
                                          <p:spTgt spid="73779"/>
                                        </p:tgtEl>
                                        <p:attrNameLst>
                                          <p:attrName>style.visibility</p:attrName>
                                        </p:attrNameLst>
                                      </p:cBhvr>
                                      <p:to>
                                        <p:strVal val="visible"/>
                                      </p:to>
                                    </p:set>
                                    <p:animEffect transition="in" filter="wipe(down)">
                                      <p:cBhvr>
                                        <p:cTn id="213" dur="500"/>
                                        <p:tgtEl>
                                          <p:spTgt spid="73779"/>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73780"/>
                                        </p:tgtEl>
                                        <p:attrNameLst>
                                          <p:attrName>style.visibility</p:attrName>
                                        </p:attrNameLst>
                                      </p:cBhvr>
                                      <p:to>
                                        <p:strVal val="visible"/>
                                      </p:to>
                                    </p:set>
                                    <p:animEffect transition="in" filter="wipe(down)">
                                      <p:cBhvr>
                                        <p:cTn id="218" dur="500"/>
                                        <p:tgtEl>
                                          <p:spTgt spid="73780"/>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4" fill="hold" nodeType="clickEffect">
                                  <p:stCondLst>
                                    <p:cond delay="0"/>
                                  </p:stCondLst>
                                  <p:childTnLst>
                                    <p:set>
                                      <p:cBhvr>
                                        <p:cTn id="222" dur="1" fill="hold">
                                          <p:stCondLst>
                                            <p:cond delay="0"/>
                                          </p:stCondLst>
                                        </p:cTn>
                                        <p:tgtEl>
                                          <p:spTgt spid="73782"/>
                                        </p:tgtEl>
                                        <p:attrNameLst>
                                          <p:attrName>style.visibility</p:attrName>
                                        </p:attrNameLst>
                                      </p:cBhvr>
                                      <p:to>
                                        <p:strVal val="visible"/>
                                      </p:to>
                                    </p:set>
                                    <p:animEffect transition="in" filter="wipe(down)">
                                      <p:cBhvr>
                                        <p:cTn id="223" dur="500"/>
                                        <p:tgtEl>
                                          <p:spTgt spid="73782"/>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4" fill="hold" nodeType="clickEffect">
                                  <p:stCondLst>
                                    <p:cond delay="0"/>
                                  </p:stCondLst>
                                  <p:childTnLst>
                                    <p:set>
                                      <p:cBhvr>
                                        <p:cTn id="227" dur="1" fill="hold">
                                          <p:stCondLst>
                                            <p:cond delay="0"/>
                                          </p:stCondLst>
                                        </p:cTn>
                                        <p:tgtEl>
                                          <p:spTgt spid="73783"/>
                                        </p:tgtEl>
                                        <p:attrNameLst>
                                          <p:attrName>style.visibility</p:attrName>
                                        </p:attrNameLst>
                                      </p:cBhvr>
                                      <p:to>
                                        <p:strVal val="visible"/>
                                      </p:to>
                                    </p:set>
                                    <p:animEffect transition="in" filter="wipe(down)">
                                      <p:cBhvr>
                                        <p:cTn id="228" dur="500"/>
                                        <p:tgtEl>
                                          <p:spTgt spid="73783"/>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4" fill="hold" nodeType="clickEffect">
                                  <p:stCondLst>
                                    <p:cond delay="0"/>
                                  </p:stCondLst>
                                  <p:childTnLst>
                                    <p:set>
                                      <p:cBhvr>
                                        <p:cTn id="232" dur="1" fill="hold">
                                          <p:stCondLst>
                                            <p:cond delay="0"/>
                                          </p:stCondLst>
                                        </p:cTn>
                                        <p:tgtEl>
                                          <p:spTgt spid="73784"/>
                                        </p:tgtEl>
                                        <p:attrNameLst>
                                          <p:attrName>style.visibility</p:attrName>
                                        </p:attrNameLst>
                                      </p:cBhvr>
                                      <p:to>
                                        <p:strVal val="visible"/>
                                      </p:to>
                                    </p:set>
                                    <p:animEffect transition="in" filter="wipe(down)">
                                      <p:cBhvr>
                                        <p:cTn id="233" dur="500"/>
                                        <p:tgtEl>
                                          <p:spTgt spid="73784"/>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73785"/>
                                        </p:tgtEl>
                                        <p:attrNameLst>
                                          <p:attrName>style.visibility</p:attrName>
                                        </p:attrNameLst>
                                      </p:cBhvr>
                                      <p:to>
                                        <p:strVal val="visible"/>
                                      </p:to>
                                    </p:set>
                                    <p:animEffect transition="in" filter="wipe(down)">
                                      <p:cBhvr>
                                        <p:cTn id="238" dur="500"/>
                                        <p:tgtEl>
                                          <p:spTgt spid="73785"/>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4" fill="hold" nodeType="clickEffect">
                                  <p:stCondLst>
                                    <p:cond delay="0"/>
                                  </p:stCondLst>
                                  <p:childTnLst>
                                    <p:set>
                                      <p:cBhvr>
                                        <p:cTn id="242" dur="1" fill="hold">
                                          <p:stCondLst>
                                            <p:cond delay="0"/>
                                          </p:stCondLst>
                                        </p:cTn>
                                        <p:tgtEl>
                                          <p:spTgt spid="73786"/>
                                        </p:tgtEl>
                                        <p:attrNameLst>
                                          <p:attrName>style.visibility</p:attrName>
                                        </p:attrNameLst>
                                      </p:cBhvr>
                                      <p:to>
                                        <p:strVal val="visible"/>
                                      </p:to>
                                    </p:set>
                                    <p:animEffect transition="in" filter="wipe(down)">
                                      <p:cBhvr>
                                        <p:cTn id="243" dur="500"/>
                                        <p:tgtEl>
                                          <p:spTgt spid="73786"/>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4" fill="hold" nodeType="clickEffect">
                                  <p:stCondLst>
                                    <p:cond delay="0"/>
                                  </p:stCondLst>
                                  <p:childTnLst>
                                    <p:set>
                                      <p:cBhvr>
                                        <p:cTn id="247" dur="1" fill="hold">
                                          <p:stCondLst>
                                            <p:cond delay="0"/>
                                          </p:stCondLst>
                                        </p:cTn>
                                        <p:tgtEl>
                                          <p:spTgt spid="73787"/>
                                        </p:tgtEl>
                                        <p:attrNameLst>
                                          <p:attrName>style.visibility</p:attrName>
                                        </p:attrNameLst>
                                      </p:cBhvr>
                                      <p:to>
                                        <p:strVal val="visible"/>
                                      </p:to>
                                    </p:set>
                                    <p:animEffect transition="in" filter="wipe(down)">
                                      <p:cBhvr>
                                        <p:cTn id="248" dur="500"/>
                                        <p:tgtEl>
                                          <p:spTgt spid="73787"/>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grpId="0" nodeType="clickEffect">
                                  <p:stCondLst>
                                    <p:cond delay="0"/>
                                  </p:stCondLst>
                                  <p:childTnLst>
                                    <p:set>
                                      <p:cBhvr>
                                        <p:cTn id="252" dur="1" fill="hold">
                                          <p:stCondLst>
                                            <p:cond delay="0"/>
                                          </p:stCondLst>
                                        </p:cTn>
                                        <p:tgtEl>
                                          <p:spTgt spid="73788"/>
                                        </p:tgtEl>
                                        <p:attrNameLst>
                                          <p:attrName>style.visibility</p:attrName>
                                        </p:attrNameLst>
                                      </p:cBhvr>
                                      <p:to>
                                        <p:strVal val="visible"/>
                                      </p:to>
                                    </p:set>
                                    <p:animEffect transition="in" filter="wipe(down)">
                                      <p:cBhvr>
                                        <p:cTn id="253" dur="500"/>
                                        <p:tgtEl>
                                          <p:spTgt spid="73788"/>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73789"/>
                                        </p:tgtEl>
                                        <p:attrNameLst>
                                          <p:attrName>style.visibility</p:attrName>
                                        </p:attrNameLst>
                                      </p:cBhvr>
                                      <p:to>
                                        <p:strVal val="visible"/>
                                      </p:to>
                                    </p:set>
                                    <p:animEffect transition="in" filter="wipe(left)">
                                      <p:cBhvr>
                                        <p:cTn id="258" dur="500"/>
                                        <p:tgtEl>
                                          <p:spTgt spid="73789"/>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2" presetClass="entr" presetSubtype="8" fill="hold" nodeType="clickEffect">
                                  <p:stCondLst>
                                    <p:cond delay="0"/>
                                  </p:stCondLst>
                                  <p:childTnLst>
                                    <p:set>
                                      <p:cBhvr>
                                        <p:cTn id="262" dur="1" fill="hold">
                                          <p:stCondLst>
                                            <p:cond delay="0"/>
                                          </p:stCondLst>
                                        </p:cTn>
                                        <p:tgtEl>
                                          <p:spTgt spid="73790"/>
                                        </p:tgtEl>
                                        <p:attrNameLst>
                                          <p:attrName>style.visibility</p:attrName>
                                        </p:attrNameLst>
                                      </p:cBhvr>
                                      <p:to>
                                        <p:strVal val="visible"/>
                                      </p:to>
                                    </p:set>
                                    <p:animEffect transition="in" filter="wipe(left)">
                                      <p:cBhvr>
                                        <p:cTn id="263" dur="500"/>
                                        <p:tgtEl>
                                          <p:spTgt spid="73790"/>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1" fill="hold" nodeType="clickEffect">
                                  <p:stCondLst>
                                    <p:cond delay="0"/>
                                  </p:stCondLst>
                                  <p:childTnLst>
                                    <p:set>
                                      <p:cBhvr>
                                        <p:cTn id="267" dur="1" fill="hold">
                                          <p:stCondLst>
                                            <p:cond delay="0"/>
                                          </p:stCondLst>
                                        </p:cTn>
                                        <p:tgtEl>
                                          <p:spTgt spid="73791"/>
                                        </p:tgtEl>
                                        <p:attrNameLst>
                                          <p:attrName>style.visibility</p:attrName>
                                        </p:attrNameLst>
                                      </p:cBhvr>
                                      <p:to>
                                        <p:strVal val="visible"/>
                                      </p:to>
                                    </p:set>
                                    <p:animEffect transition="in" filter="wipe(up)">
                                      <p:cBhvr>
                                        <p:cTn id="268" dur="500"/>
                                        <p:tgtEl>
                                          <p:spTgt spid="73791"/>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2" presetClass="entr" presetSubtype="4" fill="hold" nodeType="clickEffect">
                                  <p:stCondLst>
                                    <p:cond delay="0"/>
                                  </p:stCondLst>
                                  <p:childTnLst>
                                    <p:set>
                                      <p:cBhvr>
                                        <p:cTn id="272" dur="1" fill="hold">
                                          <p:stCondLst>
                                            <p:cond delay="0"/>
                                          </p:stCondLst>
                                        </p:cTn>
                                        <p:tgtEl>
                                          <p:spTgt spid="73794"/>
                                        </p:tgtEl>
                                        <p:attrNameLst>
                                          <p:attrName>style.visibility</p:attrName>
                                        </p:attrNameLst>
                                      </p:cBhvr>
                                      <p:to>
                                        <p:strVal val="visible"/>
                                      </p:to>
                                    </p:set>
                                    <p:animEffect transition="in" filter="wipe(down)">
                                      <p:cBhvr>
                                        <p:cTn id="273" dur="500"/>
                                        <p:tgtEl>
                                          <p:spTgt spid="73794"/>
                                        </p:tgtEl>
                                      </p:cBhvr>
                                    </p:animEffect>
                                  </p:childTnLst>
                                </p:cTn>
                              </p:par>
                              <p:par>
                                <p:cTn id="274" presetID="22" presetClass="entr" presetSubtype="4" fill="hold" grpId="0" nodeType="withEffect">
                                  <p:stCondLst>
                                    <p:cond delay="0"/>
                                  </p:stCondLst>
                                  <p:childTnLst>
                                    <p:set>
                                      <p:cBhvr>
                                        <p:cTn id="275" dur="1" fill="hold">
                                          <p:stCondLst>
                                            <p:cond delay="0"/>
                                          </p:stCondLst>
                                        </p:cTn>
                                        <p:tgtEl>
                                          <p:spTgt spid="73795"/>
                                        </p:tgtEl>
                                        <p:attrNameLst>
                                          <p:attrName>style.visibility</p:attrName>
                                        </p:attrNameLst>
                                      </p:cBhvr>
                                      <p:to>
                                        <p:strVal val="visible"/>
                                      </p:to>
                                    </p:set>
                                    <p:animEffect transition="in" filter="wipe(down)">
                                      <p:cBhvr>
                                        <p:cTn id="276" dur="500"/>
                                        <p:tgtEl>
                                          <p:spTgt spid="73795"/>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2" presetClass="entr" presetSubtype="4" fill="hold" nodeType="clickEffect">
                                  <p:stCondLst>
                                    <p:cond delay="0"/>
                                  </p:stCondLst>
                                  <p:childTnLst>
                                    <p:set>
                                      <p:cBhvr>
                                        <p:cTn id="280" dur="1" fill="hold">
                                          <p:stCondLst>
                                            <p:cond delay="0"/>
                                          </p:stCondLst>
                                        </p:cTn>
                                        <p:tgtEl>
                                          <p:spTgt spid="73792"/>
                                        </p:tgtEl>
                                        <p:attrNameLst>
                                          <p:attrName>style.visibility</p:attrName>
                                        </p:attrNameLst>
                                      </p:cBhvr>
                                      <p:to>
                                        <p:strVal val="visible"/>
                                      </p:to>
                                    </p:set>
                                    <p:animEffect transition="in" filter="wipe(down)">
                                      <p:cBhvr>
                                        <p:cTn id="281" dur="500"/>
                                        <p:tgtEl>
                                          <p:spTgt spid="73792"/>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22" presetClass="entr" presetSubtype="4" fill="hold" grpId="0" nodeType="clickEffect">
                                  <p:stCondLst>
                                    <p:cond delay="0"/>
                                  </p:stCondLst>
                                  <p:childTnLst>
                                    <p:set>
                                      <p:cBhvr>
                                        <p:cTn id="285" dur="1" fill="hold">
                                          <p:stCondLst>
                                            <p:cond delay="0"/>
                                          </p:stCondLst>
                                        </p:cTn>
                                        <p:tgtEl>
                                          <p:spTgt spid="73793"/>
                                        </p:tgtEl>
                                        <p:attrNameLst>
                                          <p:attrName>style.visibility</p:attrName>
                                        </p:attrNameLst>
                                      </p:cBhvr>
                                      <p:to>
                                        <p:strVal val="visible"/>
                                      </p:to>
                                    </p:set>
                                    <p:animEffect transition="in" filter="wipe(down)">
                                      <p:cBhvr>
                                        <p:cTn id="286" dur="500"/>
                                        <p:tgtEl>
                                          <p:spTgt spid="73793"/>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22" presetClass="entr" presetSubtype="4" fill="hold" nodeType="clickEffect">
                                  <p:stCondLst>
                                    <p:cond delay="0"/>
                                  </p:stCondLst>
                                  <p:childTnLst>
                                    <p:set>
                                      <p:cBhvr>
                                        <p:cTn id="290" dur="1" fill="hold">
                                          <p:stCondLst>
                                            <p:cond delay="0"/>
                                          </p:stCondLst>
                                        </p:cTn>
                                        <p:tgtEl>
                                          <p:spTgt spid="73797"/>
                                        </p:tgtEl>
                                        <p:attrNameLst>
                                          <p:attrName>style.visibility</p:attrName>
                                        </p:attrNameLst>
                                      </p:cBhvr>
                                      <p:to>
                                        <p:strVal val="visible"/>
                                      </p:to>
                                    </p:set>
                                    <p:animEffect transition="in" filter="wipe(down)">
                                      <p:cBhvr>
                                        <p:cTn id="291" dur="500"/>
                                        <p:tgtEl>
                                          <p:spTgt spid="73797"/>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22" presetClass="entr" presetSubtype="4" fill="hold" grpId="0" nodeType="clickEffect">
                                  <p:stCondLst>
                                    <p:cond delay="0"/>
                                  </p:stCondLst>
                                  <p:childTnLst>
                                    <p:set>
                                      <p:cBhvr>
                                        <p:cTn id="295" dur="1" fill="hold">
                                          <p:stCondLst>
                                            <p:cond delay="0"/>
                                          </p:stCondLst>
                                        </p:cTn>
                                        <p:tgtEl>
                                          <p:spTgt spid="73798"/>
                                        </p:tgtEl>
                                        <p:attrNameLst>
                                          <p:attrName>style.visibility</p:attrName>
                                        </p:attrNameLst>
                                      </p:cBhvr>
                                      <p:to>
                                        <p:strVal val="visible"/>
                                      </p:to>
                                    </p:set>
                                    <p:animEffect transition="in" filter="wipe(down)">
                                      <p:cBhvr>
                                        <p:cTn id="296" dur="500"/>
                                        <p:tgtEl>
                                          <p:spTgt spid="73798"/>
                                        </p:tgtEl>
                                      </p:cBhvr>
                                    </p:animEffec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2" presetClass="entr" presetSubtype="1" fill="hold" grpId="0" nodeType="clickEffect">
                                  <p:stCondLst>
                                    <p:cond delay="0"/>
                                  </p:stCondLst>
                                  <p:childTnLst>
                                    <p:set>
                                      <p:cBhvr>
                                        <p:cTn id="300" dur="1" fill="hold">
                                          <p:stCondLst>
                                            <p:cond delay="0"/>
                                          </p:stCondLst>
                                        </p:cTn>
                                        <p:tgtEl>
                                          <p:spTgt spid="73796"/>
                                        </p:tgtEl>
                                        <p:attrNameLst>
                                          <p:attrName>style.visibility</p:attrName>
                                        </p:attrNameLst>
                                      </p:cBhvr>
                                      <p:to>
                                        <p:strVal val="visible"/>
                                      </p:to>
                                    </p:set>
                                    <p:animEffect transition="in" filter="wipe(up)">
                                      <p:cBhvr>
                                        <p:cTn id="301" dur="500"/>
                                        <p:tgtEl>
                                          <p:spTgt spid="73796"/>
                                        </p:tgtEl>
                                      </p:cBhvr>
                                    </p:animEffec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2" presetClass="entr" presetSubtype="1" fill="hold" nodeType="clickEffect">
                                  <p:stCondLst>
                                    <p:cond delay="0"/>
                                  </p:stCondLst>
                                  <p:childTnLst>
                                    <p:set>
                                      <p:cBhvr>
                                        <p:cTn id="305" dur="1" fill="hold">
                                          <p:stCondLst>
                                            <p:cond delay="0"/>
                                          </p:stCondLst>
                                        </p:cTn>
                                        <p:tgtEl>
                                          <p:spTgt spid="73799"/>
                                        </p:tgtEl>
                                        <p:attrNameLst>
                                          <p:attrName>style.visibility</p:attrName>
                                        </p:attrNameLst>
                                      </p:cBhvr>
                                      <p:to>
                                        <p:strVal val="visible"/>
                                      </p:to>
                                    </p:set>
                                    <p:anim calcmode="lin" valueType="num">
                                      <p:cBhvr additive="base">
                                        <p:cTn id="306" dur="1000" fill="hold"/>
                                        <p:tgtEl>
                                          <p:spTgt spid="73799"/>
                                        </p:tgtEl>
                                        <p:attrNameLst>
                                          <p:attrName>ppt_x</p:attrName>
                                        </p:attrNameLst>
                                      </p:cBhvr>
                                      <p:tavLst>
                                        <p:tav tm="0">
                                          <p:val>
                                            <p:strVal val="#ppt_x"/>
                                          </p:val>
                                        </p:tav>
                                        <p:tav tm="100000">
                                          <p:val>
                                            <p:strVal val="#ppt_x"/>
                                          </p:val>
                                        </p:tav>
                                      </p:tavLst>
                                    </p:anim>
                                    <p:anim calcmode="lin" valueType="num">
                                      <p:cBhvr additive="base">
                                        <p:cTn id="307" dur="1000" fill="hold"/>
                                        <p:tgtEl>
                                          <p:spTgt spid="73799"/>
                                        </p:tgtEl>
                                        <p:attrNameLst>
                                          <p:attrName>ppt_y</p:attrName>
                                        </p:attrNameLst>
                                      </p:cBhvr>
                                      <p:tavLst>
                                        <p:tav tm="0">
                                          <p:val>
                                            <p:strVal val="0-#ppt_h/2"/>
                                          </p:val>
                                        </p:tav>
                                        <p:tav tm="100000">
                                          <p:val>
                                            <p:strVal val="#ppt_y"/>
                                          </p:val>
                                        </p:tav>
                                      </p:tavLst>
                                    </p:anim>
                                  </p:childTnLst>
                                </p:cTn>
                              </p:par>
                            </p:childTnLst>
                          </p:cTn>
                        </p:par>
                      </p:childTnLst>
                    </p:cTn>
                  </p:par>
                  <p:par>
                    <p:cTn id="308" fill="hold" nodeType="clickPar">
                      <p:stCondLst>
                        <p:cond delay="indefinite"/>
                      </p:stCondLst>
                      <p:childTnLst>
                        <p:par>
                          <p:cTn id="309" fill="hold" nodeType="withGroup">
                            <p:stCondLst>
                              <p:cond delay="0"/>
                            </p:stCondLst>
                            <p:childTnLst>
                              <p:par>
                                <p:cTn id="310" presetID="22" presetClass="entr" presetSubtype="4" fill="hold" grpId="0" nodeType="clickEffect">
                                  <p:stCondLst>
                                    <p:cond delay="0"/>
                                  </p:stCondLst>
                                  <p:childTnLst>
                                    <p:set>
                                      <p:cBhvr>
                                        <p:cTn id="311" dur="1" fill="hold">
                                          <p:stCondLst>
                                            <p:cond delay="0"/>
                                          </p:stCondLst>
                                        </p:cTn>
                                        <p:tgtEl>
                                          <p:spTgt spid="73800"/>
                                        </p:tgtEl>
                                        <p:attrNameLst>
                                          <p:attrName>style.visibility</p:attrName>
                                        </p:attrNameLst>
                                      </p:cBhvr>
                                      <p:to>
                                        <p:strVal val="visible"/>
                                      </p:to>
                                    </p:set>
                                    <p:animEffect transition="in" filter="wipe(down)">
                                      <p:cBhvr>
                                        <p:cTn id="312" dur="500"/>
                                        <p:tgtEl>
                                          <p:spTgt spid="73800"/>
                                        </p:tgtEl>
                                      </p:cBhvr>
                                    </p:animEffect>
                                  </p:childTnLst>
                                </p:cTn>
                              </p:par>
                            </p:childTnLst>
                          </p:cTn>
                        </p:par>
                      </p:childTnLst>
                    </p:cTn>
                  </p:par>
                  <p:par>
                    <p:cTn id="313" fill="hold" nodeType="clickPar">
                      <p:stCondLst>
                        <p:cond delay="indefinite"/>
                      </p:stCondLst>
                      <p:childTnLst>
                        <p:par>
                          <p:cTn id="314" fill="hold" nodeType="withGroup">
                            <p:stCondLst>
                              <p:cond delay="0"/>
                            </p:stCondLst>
                            <p:childTnLst>
                              <p:par>
                                <p:cTn id="315" presetID="22" presetClass="entr" presetSubtype="4" fill="hold" nodeType="clickEffect">
                                  <p:stCondLst>
                                    <p:cond delay="0"/>
                                  </p:stCondLst>
                                  <p:childTnLst>
                                    <p:set>
                                      <p:cBhvr>
                                        <p:cTn id="316" dur="1" fill="hold">
                                          <p:stCondLst>
                                            <p:cond delay="0"/>
                                          </p:stCondLst>
                                        </p:cTn>
                                        <p:tgtEl>
                                          <p:spTgt spid="73801"/>
                                        </p:tgtEl>
                                        <p:attrNameLst>
                                          <p:attrName>style.visibility</p:attrName>
                                        </p:attrNameLst>
                                      </p:cBhvr>
                                      <p:to>
                                        <p:strVal val="visible"/>
                                      </p:to>
                                    </p:set>
                                    <p:animEffect transition="in" filter="wipe(down)">
                                      <p:cBhvr>
                                        <p:cTn id="317" dur="500"/>
                                        <p:tgtEl>
                                          <p:spTgt spid="73801"/>
                                        </p:tgtEl>
                                      </p:cBhvr>
                                    </p:animEffec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2" presetClass="entr" presetSubtype="1" fill="hold" nodeType="clickEffect">
                                  <p:stCondLst>
                                    <p:cond delay="0"/>
                                  </p:stCondLst>
                                  <p:childTnLst>
                                    <p:set>
                                      <p:cBhvr>
                                        <p:cTn id="321" dur="1" fill="hold">
                                          <p:stCondLst>
                                            <p:cond delay="0"/>
                                          </p:stCondLst>
                                        </p:cTn>
                                        <p:tgtEl>
                                          <p:spTgt spid="73802"/>
                                        </p:tgtEl>
                                        <p:attrNameLst>
                                          <p:attrName>style.visibility</p:attrName>
                                        </p:attrNameLst>
                                      </p:cBhvr>
                                      <p:to>
                                        <p:strVal val="visible"/>
                                      </p:to>
                                    </p:set>
                                    <p:anim calcmode="lin" valueType="num">
                                      <p:cBhvr additive="base">
                                        <p:cTn id="322" dur="1000" fill="hold"/>
                                        <p:tgtEl>
                                          <p:spTgt spid="73802"/>
                                        </p:tgtEl>
                                        <p:attrNameLst>
                                          <p:attrName>ppt_x</p:attrName>
                                        </p:attrNameLst>
                                      </p:cBhvr>
                                      <p:tavLst>
                                        <p:tav tm="0">
                                          <p:val>
                                            <p:strVal val="#ppt_x"/>
                                          </p:val>
                                        </p:tav>
                                        <p:tav tm="100000">
                                          <p:val>
                                            <p:strVal val="#ppt_x"/>
                                          </p:val>
                                        </p:tav>
                                      </p:tavLst>
                                    </p:anim>
                                    <p:anim calcmode="lin" valueType="num">
                                      <p:cBhvr additive="base">
                                        <p:cTn id="323" dur="1000" fill="hold"/>
                                        <p:tgtEl>
                                          <p:spTgt spid="73802"/>
                                        </p:tgtEl>
                                        <p:attrNameLst>
                                          <p:attrName>ppt_y</p:attrName>
                                        </p:attrNameLst>
                                      </p:cBhvr>
                                      <p:tavLst>
                                        <p:tav tm="0">
                                          <p:val>
                                            <p:strVal val="0-#ppt_h/2"/>
                                          </p:val>
                                        </p:tav>
                                        <p:tav tm="100000">
                                          <p:val>
                                            <p:strVal val="#ppt_y"/>
                                          </p:val>
                                        </p:tav>
                                      </p:tavLst>
                                    </p:anim>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2" presetClass="entr" presetSubtype="4" fill="hold" grpId="0" nodeType="clickEffect">
                                  <p:stCondLst>
                                    <p:cond delay="0"/>
                                  </p:stCondLst>
                                  <p:childTnLst>
                                    <p:set>
                                      <p:cBhvr>
                                        <p:cTn id="327" dur="1" fill="hold">
                                          <p:stCondLst>
                                            <p:cond delay="0"/>
                                          </p:stCondLst>
                                        </p:cTn>
                                        <p:tgtEl>
                                          <p:spTgt spid="73803"/>
                                        </p:tgtEl>
                                        <p:attrNameLst>
                                          <p:attrName>style.visibility</p:attrName>
                                        </p:attrNameLst>
                                      </p:cBhvr>
                                      <p:to>
                                        <p:strVal val="visible"/>
                                      </p:to>
                                    </p:set>
                                    <p:animEffect transition="in" filter="wipe(down)">
                                      <p:cBhvr>
                                        <p:cTn id="328" dur="500"/>
                                        <p:tgtEl>
                                          <p:spTgt spid="73803"/>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22" presetClass="entr" presetSubtype="8" fill="hold" nodeType="clickEffect">
                                  <p:stCondLst>
                                    <p:cond delay="0"/>
                                  </p:stCondLst>
                                  <p:childTnLst>
                                    <p:set>
                                      <p:cBhvr>
                                        <p:cTn id="332" dur="1" fill="hold">
                                          <p:stCondLst>
                                            <p:cond delay="0"/>
                                          </p:stCondLst>
                                        </p:cTn>
                                        <p:tgtEl>
                                          <p:spTgt spid="73804"/>
                                        </p:tgtEl>
                                        <p:attrNameLst>
                                          <p:attrName>style.visibility</p:attrName>
                                        </p:attrNameLst>
                                      </p:cBhvr>
                                      <p:to>
                                        <p:strVal val="visible"/>
                                      </p:to>
                                    </p:set>
                                    <p:animEffect transition="in" filter="wipe(left)">
                                      <p:cBhvr>
                                        <p:cTn id="333" dur="500"/>
                                        <p:tgtEl>
                                          <p:spTgt spid="73804"/>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22" presetClass="entr" presetSubtype="8" fill="hold" nodeType="clickEffect">
                                  <p:stCondLst>
                                    <p:cond delay="0"/>
                                  </p:stCondLst>
                                  <p:childTnLst>
                                    <p:set>
                                      <p:cBhvr>
                                        <p:cTn id="337" dur="1" fill="hold">
                                          <p:stCondLst>
                                            <p:cond delay="0"/>
                                          </p:stCondLst>
                                        </p:cTn>
                                        <p:tgtEl>
                                          <p:spTgt spid="73806"/>
                                        </p:tgtEl>
                                        <p:attrNameLst>
                                          <p:attrName>style.visibility</p:attrName>
                                        </p:attrNameLst>
                                      </p:cBhvr>
                                      <p:to>
                                        <p:strVal val="visible"/>
                                      </p:to>
                                    </p:set>
                                    <p:animEffect transition="in" filter="wipe(left)">
                                      <p:cBhvr>
                                        <p:cTn id="338" dur="500"/>
                                        <p:tgtEl>
                                          <p:spTgt spid="73806"/>
                                        </p:tgtEl>
                                      </p:cBhvr>
                                    </p:animEffect>
                                  </p:childTnLst>
                                </p:cTn>
                              </p:par>
                              <p:par>
                                <p:cTn id="339" presetID="22" presetClass="entr" presetSubtype="8" fill="hold" nodeType="withEffect">
                                  <p:stCondLst>
                                    <p:cond delay="0"/>
                                  </p:stCondLst>
                                  <p:childTnLst>
                                    <p:set>
                                      <p:cBhvr>
                                        <p:cTn id="340" dur="1" fill="hold">
                                          <p:stCondLst>
                                            <p:cond delay="0"/>
                                          </p:stCondLst>
                                        </p:cTn>
                                        <p:tgtEl>
                                          <p:spTgt spid="73805"/>
                                        </p:tgtEl>
                                        <p:attrNameLst>
                                          <p:attrName>style.visibility</p:attrName>
                                        </p:attrNameLst>
                                      </p:cBhvr>
                                      <p:to>
                                        <p:strVal val="visible"/>
                                      </p:to>
                                    </p:set>
                                    <p:animEffect transition="in" filter="wipe(left)">
                                      <p:cBhvr>
                                        <p:cTn id="341" dur="500"/>
                                        <p:tgtEl>
                                          <p:spTgt spid="73805"/>
                                        </p:tgtEl>
                                      </p:cBhvr>
                                    </p:animEffect>
                                  </p:childTnLst>
                                </p:cTn>
                              </p:par>
                              <p:par>
                                <p:cTn id="342" presetID="22" presetClass="entr" presetSubtype="4" fill="hold" grpId="0" nodeType="withEffect">
                                  <p:stCondLst>
                                    <p:cond delay="0"/>
                                  </p:stCondLst>
                                  <p:childTnLst>
                                    <p:set>
                                      <p:cBhvr>
                                        <p:cTn id="343" dur="1" fill="hold">
                                          <p:stCondLst>
                                            <p:cond delay="0"/>
                                          </p:stCondLst>
                                        </p:cTn>
                                        <p:tgtEl>
                                          <p:spTgt spid="73807"/>
                                        </p:tgtEl>
                                        <p:attrNameLst>
                                          <p:attrName>style.visibility</p:attrName>
                                        </p:attrNameLst>
                                      </p:cBhvr>
                                      <p:to>
                                        <p:strVal val="visible"/>
                                      </p:to>
                                    </p:set>
                                    <p:animEffect transition="in" filter="wipe(down)">
                                      <p:cBhvr>
                                        <p:cTn id="344" dur="500"/>
                                        <p:tgtEl>
                                          <p:spTgt spid="73807"/>
                                        </p:tgtEl>
                                      </p:cBhvr>
                                    </p:animEffect>
                                  </p:childTnLst>
                                </p:cTn>
                              </p:par>
                            </p:childTnLst>
                          </p:cTn>
                        </p:par>
                      </p:childTnLst>
                    </p:cTn>
                  </p:par>
                  <p:par>
                    <p:cTn id="345" fill="hold" nodeType="clickPar">
                      <p:stCondLst>
                        <p:cond delay="indefinite"/>
                      </p:stCondLst>
                      <p:childTnLst>
                        <p:par>
                          <p:cTn id="346" fill="hold" nodeType="withGroup">
                            <p:stCondLst>
                              <p:cond delay="0"/>
                            </p:stCondLst>
                            <p:childTnLst>
                              <p:par>
                                <p:cTn id="347" presetID="22" presetClass="entr" presetSubtype="8" fill="hold" grpId="0" nodeType="clickEffect">
                                  <p:stCondLst>
                                    <p:cond delay="0"/>
                                  </p:stCondLst>
                                  <p:childTnLst>
                                    <p:set>
                                      <p:cBhvr>
                                        <p:cTn id="348" dur="1" fill="hold">
                                          <p:stCondLst>
                                            <p:cond delay="0"/>
                                          </p:stCondLst>
                                        </p:cTn>
                                        <p:tgtEl>
                                          <p:spTgt spid="73808"/>
                                        </p:tgtEl>
                                        <p:attrNameLst>
                                          <p:attrName>style.visibility</p:attrName>
                                        </p:attrNameLst>
                                      </p:cBhvr>
                                      <p:to>
                                        <p:strVal val="visible"/>
                                      </p:to>
                                    </p:set>
                                    <p:animEffect transition="in" filter="wipe(left)">
                                      <p:cBhvr>
                                        <p:cTn id="349" dur="500"/>
                                        <p:tgtEl>
                                          <p:spTgt spid="7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6" grpId="0"/>
      <p:bldP spid="73737" grpId="0"/>
      <p:bldP spid="73739" grpId="0"/>
      <p:bldP spid="73742" grpId="0"/>
      <p:bldP spid="73745" grpId="0"/>
      <p:bldP spid="73747" grpId="0"/>
      <p:bldP spid="73750" grpId="0"/>
      <p:bldP spid="73752" grpId="0"/>
      <p:bldP spid="73755" grpId="0"/>
      <p:bldP spid="73759" grpId="0"/>
      <p:bldP spid="73762" grpId="0"/>
      <p:bldP spid="73769" grpId="0"/>
      <p:bldP spid="73771" grpId="0"/>
      <p:bldP spid="73774" grpId="0"/>
      <p:bldP spid="73775" grpId="0"/>
      <p:bldP spid="73780" grpId="0"/>
      <p:bldP spid="73785" grpId="0"/>
      <p:bldP spid="73788" grpId="0"/>
      <p:bldP spid="73789" grpId="0"/>
      <p:bldP spid="73793" grpId="0"/>
      <p:bldP spid="73795" grpId="0"/>
      <p:bldP spid="73796" grpId="0"/>
      <p:bldP spid="73798" grpId="0"/>
      <p:bldP spid="73800" grpId="0"/>
      <p:bldP spid="73803" grpId="0"/>
      <p:bldP spid="73807" grpId="0"/>
      <p:bldP spid="7380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a:extLst>
              <a:ext uri="{FF2B5EF4-FFF2-40B4-BE49-F238E27FC236}">
                <a16:creationId xmlns:a16="http://schemas.microsoft.com/office/drawing/2014/main" id="{8501B1DD-FB00-4BC7-8197-1F8CD6C7E28D}"/>
              </a:ext>
            </a:extLst>
          </p:cNvPr>
          <p:cNvSpPr txBox="1">
            <a:spLocks noChangeArrowheads="1"/>
          </p:cNvSpPr>
          <p:nvPr/>
        </p:nvSpPr>
        <p:spPr bwMode="auto">
          <a:xfrm>
            <a:off x="266700" y="152400"/>
            <a:ext cx="8521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Q9. The front view of a line AB measures 65 mm and makes an angle of 45</a:t>
            </a:r>
            <a:r>
              <a:rPr lang="en-US" altLang="en-US">
                <a:latin typeface="Times New Roman" panose="02020603050405020304" pitchFamily="18" charset="0"/>
                <a:cs typeface="Times New Roman" panose="02020603050405020304" pitchFamily="18" charset="0"/>
              </a:rPr>
              <a:t>º</a:t>
            </a:r>
            <a:r>
              <a:rPr lang="en-US" altLang="en-US"/>
              <a:t> with xy. A is in the H.P. and V.T. of the line is 15 mm below the H.P. The line is inclined at 30</a:t>
            </a:r>
            <a:r>
              <a:rPr lang="en-US" altLang="en-US">
                <a:latin typeface="Times New Roman" panose="02020603050405020304" pitchFamily="18" charset="0"/>
                <a:cs typeface="Times New Roman" panose="02020603050405020304" pitchFamily="18" charset="0"/>
              </a:rPr>
              <a:t>º</a:t>
            </a:r>
            <a:r>
              <a:rPr lang="en-US" altLang="en-US"/>
              <a:t> to the V.P. draw the projections of AB and find its true length and inclination with the H.P. Also locate its H.T.</a:t>
            </a:r>
          </a:p>
        </p:txBody>
      </p:sp>
      <p:sp>
        <p:nvSpPr>
          <p:cNvPr id="69637" name="Text Box 5">
            <a:extLst>
              <a:ext uri="{FF2B5EF4-FFF2-40B4-BE49-F238E27FC236}">
                <a16:creationId xmlns:a16="http://schemas.microsoft.com/office/drawing/2014/main" id="{3537B544-E583-473B-952A-1ABBFC0270BA}"/>
              </a:ext>
            </a:extLst>
          </p:cNvPr>
          <p:cNvSpPr txBox="1">
            <a:spLocks noChangeArrowheads="1"/>
          </p:cNvSpPr>
          <p:nvPr/>
        </p:nvSpPr>
        <p:spPr bwMode="auto">
          <a:xfrm>
            <a:off x="266700" y="1643063"/>
            <a:ext cx="8521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Q10. A line AB is in the first quadrant. Its end A and B are 20 mm and 60 mm in front of the V.P. respectively. The distance between the end projectors is 75 mm. The line is inclined at 30</a:t>
            </a:r>
            <a:r>
              <a:rPr lang="en-US" altLang="en-US">
                <a:latin typeface="Times New Roman" panose="02020603050405020304" pitchFamily="18" charset="0"/>
                <a:cs typeface="Times New Roman" panose="02020603050405020304" pitchFamily="18" charset="0"/>
              </a:rPr>
              <a:t>º</a:t>
            </a:r>
            <a:r>
              <a:rPr lang="en-US" altLang="en-US"/>
              <a:t> to the H.P.  and its H.T. is 10 mm above the xy. Draw the projections of AB and determine its true length and the H.T.</a:t>
            </a:r>
          </a:p>
        </p:txBody>
      </p:sp>
      <p:sp>
        <p:nvSpPr>
          <p:cNvPr id="69639" name="Text Box 7">
            <a:extLst>
              <a:ext uri="{FF2B5EF4-FFF2-40B4-BE49-F238E27FC236}">
                <a16:creationId xmlns:a16="http://schemas.microsoft.com/office/drawing/2014/main" id="{5F4B9155-00C5-486C-B048-4B929D848424}"/>
              </a:ext>
            </a:extLst>
          </p:cNvPr>
          <p:cNvSpPr txBox="1">
            <a:spLocks noChangeArrowheads="1"/>
          </p:cNvSpPr>
          <p:nvPr/>
        </p:nvSpPr>
        <p:spPr bwMode="auto">
          <a:xfrm>
            <a:off x="266700" y="3065463"/>
            <a:ext cx="8521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Q33. The front view of a line AB measures 70 mm and makes an angle of 45</a:t>
            </a:r>
            <a:r>
              <a:rPr lang="en-US" altLang="en-US">
                <a:latin typeface="Times New Roman" panose="02020603050405020304" pitchFamily="18" charset="0"/>
                <a:cs typeface="Times New Roman" panose="02020603050405020304" pitchFamily="18" charset="0"/>
              </a:rPr>
              <a:t>º</a:t>
            </a:r>
            <a:r>
              <a:rPr lang="en-US" altLang="en-US"/>
              <a:t> with xy. A is in the H.P. and V.T. of the line is 15 mm below the H.P. The line is inclined at 30</a:t>
            </a:r>
            <a:r>
              <a:rPr lang="en-US" altLang="en-US">
                <a:latin typeface="Times New Roman" panose="02020603050405020304" pitchFamily="18" charset="0"/>
                <a:cs typeface="Times New Roman" panose="02020603050405020304" pitchFamily="18" charset="0"/>
              </a:rPr>
              <a:t>º</a:t>
            </a:r>
            <a:r>
              <a:rPr lang="en-US" altLang="en-US"/>
              <a:t> to the V.P. draw the projections of AB, and find its true length and inclination with the H.P. Also locate its H.T.</a:t>
            </a:r>
          </a:p>
        </p:txBody>
      </p:sp>
      <p:sp>
        <p:nvSpPr>
          <p:cNvPr id="69640" name="Text Box 8">
            <a:extLst>
              <a:ext uri="{FF2B5EF4-FFF2-40B4-BE49-F238E27FC236}">
                <a16:creationId xmlns:a16="http://schemas.microsoft.com/office/drawing/2014/main" id="{40E02958-B142-41C8-94EA-48086BB28517}"/>
              </a:ext>
            </a:extLst>
          </p:cNvPr>
          <p:cNvSpPr txBox="1">
            <a:spLocks noChangeArrowheads="1"/>
          </p:cNvSpPr>
          <p:nvPr/>
        </p:nvSpPr>
        <p:spPr bwMode="auto">
          <a:xfrm>
            <a:off x="266700" y="4256088"/>
            <a:ext cx="8521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Q34. A line AB measures 100 mm. The projectors through its V.T. and the end A are 40 mm apart. The point A is 30 mm below the H.P. and 20 mm behind the V.P. The V.T. is 10 mm above the H.P. Draw the projections of the line and determine its H.T. and inclinations with the H.P. and the V.P.</a:t>
            </a:r>
          </a:p>
        </p:txBody>
      </p:sp>
      <p:sp>
        <p:nvSpPr>
          <p:cNvPr id="69641" name="Text Box 9">
            <a:extLst>
              <a:ext uri="{FF2B5EF4-FFF2-40B4-BE49-F238E27FC236}">
                <a16:creationId xmlns:a16="http://schemas.microsoft.com/office/drawing/2014/main" id="{2ED15B3E-4634-428D-8299-B58C1B1F0023}"/>
              </a:ext>
            </a:extLst>
          </p:cNvPr>
          <p:cNvSpPr txBox="1">
            <a:spLocks noChangeArrowheads="1"/>
          </p:cNvSpPr>
          <p:nvPr/>
        </p:nvSpPr>
        <p:spPr bwMode="auto">
          <a:xfrm>
            <a:off x="266700" y="5446713"/>
            <a:ext cx="852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Q10.9. A line PQ 75 mm long, has its end P in the V.P. and the end Q in the H.P. The line is inclined at 30 to the H.P. and at 60 to the V.P. Draw its projections.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9F3D5993-8598-434E-A46C-C99A346A2F69}"/>
              </a:ext>
            </a:extLst>
          </p:cNvPr>
          <p:cNvSpPr txBox="1">
            <a:spLocks noChangeArrowheads="1"/>
          </p:cNvSpPr>
          <p:nvPr/>
        </p:nvSpPr>
        <p:spPr bwMode="auto">
          <a:xfrm>
            <a:off x="0" y="0"/>
            <a:ext cx="9144000" cy="5175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Q10.19 A line AB, inclined at 40º to the V.P. has its end 50mm and 20mm above the H.P. the length of its front view is 65mm and its V.T. is 10mm above the H.P. determine .the true length of AB its inclination with the H.P. and its H.T. </a:t>
            </a:r>
          </a:p>
        </p:txBody>
      </p:sp>
      <p:sp>
        <p:nvSpPr>
          <p:cNvPr id="25603" name="Text Box 3">
            <a:extLst>
              <a:ext uri="{FF2B5EF4-FFF2-40B4-BE49-F238E27FC236}">
                <a16:creationId xmlns:a16="http://schemas.microsoft.com/office/drawing/2014/main" id="{B102685E-AB17-4BFA-A36B-3A51A48DD7DD}"/>
              </a:ext>
            </a:extLst>
          </p:cNvPr>
          <p:cNvSpPr txBox="1">
            <a:spLocks noChangeArrowheads="1"/>
          </p:cNvSpPr>
          <p:nvPr/>
        </p:nvSpPr>
        <p:spPr bwMode="auto">
          <a:xfrm>
            <a:off x="-42863" y="923925"/>
            <a:ext cx="223837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chemeClr val="accent2"/>
                </a:solidFill>
              </a:rPr>
              <a:t>Given,</a:t>
            </a:r>
          </a:p>
          <a:p>
            <a:pPr>
              <a:spcBef>
                <a:spcPct val="50000"/>
              </a:spcBef>
            </a:pPr>
            <a:r>
              <a:rPr lang="en-US" altLang="en-US" sz="1200" b="1">
                <a:solidFill>
                  <a:schemeClr val="accent2"/>
                </a:solidFill>
                <a:cs typeface="Arial" panose="020B0604020202020204" pitchFamily="34" charset="0"/>
              </a:rPr>
              <a:t>Ø = 40º</a:t>
            </a:r>
            <a:r>
              <a:rPr lang="en-US" altLang="en-US" sz="1200" b="1">
                <a:solidFill>
                  <a:schemeClr val="accent2"/>
                </a:solidFill>
              </a:rPr>
              <a:t>, A is 20mm</a:t>
            </a:r>
            <a:r>
              <a:rPr lang="en-US" altLang="en-US" sz="1200" b="1">
                <a:solidFill>
                  <a:schemeClr val="accent2"/>
                </a:solidFill>
                <a:cs typeface="Arial" panose="020B0604020202020204" pitchFamily="34" charset="0"/>
              </a:rPr>
              <a:t>↑HP,                       B is </a:t>
            </a:r>
            <a:r>
              <a:rPr lang="en-US" altLang="en-US" sz="1200" b="1">
                <a:solidFill>
                  <a:schemeClr val="accent2"/>
                </a:solidFill>
              </a:rPr>
              <a:t>50 mm ↑ HP, FV=65mm, VT is 10mm</a:t>
            </a:r>
            <a:r>
              <a:rPr lang="en-US" altLang="en-US" sz="1200"/>
              <a:t> </a:t>
            </a:r>
            <a:r>
              <a:rPr lang="en-US" altLang="en-US" sz="1200" b="1">
                <a:solidFill>
                  <a:schemeClr val="accent2"/>
                </a:solidFill>
              </a:rPr>
              <a:t>↑</a:t>
            </a:r>
            <a:r>
              <a:rPr lang="en-US" altLang="en-US" sz="1200"/>
              <a:t> </a:t>
            </a:r>
            <a:r>
              <a:rPr lang="en-US" altLang="en-US" sz="1200" b="1">
                <a:solidFill>
                  <a:schemeClr val="accent2"/>
                </a:solidFill>
                <a:cs typeface="Arial" panose="020B0604020202020204" pitchFamily="34" charset="0"/>
              </a:rPr>
              <a:t>HP</a:t>
            </a:r>
          </a:p>
        </p:txBody>
      </p:sp>
      <p:sp>
        <p:nvSpPr>
          <p:cNvPr id="25604" name="Text Box 4">
            <a:extLst>
              <a:ext uri="{FF2B5EF4-FFF2-40B4-BE49-F238E27FC236}">
                <a16:creationId xmlns:a16="http://schemas.microsoft.com/office/drawing/2014/main" id="{29C67555-C728-4575-97A8-C321E755F3E4}"/>
              </a:ext>
            </a:extLst>
          </p:cNvPr>
          <p:cNvSpPr txBox="1">
            <a:spLocks noChangeArrowheads="1"/>
          </p:cNvSpPr>
          <p:nvPr/>
        </p:nvSpPr>
        <p:spPr bwMode="auto">
          <a:xfrm>
            <a:off x="4152900" y="971550"/>
            <a:ext cx="140493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find,</a:t>
            </a:r>
          </a:p>
          <a:p>
            <a:pPr>
              <a:spcBef>
                <a:spcPct val="50000"/>
              </a:spcBef>
            </a:pPr>
            <a:r>
              <a:rPr lang="en-US" altLang="en-US" sz="1400" b="1">
                <a:solidFill>
                  <a:schemeClr val="accent2"/>
                </a:solidFill>
                <a:cs typeface="Arial" panose="020B0604020202020204" pitchFamily="34" charset="0"/>
              </a:rPr>
              <a:t>TL,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&amp; HT</a:t>
            </a:r>
            <a:endParaRPr lang="el-GR" altLang="en-US" sz="1400" b="1">
              <a:solidFill>
                <a:schemeClr val="accent2"/>
              </a:solidFill>
              <a:cs typeface="Arial" panose="020B0604020202020204" pitchFamily="34" charset="0"/>
            </a:endParaRPr>
          </a:p>
        </p:txBody>
      </p:sp>
      <p:sp>
        <p:nvSpPr>
          <p:cNvPr id="25605" name="Line 5">
            <a:extLst>
              <a:ext uri="{FF2B5EF4-FFF2-40B4-BE49-F238E27FC236}">
                <a16:creationId xmlns:a16="http://schemas.microsoft.com/office/drawing/2014/main" id="{CA2BBE8E-AD97-4199-ACE9-6C19A3F63849}"/>
              </a:ext>
            </a:extLst>
          </p:cNvPr>
          <p:cNvSpPr>
            <a:spLocks noChangeShapeType="1"/>
          </p:cNvSpPr>
          <p:nvPr/>
        </p:nvSpPr>
        <p:spPr bwMode="auto">
          <a:xfrm>
            <a:off x="390525" y="4057650"/>
            <a:ext cx="64468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6" name="Text Box 6">
            <a:extLst>
              <a:ext uri="{FF2B5EF4-FFF2-40B4-BE49-F238E27FC236}">
                <a16:creationId xmlns:a16="http://schemas.microsoft.com/office/drawing/2014/main" id="{CC338118-17B4-434B-9D61-ED30B487EF6F}"/>
              </a:ext>
            </a:extLst>
          </p:cNvPr>
          <p:cNvSpPr txBox="1">
            <a:spLocks noChangeArrowheads="1"/>
          </p:cNvSpPr>
          <p:nvPr/>
        </p:nvSpPr>
        <p:spPr bwMode="auto">
          <a:xfrm>
            <a:off x="0" y="3810000"/>
            <a:ext cx="434975"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t>X</a:t>
            </a:r>
          </a:p>
        </p:txBody>
      </p:sp>
      <p:sp>
        <p:nvSpPr>
          <p:cNvPr id="25607" name="Text Box 7">
            <a:extLst>
              <a:ext uri="{FF2B5EF4-FFF2-40B4-BE49-F238E27FC236}">
                <a16:creationId xmlns:a16="http://schemas.microsoft.com/office/drawing/2014/main" id="{C4B21975-AB81-4338-969E-2467C0307401}"/>
              </a:ext>
            </a:extLst>
          </p:cNvPr>
          <p:cNvSpPr txBox="1">
            <a:spLocks noChangeArrowheads="1"/>
          </p:cNvSpPr>
          <p:nvPr/>
        </p:nvSpPr>
        <p:spPr bwMode="auto">
          <a:xfrm>
            <a:off x="6837363" y="3873500"/>
            <a:ext cx="388937"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a:t>Y</a:t>
            </a:r>
          </a:p>
        </p:txBody>
      </p:sp>
      <p:sp>
        <p:nvSpPr>
          <p:cNvPr id="25608" name="Line 8">
            <a:extLst>
              <a:ext uri="{FF2B5EF4-FFF2-40B4-BE49-F238E27FC236}">
                <a16:creationId xmlns:a16="http://schemas.microsoft.com/office/drawing/2014/main" id="{23572257-0D08-46C9-9FA3-96C606D6EAB1}"/>
              </a:ext>
            </a:extLst>
          </p:cNvPr>
          <p:cNvSpPr>
            <a:spLocks noChangeShapeType="1"/>
          </p:cNvSpPr>
          <p:nvPr/>
        </p:nvSpPr>
        <p:spPr bwMode="auto">
          <a:xfrm>
            <a:off x="1028700" y="2616200"/>
            <a:ext cx="1588" cy="143351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Line 9">
            <a:extLst>
              <a:ext uri="{FF2B5EF4-FFF2-40B4-BE49-F238E27FC236}">
                <a16:creationId xmlns:a16="http://schemas.microsoft.com/office/drawing/2014/main" id="{8E27C0B1-60FA-4B4C-AEAD-5594DC497941}"/>
              </a:ext>
            </a:extLst>
          </p:cNvPr>
          <p:cNvSpPr>
            <a:spLocks noChangeShapeType="1"/>
          </p:cNvSpPr>
          <p:nvPr/>
        </p:nvSpPr>
        <p:spPr bwMode="auto">
          <a:xfrm>
            <a:off x="954088" y="2614613"/>
            <a:ext cx="673100" cy="1587"/>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Text Box 10">
            <a:extLst>
              <a:ext uri="{FF2B5EF4-FFF2-40B4-BE49-F238E27FC236}">
                <a16:creationId xmlns:a16="http://schemas.microsoft.com/office/drawing/2014/main" id="{E1C82F99-A626-4F61-8768-DBEDA762AD8D}"/>
              </a:ext>
            </a:extLst>
          </p:cNvPr>
          <p:cNvSpPr txBox="1">
            <a:spLocks noChangeArrowheads="1"/>
          </p:cNvSpPr>
          <p:nvPr/>
        </p:nvSpPr>
        <p:spPr bwMode="auto">
          <a:xfrm rot="16200000">
            <a:off x="641350" y="3079750"/>
            <a:ext cx="528638"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50</a:t>
            </a:r>
          </a:p>
        </p:txBody>
      </p:sp>
      <p:sp>
        <p:nvSpPr>
          <p:cNvPr id="25611" name="Oval 11">
            <a:extLst>
              <a:ext uri="{FF2B5EF4-FFF2-40B4-BE49-F238E27FC236}">
                <a16:creationId xmlns:a16="http://schemas.microsoft.com/office/drawing/2014/main" id="{54D215C7-CFB7-4101-96A6-3914D46154E5}"/>
              </a:ext>
            </a:extLst>
          </p:cNvPr>
          <p:cNvSpPr>
            <a:spLocks noChangeArrowheads="1"/>
          </p:cNvSpPr>
          <p:nvPr/>
        </p:nvSpPr>
        <p:spPr bwMode="auto">
          <a:xfrm>
            <a:off x="1609725" y="2597150"/>
            <a:ext cx="36513" cy="36513"/>
          </a:xfrm>
          <a:prstGeom prst="ellipse">
            <a:avLst/>
          </a:prstGeom>
          <a:solidFill>
            <a:srgbClr val="FFFF00">
              <a:alpha val="6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Text Box 12">
            <a:extLst>
              <a:ext uri="{FF2B5EF4-FFF2-40B4-BE49-F238E27FC236}">
                <a16:creationId xmlns:a16="http://schemas.microsoft.com/office/drawing/2014/main" id="{CCEDD39D-B6B9-443C-B74B-2A0D62B8BB83}"/>
              </a:ext>
            </a:extLst>
          </p:cNvPr>
          <p:cNvSpPr txBox="1">
            <a:spLocks noChangeArrowheads="1"/>
          </p:cNvSpPr>
          <p:nvPr/>
        </p:nvSpPr>
        <p:spPr bwMode="auto">
          <a:xfrm>
            <a:off x="1454150" y="2352675"/>
            <a:ext cx="3317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b’</a:t>
            </a:r>
          </a:p>
        </p:txBody>
      </p:sp>
      <p:sp>
        <p:nvSpPr>
          <p:cNvPr id="25613" name="Line 13">
            <a:extLst>
              <a:ext uri="{FF2B5EF4-FFF2-40B4-BE49-F238E27FC236}">
                <a16:creationId xmlns:a16="http://schemas.microsoft.com/office/drawing/2014/main" id="{C0E6D886-687D-4624-AA67-B1E2A77ACF5B}"/>
              </a:ext>
            </a:extLst>
          </p:cNvPr>
          <p:cNvSpPr>
            <a:spLocks noChangeShapeType="1"/>
          </p:cNvSpPr>
          <p:nvPr/>
        </p:nvSpPr>
        <p:spPr bwMode="auto">
          <a:xfrm>
            <a:off x="5548313" y="3475038"/>
            <a:ext cx="1587" cy="5778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Line 14">
            <a:extLst>
              <a:ext uri="{FF2B5EF4-FFF2-40B4-BE49-F238E27FC236}">
                <a16:creationId xmlns:a16="http://schemas.microsoft.com/office/drawing/2014/main" id="{4311B943-351C-42B3-9D8D-FF2F90F56523}"/>
              </a:ext>
            </a:extLst>
          </p:cNvPr>
          <p:cNvSpPr>
            <a:spLocks noChangeShapeType="1"/>
          </p:cNvSpPr>
          <p:nvPr/>
        </p:nvSpPr>
        <p:spPr bwMode="auto">
          <a:xfrm flipH="1">
            <a:off x="2857500" y="3473450"/>
            <a:ext cx="3517900" cy="15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Text Box 15">
            <a:extLst>
              <a:ext uri="{FF2B5EF4-FFF2-40B4-BE49-F238E27FC236}">
                <a16:creationId xmlns:a16="http://schemas.microsoft.com/office/drawing/2014/main" id="{48FA49BC-4AED-421B-9EA3-CE8CC1135FFB}"/>
              </a:ext>
            </a:extLst>
          </p:cNvPr>
          <p:cNvSpPr txBox="1">
            <a:spLocks noChangeArrowheads="1"/>
          </p:cNvSpPr>
          <p:nvPr/>
        </p:nvSpPr>
        <p:spPr bwMode="auto">
          <a:xfrm rot="16200000">
            <a:off x="5387975" y="3562350"/>
            <a:ext cx="528638"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20</a:t>
            </a:r>
          </a:p>
        </p:txBody>
      </p:sp>
      <p:sp>
        <p:nvSpPr>
          <p:cNvPr id="25616" name="Arc 16">
            <a:extLst>
              <a:ext uri="{FF2B5EF4-FFF2-40B4-BE49-F238E27FC236}">
                <a16:creationId xmlns:a16="http://schemas.microsoft.com/office/drawing/2014/main" id="{9B1221C3-A690-4E23-A8CA-74606DE9D7B9}"/>
              </a:ext>
            </a:extLst>
          </p:cNvPr>
          <p:cNvSpPr>
            <a:spLocks/>
          </p:cNvSpPr>
          <p:nvPr/>
        </p:nvSpPr>
        <p:spPr bwMode="auto">
          <a:xfrm rot="5400000">
            <a:off x="1968501" y="2262187"/>
            <a:ext cx="1035050" cy="1717675"/>
          </a:xfrm>
          <a:custGeom>
            <a:avLst/>
            <a:gdLst>
              <a:gd name="G0" fmla="+- 0 0 0"/>
              <a:gd name="G1" fmla="+- 19822 0 0"/>
              <a:gd name="G2" fmla="+- 21600 0 0"/>
              <a:gd name="T0" fmla="*/ 8581 w 11947"/>
              <a:gd name="T1" fmla="*/ 0 h 19822"/>
              <a:gd name="T2" fmla="*/ 11947 w 11947"/>
              <a:gd name="T3" fmla="*/ 1827 h 19822"/>
              <a:gd name="T4" fmla="*/ 0 w 11947"/>
              <a:gd name="T5" fmla="*/ 19822 h 19822"/>
            </a:gdLst>
            <a:ahLst/>
            <a:cxnLst>
              <a:cxn ang="0">
                <a:pos x="T0" y="T1"/>
              </a:cxn>
              <a:cxn ang="0">
                <a:pos x="T2" y="T3"/>
              </a:cxn>
              <a:cxn ang="0">
                <a:pos x="T4" y="T5"/>
              </a:cxn>
            </a:cxnLst>
            <a:rect l="0" t="0" r="r" b="b"/>
            <a:pathLst>
              <a:path w="11947" h="19822" fill="none" extrusionOk="0">
                <a:moveTo>
                  <a:pt x="8581" y="-1"/>
                </a:moveTo>
                <a:cubicBezTo>
                  <a:pt x="9755" y="507"/>
                  <a:pt x="10881" y="1119"/>
                  <a:pt x="11947" y="1826"/>
                </a:cubicBezTo>
              </a:path>
              <a:path w="11947" h="19822" stroke="0" extrusionOk="0">
                <a:moveTo>
                  <a:pt x="8581" y="-1"/>
                </a:moveTo>
                <a:cubicBezTo>
                  <a:pt x="9755" y="507"/>
                  <a:pt x="10881" y="1119"/>
                  <a:pt x="11947" y="1826"/>
                </a:cubicBezTo>
                <a:lnTo>
                  <a:pt x="0" y="19822"/>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Oval 17">
            <a:extLst>
              <a:ext uri="{FF2B5EF4-FFF2-40B4-BE49-F238E27FC236}">
                <a16:creationId xmlns:a16="http://schemas.microsoft.com/office/drawing/2014/main" id="{F66AFBBB-0ED9-4BD3-91AD-8F6E2E27BC18}"/>
              </a:ext>
            </a:extLst>
          </p:cNvPr>
          <p:cNvSpPr>
            <a:spLocks noChangeArrowheads="1"/>
          </p:cNvSpPr>
          <p:nvPr/>
        </p:nvSpPr>
        <p:spPr bwMode="auto">
          <a:xfrm>
            <a:off x="3262313" y="3455988"/>
            <a:ext cx="36512" cy="3651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8" name="Text Box 18">
            <a:extLst>
              <a:ext uri="{FF2B5EF4-FFF2-40B4-BE49-F238E27FC236}">
                <a16:creationId xmlns:a16="http://schemas.microsoft.com/office/drawing/2014/main" id="{C08AEAB3-72AA-4A9C-B357-B647D3BDBC1C}"/>
              </a:ext>
            </a:extLst>
          </p:cNvPr>
          <p:cNvSpPr txBox="1">
            <a:spLocks noChangeArrowheads="1"/>
          </p:cNvSpPr>
          <p:nvPr/>
        </p:nvSpPr>
        <p:spPr bwMode="auto">
          <a:xfrm>
            <a:off x="3051175" y="3125788"/>
            <a:ext cx="3317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a’</a:t>
            </a:r>
          </a:p>
        </p:txBody>
      </p:sp>
      <p:sp>
        <p:nvSpPr>
          <p:cNvPr id="25619" name="Line 19">
            <a:extLst>
              <a:ext uri="{FF2B5EF4-FFF2-40B4-BE49-F238E27FC236}">
                <a16:creationId xmlns:a16="http://schemas.microsoft.com/office/drawing/2014/main" id="{62D141DE-0E7A-4180-95A6-DBFFA186728E}"/>
              </a:ext>
            </a:extLst>
          </p:cNvPr>
          <p:cNvSpPr>
            <a:spLocks noChangeShapeType="1"/>
          </p:cNvSpPr>
          <p:nvPr/>
        </p:nvSpPr>
        <p:spPr bwMode="auto">
          <a:xfrm>
            <a:off x="1616075" y="2620963"/>
            <a:ext cx="1663700" cy="85883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0" name="Line 20">
            <a:extLst>
              <a:ext uri="{FF2B5EF4-FFF2-40B4-BE49-F238E27FC236}">
                <a16:creationId xmlns:a16="http://schemas.microsoft.com/office/drawing/2014/main" id="{3E9D4F39-24BE-4D96-B88F-A03085A4B129}"/>
              </a:ext>
            </a:extLst>
          </p:cNvPr>
          <p:cNvSpPr>
            <a:spLocks noChangeShapeType="1"/>
          </p:cNvSpPr>
          <p:nvPr/>
        </p:nvSpPr>
        <p:spPr bwMode="auto">
          <a:xfrm>
            <a:off x="4953000" y="3771900"/>
            <a:ext cx="1588" cy="2857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1" name="Text Box 21">
            <a:extLst>
              <a:ext uri="{FF2B5EF4-FFF2-40B4-BE49-F238E27FC236}">
                <a16:creationId xmlns:a16="http://schemas.microsoft.com/office/drawing/2014/main" id="{7F11776F-A9F7-4761-B36C-4A3031E9C1DD}"/>
              </a:ext>
            </a:extLst>
          </p:cNvPr>
          <p:cNvSpPr txBox="1">
            <a:spLocks noChangeArrowheads="1"/>
          </p:cNvSpPr>
          <p:nvPr/>
        </p:nvSpPr>
        <p:spPr bwMode="auto">
          <a:xfrm rot="16200000">
            <a:off x="4819650" y="3741738"/>
            <a:ext cx="528637"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10</a:t>
            </a:r>
          </a:p>
        </p:txBody>
      </p:sp>
      <p:sp>
        <p:nvSpPr>
          <p:cNvPr id="25622" name="Line 22">
            <a:extLst>
              <a:ext uri="{FF2B5EF4-FFF2-40B4-BE49-F238E27FC236}">
                <a16:creationId xmlns:a16="http://schemas.microsoft.com/office/drawing/2014/main" id="{2BE6053C-2F3C-4D07-A23D-7DEA243D835A}"/>
              </a:ext>
            </a:extLst>
          </p:cNvPr>
          <p:cNvSpPr>
            <a:spLocks noChangeShapeType="1"/>
          </p:cNvSpPr>
          <p:nvPr/>
        </p:nvSpPr>
        <p:spPr bwMode="auto">
          <a:xfrm flipH="1">
            <a:off x="3505200" y="3767138"/>
            <a:ext cx="1725613" cy="15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Line 23">
            <a:extLst>
              <a:ext uri="{FF2B5EF4-FFF2-40B4-BE49-F238E27FC236}">
                <a16:creationId xmlns:a16="http://schemas.microsoft.com/office/drawing/2014/main" id="{13F7B9A6-2631-427E-BE5E-024542F3A28E}"/>
              </a:ext>
            </a:extLst>
          </p:cNvPr>
          <p:cNvSpPr>
            <a:spLocks noChangeShapeType="1"/>
          </p:cNvSpPr>
          <p:nvPr/>
        </p:nvSpPr>
        <p:spPr bwMode="auto">
          <a:xfrm>
            <a:off x="3279775" y="3479800"/>
            <a:ext cx="1116013" cy="5730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4" name="Oval 24">
            <a:extLst>
              <a:ext uri="{FF2B5EF4-FFF2-40B4-BE49-F238E27FC236}">
                <a16:creationId xmlns:a16="http://schemas.microsoft.com/office/drawing/2014/main" id="{A979248E-0D59-445E-B71F-DF6F6A7138A0}"/>
              </a:ext>
            </a:extLst>
          </p:cNvPr>
          <p:cNvSpPr>
            <a:spLocks noChangeArrowheads="1"/>
          </p:cNvSpPr>
          <p:nvPr/>
        </p:nvSpPr>
        <p:spPr bwMode="auto">
          <a:xfrm>
            <a:off x="3822700" y="3748088"/>
            <a:ext cx="36513" cy="3651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Text Box 25">
            <a:extLst>
              <a:ext uri="{FF2B5EF4-FFF2-40B4-BE49-F238E27FC236}">
                <a16:creationId xmlns:a16="http://schemas.microsoft.com/office/drawing/2014/main" id="{4EA5A1DB-6A8B-4C9A-ABD2-AC3D36F4B9F4}"/>
              </a:ext>
            </a:extLst>
          </p:cNvPr>
          <p:cNvSpPr txBox="1">
            <a:spLocks noChangeArrowheads="1"/>
          </p:cNvSpPr>
          <p:nvPr/>
        </p:nvSpPr>
        <p:spPr bwMode="auto">
          <a:xfrm>
            <a:off x="3713163" y="3492500"/>
            <a:ext cx="4270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v’</a:t>
            </a:r>
          </a:p>
        </p:txBody>
      </p:sp>
      <p:sp>
        <p:nvSpPr>
          <p:cNvPr id="25626" name="Text Box 26">
            <a:extLst>
              <a:ext uri="{FF2B5EF4-FFF2-40B4-BE49-F238E27FC236}">
                <a16:creationId xmlns:a16="http://schemas.microsoft.com/office/drawing/2014/main" id="{BE85931D-DFAE-496D-92FB-B8078A5E0B7F}"/>
              </a:ext>
            </a:extLst>
          </p:cNvPr>
          <p:cNvSpPr txBox="1">
            <a:spLocks noChangeArrowheads="1"/>
          </p:cNvSpPr>
          <p:nvPr/>
        </p:nvSpPr>
        <p:spPr bwMode="auto">
          <a:xfrm>
            <a:off x="4246563" y="3981450"/>
            <a:ext cx="3317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h’</a:t>
            </a:r>
          </a:p>
        </p:txBody>
      </p:sp>
      <p:sp>
        <p:nvSpPr>
          <p:cNvPr id="25627" name="Oval 27">
            <a:extLst>
              <a:ext uri="{FF2B5EF4-FFF2-40B4-BE49-F238E27FC236}">
                <a16:creationId xmlns:a16="http://schemas.microsoft.com/office/drawing/2014/main" id="{2354F39D-1853-44E6-9D0E-EC106F19C317}"/>
              </a:ext>
            </a:extLst>
          </p:cNvPr>
          <p:cNvSpPr>
            <a:spLocks noChangeArrowheads="1"/>
          </p:cNvSpPr>
          <p:nvPr/>
        </p:nvSpPr>
        <p:spPr bwMode="auto">
          <a:xfrm>
            <a:off x="3822700" y="4032250"/>
            <a:ext cx="36513" cy="36513"/>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Line 29">
            <a:extLst>
              <a:ext uri="{FF2B5EF4-FFF2-40B4-BE49-F238E27FC236}">
                <a16:creationId xmlns:a16="http://schemas.microsoft.com/office/drawing/2014/main" id="{A81EDDE8-4EFD-4049-83C8-DFEDB3513E9D}"/>
              </a:ext>
            </a:extLst>
          </p:cNvPr>
          <p:cNvSpPr>
            <a:spLocks noChangeShapeType="1"/>
          </p:cNvSpPr>
          <p:nvPr/>
        </p:nvSpPr>
        <p:spPr bwMode="auto">
          <a:xfrm>
            <a:off x="3836988" y="3767138"/>
            <a:ext cx="1587" cy="2841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3" name="Text Box 33">
            <a:extLst>
              <a:ext uri="{FF2B5EF4-FFF2-40B4-BE49-F238E27FC236}">
                <a16:creationId xmlns:a16="http://schemas.microsoft.com/office/drawing/2014/main" id="{670CEA0B-2979-4428-9C12-869FE42C9265}"/>
              </a:ext>
            </a:extLst>
          </p:cNvPr>
          <p:cNvSpPr txBox="1">
            <a:spLocks noChangeArrowheads="1"/>
          </p:cNvSpPr>
          <p:nvPr/>
        </p:nvSpPr>
        <p:spPr bwMode="auto">
          <a:xfrm>
            <a:off x="3694113" y="4057650"/>
            <a:ext cx="3317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v</a:t>
            </a:r>
          </a:p>
        </p:txBody>
      </p:sp>
      <p:sp>
        <p:nvSpPr>
          <p:cNvPr id="25635" name="Oval 35">
            <a:extLst>
              <a:ext uri="{FF2B5EF4-FFF2-40B4-BE49-F238E27FC236}">
                <a16:creationId xmlns:a16="http://schemas.microsoft.com/office/drawing/2014/main" id="{ABE7D904-8B44-4F53-B2B2-42835422DB0F}"/>
              </a:ext>
            </a:extLst>
          </p:cNvPr>
          <p:cNvSpPr>
            <a:spLocks noChangeArrowheads="1"/>
          </p:cNvSpPr>
          <p:nvPr/>
        </p:nvSpPr>
        <p:spPr bwMode="auto">
          <a:xfrm>
            <a:off x="4376738" y="4035425"/>
            <a:ext cx="36512" cy="36513"/>
          </a:xfrm>
          <a:prstGeom prst="ellipse">
            <a:avLst/>
          </a:prstGeom>
          <a:solidFill>
            <a:srgbClr val="FFFF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6" name="Text Box 56">
            <a:extLst>
              <a:ext uri="{FF2B5EF4-FFF2-40B4-BE49-F238E27FC236}">
                <a16:creationId xmlns:a16="http://schemas.microsoft.com/office/drawing/2014/main" id="{5058892A-1319-4343-8802-9406DA794940}"/>
              </a:ext>
            </a:extLst>
          </p:cNvPr>
          <p:cNvSpPr txBox="1">
            <a:spLocks noChangeArrowheads="1"/>
          </p:cNvSpPr>
          <p:nvPr/>
        </p:nvSpPr>
        <p:spPr bwMode="auto">
          <a:xfrm rot="1447116">
            <a:off x="2330450" y="2855913"/>
            <a:ext cx="508000" cy="29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solidFill>
                  <a:srgbClr val="0033CC"/>
                </a:solidFill>
              </a:rPr>
              <a:t>65</a:t>
            </a:r>
          </a:p>
        </p:txBody>
      </p:sp>
      <p:sp>
        <p:nvSpPr>
          <p:cNvPr id="25665" name="Line 65">
            <a:extLst>
              <a:ext uri="{FF2B5EF4-FFF2-40B4-BE49-F238E27FC236}">
                <a16:creationId xmlns:a16="http://schemas.microsoft.com/office/drawing/2014/main" id="{0ADA8C3B-D4D9-46D8-A06B-33FA540C88AD}"/>
              </a:ext>
            </a:extLst>
          </p:cNvPr>
          <p:cNvSpPr>
            <a:spLocks noChangeShapeType="1"/>
          </p:cNvSpPr>
          <p:nvPr/>
        </p:nvSpPr>
        <p:spPr bwMode="auto">
          <a:xfrm rot="2400000">
            <a:off x="1574800" y="1317625"/>
            <a:ext cx="3149600" cy="16176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6" name="Line 66">
            <a:extLst>
              <a:ext uri="{FF2B5EF4-FFF2-40B4-BE49-F238E27FC236}">
                <a16:creationId xmlns:a16="http://schemas.microsoft.com/office/drawing/2014/main" id="{91A4B81F-40F6-4A33-94CD-172BBBF7D429}"/>
              </a:ext>
            </a:extLst>
          </p:cNvPr>
          <p:cNvSpPr>
            <a:spLocks noChangeShapeType="1"/>
          </p:cNvSpPr>
          <p:nvPr/>
        </p:nvSpPr>
        <p:spPr bwMode="auto">
          <a:xfrm rot="5400000">
            <a:off x="1173957" y="1213643"/>
            <a:ext cx="1854200" cy="95091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7" name="Line 67">
            <a:extLst>
              <a:ext uri="{FF2B5EF4-FFF2-40B4-BE49-F238E27FC236}">
                <a16:creationId xmlns:a16="http://schemas.microsoft.com/office/drawing/2014/main" id="{D79DFB2B-5F96-4F87-A24E-19CC74176D24}"/>
              </a:ext>
            </a:extLst>
          </p:cNvPr>
          <p:cNvSpPr>
            <a:spLocks noChangeShapeType="1"/>
          </p:cNvSpPr>
          <p:nvPr/>
        </p:nvSpPr>
        <p:spPr bwMode="auto">
          <a:xfrm rot="5400000">
            <a:off x="3174207" y="3124993"/>
            <a:ext cx="457200" cy="24606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Arc 68">
            <a:extLst>
              <a:ext uri="{FF2B5EF4-FFF2-40B4-BE49-F238E27FC236}">
                <a16:creationId xmlns:a16="http://schemas.microsoft.com/office/drawing/2014/main" id="{AAFA982E-5247-4C52-88BC-F1B859FF0338}"/>
              </a:ext>
            </a:extLst>
          </p:cNvPr>
          <p:cNvSpPr>
            <a:spLocks/>
          </p:cNvSpPr>
          <p:nvPr/>
        </p:nvSpPr>
        <p:spPr bwMode="auto">
          <a:xfrm flipH="1">
            <a:off x="3516313" y="3432175"/>
            <a:ext cx="322262" cy="330200"/>
          </a:xfrm>
          <a:custGeom>
            <a:avLst/>
            <a:gdLst>
              <a:gd name="G0" fmla="+- 0 0 0"/>
              <a:gd name="G1" fmla="+- 19909 0 0"/>
              <a:gd name="G2" fmla="+- 21600 0 0"/>
              <a:gd name="T0" fmla="*/ 8379 w 19242"/>
              <a:gd name="T1" fmla="*/ 0 h 19909"/>
              <a:gd name="T2" fmla="*/ 19242 w 19242"/>
              <a:gd name="T3" fmla="*/ 10095 h 19909"/>
              <a:gd name="T4" fmla="*/ 0 w 19242"/>
              <a:gd name="T5" fmla="*/ 19909 h 19909"/>
            </a:gdLst>
            <a:ahLst/>
            <a:cxnLst>
              <a:cxn ang="0">
                <a:pos x="T0" y="T1"/>
              </a:cxn>
              <a:cxn ang="0">
                <a:pos x="T2" y="T3"/>
              </a:cxn>
              <a:cxn ang="0">
                <a:pos x="T4" y="T5"/>
              </a:cxn>
            </a:cxnLst>
            <a:rect l="0" t="0" r="r" b="b"/>
            <a:pathLst>
              <a:path w="19242" h="19909" fill="none" extrusionOk="0">
                <a:moveTo>
                  <a:pt x="8378" y="0"/>
                </a:moveTo>
                <a:cubicBezTo>
                  <a:pt x="13077" y="1977"/>
                  <a:pt x="16925" y="5553"/>
                  <a:pt x="19241" y="10095"/>
                </a:cubicBezTo>
              </a:path>
              <a:path w="19242" h="19909" stroke="0" extrusionOk="0">
                <a:moveTo>
                  <a:pt x="8378" y="0"/>
                </a:moveTo>
                <a:cubicBezTo>
                  <a:pt x="13077" y="1977"/>
                  <a:pt x="16925" y="5553"/>
                  <a:pt x="19241" y="10095"/>
                </a:cubicBezTo>
                <a:lnTo>
                  <a:pt x="0" y="19909"/>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69" name="Text Box 69">
            <a:extLst>
              <a:ext uri="{FF2B5EF4-FFF2-40B4-BE49-F238E27FC236}">
                <a16:creationId xmlns:a16="http://schemas.microsoft.com/office/drawing/2014/main" id="{C96B554F-E7CB-4D7E-8063-A25C99A8A87D}"/>
              </a:ext>
            </a:extLst>
          </p:cNvPr>
          <p:cNvSpPr txBox="1">
            <a:spLocks noChangeArrowheads="1"/>
          </p:cNvSpPr>
          <p:nvPr/>
        </p:nvSpPr>
        <p:spPr bwMode="auto">
          <a:xfrm>
            <a:off x="3611563" y="3243263"/>
            <a:ext cx="4841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40</a:t>
            </a:r>
            <a:r>
              <a:rPr lang="en-US" altLang="en-US" sz="1200">
                <a:latin typeface="Times New Roman" panose="02020603050405020304" pitchFamily="18" charset="0"/>
                <a:cs typeface="Times New Roman" panose="02020603050405020304" pitchFamily="18" charset="0"/>
              </a:rPr>
              <a:t>º</a:t>
            </a:r>
          </a:p>
        </p:txBody>
      </p:sp>
      <p:sp>
        <p:nvSpPr>
          <p:cNvPr id="25670" name="Rectangle 70">
            <a:extLst>
              <a:ext uri="{FF2B5EF4-FFF2-40B4-BE49-F238E27FC236}">
                <a16:creationId xmlns:a16="http://schemas.microsoft.com/office/drawing/2014/main" id="{864A0154-6B7D-4661-A682-E5D6A01E384F}"/>
              </a:ext>
            </a:extLst>
          </p:cNvPr>
          <p:cNvSpPr>
            <a:spLocks noChangeArrowheads="1"/>
          </p:cNvSpPr>
          <p:nvPr/>
        </p:nvSpPr>
        <p:spPr bwMode="auto">
          <a:xfrm rot="1920000">
            <a:off x="1641475" y="2541588"/>
            <a:ext cx="109538" cy="109537"/>
          </a:xfrm>
          <a:prstGeom prst="rect">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1" name="Rectangle 71">
            <a:extLst>
              <a:ext uri="{FF2B5EF4-FFF2-40B4-BE49-F238E27FC236}">
                <a16:creationId xmlns:a16="http://schemas.microsoft.com/office/drawing/2014/main" id="{0A2D9756-1EC6-45E0-B4C9-AA10715EDB9D}"/>
              </a:ext>
            </a:extLst>
          </p:cNvPr>
          <p:cNvSpPr>
            <a:spLocks noChangeArrowheads="1"/>
          </p:cNvSpPr>
          <p:nvPr/>
        </p:nvSpPr>
        <p:spPr bwMode="auto">
          <a:xfrm rot="1920000">
            <a:off x="3198813" y="3351213"/>
            <a:ext cx="109537" cy="109537"/>
          </a:xfrm>
          <a:prstGeom prst="rect">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2" name="Line 72">
            <a:extLst>
              <a:ext uri="{FF2B5EF4-FFF2-40B4-BE49-F238E27FC236}">
                <a16:creationId xmlns:a16="http://schemas.microsoft.com/office/drawing/2014/main" id="{BA95EBF7-20AE-40CA-844C-0D6C0B0B0476}"/>
              </a:ext>
            </a:extLst>
          </p:cNvPr>
          <p:cNvSpPr>
            <a:spLocks noChangeShapeType="1"/>
          </p:cNvSpPr>
          <p:nvPr/>
        </p:nvSpPr>
        <p:spPr bwMode="auto">
          <a:xfrm>
            <a:off x="1616075" y="2620963"/>
            <a:ext cx="0" cy="423703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3" name="Line 73">
            <a:extLst>
              <a:ext uri="{FF2B5EF4-FFF2-40B4-BE49-F238E27FC236}">
                <a16:creationId xmlns:a16="http://schemas.microsoft.com/office/drawing/2014/main" id="{3D0B8F79-560C-4BCE-8AA5-1B900C4B61D8}"/>
              </a:ext>
            </a:extLst>
          </p:cNvPr>
          <p:cNvSpPr>
            <a:spLocks noChangeShapeType="1"/>
          </p:cNvSpPr>
          <p:nvPr/>
        </p:nvSpPr>
        <p:spPr bwMode="auto">
          <a:xfrm>
            <a:off x="3278188" y="3479800"/>
            <a:ext cx="0" cy="25463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4" name="Line 74">
            <a:extLst>
              <a:ext uri="{FF2B5EF4-FFF2-40B4-BE49-F238E27FC236}">
                <a16:creationId xmlns:a16="http://schemas.microsoft.com/office/drawing/2014/main" id="{19ACD55C-816B-464C-A8DB-DF06D2DA8F76}"/>
              </a:ext>
            </a:extLst>
          </p:cNvPr>
          <p:cNvSpPr>
            <a:spLocks noChangeShapeType="1"/>
          </p:cNvSpPr>
          <p:nvPr/>
        </p:nvSpPr>
        <p:spPr bwMode="auto">
          <a:xfrm rot="3780000">
            <a:off x="681832" y="4623593"/>
            <a:ext cx="1854200" cy="95091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5" name="Line 75">
            <a:extLst>
              <a:ext uri="{FF2B5EF4-FFF2-40B4-BE49-F238E27FC236}">
                <a16:creationId xmlns:a16="http://schemas.microsoft.com/office/drawing/2014/main" id="{7845A069-604A-465E-85F8-01F45A336FCC}"/>
              </a:ext>
            </a:extLst>
          </p:cNvPr>
          <p:cNvSpPr>
            <a:spLocks noChangeShapeType="1"/>
          </p:cNvSpPr>
          <p:nvPr/>
        </p:nvSpPr>
        <p:spPr bwMode="auto">
          <a:xfrm rot="3720000">
            <a:off x="3048794" y="4188619"/>
            <a:ext cx="457200" cy="2460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6" name="Line 76">
            <a:extLst>
              <a:ext uri="{FF2B5EF4-FFF2-40B4-BE49-F238E27FC236}">
                <a16:creationId xmlns:a16="http://schemas.microsoft.com/office/drawing/2014/main" id="{AA88EF1E-DD09-4552-901A-56AE6697F05C}"/>
              </a:ext>
            </a:extLst>
          </p:cNvPr>
          <p:cNvSpPr>
            <a:spLocks noChangeShapeType="1"/>
          </p:cNvSpPr>
          <p:nvPr/>
        </p:nvSpPr>
        <p:spPr bwMode="auto">
          <a:xfrm flipH="1">
            <a:off x="1609725" y="4579938"/>
            <a:ext cx="1668463" cy="156368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7" name="Text Box 77">
            <a:extLst>
              <a:ext uri="{FF2B5EF4-FFF2-40B4-BE49-F238E27FC236}">
                <a16:creationId xmlns:a16="http://schemas.microsoft.com/office/drawing/2014/main" id="{A11CEBB9-A766-4D2F-99B4-37BA16F8C91D}"/>
              </a:ext>
            </a:extLst>
          </p:cNvPr>
          <p:cNvSpPr txBox="1">
            <a:spLocks noChangeArrowheads="1"/>
          </p:cNvSpPr>
          <p:nvPr/>
        </p:nvSpPr>
        <p:spPr bwMode="auto">
          <a:xfrm>
            <a:off x="3216275" y="4448175"/>
            <a:ext cx="3317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a</a:t>
            </a:r>
          </a:p>
        </p:txBody>
      </p:sp>
      <p:sp>
        <p:nvSpPr>
          <p:cNvPr id="25678" name="Text Box 78">
            <a:extLst>
              <a:ext uri="{FF2B5EF4-FFF2-40B4-BE49-F238E27FC236}">
                <a16:creationId xmlns:a16="http://schemas.microsoft.com/office/drawing/2014/main" id="{232FF08F-05FC-4247-B9AC-4E83A471A2D1}"/>
              </a:ext>
            </a:extLst>
          </p:cNvPr>
          <p:cNvSpPr txBox="1">
            <a:spLocks noChangeArrowheads="1"/>
          </p:cNvSpPr>
          <p:nvPr/>
        </p:nvSpPr>
        <p:spPr bwMode="auto">
          <a:xfrm>
            <a:off x="1419225" y="6148388"/>
            <a:ext cx="3317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b</a:t>
            </a:r>
          </a:p>
        </p:txBody>
      </p:sp>
      <p:sp>
        <p:nvSpPr>
          <p:cNvPr id="25679" name="Line 79">
            <a:extLst>
              <a:ext uri="{FF2B5EF4-FFF2-40B4-BE49-F238E27FC236}">
                <a16:creationId xmlns:a16="http://schemas.microsoft.com/office/drawing/2014/main" id="{7F6AA7EE-F9A6-449B-841E-FA76625AB88A}"/>
              </a:ext>
            </a:extLst>
          </p:cNvPr>
          <p:cNvSpPr>
            <a:spLocks noChangeShapeType="1"/>
          </p:cNvSpPr>
          <p:nvPr/>
        </p:nvSpPr>
        <p:spPr bwMode="auto">
          <a:xfrm rot="5400000" flipH="1">
            <a:off x="2378075" y="3671888"/>
            <a:ext cx="930275" cy="873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0" name="Line 80">
            <a:extLst>
              <a:ext uri="{FF2B5EF4-FFF2-40B4-BE49-F238E27FC236}">
                <a16:creationId xmlns:a16="http://schemas.microsoft.com/office/drawing/2014/main" id="{901975DE-CC59-46C6-A821-B5FF854686B8}"/>
              </a:ext>
            </a:extLst>
          </p:cNvPr>
          <p:cNvSpPr>
            <a:spLocks noChangeShapeType="1"/>
          </p:cNvSpPr>
          <p:nvPr/>
        </p:nvSpPr>
        <p:spPr bwMode="auto">
          <a:xfrm rot="5400000" flipH="1">
            <a:off x="-47625" y="4495800"/>
            <a:ext cx="1690688" cy="1595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1" name="Line 81">
            <a:extLst>
              <a:ext uri="{FF2B5EF4-FFF2-40B4-BE49-F238E27FC236}">
                <a16:creationId xmlns:a16="http://schemas.microsoft.com/office/drawing/2014/main" id="{112B7D8E-630C-43F7-BCAA-28D29B134A5D}"/>
              </a:ext>
            </a:extLst>
          </p:cNvPr>
          <p:cNvSpPr>
            <a:spLocks noChangeShapeType="1"/>
          </p:cNvSpPr>
          <p:nvPr/>
        </p:nvSpPr>
        <p:spPr bwMode="auto">
          <a:xfrm flipV="1">
            <a:off x="1614488" y="2622550"/>
            <a:ext cx="0" cy="1431925"/>
          </a:xfrm>
          <a:prstGeom prst="line">
            <a:avLst/>
          </a:prstGeom>
          <a:noFill/>
          <a:ln w="222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2" name="Line 82">
            <a:extLst>
              <a:ext uri="{FF2B5EF4-FFF2-40B4-BE49-F238E27FC236}">
                <a16:creationId xmlns:a16="http://schemas.microsoft.com/office/drawing/2014/main" id="{F285D75F-25C5-498A-9B70-3A270D143E9D}"/>
              </a:ext>
            </a:extLst>
          </p:cNvPr>
          <p:cNvSpPr>
            <a:spLocks noChangeShapeType="1"/>
          </p:cNvSpPr>
          <p:nvPr/>
        </p:nvSpPr>
        <p:spPr bwMode="auto">
          <a:xfrm flipV="1">
            <a:off x="3275013" y="3476625"/>
            <a:ext cx="0" cy="581025"/>
          </a:xfrm>
          <a:prstGeom prst="line">
            <a:avLst/>
          </a:prstGeom>
          <a:noFill/>
          <a:ln w="349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a:extLst>
              <a:ext uri="{FF2B5EF4-FFF2-40B4-BE49-F238E27FC236}">
                <a16:creationId xmlns:a16="http://schemas.microsoft.com/office/drawing/2014/main" id="{807FCD3D-9FD0-4855-BBE3-4DE415644787}"/>
              </a:ext>
            </a:extLst>
          </p:cNvPr>
          <p:cNvSpPr>
            <a:spLocks noChangeShapeType="1"/>
          </p:cNvSpPr>
          <p:nvPr/>
        </p:nvSpPr>
        <p:spPr bwMode="auto">
          <a:xfrm rot="19020000" flipV="1">
            <a:off x="3073400" y="4068763"/>
            <a:ext cx="0" cy="581025"/>
          </a:xfrm>
          <a:prstGeom prst="line">
            <a:avLst/>
          </a:prstGeom>
          <a:noFill/>
          <a:ln w="349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a:extLst>
              <a:ext uri="{FF2B5EF4-FFF2-40B4-BE49-F238E27FC236}">
                <a16:creationId xmlns:a16="http://schemas.microsoft.com/office/drawing/2014/main" id="{AFB7865F-AF64-4BB1-9419-4A41A9BA592C}"/>
              </a:ext>
            </a:extLst>
          </p:cNvPr>
          <p:cNvSpPr>
            <a:spLocks noChangeShapeType="1"/>
          </p:cNvSpPr>
          <p:nvPr/>
        </p:nvSpPr>
        <p:spPr bwMode="auto">
          <a:xfrm rot="19020000" flipV="1">
            <a:off x="1117600" y="4906963"/>
            <a:ext cx="0" cy="1431925"/>
          </a:xfrm>
          <a:prstGeom prst="line">
            <a:avLst/>
          </a:prstGeom>
          <a:noFill/>
          <a:ln w="222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a:extLst>
              <a:ext uri="{FF2B5EF4-FFF2-40B4-BE49-F238E27FC236}">
                <a16:creationId xmlns:a16="http://schemas.microsoft.com/office/drawing/2014/main" id="{9BFEC5F2-DC07-479B-92BE-6B4470CBADBB}"/>
              </a:ext>
            </a:extLst>
          </p:cNvPr>
          <p:cNvSpPr>
            <a:spLocks noChangeShapeType="1"/>
          </p:cNvSpPr>
          <p:nvPr/>
        </p:nvSpPr>
        <p:spPr bwMode="auto">
          <a:xfrm flipH="1">
            <a:off x="623888" y="4152900"/>
            <a:ext cx="2233612" cy="9525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a:extLst>
              <a:ext uri="{FF2B5EF4-FFF2-40B4-BE49-F238E27FC236}">
                <a16:creationId xmlns:a16="http://schemas.microsoft.com/office/drawing/2014/main" id="{0C98096D-73CF-4386-A272-3E3275BE2D35}"/>
              </a:ext>
            </a:extLst>
          </p:cNvPr>
          <p:cNvSpPr>
            <a:spLocks noChangeShapeType="1"/>
          </p:cNvSpPr>
          <p:nvPr/>
        </p:nvSpPr>
        <p:spPr bwMode="auto">
          <a:xfrm flipV="1">
            <a:off x="1881188" y="3243263"/>
            <a:ext cx="3171825" cy="13303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a:extLst>
              <a:ext uri="{FF2B5EF4-FFF2-40B4-BE49-F238E27FC236}">
                <a16:creationId xmlns:a16="http://schemas.microsoft.com/office/drawing/2014/main" id="{7448588B-FA35-4711-8504-675E5A2A3CE5}"/>
              </a:ext>
            </a:extLst>
          </p:cNvPr>
          <p:cNvSpPr>
            <a:spLocks noChangeShapeType="1"/>
          </p:cNvSpPr>
          <p:nvPr/>
        </p:nvSpPr>
        <p:spPr bwMode="auto">
          <a:xfrm flipV="1">
            <a:off x="3279775" y="3429000"/>
            <a:ext cx="1216025" cy="11509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8" name="Line 88">
            <a:extLst>
              <a:ext uri="{FF2B5EF4-FFF2-40B4-BE49-F238E27FC236}">
                <a16:creationId xmlns:a16="http://schemas.microsoft.com/office/drawing/2014/main" id="{5137CBD8-F35A-4A48-B110-C805CEE0BDCB}"/>
              </a:ext>
            </a:extLst>
          </p:cNvPr>
          <p:cNvSpPr>
            <a:spLocks noChangeShapeType="1"/>
          </p:cNvSpPr>
          <p:nvPr/>
        </p:nvSpPr>
        <p:spPr bwMode="auto">
          <a:xfrm flipV="1">
            <a:off x="4395788" y="3517900"/>
            <a:ext cx="0" cy="5349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9" name="Oval 89">
            <a:extLst>
              <a:ext uri="{FF2B5EF4-FFF2-40B4-BE49-F238E27FC236}">
                <a16:creationId xmlns:a16="http://schemas.microsoft.com/office/drawing/2014/main" id="{9F4B505C-4AA4-4868-99CB-D213F63524BD}"/>
              </a:ext>
            </a:extLst>
          </p:cNvPr>
          <p:cNvSpPr>
            <a:spLocks noChangeArrowheads="1"/>
          </p:cNvSpPr>
          <p:nvPr/>
        </p:nvSpPr>
        <p:spPr bwMode="auto">
          <a:xfrm>
            <a:off x="4376738" y="3502025"/>
            <a:ext cx="36512" cy="36513"/>
          </a:xfrm>
          <a:prstGeom prst="ellipse">
            <a:avLst/>
          </a:prstGeom>
          <a:solidFill>
            <a:srgbClr val="FFFF00">
              <a:alpha val="4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90" name="Text Box 90">
            <a:extLst>
              <a:ext uri="{FF2B5EF4-FFF2-40B4-BE49-F238E27FC236}">
                <a16:creationId xmlns:a16="http://schemas.microsoft.com/office/drawing/2014/main" id="{0A3AF8AD-B064-4752-95FF-26F9F405D5F3}"/>
              </a:ext>
            </a:extLst>
          </p:cNvPr>
          <p:cNvSpPr txBox="1">
            <a:spLocks noChangeArrowheads="1"/>
          </p:cNvSpPr>
          <p:nvPr/>
        </p:nvSpPr>
        <p:spPr bwMode="auto">
          <a:xfrm>
            <a:off x="4329113" y="3438525"/>
            <a:ext cx="4270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h</a:t>
            </a:r>
          </a:p>
        </p:txBody>
      </p:sp>
      <p:sp>
        <p:nvSpPr>
          <p:cNvPr id="25691" name="Arc 91">
            <a:extLst>
              <a:ext uri="{FF2B5EF4-FFF2-40B4-BE49-F238E27FC236}">
                <a16:creationId xmlns:a16="http://schemas.microsoft.com/office/drawing/2014/main" id="{B8AB2404-C1EF-4051-832E-98A6C4EAC170}"/>
              </a:ext>
            </a:extLst>
          </p:cNvPr>
          <p:cNvSpPr>
            <a:spLocks/>
          </p:cNvSpPr>
          <p:nvPr/>
        </p:nvSpPr>
        <p:spPr bwMode="auto">
          <a:xfrm rot="16131892" flipH="1">
            <a:off x="4021931" y="3507582"/>
            <a:ext cx="280987" cy="330200"/>
          </a:xfrm>
          <a:custGeom>
            <a:avLst/>
            <a:gdLst>
              <a:gd name="G0" fmla="+- 0 0 0"/>
              <a:gd name="G1" fmla="+- 19909 0 0"/>
              <a:gd name="G2" fmla="+- 21600 0 0"/>
              <a:gd name="T0" fmla="*/ 8379 w 16820"/>
              <a:gd name="T1" fmla="*/ 0 h 19909"/>
              <a:gd name="T2" fmla="*/ 16820 w 16820"/>
              <a:gd name="T3" fmla="*/ 6357 h 19909"/>
              <a:gd name="T4" fmla="*/ 0 w 16820"/>
              <a:gd name="T5" fmla="*/ 19909 h 19909"/>
            </a:gdLst>
            <a:ahLst/>
            <a:cxnLst>
              <a:cxn ang="0">
                <a:pos x="T0" y="T1"/>
              </a:cxn>
              <a:cxn ang="0">
                <a:pos x="T2" y="T3"/>
              </a:cxn>
              <a:cxn ang="0">
                <a:pos x="T4" y="T5"/>
              </a:cxn>
            </a:cxnLst>
            <a:rect l="0" t="0" r="r" b="b"/>
            <a:pathLst>
              <a:path w="16820" h="19909" fill="none" extrusionOk="0">
                <a:moveTo>
                  <a:pt x="8378" y="0"/>
                </a:moveTo>
                <a:cubicBezTo>
                  <a:pt x="11675" y="1387"/>
                  <a:pt x="14575" y="3572"/>
                  <a:pt x="16819" y="6357"/>
                </a:cubicBezTo>
              </a:path>
              <a:path w="16820" h="19909" stroke="0" extrusionOk="0">
                <a:moveTo>
                  <a:pt x="8378" y="0"/>
                </a:moveTo>
                <a:cubicBezTo>
                  <a:pt x="11675" y="1387"/>
                  <a:pt x="14575" y="3572"/>
                  <a:pt x="16819" y="6357"/>
                </a:cubicBezTo>
                <a:lnTo>
                  <a:pt x="0" y="19909"/>
                </a:lnTo>
                <a:close/>
              </a:path>
            </a:pathLst>
          </a:custGeom>
          <a:noFill/>
          <a:ln w="9525">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92" name="Text Box 92">
            <a:extLst>
              <a:ext uri="{FF2B5EF4-FFF2-40B4-BE49-F238E27FC236}">
                <a16:creationId xmlns:a16="http://schemas.microsoft.com/office/drawing/2014/main" id="{55CB80C9-BB7A-46BD-82D0-ADC388D4F98A}"/>
              </a:ext>
            </a:extLst>
          </p:cNvPr>
          <p:cNvSpPr txBox="1">
            <a:spLocks noChangeArrowheads="1"/>
          </p:cNvSpPr>
          <p:nvPr/>
        </p:nvSpPr>
        <p:spPr bwMode="auto">
          <a:xfrm>
            <a:off x="4084638" y="3567113"/>
            <a:ext cx="4111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21</a:t>
            </a:r>
            <a:r>
              <a:rPr lang="en-US" altLang="en-US" sz="1200">
                <a:latin typeface="Times New Roman" panose="02020603050405020304" pitchFamily="18" charset="0"/>
                <a:cs typeface="Times New Roman" panose="02020603050405020304" pitchFamily="18" charset="0"/>
              </a:rPr>
              <a:t>º</a:t>
            </a:r>
          </a:p>
        </p:txBody>
      </p:sp>
      <p:sp>
        <p:nvSpPr>
          <p:cNvPr id="25693" name="Line 93">
            <a:extLst>
              <a:ext uri="{FF2B5EF4-FFF2-40B4-BE49-F238E27FC236}">
                <a16:creationId xmlns:a16="http://schemas.microsoft.com/office/drawing/2014/main" id="{7BC0E19A-31B4-4673-9450-4CBFFDB49A77}"/>
              </a:ext>
            </a:extLst>
          </p:cNvPr>
          <p:cNvSpPr>
            <a:spLocks noChangeShapeType="1"/>
          </p:cNvSpPr>
          <p:nvPr/>
        </p:nvSpPr>
        <p:spPr bwMode="auto">
          <a:xfrm flipH="1" flipV="1">
            <a:off x="2576513" y="762000"/>
            <a:ext cx="949325" cy="2257425"/>
          </a:xfrm>
          <a:prstGeom prst="line">
            <a:avLst/>
          </a:prstGeom>
          <a:noFill/>
          <a:ln w="190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94" name="Text Box 94">
            <a:extLst>
              <a:ext uri="{FF2B5EF4-FFF2-40B4-BE49-F238E27FC236}">
                <a16:creationId xmlns:a16="http://schemas.microsoft.com/office/drawing/2014/main" id="{3A60EEAF-B6F5-4DCB-8869-5B6DEB147B12}"/>
              </a:ext>
            </a:extLst>
          </p:cNvPr>
          <p:cNvSpPr txBox="1">
            <a:spLocks noChangeArrowheads="1"/>
          </p:cNvSpPr>
          <p:nvPr/>
        </p:nvSpPr>
        <p:spPr bwMode="auto">
          <a:xfrm>
            <a:off x="3546475" y="2774950"/>
            <a:ext cx="450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A</a:t>
            </a:r>
            <a:r>
              <a:rPr lang="en-US" altLang="en-US" sz="1200" baseline="-25000"/>
              <a:t>1</a:t>
            </a:r>
            <a:r>
              <a:rPr lang="en-US" altLang="en-US" sz="1200"/>
              <a:t>’</a:t>
            </a:r>
          </a:p>
        </p:txBody>
      </p:sp>
      <p:sp>
        <p:nvSpPr>
          <p:cNvPr id="25695" name="Text Box 95">
            <a:extLst>
              <a:ext uri="{FF2B5EF4-FFF2-40B4-BE49-F238E27FC236}">
                <a16:creationId xmlns:a16="http://schemas.microsoft.com/office/drawing/2014/main" id="{AF5BD71A-7638-45FB-A40F-7420A8D16F4B}"/>
              </a:ext>
            </a:extLst>
          </p:cNvPr>
          <p:cNvSpPr txBox="1">
            <a:spLocks noChangeArrowheads="1"/>
          </p:cNvSpPr>
          <p:nvPr/>
        </p:nvSpPr>
        <p:spPr bwMode="auto">
          <a:xfrm>
            <a:off x="2519363" y="635000"/>
            <a:ext cx="450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B</a:t>
            </a:r>
            <a:r>
              <a:rPr lang="en-US" altLang="en-US" sz="1200" baseline="-25000"/>
              <a:t>1</a:t>
            </a:r>
            <a:r>
              <a:rPr lang="en-US" altLang="en-US" sz="1200"/>
              <a:t>’</a:t>
            </a:r>
          </a:p>
        </p:txBody>
      </p:sp>
      <p:sp>
        <p:nvSpPr>
          <p:cNvPr id="25696" name="Text Box 96">
            <a:extLst>
              <a:ext uri="{FF2B5EF4-FFF2-40B4-BE49-F238E27FC236}">
                <a16:creationId xmlns:a16="http://schemas.microsoft.com/office/drawing/2014/main" id="{D484892B-C7FC-4255-AE33-928E9D17500A}"/>
              </a:ext>
            </a:extLst>
          </p:cNvPr>
          <p:cNvSpPr txBox="1">
            <a:spLocks noChangeArrowheads="1"/>
          </p:cNvSpPr>
          <p:nvPr/>
        </p:nvSpPr>
        <p:spPr bwMode="auto">
          <a:xfrm>
            <a:off x="5053013" y="4692650"/>
            <a:ext cx="3316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Ans: A1’B1’=TL=85mm</a:t>
            </a:r>
          </a:p>
        </p:txBody>
      </p:sp>
      <p:sp>
        <p:nvSpPr>
          <p:cNvPr id="25697" name="Text Box 97">
            <a:extLst>
              <a:ext uri="{FF2B5EF4-FFF2-40B4-BE49-F238E27FC236}">
                <a16:creationId xmlns:a16="http://schemas.microsoft.com/office/drawing/2014/main" id="{77E8500F-E861-4F88-8ECE-3E51BB2A819F}"/>
              </a:ext>
            </a:extLst>
          </p:cNvPr>
          <p:cNvSpPr txBox="1">
            <a:spLocks noChangeArrowheads="1"/>
          </p:cNvSpPr>
          <p:nvPr/>
        </p:nvSpPr>
        <p:spPr bwMode="auto">
          <a:xfrm>
            <a:off x="5053013" y="4997450"/>
            <a:ext cx="3316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Ans:HT is 17 mm behind VP</a:t>
            </a:r>
            <a:endParaRPr lang="en-US" altLang="en-US" sz="1400"/>
          </a:p>
        </p:txBody>
      </p:sp>
      <p:sp>
        <p:nvSpPr>
          <p:cNvPr id="25698" name="Text Box 98">
            <a:extLst>
              <a:ext uri="{FF2B5EF4-FFF2-40B4-BE49-F238E27FC236}">
                <a16:creationId xmlns:a16="http://schemas.microsoft.com/office/drawing/2014/main" id="{78E0DF69-2164-4FAD-912D-43569A0519EE}"/>
              </a:ext>
            </a:extLst>
          </p:cNvPr>
          <p:cNvSpPr txBox="1">
            <a:spLocks noChangeArrowheads="1"/>
          </p:cNvSpPr>
          <p:nvPr/>
        </p:nvSpPr>
        <p:spPr bwMode="auto">
          <a:xfrm>
            <a:off x="5065713" y="5302250"/>
            <a:ext cx="2452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Ans:</a:t>
            </a:r>
            <a:r>
              <a:rPr lang="el-GR" altLang="en-US" sz="1400" b="1">
                <a:solidFill>
                  <a:schemeClr val="accent2"/>
                </a:solidFill>
              </a:rPr>
              <a:t>θ</a:t>
            </a:r>
            <a:r>
              <a:rPr lang="en-US" altLang="en-US" sz="1400" b="1">
                <a:solidFill>
                  <a:schemeClr val="accent2"/>
                </a:solidFill>
              </a:rPr>
              <a:t> = 21º</a:t>
            </a:r>
          </a:p>
        </p:txBody>
      </p:sp>
      <p:sp>
        <p:nvSpPr>
          <p:cNvPr id="25699" name="Rectangle 99">
            <a:extLst>
              <a:ext uri="{FF2B5EF4-FFF2-40B4-BE49-F238E27FC236}">
                <a16:creationId xmlns:a16="http://schemas.microsoft.com/office/drawing/2014/main" id="{AE168F2D-E8DD-47A8-8630-7FBB8EB5206F}"/>
              </a:ext>
            </a:extLst>
          </p:cNvPr>
          <p:cNvSpPr>
            <a:spLocks noChangeArrowheads="1"/>
          </p:cNvSpPr>
          <p:nvPr/>
        </p:nvSpPr>
        <p:spPr bwMode="auto">
          <a:xfrm rot="2930251">
            <a:off x="1557338" y="6016625"/>
            <a:ext cx="109538" cy="109537"/>
          </a:xfrm>
          <a:prstGeom prst="rect">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0" name="Rectangle 100">
            <a:extLst>
              <a:ext uri="{FF2B5EF4-FFF2-40B4-BE49-F238E27FC236}">
                <a16:creationId xmlns:a16="http://schemas.microsoft.com/office/drawing/2014/main" id="{69471511-39FF-44D3-83C0-5BD54C20D584}"/>
              </a:ext>
            </a:extLst>
          </p:cNvPr>
          <p:cNvSpPr>
            <a:spLocks noChangeArrowheads="1"/>
          </p:cNvSpPr>
          <p:nvPr/>
        </p:nvSpPr>
        <p:spPr bwMode="auto">
          <a:xfrm rot="2930251">
            <a:off x="3143250" y="4524375"/>
            <a:ext cx="109538" cy="109538"/>
          </a:xfrm>
          <a:prstGeom prst="rect">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1" name="Text Box 101">
            <a:extLst>
              <a:ext uri="{FF2B5EF4-FFF2-40B4-BE49-F238E27FC236}">
                <a16:creationId xmlns:a16="http://schemas.microsoft.com/office/drawing/2014/main" id="{F2EE3725-4587-44F2-9372-D7708A11EC5D}"/>
              </a:ext>
            </a:extLst>
          </p:cNvPr>
          <p:cNvSpPr txBox="1">
            <a:spLocks noChangeArrowheads="1"/>
          </p:cNvSpPr>
          <p:nvPr/>
        </p:nvSpPr>
        <p:spPr bwMode="auto">
          <a:xfrm>
            <a:off x="5557838" y="762000"/>
            <a:ext cx="3294062"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Step1: For solving the problem by trapezoidal method, draw a line at 40</a:t>
            </a:r>
            <a:r>
              <a:rPr lang="en-US" altLang="en-US" sz="1400">
                <a:latin typeface="Times New Roman" panose="02020603050405020304" pitchFamily="18" charset="0"/>
                <a:cs typeface="Times New Roman" panose="02020603050405020304" pitchFamily="18" charset="0"/>
              </a:rPr>
              <a:t>º(</a:t>
            </a:r>
            <a:r>
              <a:rPr lang="en-US" altLang="en-US" sz="1400">
                <a:latin typeface="Times New Roman" panose="02020603050405020304" pitchFamily="18" charset="0"/>
                <a:cs typeface="Arial" panose="020B0604020202020204" pitchFamily="34" charset="0"/>
              </a:rPr>
              <a:t>Ø) from VT’. Then draw perpendiculars from a’ and b’ on this line.</a:t>
            </a:r>
          </a:p>
        </p:txBody>
      </p:sp>
      <p:sp>
        <p:nvSpPr>
          <p:cNvPr id="25702" name="Text Box 102">
            <a:extLst>
              <a:ext uri="{FF2B5EF4-FFF2-40B4-BE49-F238E27FC236}">
                <a16:creationId xmlns:a16="http://schemas.microsoft.com/office/drawing/2014/main" id="{068FD7C7-DDFA-4969-A9DC-A217AB01310F}"/>
              </a:ext>
            </a:extLst>
          </p:cNvPr>
          <p:cNvSpPr txBox="1">
            <a:spLocks noChangeArrowheads="1"/>
          </p:cNvSpPr>
          <p:nvPr/>
        </p:nvSpPr>
        <p:spPr bwMode="auto">
          <a:xfrm>
            <a:off x="5578475" y="1700213"/>
            <a:ext cx="3294063"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imes New Roman" panose="02020603050405020304" pitchFamily="18" charset="0"/>
              </a:rPr>
              <a:t>Step2: Then draw projectors from a’ and b’ and mark the distance of b’B</a:t>
            </a:r>
            <a:r>
              <a:rPr lang="en-US" altLang="en-US" sz="1400" baseline="-25000">
                <a:latin typeface="Times New Roman" panose="02020603050405020304" pitchFamily="18" charset="0"/>
              </a:rPr>
              <a:t>1</a:t>
            </a:r>
            <a:r>
              <a:rPr lang="en-US" altLang="en-US" sz="1400">
                <a:latin typeface="Times New Roman" panose="02020603050405020304" pitchFamily="18" charset="0"/>
              </a:rPr>
              <a:t>’ on the projector of b’ below XY. Similarly mark the distance a’A</a:t>
            </a:r>
            <a:r>
              <a:rPr lang="en-US" altLang="en-US" sz="1400" baseline="-25000">
                <a:latin typeface="Times New Roman" panose="02020603050405020304" pitchFamily="18" charset="0"/>
              </a:rPr>
              <a:t>1</a:t>
            </a:r>
            <a:r>
              <a:rPr lang="en-US" altLang="en-US" sz="1400">
                <a:latin typeface="Times New Roman" panose="02020603050405020304" pitchFamily="18" charset="0"/>
              </a:rPr>
              <a:t>’ on the projector of a’ below XY</a:t>
            </a:r>
            <a:endParaRPr lang="en-US" altLang="en-US" sz="14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up)">
                                      <p:cBhvr>
                                        <p:cTn id="7" dur="5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up)">
                                      <p:cBhvr>
                                        <p:cTn id="12" dur="500"/>
                                        <p:tgtEl>
                                          <p:spTgt spid="25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wipe(left)">
                                      <p:cBhvr>
                                        <p:cTn id="17" dur="500"/>
                                        <p:tgtEl>
                                          <p:spTgt spid="25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606"/>
                                        </p:tgtEl>
                                        <p:attrNameLst>
                                          <p:attrName>style.visibility</p:attrName>
                                        </p:attrNameLst>
                                      </p:cBhvr>
                                      <p:to>
                                        <p:strVal val="visible"/>
                                      </p:to>
                                    </p:set>
                                    <p:animEffect transition="in" filter="wipe(down)">
                                      <p:cBhvr>
                                        <p:cTn id="22" dur="500"/>
                                        <p:tgtEl>
                                          <p:spTgt spid="2560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5607"/>
                                        </p:tgtEl>
                                        <p:attrNameLst>
                                          <p:attrName>style.visibility</p:attrName>
                                        </p:attrNameLst>
                                      </p:cBhvr>
                                      <p:to>
                                        <p:strVal val="visible"/>
                                      </p:to>
                                    </p:set>
                                    <p:animEffect transition="in" filter="wipe(down)">
                                      <p:cBhvr>
                                        <p:cTn id="25" dur="500"/>
                                        <p:tgtEl>
                                          <p:spTgt spid="2560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5608"/>
                                        </p:tgtEl>
                                        <p:attrNameLst>
                                          <p:attrName>style.visibility</p:attrName>
                                        </p:attrNameLst>
                                      </p:cBhvr>
                                      <p:to>
                                        <p:strVal val="visible"/>
                                      </p:to>
                                    </p:set>
                                    <p:animEffect transition="in" filter="wipe(down)">
                                      <p:cBhvr>
                                        <p:cTn id="30" dur="500"/>
                                        <p:tgtEl>
                                          <p:spTgt spid="2560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5610"/>
                                        </p:tgtEl>
                                        <p:attrNameLst>
                                          <p:attrName>style.visibility</p:attrName>
                                        </p:attrNameLst>
                                      </p:cBhvr>
                                      <p:to>
                                        <p:strVal val="visible"/>
                                      </p:to>
                                    </p:set>
                                    <p:animEffect transition="in" filter="wipe(down)">
                                      <p:cBhvr>
                                        <p:cTn id="33" dur="500"/>
                                        <p:tgtEl>
                                          <p:spTgt spid="256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5609"/>
                                        </p:tgtEl>
                                        <p:attrNameLst>
                                          <p:attrName>style.visibility</p:attrName>
                                        </p:attrNameLst>
                                      </p:cBhvr>
                                      <p:to>
                                        <p:strVal val="visible"/>
                                      </p:to>
                                    </p:set>
                                    <p:animEffect transition="in" filter="wipe(left)">
                                      <p:cBhvr>
                                        <p:cTn id="38" dur="500"/>
                                        <p:tgtEl>
                                          <p:spTgt spid="2560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5612"/>
                                        </p:tgtEl>
                                        <p:attrNameLst>
                                          <p:attrName>style.visibility</p:attrName>
                                        </p:attrNameLst>
                                      </p:cBhvr>
                                      <p:to>
                                        <p:strVal val="visible"/>
                                      </p:to>
                                    </p:set>
                                    <p:animEffect transition="in" filter="wipe(down)">
                                      <p:cBhvr>
                                        <p:cTn id="43" dur="500"/>
                                        <p:tgtEl>
                                          <p:spTgt spid="256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nodeType="clickEffect">
                                  <p:stCondLst>
                                    <p:cond delay="0"/>
                                  </p:stCondLst>
                                  <p:childTnLst>
                                    <p:set>
                                      <p:cBhvr>
                                        <p:cTn id="47" dur="1" fill="hold">
                                          <p:stCondLst>
                                            <p:cond delay="0"/>
                                          </p:stCondLst>
                                        </p:cTn>
                                        <p:tgtEl>
                                          <p:spTgt spid="25611"/>
                                        </p:tgtEl>
                                        <p:attrNameLst>
                                          <p:attrName>style.visibility</p:attrName>
                                        </p:attrNameLst>
                                      </p:cBhvr>
                                      <p:to>
                                        <p:strVal val="visible"/>
                                      </p:to>
                                    </p:set>
                                    <p:anim calcmode="lin" valueType="num">
                                      <p:cBhvr additive="base">
                                        <p:cTn id="48" dur="1000" fill="hold"/>
                                        <p:tgtEl>
                                          <p:spTgt spid="25611"/>
                                        </p:tgtEl>
                                        <p:attrNameLst>
                                          <p:attrName>ppt_x</p:attrName>
                                        </p:attrNameLst>
                                      </p:cBhvr>
                                      <p:tavLst>
                                        <p:tav tm="0">
                                          <p:val>
                                            <p:strVal val="#ppt_x"/>
                                          </p:val>
                                        </p:tav>
                                        <p:tav tm="100000">
                                          <p:val>
                                            <p:strVal val="#ppt_x"/>
                                          </p:val>
                                        </p:tav>
                                      </p:tavLst>
                                    </p:anim>
                                    <p:anim calcmode="lin" valueType="num">
                                      <p:cBhvr additive="base">
                                        <p:cTn id="49" dur="1000" fill="hold"/>
                                        <p:tgtEl>
                                          <p:spTgt spid="25611"/>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25613"/>
                                        </p:tgtEl>
                                        <p:attrNameLst>
                                          <p:attrName>style.visibility</p:attrName>
                                        </p:attrNameLst>
                                      </p:cBhvr>
                                      <p:to>
                                        <p:strVal val="visible"/>
                                      </p:to>
                                    </p:set>
                                    <p:animEffect transition="in" filter="wipe(down)">
                                      <p:cBhvr>
                                        <p:cTn id="54" dur="500"/>
                                        <p:tgtEl>
                                          <p:spTgt spid="25613"/>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5615"/>
                                        </p:tgtEl>
                                        <p:attrNameLst>
                                          <p:attrName>style.visibility</p:attrName>
                                        </p:attrNameLst>
                                      </p:cBhvr>
                                      <p:to>
                                        <p:strVal val="visible"/>
                                      </p:to>
                                    </p:set>
                                    <p:animEffect transition="in" filter="wipe(down)">
                                      <p:cBhvr>
                                        <p:cTn id="57" dur="500"/>
                                        <p:tgtEl>
                                          <p:spTgt spid="256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25614"/>
                                        </p:tgtEl>
                                        <p:attrNameLst>
                                          <p:attrName>style.visibility</p:attrName>
                                        </p:attrNameLst>
                                      </p:cBhvr>
                                      <p:to>
                                        <p:strVal val="visible"/>
                                      </p:to>
                                    </p:set>
                                    <p:animEffect transition="in" filter="wipe(right)">
                                      <p:cBhvr>
                                        <p:cTn id="62" dur="500"/>
                                        <p:tgtEl>
                                          <p:spTgt spid="256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25616"/>
                                        </p:tgtEl>
                                        <p:attrNameLst>
                                          <p:attrName>style.visibility</p:attrName>
                                        </p:attrNameLst>
                                      </p:cBhvr>
                                      <p:to>
                                        <p:strVal val="visible"/>
                                      </p:to>
                                    </p:set>
                                    <p:animEffect transition="in" filter="wipe(down)">
                                      <p:cBhvr>
                                        <p:cTn id="67" dur="500"/>
                                        <p:tgtEl>
                                          <p:spTgt spid="256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1" fill="hold" nodeType="clickEffect">
                                  <p:stCondLst>
                                    <p:cond delay="0"/>
                                  </p:stCondLst>
                                  <p:childTnLst>
                                    <p:set>
                                      <p:cBhvr>
                                        <p:cTn id="71" dur="1" fill="hold">
                                          <p:stCondLst>
                                            <p:cond delay="0"/>
                                          </p:stCondLst>
                                        </p:cTn>
                                        <p:tgtEl>
                                          <p:spTgt spid="25617"/>
                                        </p:tgtEl>
                                        <p:attrNameLst>
                                          <p:attrName>style.visibility</p:attrName>
                                        </p:attrNameLst>
                                      </p:cBhvr>
                                      <p:to>
                                        <p:strVal val="visible"/>
                                      </p:to>
                                    </p:set>
                                    <p:anim calcmode="lin" valueType="num">
                                      <p:cBhvr additive="base">
                                        <p:cTn id="72" dur="1000" fill="hold"/>
                                        <p:tgtEl>
                                          <p:spTgt spid="25617"/>
                                        </p:tgtEl>
                                        <p:attrNameLst>
                                          <p:attrName>ppt_x</p:attrName>
                                        </p:attrNameLst>
                                      </p:cBhvr>
                                      <p:tavLst>
                                        <p:tav tm="0">
                                          <p:val>
                                            <p:strVal val="#ppt_x"/>
                                          </p:val>
                                        </p:tav>
                                        <p:tav tm="100000">
                                          <p:val>
                                            <p:strVal val="#ppt_x"/>
                                          </p:val>
                                        </p:tav>
                                      </p:tavLst>
                                    </p:anim>
                                    <p:anim calcmode="lin" valueType="num">
                                      <p:cBhvr additive="base">
                                        <p:cTn id="73" dur="1000" fill="hold"/>
                                        <p:tgtEl>
                                          <p:spTgt spid="25617"/>
                                        </p:tgtEl>
                                        <p:attrNameLst>
                                          <p:attrName>ppt_y</p:attrName>
                                        </p:attrNameLst>
                                      </p:cBhvr>
                                      <p:tavLst>
                                        <p:tav tm="0">
                                          <p:val>
                                            <p:strVal val="0-#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5618"/>
                                        </p:tgtEl>
                                        <p:attrNameLst>
                                          <p:attrName>style.visibility</p:attrName>
                                        </p:attrNameLst>
                                      </p:cBhvr>
                                      <p:to>
                                        <p:strVal val="visible"/>
                                      </p:to>
                                    </p:set>
                                    <p:animEffect transition="in" filter="wipe(down)">
                                      <p:cBhvr>
                                        <p:cTn id="78" dur="500"/>
                                        <p:tgtEl>
                                          <p:spTgt spid="2561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25619"/>
                                        </p:tgtEl>
                                        <p:attrNameLst>
                                          <p:attrName>style.visibility</p:attrName>
                                        </p:attrNameLst>
                                      </p:cBhvr>
                                      <p:to>
                                        <p:strVal val="visible"/>
                                      </p:to>
                                    </p:set>
                                    <p:animEffect transition="in" filter="wipe(up)">
                                      <p:cBhvr>
                                        <p:cTn id="83" dur="500"/>
                                        <p:tgtEl>
                                          <p:spTgt spid="25619"/>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5656"/>
                                        </p:tgtEl>
                                        <p:attrNameLst>
                                          <p:attrName>style.visibility</p:attrName>
                                        </p:attrNameLst>
                                      </p:cBhvr>
                                      <p:to>
                                        <p:strVal val="visible"/>
                                      </p:to>
                                    </p:set>
                                    <p:animEffect transition="in" filter="wipe(down)">
                                      <p:cBhvr>
                                        <p:cTn id="86" dur="500"/>
                                        <p:tgtEl>
                                          <p:spTgt spid="2565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nodeType="clickEffect">
                                  <p:stCondLst>
                                    <p:cond delay="0"/>
                                  </p:stCondLst>
                                  <p:childTnLst>
                                    <p:set>
                                      <p:cBhvr>
                                        <p:cTn id="90" dur="1" fill="hold">
                                          <p:stCondLst>
                                            <p:cond delay="0"/>
                                          </p:stCondLst>
                                        </p:cTn>
                                        <p:tgtEl>
                                          <p:spTgt spid="25623"/>
                                        </p:tgtEl>
                                        <p:attrNameLst>
                                          <p:attrName>style.visibility</p:attrName>
                                        </p:attrNameLst>
                                      </p:cBhvr>
                                      <p:to>
                                        <p:strVal val="visible"/>
                                      </p:to>
                                    </p:set>
                                    <p:animEffect transition="in" filter="wipe(up)">
                                      <p:cBhvr>
                                        <p:cTn id="91" dur="500"/>
                                        <p:tgtEl>
                                          <p:spTgt spid="2562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1" fill="hold" nodeType="clickEffect">
                                  <p:stCondLst>
                                    <p:cond delay="0"/>
                                  </p:stCondLst>
                                  <p:childTnLst>
                                    <p:set>
                                      <p:cBhvr>
                                        <p:cTn id="95" dur="1" fill="hold">
                                          <p:stCondLst>
                                            <p:cond delay="0"/>
                                          </p:stCondLst>
                                        </p:cTn>
                                        <p:tgtEl>
                                          <p:spTgt spid="25635"/>
                                        </p:tgtEl>
                                        <p:attrNameLst>
                                          <p:attrName>style.visibility</p:attrName>
                                        </p:attrNameLst>
                                      </p:cBhvr>
                                      <p:to>
                                        <p:strVal val="visible"/>
                                      </p:to>
                                    </p:set>
                                    <p:anim calcmode="lin" valueType="num">
                                      <p:cBhvr additive="base">
                                        <p:cTn id="96" dur="1000" fill="hold"/>
                                        <p:tgtEl>
                                          <p:spTgt spid="25635"/>
                                        </p:tgtEl>
                                        <p:attrNameLst>
                                          <p:attrName>ppt_x</p:attrName>
                                        </p:attrNameLst>
                                      </p:cBhvr>
                                      <p:tavLst>
                                        <p:tav tm="0">
                                          <p:val>
                                            <p:strVal val="#ppt_x"/>
                                          </p:val>
                                        </p:tav>
                                        <p:tav tm="100000">
                                          <p:val>
                                            <p:strVal val="#ppt_x"/>
                                          </p:val>
                                        </p:tav>
                                      </p:tavLst>
                                    </p:anim>
                                    <p:anim calcmode="lin" valueType="num">
                                      <p:cBhvr additive="base">
                                        <p:cTn id="97" dur="1000" fill="hold"/>
                                        <p:tgtEl>
                                          <p:spTgt spid="25635"/>
                                        </p:tgtEl>
                                        <p:attrNameLst>
                                          <p:attrName>ppt_y</p:attrName>
                                        </p:attrNameLst>
                                      </p:cBhvr>
                                      <p:tavLst>
                                        <p:tav tm="0">
                                          <p:val>
                                            <p:strVal val="0-#ppt_h/2"/>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5626"/>
                                        </p:tgtEl>
                                        <p:attrNameLst>
                                          <p:attrName>style.visibility</p:attrName>
                                        </p:attrNameLst>
                                      </p:cBhvr>
                                      <p:to>
                                        <p:strVal val="visible"/>
                                      </p:to>
                                    </p:set>
                                    <p:animEffect transition="in" filter="wipe(down)">
                                      <p:cBhvr>
                                        <p:cTn id="102" dur="500"/>
                                        <p:tgtEl>
                                          <p:spTgt spid="2562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25620"/>
                                        </p:tgtEl>
                                        <p:attrNameLst>
                                          <p:attrName>style.visibility</p:attrName>
                                        </p:attrNameLst>
                                      </p:cBhvr>
                                      <p:to>
                                        <p:strVal val="visible"/>
                                      </p:to>
                                    </p:set>
                                    <p:animEffect transition="in" filter="wipe(down)">
                                      <p:cBhvr>
                                        <p:cTn id="107" dur="500"/>
                                        <p:tgtEl>
                                          <p:spTgt spid="25620"/>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25621"/>
                                        </p:tgtEl>
                                        <p:attrNameLst>
                                          <p:attrName>style.visibility</p:attrName>
                                        </p:attrNameLst>
                                      </p:cBhvr>
                                      <p:to>
                                        <p:strVal val="visible"/>
                                      </p:to>
                                    </p:set>
                                    <p:animEffect transition="in" filter="wipe(down)">
                                      <p:cBhvr>
                                        <p:cTn id="110" dur="500"/>
                                        <p:tgtEl>
                                          <p:spTgt spid="2562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2" fill="hold" nodeType="clickEffect">
                                  <p:stCondLst>
                                    <p:cond delay="0"/>
                                  </p:stCondLst>
                                  <p:childTnLst>
                                    <p:set>
                                      <p:cBhvr>
                                        <p:cTn id="114" dur="1" fill="hold">
                                          <p:stCondLst>
                                            <p:cond delay="0"/>
                                          </p:stCondLst>
                                        </p:cTn>
                                        <p:tgtEl>
                                          <p:spTgt spid="25622"/>
                                        </p:tgtEl>
                                        <p:attrNameLst>
                                          <p:attrName>style.visibility</p:attrName>
                                        </p:attrNameLst>
                                      </p:cBhvr>
                                      <p:to>
                                        <p:strVal val="visible"/>
                                      </p:to>
                                    </p:set>
                                    <p:animEffect transition="in" filter="wipe(right)">
                                      <p:cBhvr>
                                        <p:cTn id="115" dur="500"/>
                                        <p:tgtEl>
                                          <p:spTgt spid="2562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1" fill="hold" nodeType="clickEffect">
                                  <p:stCondLst>
                                    <p:cond delay="0"/>
                                  </p:stCondLst>
                                  <p:childTnLst>
                                    <p:set>
                                      <p:cBhvr>
                                        <p:cTn id="119" dur="1" fill="hold">
                                          <p:stCondLst>
                                            <p:cond delay="0"/>
                                          </p:stCondLst>
                                        </p:cTn>
                                        <p:tgtEl>
                                          <p:spTgt spid="25624"/>
                                        </p:tgtEl>
                                        <p:attrNameLst>
                                          <p:attrName>style.visibility</p:attrName>
                                        </p:attrNameLst>
                                      </p:cBhvr>
                                      <p:to>
                                        <p:strVal val="visible"/>
                                      </p:to>
                                    </p:set>
                                    <p:anim calcmode="lin" valueType="num">
                                      <p:cBhvr additive="base">
                                        <p:cTn id="120" dur="1000" fill="hold"/>
                                        <p:tgtEl>
                                          <p:spTgt spid="25624"/>
                                        </p:tgtEl>
                                        <p:attrNameLst>
                                          <p:attrName>ppt_x</p:attrName>
                                        </p:attrNameLst>
                                      </p:cBhvr>
                                      <p:tavLst>
                                        <p:tav tm="0">
                                          <p:val>
                                            <p:strVal val="#ppt_x"/>
                                          </p:val>
                                        </p:tav>
                                        <p:tav tm="100000">
                                          <p:val>
                                            <p:strVal val="#ppt_x"/>
                                          </p:val>
                                        </p:tav>
                                      </p:tavLst>
                                    </p:anim>
                                    <p:anim calcmode="lin" valueType="num">
                                      <p:cBhvr additive="base">
                                        <p:cTn id="121" dur="1000" fill="hold"/>
                                        <p:tgtEl>
                                          <p:spTgt spid="25624"/>
                                        </p:tgtEl>
                                        <p:attrNameLst>
                                          <p:attrName>ppt_y</p:attrName>
                                        </p:attrNameLst>
                                      </p:cBhvr>
                                      <p:tavLst>
                                        <p:tav tm="0">
                                          <p:val>
                                            <p:strVal val="0-#ppt_h/2"/>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25625"/>
                                        </p:tgtEl>
                                        <p:attrNameLst>
                                          <p:attrName>style.visibility</p:attrName>
                                        </p:attrNameLst>
                                      </p:cBhvr>
                                      <p:to>
                                        <p:strVal val="visible"/>
                                      </p:to>
                                    </p:set>
                                    <p:animEffect transition="in" filter="wipe(down)">
                                      <p:cBhvr>
                                        <p:cTn id="126" dur="500"/>
                                        <p:tgtEl>
                                          <p:spTgt spid="2562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1" fill="hold" nodeType="clickEffect">
                                  <p:stCondLst>
                                    <p:cond delay="0"/>
                                  </p:stCondLst>
                                  <p:childTnLst>
                                    <p:set>
                                      <p:cBhvr>
                                        <p:cTn id="130" dur="1" fill="hold">
                                          <p:stCondLst>
                                            <p:cond delay="0"/>
                                          </p:stCondLst>
                                        </p:cTn>
                                        <p:tgtEl>
                                          <p:spTgt spid="25627"/>
                                        </p:tgtEl>
                                        <p:attrNameLst>
                                          <p:attrName>style.visibility</p:attrName>
                                        </p:attrNameLst>
                                      </p:cBhvr>
                                      <p:to>
                                        <p:strVal val="visible"/>
                                      </p:to>
                                    </p:set>
                                    <p:anim calcmode="lin" valueType="num">
                                      <p:cBhvr additive="base">
                                        <p:cTn id="131" dur="1000" fill="hold"/>
                                        <p:tgtEl>
                                          <p:spTgt spid="25627"/>
                                        </p:tgtEl>
                                        <p:attrNameLst>
                                          <p:attrName>ppt_x</p:attrName>
                                        </p:attrNameLst>
                                      </p:cBhvr>
                                      <p:tavLst>
                                        <p:tav tm="0">
                                          <p:val>
                                            <p:strVal val="#ppt_x"/>
                                          </p:val>
                                        </p:tav>
                                        <p:tav tm="100000">
                                          <p:val>
                                            <p:strVal val="#ppt_x"/>
                                          </p:val>
                                        </p:tav>
                                      </p:tavLst>
                                    </p:anim>
                                    <p:anim calcmode="lin" valueType="num">
                                      <p:cBhvr additive="base">
                                        <p:cTn id="132" dur="1000" fill="hold"/>
                                        <p:tgtEl>
                                          <p:spTgt spid="25627"/>
                                        </p:tgtEl>
                                        <p:attrNameLst>
                                          <p:attrName>ppt_y</p:attrName>
                                        </p:attrNameLst>
                                      </p:cBhvr>
                                      <p:tavLst>
                                        <p:tav tm="0">
                                          <p:val>
                                            <p:strVal val="0-#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nodeType="clickEffect">
                                  <p:stCondLst>
                                    <p:cond delay="0"/>
                                  </p:stCondLst>
                                  <p:childTnLst>
                                    <p:set>
                                      <p:cBhvr>
                                        <p:cTn id="136" dur="1" fill="hold">
                                          <p:stCondLst>
                                            <p:cond delay="0"/>
                                          </p:stCondLst>
                                        </p:cTn>
                                        <p:tgtEl>
                                          <p:spTgt spid="25629"/>
                                        </p:tgtEl>
                                        <p:attrNameLst>
                                          <p:attrName>style.visibility</p:attrName>
                                        </p:attrNameLst>
                                      </p:cBhvr>
                                      <p:to>
                                        <p:strVal val="visible"/>
                                      </p:to>
                                    </p:set>
                                    <p:animEffect transition="in" filter="wipe(up)">
                                      <p:cBhvr>
                                        <p:cTn id="137" dur="500"/>
                                        <p:tgtEl>
                                          <p:spTgt spid="2562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25633"/>
                                        </p:tgtEl>
                                        <p:attrNameLst>
                                          <p:attrName>style.visibility</p:attrName>
                                        </p:attrNameLst>
                                      </p:cBhvr>
                                      <p:to>
                                        <p:strVal val="visible"/>
                                      </p:to>
                                    </p:set>
                                    <p:animEffect transition="in" filter="wipe(down)">
                                      <p:cBhvr>
                                        <p:cTn id="142" dur="500"/>
                                        <p:tgtEl>
                                          <p:spTgt spid="2563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1" presetClass="entr" presetSubtype="0" fill="hold" grpId="0" nodeType="clickEffect">
                                  <p:stCondLst>
                                    <p:cond delay="0"/>
                                  </p:stCondLst>
                                  <p:iterate type="lt">
                                    <p:tmPct val="5000"/>
                                  </p:iterate>
                                  <p:childTnLst>
                                    <p:set>
                                      <p:cBhvr>
                                        <p:cTn id="146" dur="1" fill="hold">
                                          <p:stCondLst>
                                            <p:cond delay="0"/>
                                          </p:stCondLst>
                                        </p:cTn>
                                        <p:tgtEl>
                                          <p:spTgt spid="25701"/>
                                        </p:tgtEl>
                                        <p:attrNameLst>
                                          <p:attrName>style.visibility</p:attrName>
                                        </p:attrNameLst>
                                      </p:cBhvr>
                                      <p:to>
                                        <p:strVal val="visible"/>
                                      </p:to>
                                    </p:set>
                                    <p:anim calcmode="lin" valueType="num">
                                      <p:cBhvr>
                                        <p:cTn id="147" dur="1000" fill="hold"/>
                                        <p:tgtEl>
                                          <p:spTgt spid="25701"/>
                                        </p:tgtEl>
                                        <p:attrNameLst>
                                          <p:attrName>ppt_w</p:attrName>
                                        </p:attrNameLst>
                                      </p:cBhvr>
                                      <p:tavLst>
                                        <p:tav tm="0">
                                          <p:val>
                                            <p:fltVal val="0"/>
                                          </p:val>
                                        </p:tav>
                                        <p:tav tm="100000">
                                          <p:val>
                                            <p:strVal val="#ppt_w"/>
                                          </p:val>
                                        </p:tav>
                                      </p:tavLst>
                                    </p:anim>
                                    <p:anim calcmode="lin" valueType="num">
                                      <p:cBhvr>
                                        <p:cTn id="148" dur="1000" fill="hold"/>
                                        <p:tgtEl>
                                          <p:spTgt spid="25701"/>
                                        </p:tgtEl>
                                        <p:attrNameLst>
                                          <p:attrName>ppt_h</p:attrName>
                                        </p:attrNameLst>
                                      </p:cBhvr>
                                      <p:tavLst>
                                        <p:tav tm="0">
                                          <p:val>
                                            <p:fltVal val="0"/>
                                          </p:val>
                                        </p:tav>
                                        <p:tav tm="100000">
                                          <p:val>
                                            <p:strVal val="#ppt_h"/>
                                          </p:val>
                                        </p:tav>
                                      </p:tavLst>
                                    </p:anim>
                                    <p:anim calcmode="lin" valueType="num">
                                      <p:cBhvr>
                                        <p:cTn id="149" dur="1000" fill="hold"/>
                                        <p:tgtEl>
                                          <p:spTgt spid="25701"/>
                                        </p:tgtEl>
                                        <p:attrNameLst>
                                          <p:attrName>style.rotation</p:attrName>
                                        </p:attrNameLst>
                                      </p:cBhvr>
                                      <p:tavLst>
                                        <p:tav tm="0">
                                          <p:val>
                                            <p:fltVal val="90"/>
                                          </p:val>
                                        </p:tav>
                                        <p:tav tm="100000">
                                          <p:val>
                                            <p:fltVal val="0"/>
                                          </p:val>
                                        </p:tav>
                                      </p:tavLst>
                                    </p:anim>
                                    <p:animEffect transition="in" filter="fade">
                                      <p:cBhvr>
                                        <p:cTn id="150" dur="1000"/>
                                        <p:tgtEl>
                                          <p:spTgt spid="25701"/>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1" fill="hold" nodeType="clickEffect">
                                  <p:stCondLst>
                                    <p:cond delay="0"/>
                                  </p:stCondLst>
                                  <p:childTnLst>
                                    <p:set>
                                      <p:cBhvr>
                                        <p:cTn id="154" dur="1" fill="hold">
                                          <p:stCondLst>
                                            <p:cond delay="0"/>
                                          </p:stCondLst>
                                        </p:cTn>
                                        <p:tgtEl>
                                          <p:spTgt spid="25665"/>
                                        </p:tgtEl>
                                        <p:attrNameLst>
                                          <p:attrName>style.visibility</p:attrName>
                                        </p:attrNameLst>
                                      </p:cBhvr>
                                      <p:to>
                                        <p:strVal val="visible"/>
                                      </p:to>
                                    </p:set>
                                    <p:animEffect transition="in" filter="wipe(up)">
                                      <p:cBhvr>
                                        <p:cTn id="155" dur="500"/>
                                        <p:tgtEl>
                                          <p:spTgt spid="2566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nodeType="clickEffect">
                                  <p:stCondLst>
                                    <p:cond delay="0"/>
                                  </p:stCondLst>
                                  <p:childTnLst>
                                    <p:set>
                                      <p:cBhvr>
                                        <p:cTn id="159" dur="1" fill="hold">
                                          <p:stCondLst>
                                            <p:cond delay="0"/>
                                          </p:stCondLst>
                                        </p:cTn>
                                        <p:tgtEl>
                                          <p:spTgt spid="25668"/>
                                        </p:tgtEl>
                                        <p:attrNameLst>
                                          <p:attrName>style.visibility</p:attrName>
                                        </p:attrNameLst>
                                      </p:cBhvr>
                                      <p:to>
                                        <p:strVal val="visible"/>
                                      </p:to>
                                    </p:set>
                                    <p:animEffect transition="in" filter="wipe(down)">
                                      <p:cBhvr>
                                        <p:cTn id="160" dur="500"/>
                                        <p:tgtEl>
                                          <p:spTgt spid="25668"/>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25669"/>
                                        </p:tgtEl>
                                        <p:attrNameLst>
                                          <p:attrName>style.visibility</p:attrName>
                                        </p:attrNameLst>
                                      </p:cBhvr>
                                      <p:to>
                                        <p:strVal val="visible"/>
                                      </p:to>
                                    </p:set>
                                    <p:animEffect transition="in" filter="wipe(down)">
                                      <p:cBhvr>
                                        <p:cTn id="165" dur="500"/>
                                        <p:tgtEl>
                                          <p:spTgt spid="25669"/>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4" fill="hold" nodeType="clickEffect">
                                  <p:stCondLst>
                                    <p:cond delay="0"/>
                                  </p:stCondLst>
                                  <p:childTnLst>
                                    <p:set>
                                      <p:cBhvr>
                                        <p:cTn id="169" dur="1" fill="hold">
                                          <p:stCondLst>
                                            <p:cond delay="0"/>
                                          </p:stCondLst>
                                        </p:cTn>
                                        <p:tgtEl>
                                          <p:spTgt spid="25666"/>
                                        </p:tgtEl>
                                        <p:attrNameLst>
                                          <p:attrName>style.visibility</p:attrName>
                                        </p:attrNameLst>
                                      </p:cBhvr>
                                      <p:to>
                                        <p:strVal val="visible"/>
                                      </p:to>
                                    </p:set>
                                    <p:animEffect transition="in" filter="wipe(down)">
                                      <p:cBhvr>
                                        <p:cTn id="170" dur="500"/>
                                        <p:tgtEl>
                                          <p:spTgt spid="25666"/>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nodeType="clickEffect">
                                  <p:stCondLst>
                                    <p:cond delay="0"/>
                                  </p:stCondLst>
                                  <p:childTnLst>
                                    <p:set>
                                      <p:cBhvr>
                                        <p:cTn id="174" dur="1" fill="hold">
                                          <p:stCondLst>
                                            <p:cond delay="0"/>
                                          </p:stCondLst>
                                        </p:cTn>
                                        <p:tgtEl>
                                          <p:spTgt spid="25670"/>
                                        </p:tgtEl>
                                        <p:attrNameLst>
                                          <p:attrName>style.visibility</p:attrName>
                                        </p:attrNameLst>
                                      </p:cBhvr>
                                      <p:to>
                                        <p:strVal val="visible"/>
                                      </p:to>
                                    </p:set>
                                    <p:animEffect transition="in" filter="wipe(down)">
                                      <p:cBhvr>
                                        <p:cTn id="175" dur="500"/>
                                        <p:tgtEl>
                                          <p:spTgt spid="25670"/>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4" fill="hold" nodeType="clickEffect">
                                  <p:stCondLst>
                                    <p:cond delay="0"/>
                                  </p:stCondLst>
                                  <p:childTnLst>
                                    <p:set>
                                      <p:cBhvr>
                                        <p:cTn id="179" dur="1" fill="hold">
                                          <p:stCondLst>
                                            <p:cond delay="0"/>
                                          </p:stCondLst>
                                        </p:cTn>
                                        <p:tgtEl>
                                          <p:spTgt spid="25667"/>
                                        </p:tgtEl>
                                        <p:attrNameLst>
                                          <p:attrName>style.visibility</p:attrName>
                                        </p:attrNameLst>
                                      </p:cBhvr>
                                      <p:to>
                                        <p:strVal val="visible"/>
                                      </p:to>
                                    </p:set>
                                    <p:animEffect transition="in" filter="wipe(down)">
                                      <p:cBhvr>
                                        <p:cTn id="180" dur="500"/>
                                        <p:tgtEl>
                                          <p:spTgt spid="25667"/>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4" fill="hold" nodeType="clickEffect">
                                  <p:stCondLst>
                                    <p:cond delay="0"/>
                                  </p:stCondLst>
                                  <p:childTnLst>
                                    <p:set>
                                      <p:cBhvr>
                                        <p:cTn id="184" dur="1" fill="hold">
                                          <p:stCondLst>
                                            <p:cond delay="0"/>
                                          </p:stCondLst>
                                        </p:cTn>
                                        <p:tgtEl>
                                          <p:spTgt spid="25671"/>
                                        </p:tgtEl>
                                        <p:attrNameLst>
                                          <p:attrName>style.visibility</p:attrName>
                                        </p:attrNameLst>
                                      </p:cBhvr>
                                      <p:to>
                                        <p:strVal val="visible"/>
                                      </p:to>
                                    </p:set>
                                    <p:animEffect transition="in" filter="wipe(down)">
                                      <p:cBhvr>
                                        <p:cTn id="185" dur="500"/>
                                        <p:tgtEl>
                                          <p:spTgt spid="25671"/>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4" fill="hold" nodeType="clickEffect">
                                  <p:stCondLst>
                                    <p:cond delay="0"/>
                                  </p:stCondLst>
                                  <p:childTnLst>
                                    <p:set>
                                      <p:cBhvr>
                                        <p:cTn id="189" dur="1" fill="hold">
                                          <p:stCondLst>
                                            <p:cond delay="0"/>
                                          </p:stCondLst>
                                        </p:cTn>
                                        <p:tgtEl>
                                          <p:spTgt spid="25693"/>
                                        </p:tgtEl>
                                        <p:attrNameLst>
                                          <p:attrName>style.visibility</p:attrName>
                                        </p:attrNameLst>
                                      </p:cBhvr>
                                      <p:to>
                                        <p:strVal val="visible"/>
                                      </p:to>
                                    </p:set>
                                    <p:animEffect transition="in" filter="wipe(down)">
                                      <p:cBhvr>
                                        <p:cTn id="190" dur="500"/>
                                        <p:tgtEl>
                                          <p:spTgt spid="25693"/>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25694"/>
                                        </p:tgtEl>
                                        <p:attrNameLst>
                                          <p:attrName>style.visibility</p:attrName>
                                        </p:attrNameLst>
                                      </p:cBhvr>
                                      <p:to>
                                        <p:strVal val="visible"/>
                                      </p:to>
                                    </p:set>
                                    <p:animEffect transition="in" filter="wipe(down)">
                                      <p:cBhvr>
                                        <p:cTn id="195" dur="500"/>
                                        <p:tgtEl>
                                          <p:spTgt spid="25694"/>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4" fill="hold" grpId="0" nodeType="clickEffect">
                                  <p:stCondLst>
                                    <p:cond delay="0"/>
                                  </p:stCondLst>
                                  <p:childTnLst>
                                    <p:set>
                                      <p:cBhvr>
                                        <p:cTn id="199" dur="1" fill="hold">
                                          <p:stCondLst>
                                            <p:cond delay="0"/>
                                          </p:stCondLst>
                                        </p:cTn>
                                        <p:tgtEl>
                                          <p:spTgt spid="25695"/>
                                        </p:tgtEl>
                                        <p:attrNameLst>
                                          <p:attrName>style.visibility</p:attrName>
                                        </p:attrNameLst>
                                      </p:cBhvr>
                                      <p:to>
                                        <p:strVal val="visible"/>
                                      </p:to>
                                    </p:set>
                                    <p:animEffect transition="in" filter="wipe(down)">
                                      <p:cBhvr>
                                        <p:cTn id="200" dur="500"/>
                                        <p:tgtEl>
                                          <p:spTgt spid="25695"/>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25696"/>
                                        </p:tgtEl>
                                        <p:attrNameLst>
                                          <p:attrName>style.visibility</p:attrName>
                                        </p:attrNameLst>
                                      </p:cBhvr>
                                      <p:to>
                                        <p:strVal val="visible"/>
                                      </p:to>
                                    </p:set>
                                    <p:animEffect transition="in" filter="wipe(left)">
                                      <p:cBhvr>
                                        <p:cTn id="205" dur="500"/>
                                        <p:tgtEl>
                                          <p:spTgt spid="25696"/>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31" presetClass="entr" presetSubtype="0" fill="hold" grpId="0" nodeType="clickEffect">
                                  <p:stCondLst>
                                    <p:cond delay="0"/>
                                  </p:stCondLst>
                                  <p:iterate type="lt">
                                    <p:tmPct val="5000"/>
                                  </p:iterate>
                                  <p:childTnLst>
                                    <p:set>
                                      <p:cBhvr>
                                        <p:cTn id="209" dur="1" fill="hold">
                                          <p:stCondLst>
                                            <p:cond delay="0"/>
                                          </p:stCondLst>
                                        </p:cTn>
                                        <p:tgtEl>
                                          <p:spTgt spid="25702"/>
                                        </p:tgtEl>
                                        <p:attrNameLst>
                                          <p:attrName>style.visibility</p:attrName>
                                        </p:attrNameLst>
                                      </p:cBhvr>
                                      <p:to>
                                        <p:strVal val="visible"/>
                                      </p:to>
                                    </p:set>
                                    <p:anim calcmode="lin" valueType="num">
                                      <p:cBhvr>
                                        <p:cTn id="210" dur="1000" fill="hold"/>
                                        <p:tgtEl>
                                          <p:spTgt spid="25702"/>
                                        </p:tgtEl>
                                        <p:attrNameLst>
                                          <p:attrName>ppt_w</p:attrName>
                                        </p:attrNameLst>
                                      </p:cBhvr>
                                      <p:tavLst>
                                        <p:tav tm="0">
                                          <p:val>
                                            <p:fltVal val="0"/>
                                          </p:val>
                                        </p:tav>
                                        <p:tav tm="100000">
                                          <p:val>
                                            <p:strVal val="#ppt_w"/>
                                          </p:val>
                                        </p:tav>
                                      </p:tavLst>
                                    </p:anim>
                                    <p:anim calcmode="lin" valueType="num">
                                      <p:cBhvr>
                                        <p:cTn id="211" dur="1000" fill="hold"/>
                                        <p:tgtEl>
                                          <p:spTgt spid="25702"/>
                                        </p:tgtEl>
                                        <p:attrNameLst>
                                          <p:attrName>ppt_h</p:attrName>
                                        </p:attrNameLst>
                                      </p:cBhvr>
                                      <p:tavLst>
                                        <p:tav tm="0">
                                          <p:val>
                                            <p:fltVal val="0"/>
                                          </p:val>
                                        </p:tav>
                                        <p:tav tm="100000">
                                          <p:val>
                                            <p:strVal val="#ppt_h"/>
                                          </p:val>
                                        </p:tav>
                                      </p:tavLst>
                                    </p:anim>
                                    <p:anim calcmode="lin" valueType="num">
                                      <p:cBhvr>
                                        <p:cTn id="212" dur="1000" fill="hold"/>
                                        <p:tgtEl>
                                          <p:spTgt spid="25702"/>
                                        </p:tgtEl>
                                        <p:attrNameLst>
                                          <p:attrName>style.rotation</p:attrName>
                                        </p:attrNameLst>
                                      </p:cBhvr>
                                      <p:tavLst>
                                        <p:tav tm="0">
                                          <p:val>
                                            <p:fltVal val="90"/>
                                          </p:val>
                                        </p:tav>
                                        <p:tav tm="100000">
                                          <p:val>
                                            <p:fltVal val="0"/>
                                          </p:val>
                                        </p:tav>
                                      </p:tavLst>
                                    </p:anim>
                                    <p:animEffect transition="in" filter="fade">
                                      <p:cBhvr>
                                        <p:cTn id="213" dur="1000"/>
                                        <p:tgtEl>
                                          <p:spTgt spid="25702"/>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1" fill="hold" nodeType="clickEffect">
                                  <p:stCondLst>
                                    <p:cond delay="0"/>
                                  </p:stCondLst>
                                  <p:childTnLst>
                                    <p:set>
                                      <p:cBhvr>
                                        <p:cTn id="217" dur="1" fill="hold">
                                          <p:stCondLst>
                                            <p:cond delay="0"/>
                                          </p:stCondLst>
                                        </p:cTn>
                                        <p:tgtEl>
                                          <p:spTgt spid="25672"/>
                                        </p:tgtEl>
                                        <p:attrNameLst>
                                          <p:attrName>style.visibility</p:attrName>
                                        </p:attrNameLst>
                                      </p:cBhvr>
                                      <p:to>
                                        <p:strVal val="visible"/>
                                      </p:to>
                                    </p:set>
                                    <p:animEffect transition="in" filter="wipe(up)">
                                      <p:cBhvr>
                                        <p:cTn id="218" dur="500"/>
                                        <p:tgtEl>
                                          <p:spTgt spid="25672"/>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1" fill="hold" nodeType="clickEffect">
                                  <p:stCondLst>
                                    <p:cond delay="0"/>
                                  </p:stCondLst>
                                  <p:childTnLst>
                                    <p:set>
                                      <p:cBhvr>
                                        <p:cTn id="222" dur="1" fill="hold">
                                          <p:stCondLst>
                                            <p:cond delay="0"/>
                                          </p:stCondLst>
                                        </p:cTn>
                                        <p:tgtEl>
                                          <p:spTgt spid="25673"/>
                                        </p:tgtEl>
                                        <p:attrNameLst>
                                          <p:attrName>style.visibility</p:attrName>
                                        </p:attrNameLst>
                                      </p:cBhvr>
                                      <p:to>
                                        <p:strVal val="visible"/>
                                      </p:to>
                                    </p:set>
                                    <p:animEffect transition="in" filter="wipe(up)">
                                      <p:cBhvr>
                                        <p:cTn id="223" dur="500"/>
                                        <p:tgtEl>
                                          <p:spTgt spid="25673"/>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1" fill="hold" nodeType="clickEffect">
                                  <p:stCondLst>
                                    <p:cond delay="0"/>
                                  </p:stCondLst>
                                  <p:childTnLst>
                                    <p:set>
                                      <p:cBhvr>
                                        <p:cTn id="227" dur="1" fill="hold">
                                          <p:stCondLst>
                                            <p:cond delay="0"/>
                                          </p:stCondLst>
                                        </p:cTn>
                                        <p:tgtEl>
                                          <p:spTgt spid="25674"/>
                                        </p:tgtEl>
                                        <p:attrNameLst>
                                          <p:attrName>style.visibility</p:attrName>
                                        </p:attrNameLst>
                                      </p:cBhvr>
                                      <p:to>
                                        <p:strVal val="visible"/>
                                      </p:to>
                                    </p:set>
                                    <p:animEffect transition="in" filter="wipe(up)">
                                      <p:cBhvr>
                                        <p:cTn id="228" dur="500"/>
                                        <p:tgtEl>
                                          <p:spTgt spid="25674"/>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1" fill="hold" nodeType="clickEffect">
                                  <p:stCondLst>
                                    <p:cond delay="0"/>
                                  </p:stCondLst>
                                  <p:childTnLst>
                                    <p:set>
                                      <p:cBhvr>
                                        <p:cTn id="232" dur="1" fill="hold">
                                          <p:stCondLst>
                                            <p:cond delay="0"/>
                                          </p:stCondLst>
                                        </p:cTn>
                                        <p:tgtEl>
                                          <p:spTgt spid="25675"/>
                                        </p:tgtEl>
                                        <p:attrNameLst>
                                          <p:attrName>style.visibility</p:attrName>
                                        </p:attrNameLst>
                                      </p:cBhvr>
                                      <p:to>
                                        <p:strVal val="visible"/>
                                      </p:to>
                                    </p:set>
                                    <p:animEffect transition="in" filter="wipe(up)">
                                      <p:cBhvr>
                                        <p:cTn id="233" dur="500"/>
                                        <p:tgtEl>
                                          <p:spTgt spid="25675"/>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1" fill="hold" nodeType="clickEffect">
                                  <p:stCondLst>
                                    <p:cond delay="0"/>
                                  </p:stCondLst>
                                  <p:childTnLst>
                                    <p:set>
                                      <p:cBhvr>
                                        <p:cTn id="237" dur="1" fill="hold">
                                          <p:stCondLst>
                                            <p:cond delay="0"/>
                                          </p:stCondLst>
                                        </p:cTn>
                                        <p:tgtEl>
                                          <p:spTgt spid="25676"/>
                                        </p:tgtEl>
                                        <p:attrNameLst>
                                          <p:attrName>style.visibility</p:attrName>
                                        </p:attrNameLst>
                                      </p:cBhvr>
                                      <p:to>
                                        <p:strVal val="visible"/>
                                      </p:to>
                                    </p:set>
                                    <p:animEffect transition="in" filter="wipe(up)">
                                      <p:cBhvr>
                                        <p:cTn id="238" dur="500"/>
                                        <p:tgtEl>
                                          <p:spTgt spid="25676"/>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4" fill="hold" grpId="0" nodeType="clickEffect">
                                  <p:stCondLst>
                                    <p:cond delay="0"/>
                                  </p:stCondLst>
                                  <p:childTnLst>
                                    <p:set>
                                      <p:cBhvr>
                                        <p:cTn id="242" dur="1" fill="hold">
                                          <p:stCondLst>
                                            <p:cond delay="0"/>
                                          </p:stCondLst>
                                        </p:cTn>
                                        <p:tgtEl>
                                          <p:spTgt spid="25677"/>
                                        </p:tgtEl>
                                        <p:attrNameLst>
                                          <p:attrName>style.visibility</p:attrName>
                                        </p:attrNameLst>
                                      </p:cBhvr>
                                      <p:to>
                                        <p:strVal val="visible"/>
                                      </p:to>
                                    </p:set>
                                    <p:animEffect transition="in" filter="wipe(down)">
                                      <p:cBhvr>
                                        <p:cTn id="243" dur="500"/>
                                        <p:tgtEl>
                                          <p:spTgt spid="25677"/>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4" fill="hold" grpId="0" nodeType="clickEffect">
                                  <p:stCondLst>
                                    <p:cond delay="0"/>
                                  </p:stCondLst>
                                  <p:childTnLst>
                                    <p:set>
                                      <p:cBhvr>
                                        <p:cTn id="247" dur="1" fill="hold">
                                          <p:stCondLst>
                                            <p:cond delay="0"/>
                                          </p:stCondLst>
                                        </p:cTn>
                                        <p:tgtEl>
                                          <p:spTgt spid="25678"/>
                                        </p:tgtEl>
                                        <p:attrNameLst>
                                          <p:attrName>style.visibility</p:attrName>
                                        </p:attrNameLst>
                                      </p:cBhvr>
                                      <p:to>
                                        <p:strVal val="visible"/>
                                      </p:to>
                                    </p:set>
                                    <p:animEffect transition="in" filter="wipe(down)">
                                      <p:cBhvr>
                                        <p:cTn id="248" dur="500"/>
                                        <p:tgtEl>
                                          <p:spTgt spid="25678"/>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nodeType="clickEffect">
                                  <p:stCondLst>
                                    <p:cond delay="0"/>
                                  </p:stCondLst>
                                  <p:childTnLst>
                                    <p:set>
                                      <p:cBhvr>
                                        <p:cTn id="252" dur="1" fill="hold">
                                          <p:stCondLst>
                                            <p:cond delay="0"/>
                                          </p:stCondLst>
                                        </p:cTn>
                                        <p:tgtEl>
                                          <p:spTgt spid="25687"/>
                                        </p:tgtEl>
                                        <p:attrNameLst>
                                          <p:attrName>style.visibility</p:attrName>
                                        </p:attrNameLst>
                                      </p:cBhvr>
                                      <p:to>
                                        <p:strVal val="visible"/>
                                      </p:to>
                                    </p:set>
                                    <p:animEffect transition="in" filter="wipe(down)">
                                      <p:cBhvr>
                                        <p:cTn id="253" dur="500"/>
                                        <p:tgtEl>
                                          <p:spTgt spid="25687"/>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4" fill="hold" nodeType="clickEffect">
                                  <p:stCondLst>
                                    <p:cond delay="0"/>
                                  </p:stCondLst>
                                  <p:childTnLst>
                                    <p:set>
                                      <p:cBhvr>
                                        <p:cTn id="257" dur="1" fill="hold">
                                          <p:stCondLst>
                                            <p:cond delay="0"/>
                                          </p:stCondLst>
                                        </p:cTn>
                                        <p:tgtEl>
                                          <p:spTgt spid="25688"/>
                                        </p:tgtEl>
                                        <p:attrNameLst>
                                          <p:attrName>style.visibility</p:attrName>
                                        </p:attrNameLst>
                                      </p:cBhvr>
                                      <p:to>
                                        <p:strVal val="visible"/>
                                      </p:to>
                                    </p:set>
                                    <p:animEffect transition="in" filter="wipe(down)">
                                      <p:cBhvr>
                                        <p:cTn id="258" dur="500"/>
                                        <p:tgtEl>
                                          <p:spTgt spid="25688"/>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 presetClass="entr" presetSubtype="1" fill="hold" nodeType="clickEffect">
                                  <p:stCondLst>
                                    <p:cond delay="0"/>
                                  </p:stCondLst>
                                  <p:childTnLst>
                                    <p:set>
                                      <p:cBhvr>
                                        <p:cTn id="262" dur="1" fill="hold">
                                          <p:stCondLst>
                                            <p:cond delay="0"/>
                                          </p:stCondLst>
                                        </p:cTn>
                                        <p:tgtEl>
                                          <p:spTgt spid="25689"/>
                                        </p:tgtEl>
                                        <p:attrNameLst>
                                          <p:attrName>style.visibility</p:attrName>
                                        </p:attrNameLst>
                                      </p:cBhvr>
                                      <p:to>
                                        <p:strVal val="visible"/>
                                      </p:to>
                                    </p:set>
                                    <p:anim calcmode="lin" valueType="num">
                                      <p:cBhvr additive="base">
                                        <p:cTn id="263" dur="500" fill="hold"/>
                                        <p:tgtEl>
                                          <p:spTgt spid="25689"/>
                                        </p:tgtEl>
                                        <p:attrNameLst>
                                          <p:attrName>ppt_x</p:attrName>
                                        </p:attrNameLst>
                                      </p:cBhvr>
                                      <p:tavLst>
                                        <p:tav tm="0">
                                          <p:val>
                                            <p:strVal val="#ppt_x"/>
                                          </p:val>
                                        </p:tav>
                                        <p:tav tm="100000">
                                          <p:val>
                                            <p:strVal val="#ppt_x"/>
                                          </p:val>
                                        </p:tav>
                                      </p:tavLst>
                                    </p:anim>
                                    <p:anim calcmode="lin" valueType="num">
                                      <p:cBhvr additive="base">
                                        <p:cTn id="264" dur="500" fill="hold"/>
                                        <p:tgtEl>
                                          <p:spTgt spid="25689"/>
                                        </p:tgtEl>
                                        <p:attrNameLst>
                                          <p:attrName>ppt_y</p:attrName>
                                        </p:attrNameLst>
                                      </p:cBhvr>
                                      <p:tavLst>
                                        <p:tav tm="0">
                                          <p:val>
                                            <p:strVal val="0-#ppt_h/2"/>
                                          </p:val>
                                        </p:tav>
                                        <p:tav tm="100000">
                                          <p:val>
                                            <p:strVal val="#ppt_y"/>
                                          </p:val>
                                        </p:tav>
                                      </p:tavLst>
                                    </p:anim>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4" fill="hold" grpId="0" nodeType="clickEffect">
                                  <p:stCondLst>
                                    <p:cond delay="0"/>
                                  </p:stCondLst>
                                  <p:childTnLst>
                                    <p:set>
                                      <p:cBhvr>
                                        <p:cTn id="268" dur="1" fill="hold">
                                          <p:stCondLst>
                                            <p:cond delay="0"/>
                                          </p:stCondLst>
                                        </p:cTn>
                                        <p:tgtEl>
                                          <p:spTgt spid="25690"/>
                                        </p:tgtEl>
                                        <p:attrNameLst>
                                          <p:attrName>style.visibility</p:attrName>
                                        </p:attrNameLst>
                                      </p:cBhvr>
                                      <p:to>
                                        <p:strVal val="visible"/>
                                      </p:to>
                                    </p:set>
                                    <p:animEffect transition="in" filter="wipe(down)">
                                      <p:cBhvr>
                                        <p:cTn id="269" dur="500"/>
                                        <p:tgtEl>
                                          <p:spTgt spid="25690"/>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2" presetClass="entr" presetSubtype="8" fill="hold" grpId="0" nodeType="clickEffect">
                                  <p:stCondLst>
                                    <p:cond delay="0"/>
                                  </p:stCondLst>
                                  <p:childTnLst>
                                    <p:set>
                                      <p:cBhvr>
                                        <p:cTn id="273" dur="1" fill="hold">
                                          <p:stCondLst>
                                            <p:cond delay="0"/>
                                          </p:stCondLst>
                                        </p:cTn>
                                        <p:tgtEl>
                                          <p:spTgt spid="25697"/>
                                        </p:tgtEl>
                                        <p:attrNameLst>
                                          <p:attrName>style.visibility</p:attrName>
                                        </p:attrNameLst>
                                      </p:cBhvr>
                                      <p:to>
                                        <p:strVal val="visible"/>
                                      </p:to>
                                    </p:set>
                                    <p:animEffect transition="in" filter="wipe(left)">
                                      <p:cBhvr>
                                        <p:cTn id="274" dur="500"/>
                                        <p:tgtEl>
                                          <p:spTgt spid="25697"/>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4" fill="hold" nodeType="clickEffect">
                                  <p:stCondLst>
                                    <p:cond delay="0"/>
                                  </p:stCondLst>
                                  <p:childTnLst>
                                    <p:set>
                                      <p:cBhvr>
                                        <p:cTn id="278" dur="1" fill="hold">
                                          <p:stCondLst>
                                            <p:cond delay="0"/>
                                          </p:stCondLst>
                                        </p:cTn>
                                        <p:tgtEl>
                                          <p:spTgt spid="25679"/>
                                        </p:tgtEl>
                                        <p:attrNameLst>
                                          <p:attrName>style.visibility</p:attrName>
                                        </p:attrNameLst>
                                      </p:cBhvr>
                                      <p:to>
                                        <p:strVal val="visible"/>
                                      </p:to>
                                    </p:set>
                                    <p:animEffect transition="in" filter="wipe(down)">
                                      <p:cBhvr>
                                        <p:cTn id="279" dur="500"/>
                                        <p:tgtEl>
                                          <p:spTgt spid="25679"/>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2" presetClass="entr" presetSubtype="4" fill="hold" nodeType="clickEffect">
                                  <p:stCondLst>
                                    <p:cond delay="0"/>
                                  </p:stCondLst>
                                  <p:childTnLst>
                                    <p:set>
                                      <p:cBhvr>
                                        <p:cTn id="283" dur="1" fill="hold">
                                          <p:stCondLst>
                                            <p:cond delay="0"/>
                                          </p:stCondLst>
                                        </p:cTn>
                                        <p:tgtEl>
                                          <p:spTgt spid="25700"/>
                                        </p:tgtEl>
                                        <p:attrNameLst>
                                          <p:attrName>style.visibility</p:attrName>
                                        </p:attrNameLst>
                                      </p:cBhvr>
                                      <p:to>
                                        <p:strVal val="visible"/>
                                      </p:to>
                                    </p:set>
                                    <p:animEffect transition="in" filter="wipe(down)">
                                      <p:cBhvr>
                                        <p:cTn id="284" dur="500"/>
                                        <p:tgtEl>
                                          <p:spTgt spid="25700"/>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2" presetClass="entr" presetSubtype="4" fill="hold" nodeType="clickEffect">
                                  <p:stCondLst>
                                    <p:cond delay="0"/>
                                  </p:stCondLst>
                                  <p:childTnLst>
                                    <p:set>
                                      <p:cBhvr>
                                        <p:cTn id="288" dur="1" fill="hold">
                                          <p:stCondLst>
                                            <p:cond delay="0"/>
                                          </p:stCondLst>
                                        </p:cTn>
                                        <p:tgtEl>
                                          <p:spTgt spid="25680"/>
                                        </p:tgtEl>
                                        <p:attrNameLst>
                                          <p:attrName>style.visibility</p:attrName>
                                        </p:attrNameLst>
                                      </p:cBhvr>
                                      <p:to>
                                        <p:strVal val="visible"/>
                                      </p:to>
                                    </p:set>
                                    <p:animEffect transition="in" filter="wipe(down)">
                                      <p:cBhvr>
                                        <p:cTn id="289" dur="500"/>
                                        <p:tgtEl>
                                          <p:spTgt spid="25680"/>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22" presetClass="entr" presetSubtype="4" fill="hold" nodeType="clickEffect">
                                  <p:stCondLst>
                                    <p:cond delay="0"/>
                                  </p:stCondLst>
                                  <p:childTnLst>
                                    <p:set>
                                      <p:cBhvr>
                                        <p:cTn id="293" dur="1" fill="hold">
                                          <p:stCondLst>
                                            <p:cond delay="0"/>
                                          </p:stCondLst>
                                        </p:cTn>
                                        <p:tgtEl>
                                          <p:spTgt spid="25699"/>
                                        </p:tgtEl>
                                        <p:attrNameLst>
                                          <p:attrName>style.visibility</p:attrName>
                                        </p:attrNameLst>
                                      </p:cBhvr>
                                      <p:to>
                                        <p:strVal val="visible"/>
                                      </p:to>
                                    </p:set>
                                    <p:animEffect transition="in" filter="wipe(down)">
                                      <p:cBhvr>
                                        <p:cTn id="294" dur="500"/>
                                        <p:tgtEl>
                                          <p:spTgt spid="25699"/>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22" presetClass="entr" presetSubtype="4" fill="hold" nodeType="clickEffect">
                                  <p:stCondLst>
                                    <p:cond delay="0"/>
                                  </p:stCondLst>
                                  <p:childTnLst>
                                    <p:set>
                                      <p:cBhvr>
                                        <p:cTn id="298" dur="1" fill="hold">
                                          <p:stCondLst>
                                            <p:cond delay="0"/>
                                          </p:stCondLst>
                                        </p:cTn>
                                        <p:tgtEl>
                                          <p:spTgt spid="25681"/>
                                        </p:tgtEl>
                                        <p:attrNameLst>
                                          <p:attrName>style.visibility</p:attrName>
                                        </p:attrNameLst>
                                      </p:cBhvr>
                                      <p:to>
                                        <p:strVal val="visible"/>
                                      </p:to>
                                    </p:set>
                                    <p:animEffect transition="in" filter="wipe(down)">
                                      <p:cBhvr>
                                        <p:cTn id="299" dur="500"/>
                                        <p:tgtEl>
                                          <p:spTgt spid="25681"/>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2" presetClass="entr" presetSubtype="4" fill="hold" nodeType="clickEffect">
                                  <p:stCondLst>
                                    <p:cond delay="0"/>
                                  </p:stCondLst>
                                  <p:childTnLst>
                                    <p:set>
                                      <p:cBhvr>
                                        <p:cTn id="303" dur="1" fill="hold">
                                          <p:stCondLst>
                                            <p:cond delay="0"/>
                                          </p:stCondLst>
                                        </p:cTn>
                                        <p:tgtEl>
                                          <p:spTgt spid="25682"/>
                                        </p:tgtEl>
                                        <p:attrNameLst>
                                          <p:attrName>style.visibility</p:attrName>
                                        </p:attrNameLst>
                                      </p:cBhvr>
                                      <p:to>
                                        <p:strVal val="visible"/>
                                      </p:to>
                                    </p:set>
                                    <p:animEffect transition="in" filter="wipe(down)">
                                      <p:cBhvr>
                                        <p:cTn id="304" dur="500"/>
                                        <p:tgtEl>
                                          <p:spTgt spid="25682"/>
                                        </p:tgtEl>
                                      </p:cBhvr>
                                    </p:animEffect>
                                  </p:childTnLst>
                                </p:cTn>
                              </p:par>
                            </p:childTnLst>
                          </p:cTn>
                        </p:par>
                      </p:childTnLst>
                    </p:cTn>
                  </p:par>
                  <p:par>
                    <p:cTn id="305" fill="hold" nodeType="clickPar">
                      <p:stCondLst>
                        <p:cond delay="indefinite"/>
                      </p:stCondLst>
                      <p:childTnLst>
                        <p:par>
                          <p:cTn id="306" fill="hold" nodeType="withGroup">
                            <p:stCondLst>
                              <p:cond delay="0"/>
                            </p:stCondLst>
                            <p:childTnLst>
                              <p:par>
                                <p:cTn id="307" presetID="22" presetClass="entr" presetSubtype="4" fill="hold" nodeType="clickEffect">
                                  <p:stCondLst>
                                    <p:cond delay="0"/>
                                  </p:stCondLst>
                                  <p:childTnLst>
                                    <p:set>
                                      <p:cBhvr>
                                        <p:cTn id="308" dur="1" fill="hold">
                                          <p:stCondLst>
                                            <p:cond delay="0"/>
                                          </p:stCondLst>
                                        </p:cTn>
                                        <p:tgtEl>
                                          <p:spTgt spid="25683"/>
                                        </p:tgtEl>
                                        <p:attrNameLst>
                                          <p:attrName>style.visibility</p:attrName>
                                        </p:attrNameLst>
                                      </p:cBhvr>
                                      <p:to>
                                        <p:strVal val="visible"/>
                                      </p:to>
                                    </p:set>
                                    <p:animEffect transition="in" filter="wipe(down)">
                                      <p:cBhvr>
                                        <p:cTn id="309" dur="500"/>
                                        <p:tgtEl>
                                          <p:spTgt spid="25683"/>
                                        </p:tgtEl>
                                      </p:cBhvr>
                                    </p:animEffec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22" presetClass="entr" presetSubtype="4" fill="hold" nodeType="clickEffect">
                                  <p:stCondLst>
                                    <p:cond delay="0"/>
                                  </p:stCondLst>
                                  <p:childTnLst>
                                    <p:set>
                                      <p:cBhvr>
                                        <p:cTn id="313" dur="1" fill="hold">
                                          <p:stCondLst>
                                            <p:cond delay="0"/>
                                          </p:stCondLst>
                                        </p:cTn>
                                        <p:tgtEl>
                                          <p:spTgt spid="25684"/>
                                        </p:tgtEl>
                                        <p:attrNameLst>
                                          <p:attrName>style.visibility</p:attrName>
                                        </p:attrNameLst>
                                      </p:cBhvr>
                                      <p:to>
                                        <p:strVal val="visible"/>
                                      </p:to>
                                    </p:set>
                                    <p:animEffect transition="in" filter="wipe(down)">
                                      <p:cBhvr>
                                        <p:cTn id="314" dur="500"/>
                                        <p:tgtEl>
                                          <p:spTgt spid="25684"/>
                                        </p:tgtEl>
                                      </p:cBhvr>
                                    </p:animEffec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22" presetClass="entr" presetSubtype="1" fill="hold" nodeType="clickEffect">
                                  <p:stCondLst>
                                    <p:cond delay="0"/>
                                  </p:stCondLst>
                                  <p:childTnLst>
                                    <p:set>
                                      <p:cBhvr>
                                        <p:cTn id="318" dur="1" fill="hold">
                                          <p:stCondLst>
                                            <p:cond delay="0"/>
                                          </p:stCondLst>
                                        </p:cTn>
                                        <p:tgtEl>
                                          <p:spTgt spid="25685"/>
                                        </p:tgtEl>
                                        <p:attrNameLst>
                                          <p:attrName>style.visibility</p:attrName>
                                        </p:attrNameLst>
                                      </p:cBhvr>
                                      <p:to>
                                        <p:strVal val="visible"/>
                                      </p:to>
                                    </p:set>
                                    <p:animEffect transition="in" filter="wipe(up)">
                                      <p:cBhvr>
                                        <p:cTn id="319" dur="500"/>
                                        <p:tgtEl>
                                          <p:spTgt spid="25685"/>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22" presetClass="entr" presetSubtype="4" fill="hold" nodeType="clickEffect">
                                  <p:stCondLst>
                                    <p:cond delay="0"/>
                                  </p:stCondLst>
                                  <p:childTnLst>
                                    <p:set>
                                      <p:cBhvr>
                                        <p:cTn id="323" dur="1" fill="hold">
                                          <p:stCondLst>
                                            <p:cond delay="0"/>
                                          </p:stCondLst>
                                        </p:cTn>
                                        <p:tgtEl>
                                          <p:spTgt spid="25686"/>
                                        </p:tgtEl>
                                        <p:attrNameLst>
                                          <p:attrName>style.visibility</p:attrName>
                                        </p:attrNameLst>
                                      </p:cBhvr>
                                      <p:to>
                                        <p:strVal val="visible"/>
                                      </p:to>
                                    </p:set>
                                    <p:animEffect transition="in" filter="wipe(down)">
                                      <p:cBhvr>
                                        <p:cTn id="324" dur="500"/>
                                        <p:tgtEl>
                                          <p:spTgt spid="25686"/>
                                        </p:tgtEl>
                                      </p:cBhvr>
                                    </p:animEffec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22" presetClass="entr" presetSubtype="4" fill="hold" nodeType="clickEffect">
                                  <p:stCondLst>
                                    <p:cond delay="0"/>
                                  </p:stCondLst>
                                  <p:childTnLst>
                                    <p:set>
                                      <p:cBhvr>
                                        <p:cTn id="328" dur="1" fill="hold">
                                          <p:stCondLst>
                                            <p:cond delay="0"/>
                                          </p:stCondLst>
                                        </p:cTn>
                                        <p:tgtEl>
                                          <p:spTgt spid="25691"/>
                                        </p:tgtEl>
                                        <p:attrNameLst>
                                          <p:attrName>style.visibility</p:attrName>
                                        </p:attrNameLst>
                                      </p:cBhvr>
                                      <p:to>
                                        <p:strVal val="visible"/>
                                      </p:to>
                                    </p:set>
                                    <p:animEffect transition="in" filter="wipe(down)">
                                      <p:cBhvr>
                                        <p:cTn id="329" dur="500"/>
                                        <p:tgtEl>
                                          <p:spTgt spid="25691"/>
                                        </p:tgtEl>
                                      </p:cBhvr>
                                    </p:animEffec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22" presetClass="entr" presetSubtype="4" fill="hold" grpId="0" nodeType="clickEffect">
                                  <p:stCondLst>
                                    <p:cond delay="0"/>
                                  </p:stCondLst>
                                  <p:childTnLst>
                                    <p:set>
                                      <p:cBhvr>
                                        <p:cTn id="333" dur="1" fill="hold">
                                          <p:stCondLst>
                                            <p:cond delay="0"/>
                                          </p:stCondLst>
                                        </p:cTn>
                                        <p:tgtEl>
                                          <p:spTgt spid="25692"/>
                                        </p:tgtEl>
                                        <p:attrNameLst>
                                          <p:attrName>style.visibility</p:attrName>
                                        </p:attrNameLst>
                                      </p:cBhvr>
                                      <p:to>
                                        <p:strVal val="visible"/>
                                      </p:to>
                                    </p:set>
                                    <p:animEffect transition="in" filter="wipe(down)">
                                      <p:cBhvr>
                                        <p:cTn id="334" dur="500"/>
                                        <p:tgtEl>
                                          <p:spTgt spid="25692"/>
                                        </p:tgtEl>
                                      </p:cBhvr>
                                    </p:animEffec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22" presetClass="entr" presetSubtype="8" fill="hold" grpId="0" nodeType="clickEffect">
                                  <p:stCondLst>
                                    <p:cond delay="0"/>
                                  </p:stCondLst>
                                  <p:childTnLst>
                                    <p:set>
                                      <p:cBhvr>
                                        <p:cTn id="338" dur="1" fill="hold">
                                          <p:stCondLst>
                                            <p:cond delay="0"/>
                                          </p:stCondLst>
                                        </p:cTn>
                                        <p:tgtEl>
                                          <p:spTgt spid="25698"/>
                                        </p:tgtEl>
                                        <p:attrNameLst>
                                          <p:attrName>style.visibility</p:attrName>
                                        </p:attrNameLst>
                                      </p:cBhvr>
                                      <p:to>
                                        <p:strVal val="visible"/>
                                      </p:to>
                                    </p:set>
                                    <p:animEffect transition="in" filter="wipe(left)">
                                      <p:cBhvr>
                                        <p:cTn id="339" dur="500"/>
                                        <p:tgtEl>
                                          <p:spTgt spid="25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p:bldP spid="25606" grpId="0"/>
      <p:bldP spid="25607" grpId="0"/>
      <p:bldP spid="25610" grpId="0"/>
      <p:bldP spid="25612" grpId="0"/>
      <p:bldP spid="25615" grpId="0"/>
      <p:bldP spid="25618" grpId="0"/>
      <p:bldP spid="25621" grpId="0"/>
      <p:bldP spid="25625" grpId="0"/>
      <p:bldP spid="25626" grpId="0"/>
      <p:bldP spid="25633" grpId="0"/>
      <p:bldP spid="25656" grpId="0"/>
      <p:bldP spid="25669" grpId="0"/>
      <p:bldP spid="25677" grpId="0"/>
      <p:bldP spid="25678" grpId="0"/>
      <p:bldP spid="25690" grpId="0"/>
      <p:bldP spid="25692" grpId="0"/>
      <p:bldP spid="25694" grpId="0"/>
      <p:bldP spid="25695" grpId="0"/>
      <p:bldP spid="25696" grpId="0"/>
      <p:bldP spid="25697" grpId="0"/>
      <p:bldP spid="25698" grpId="0"/>
      <p:bldP spid="25701" grpId="0"/>
      <p:bldP spid="257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192FC90-CE46-4188-B62F-8F29B7C80159}"/>
              </a:ext>
            </a:extLst>
          </p:cNvPr>
          <p:cNvSpPr>
            <a:spLocks noChangeArrowheads="1"/>
          </p:cNvSpPr>
          <p:nvPr/>
        </p:nvSpPr>
        <p:spPr bwMode="auto">
          <a:xfrm>
            <a:off x="5257800" y="0"/>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Oval 3">
            <a:extLst>
              <a:ext uri="{FF2B5EF4-FFF2-40B4-BE49-F238E27FC236}">
                <a16:creationId xmlns:a16="http://schemas.microsoft.com/office/drawing/2014/main" id="{F7844DF1-3AAA-43F5-97B8-633396F8E446}"/>
              </a:ext>
            </a:extLst>
          </p:cNvPr>
          <p:cNvSpPr>
            <a:spLocks noChangeArrowheads="1"/>
          </p:cNvSpPr>
          <p:nvPr/>
        </p:nvSpPr>
        <p:spPr bwMode="auto">
          <a:xfrm>
            <a:off x="7119938" y="600075"/>
            <a:ext cx="76200" cy="762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SG" altLang="en-US" sz="2000"/>
          </a:p>
        </p:txBody>
      </p:sp>
      <p:sp>
        <p:nvSpPr>
          <p:cNvPr id="29700" name="Oval 4">
            <a:extLst>
              <a:ext uri="{FF2B5EF4-FFF2-40B4-BE49-F238E27FC236}">
                <a16:creationId xmlns:a16="http://schemas.microsoft.com/office/drawing/2014/main" id="{56B04A4B-7FC0-4C0D-9AB5-B5554DB7F51C}"/>
              </a:ext>
            </a:extLst>
          </p:cNvPr>
          <p:cNvSpPr>
            <a:spLocks noChangeArrowheads="1"/>
          </p:cNvSpPr>
          <p:nvPr/>
        </p:nvSpPr>
        <p:spPr bwMode="auto">
          <a:xfrm>
            <a:off x="6296025" y="585788"/>
            <a:ext cx="76200" cy="762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Oval 5">
            <a:extLst>
              <a:ext uri="{FF2B5EF4-FFF2-40B4-BE49-F238E27FC236}">
                <a16:creationId xmlns:a16="http://schemas.microsoft.com/office/drawing/2014/main" id="{A2BB864E-16F3-47DF-A776-ED81372380F9}"/>
              </a:ext>
            </a:extLst>
          </p:cNvPr>
          <p:cNvSpPr>
            <a:spLocks noChangeArrowheads="1"/>
          </p:cNvSpPr>
          <p:nvPr/>
        </p:nvSpPr>
        <p:spPr bwMode="auto">
          <a:xfrm>
            <a:off x="7119938" y="14097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Oval 6">
            <a:extLst>
              <a:ext uri="{FF2B5EF4-FFF2-40B4-BE49-F238E27FC236}">
                <a16:creationId xmlns:a16="http://schemas.microsoft.com/office/drawing/2014/main" id="{68C8F1FE-F7A9-4326-8DD1-504FBD4720EF}"/>
              </a:ext>
            </a:extLst>
          </p:cNvPr>
          <p:cNvSpPr>
            <a:spLocks noChangeArrowheads="1"/>
          </p:cNvSpPr>
          <p:nvPr/>
        </p:nvSpPr>
        <p:spPr bwMode="auto">
          <a:xfrm>
            <a:off x="6276975" y="2243138"/>
            <a:ext cx="76200" cy="762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SG" altLang="en-US" sz="1400"/>
          </a:p>
        </p:txBody>
      </p:sp>
      <p:grpSp>
        <p:nvGrpSpPr>
          <p:cNvPr id="29703" name="Group 7">
            <a:extLst>
              <a:ext uri="{FF2B5EF4-FFF2-40B4-BE49-F238E27FC236}">
                <a16:creationId xmlns:a16="http://schemas.microsoft.com/office/drawing/2014/main" id="{85167A41-50C2-4F0C-9E3F-9FB03853F708}"/>
              </a:ext>
            </a:extLst>
          </p:cNvPr>
          <p:cNvGrpSpPr>
            <a:grpSpLocks/>
          </p:cNvGrpSpPr>
          <p:nvPr/>
        </p:nvGrpSpPr>
        <p:grpSpPr bwMode="auto">
          <a:xfrm>
            <a:off x="6324600" y="609600"/>
            <a:ext cx="838200" cy="0"/>
            <a:chOff x="3984" y="384"/>
            <a:chExt cx="528" cy="0"/>
          </a:xfrm>
        </p:grpSpPr>
        <p:sp>
          <p:nvSpPr>
            <p:cNvPr id="29704" name="Line 8">
              <a:extLst>
                <a:ext uri="{FF2B5EF4-FFF2-40B4-BE49-F238E27FC236}">
                  <a16:creationId xmlns:a16="http://schemas.microsoft.com/office/drawing/2014/main" id="{556CE747-2FEC-41CD-9944-C6111D9E4ACF}"/>
                </a:ext>
              </a:extLst>
            </p:cNvPr>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9">
              <a:extLst>
                <a:ext uri="{FF2B5EF4-FFF2-40B4-BE49-F238E27FC236}">
                  <a16:creationId xmlns:a16="http://schemas.microsoft.com/office/drawing/2014/main" id="{BBBA1DF0-EE87-4688-80FD-39B072995B13}"/>
                </a:ext>
              </a:extLst>
            </p:cNvPr>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06" name="Group 10">
            <a:extLst>
              <a:ext uri="{FF2B5EF4-FFF2-40B4-BE49-F238E27FC236}">
                <a16:creationId xmlns:a16="http://schemas.microsoft.com/office/drawing/2014/main" id="{6D723A0A-417E-4BFF-81B4-578E2091D60A}"/>
              </a:ext>
            </a:extLst>
          </p:cNvPr>
          <p:cNvGrpSpPr>
            <a:grpSpLocks/>
          </p:cNvGrpSpPr>
          <p:nvPr/>
        </p:nvGrpSpPr>
        <p:grpSpPr bwMode="auto">
          <a:xfrm rot="16200000" flipV="1">
            <a:off x="6743700" y="1028700"/>
            <a:ext cx="838200" cy="0"/>
            <a:chOff x="3984" y="384"/>
            <a:chExt cx="528" cy="0"/>
          </a:xfrm>
        </p:grpSpPr>
        <p:sp>
          <p:nvSpPr>
            <p:cNvPr id="29707" name="Line 11">
              <a:extLst>
                <a:ext uri="{FF2B5EF4-FFF2-40B4-BE49-F238E27FC236}">
                  <a16:creationId xmlns:a16="http://schemas.microsoft.com/office/drawing/2014/main" id="{EDE29A4A-A0E4-4AA6-86C7-AE549AAA8D18}"/>
                </a:ext>
              </a:extLst>
            </p:cNvPr>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12">
              <a:extLst>
                <a:ext uri="{FF2B5EF4-FFF2-40B4-BE49-F238E27FC236}">
                  <a16:creationId xmlns:a16="http://schemas.microsoft.com/office/drawing/2014/main" id="{3542BAF3-F3CF-4A50-B947-AE35C70EEB5B}"/>
                </a:ext>
              </a:extLst>
            </p:cNvPr>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09" name="Group 13">
            <a:extLst>
              <a:ext uri="{FF2B5EF4-FFF2-40B4-BE49-F238E27FC236}">
                <a16:creationId xmlns:a16="http://schemas.microsoft.com/office/drawing/2014/main" id="{F3F019A8-7D7B-45FC-AA53-5ED4DB46D8A2}"/>
              </a:ext>
            </a:extLst>
          </p:cNvPr>
          <p:cNvGrpSpPr>
            <a:grpSpLocks/>
          </p:cNvGrpSpPr>
          <p:nvPr/>
        </p:nvGrpSpPr>
        <p:grpSpPr bwMode="auto">
          <a:xfrm>
            <a:off x="6205538" y="1206500"/>
            <a:ext cx="838200" cy="1187450"/>
            <a:chOff x="3909" y="760"/>
            <a:chExt cx="528" cy="748"/>
          </a:xfrm>
        </p:grpSpPr>
        <p:sp>
          <p:nvSpPr>
            <p:cNvPr id="29710" name="Arc 14">
              <a:extLst>
                <a:ext uri="{FF2B5EF4-FFF2-40B4-BE49-F238E27FC236}">
                  <a16:creationId xmlns:a16="http://schemas.microsoft.com/office/drawing/2014/main" id="{6DA350EC-E2C7-41EC-ADC3-BC62502363FD}"/>
                </a:ext>
              </a:extLst>
            </p:cNvPr>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0"/>
                    <a:pt x="11386" y="0"/>
                  </a:cubicBezTo>
                  <a:cubicBezTo>
                    <a:pt x="19494" y="0"/>
                    <a:pt x="26919" y="4541"/>
                    <a:pt x="30613" y="11759"/>
                  </a:cubicBezTo>
                </a:path>
                <a:path w="30614" h="21600" stroke="0" extrusionOk="0">
                  <a:moveTo>
                    <a:pt x="-1" y="3244"/>
                  </a:moveTo>
                  <a:cubicBezTo>
                    <a:pt x="3418" y="1123"/>
                    <a:pt x="7362" y="0"/>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Line 15">
              <a:extLst>
                <a:ext uri="{FF2B5EF4-FFF2-40B4-BE49-F238E27FC236}">
                  <a16:creationId xmlns:a16="http://schemas.microsoft.com/office/drawing/2014/main" id="{49B49404-3F36-4C35-B651-AD3AE4671E9E}"/>
                </a:ext>
              </a:extLst>
            </p:cNvPr>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12" name="Group 16">
            <a:extLst>
              <a:ext uri="{FF2B5EF4-FFF2-40B4-BE49-F238E27FC236}">
                <a16:creationId xmlns:a16="http://schemas.microsoft.com/office/drawing/2014/main" id="{76529213-2A98-4CA8-9F29-CCA623A783D6}"/>
              </a:ext>
            </a:extLst>
          </p:cNvPr>
          <p:cNvGrpSpPr>
            <a:grpSpLocks/>
          </p:cNvGrpSpPr>
          <p:nvPr/>
        </p:nvGrpSpPr>
        <p:grpSpPr bwMode="auto">
          <a:xfrm>
            <a:off x="5715000" y="114300"/>
            <a:ext cx="2108200" cy="2543175"/>
            <a:chOff x="3600" y="72"/>
            <a:chExt cx="1328" cy="1602"/>
          </a:xfrm>
        </p:grpSpPr>
        <p:sp>
          <p:nvSpPr>
            <p:cNvPr id="29713" name="Line 17">
              <a:extLst>
                <a:ext uri="{FF2B5EF4-FFF2-40B4-BE49-F238E27FC236}">
                  <a16:creationId xmlns:a16="http://schemas.microsoft.com/office/drawing/2014/main" id="{2C8E990E-01C4-447F-AAC2-86EF63FF6DE5}"/>
                </a:ext>
              </a:extLst>
            </p:cNvPr>
            <p:cNvSpPr>
              <a:spLocks noChangeShapeType="1"/>
            </p:cNvSpPr>
            <p:nvPr/>
          </p:nvSpPr>
          <p:spPr bwMode="auto">
            <a:xfrm flipV="1">
              <a:off x="3600" y="912"/>
              <a:ext cx="1200" cy="6"/>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18">
              <a:extLst>
                <a:ext uri="{FF2B5EF4-FFF2-40B4-BE49-F238E27FC236}">
                  <a16:creationId xmlns:a16="http://schemas.microsoft.com/office/drawing/2014/main" id="{9CF8EB4B-1879-4C61-86D2-ED1987F7EC07}"/>
                </a:ext>
              </a:extLst>
            </p:cNvPr>
            <p:cNvSpPr>
              <a:spLocks noChangeShapeType="1"/>
            </p:cNvSpPr>
            <p:nvPr/>
          </p:nvSpPr>
          <p:spPr bwMode="auto">
            <a:xfrm>
              <a:off x="3984" y="186"/>
              <a:ext cx="0" cy="1488"/>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Text Box 19">
              <a:extLst>
                <a:ext uri="{FF2B5EF4-FFF2-40B4-BE49-F238E27FC236}">
                  <a16:creationId xmlns:a16="http://schemas.microsoft.com/office/drawing/2014/main" id="{312ABA9C-CE63-4D8D-999E-2F1417FB81F3}"/>
                </a:ext>
              </a:extLst>
            </p:cNvPr>
            <p:cNvSpPr txBox="1">
              <a:spLocks noChangeArrowheads="1"/>
            </p:cNvSpPr>
            <p:nvPr/>
          </p:nvSpPr>
          <p:spPr bwMode="auto">
            <a:xfrm>
              <a:off x="4656" y="75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HP</a:t>
              </a:r>
            </a:p>
          </p:txBody>
        </p:sp>
        <p:sp>
          <p:nvSpPr>
            <p:cNvPr id="29716" name="Text Box 20">
              <a:extLst>
                <a:ext uri="{FF2B5EF4-FFF2-40B4-BE49-F238E27FC236}">
                  <a16:creationId xmlns:a16="http://schemas.microsoft.com/office/drawing/2014/main" id="{61F82807-0E4C-406C-83FC-E4D06C9F46B9}"/>
                </a:ext>
              </a:extLst>
            </p:cNvPr>
            <p:cNvSpPr txBox="1">
              <a:spLocks noChangeArrowheads="1"/>
            </p:cNvSpPr>
            <p:nvPr/>
          </p:nvSpPr>
          <p:spPr bwMode="auto">
            <a:xfrm>
              <a:off x="3852" y="72"/>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VP</a:t>
              </a:r>
            </a:p>
          </p:txBody>
        </p:sp>
      </p:grpSp>
      <p:sp>
        <p:nvSpPr>
          <p:cNvPr id="29717" name="Text Box 21">
            <a:extLst>
              <a:ext uri="{FF2B5EF4-FFF2-40B4-BE49-F238E27FC236}">
                <a16:creationId xmlns:a16="http://schemas.microsoft.com/office/drawing/2014/main" id="{9D8B60A0-8FA7-40BB-98A8-114F063A5E5E}"/>
              </a:ext>
            </a:extLst>
          </p:cNvPr>
          <p:cNvSpPr txBox="1">
            <a:spLocks noChangeArrowheads="1"/>
          </p:cNvSpPr>
          <p:nvPr/>
        </p:nvSpPr>
        <p:spPr bwMode="auto">
          <a:xfrm>
            <a:off x="6286500" y="342900"/>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a:t>
            </a:r>
          </a:p>
        </p:txBody>
      </p:sp>
      <p:sp>
        <p:nvSpPr>
          <p:cNvPr id="29718" name="Text Box 22">
            <a:extLst>
              <a:ext uri="{FF2B5EF4-FFF2-40B4-BE49-F238E27FC236}">
                <a16:creationId xmlns:a16="http://schemas.microsoft.com/office/drawing/2014/main" id="{8C0ED18C-D27C-449E-B990-002879A6943A}"/>
              </a:ext>
            </a:extLst>
          </p:cNvPr>
          <p:cNvSpPr txBox="1">
            <a:spLocks noChangeArrowheads="1"/>
          </p:cNvSpPr>
          <p:nvPr/>
        </p:nvSpPr>
        <p:spPr bwMode="auto">
          <a:xfrm>
            <a:off x="6257925" y="221932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a:t>
            </a:r>
          </a:p>
        </p:txBody>
      </p:sp>
      <p:sp>
        <p:nvSpPr>
          <p:cNvPr id="29719" name="Text Box 23">
            <a:extLst>
              <a:ext uri="{FF2B5EF4-FFF2-40B4-BE49-F238E27FC236}">
                <a16:creationId xmlns:a16="http://schemas.microsoft.com/office/drawing/2014/main" id="{42F242A4-8E1C-46E5-A1BF-5EC001ED8437}"/>
              </a:ext>
            </a:extLst>
          </p:cNvPr>
          <p:cNvSpPr txBox="1">
            <a:spLocks noChangeArrowheads="1"/>
          </p:cNvSpPr>
          <p:nvPr/>
        </p:nvSpPr>
        <p:spPr bwMode="auto">
          <a:xfrm>
            <a:off x="7162800" y="457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a:t>
            </a:r>
          </a:p>
        </p:txBody>
      </p:sp>
      <p:sp>
        <p:nvSpPr>
          <p:cNvPr id="29720" name="Text Box 24">
            <a:extLst>
              <a:ext uri="{FF2B5EF4-FFF2-40B4-BE49-F238E27FC236}">
                <a16:creationId xmlns:a16="http://schemas.microsoft.com/office/drawing/2014/main" id="{C9EAE516-A9D6-4B2C-B755-E3B26B46084F}"/>
              </a:ext>
            </a:extLst>
          </p:cNvPr>
          <p:cNvSpPr txBox="1">
            <a:spLocks noChangeArrowheads="1"/>
          </p:cNvSpPr>
          <p:nvPr/>
        </p:nvSpPr>
        <p:spPr bwMode="auto">
          <a:xfrm>
            <a:off x="7391400" y="28575"/>
            <a:ext cx="14954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solidFill>
                  <a:schemeClr val="accent2"/>
                </a:solidFill>
              </a:rPr>
              <a:t>POINT A IN</a:t>
            </a:r>
          </a:p>
          <a:p>
            <a:pPr algn="ctr"/>
            <a:r>
              <a:rPr lang="en-US" altLang="en-US" sz="1400" b="1">
                <a:solidFill>
                  <a:schemeClr val="accent2"/>
                </a:solidFill>
              </a:rPr>
              <a:t>1</a:t>
            </a:r>
            <a:r>
              <a:rPr lang="en-US" altLang="en-US" sz="1400" b="1" baseline="30000">
                <a:solidFill>
                  <a:schemeClr val="accent2"/>
                </a:solidFill>
              </a:rPr>
              <a:t>ST</a:t>
            </a:r>
            <a:r>
              <a:rPr lang="en-US" altLang="en-US" sz="1400" b="1">
                <a:solidFill>
                  <a:schemeClr val="accent2"/>
                </a:solidFill>
              </a:rPr>
              <a:t> QUADRANT</a:t>
            </a:r>
          </a:p>
        </p:txBody>
      </p:sp>
      <p:grpSp>
        <p:nvGrpSpPr>
          <p:cNvPr id="29721" name="Group 25">
            <a:extLst>
              <a:ext uri="{FF2B5EF4-FFF2-40B4-BE49-F238E27FC236}">
                <a16:creationId xmlns:a16="http://schemas.microsoft.com/office/drawing/2014/main" id="{496D20DE-4007-493E-A220-AA4608E62BBD}"/>
              </a:ext>
            </a:extLst>
          </p:cNvPr>
          <p:cNvGrpSpPr>
            <a:grpSpLocks/>
          </p:cNvGrpSpPr>
          <p:nvPr/>
        </p:nvGrpSpPr>
        <p:grpSpPr bwMode="auto">
          <a:xfrm>
            <a:off x="7848600" y="1295400"/>
            <a:ext cx="1171575" cy="228600"/>
            <a:chOff x="4992" y="750"/>
            <a:chExt cx="738" cy="144"/>
          </a:xfrm>
        </p:grpSpPr>
        <p:sp>
          <p:nvSpPr>
            <p:cNvPr id="29722" name="AutoShape 26">
              <a:extLst>
                <a:ext uri="{FF2B5EF4-FFF2-40B4-BE49-F238E27FC236}">
                  <a16:creationId xmlns:a16="http://schemas.microsoft.com/office/drawing/2014/main" id="{CDADB95B-9AB8-4F43-9CDC-71DF18C09885}"/>
                </a:ext>
              </a:extLst>
            </p:cNvPr>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Text Box 27">
              <a:extLst>
                <a:ext uri="{FF2B5EF4-FFF2-40B4-BE49-F238E27FC236}">
                  <a16:creationId xmlns:a16="http://schemas.microsoft.com/office/drawing/2014/main" id="{4C7691E8-1818-469A-8D7F-42E47AA80F48}"/>
                </a:ext>
              </a:extLst>
            </p:cNvPr>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b="1"/>
                <a:t>OBSERVER</a:t>
              </a:r>
            </a:p>
          </p:txBody>
        </p:sp>
      </p:grpSp>
      <p:grpSp>
        <p:nvGrpSpPr>
          <p:cNvPr id="29724" name="Group 28">
            <a:extLst>
              <a:ext uri="{FF2B5EF4-FFF2-40B4-BE49-F238E27FC236}">
                <a16:creationId xmlns:a16="http://schemas.microsoft.com/office/drawing/2014/main" id="{2A99BBBC-2251-48A6-B85D-0AECD4762651}"/>
              </a:ext>
            </a:extLst>
          </p:cNvPr>
          <p:cNvGrpSpPr>
            <a:grpSpLocks/>
          </p:cNvGrpSpPr>
          <p:nvPr/>
        </p:nvGrpSpPr>
        <p:grpSpPr bwMode="auto">
          <a:xfrm>
            <a:off x="6315075" y="333375"/>
            <a:ext cx="1143000" cy="1114425"/>
            <a:chOff x="3978" y="210"/>
            <a:chExt cx="720" cy="702"/>
          </a:xfrm>
        </p:grpSpPr>
        <p:sp>
          <p:nvSpPr>
            <p:cNvPr id="29725" name="Line 29">
              <a:extLst>
                <a:ext uri="{FF2B5EF4-FFF2-40B4-BE49-F238E27FC236}">
                  <a16:creationId xmlns:a16="http://schemas.microsoft.com/office/drawing/2014/main" id="{F27B5D5A-EE9A-4BC6-A6C9-BCD749593759}"/>
                </a:ext>
              </a:extLst>
            </p:cNvPr>
            <p:cNvSpPr>
              <a:spLocks noChangeShapeType="1"/>
            </p:cNvSpPr>
            <p:nvPr/>
          </p:nvSpPr>
          <p:spPr bwMode="auto">
            <a:xfrm>
              <a:off x="3978" y="912"/>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6" name="Line 30">
              <a:extLst>
                <a:ext uri="{FF2B5EF4-FFF2-40B4-BE49-F238E27FC236}">
                  <a16:creationId xmlns:a16="http://schemas.microsoft.com/office/drawing/2014/main" id="{CF3F77B6-E01B-471E-A002-3C8045C23D57}"/>
                </a:ext>
              </a:extLst>
            </p:cNvPr>
            <p:cNvSpPr>
              <a:spLocks noChangeShapeType="1"/>
            </p:cNvSpPr>
            <p:nvPr/>
          </p:nvSpPr>
          <p:spPr bwMode="auto">
            <a:xfrm>
              <a:off x="3984" y="210"/>
              <a:ext cx="0" cy="70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27" name="Rectangle 31">
            <a:extLst>
              <a:ext uri="{FF2B5EF4-FFF2-40B4-BE49-F238E27FC236}">
                <a16:creationId xmlns:a16="http://schemas.microsoft.com/office/drawing/2014/main" id="{A81FD72D-000C-411D-AD27-2540B7DB8284}"/>
              </a:ext>
            </a:extLst>
          </p:cNvPr>
          <p:cNvSpPr>
            <a:spLocks noChangeArrowheads="1"/>
          </p:cNvSpPr>
          <p:nvPr/>
        </p:nvSpPr>
        <p:spPr bwMode="auto">
          <a:xfrm>
            <a:off x="1295400" y="0"/>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8" name="Line 32">
            <a:extLst>
              <a:ext uri="{FF2B5EF4-FFF2-40B4-BE49-F238E27FC236}">
                <a16:creationId xmlns:a16="http://schemas.microsoft.com/office/drawing/2014/main" id="{5B1DA9DF-5A8A-4FED-A7EF-C0B519DBAEDE}"/>
              </a:ext>
            </a:extLst>
          </p:cNvPr>
          <p:cNvSpPr>
            <a:spLocks noChangeShapeType="1"/>
          </p:cNvSpPr>
          <p:nvPr/>
        </p:nvSpPr>
        <p:spPr bwMode="auto">
          <a:xfrm>
            <a:off x="2114550" y="1862138"/>
            <a:ext cx="23622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a:extLst>
              <a:ext uri="{FF2B5EF4-FFF2-40B4-BE49-F238E27FC236}">
                <a16:creationId xmlns:a16="http://schemas.microsoft.com/office/drawing/2014/main" id="{2629AC9F-B0E4-4A71-AFB0-520AD49103E1}"/>
              </a:ext>
            </a:extLst>
          </p:cNvPr>
          <p:cNvSpPr>
            <a:spLocks noChangeShapeType="1"/>
          </p:cNvSpPr>
          <p:nvPr/>
        </p:nvSpPr>
        <p:spPr bwMode="auto">
          <a:xfrm>
            <a:off x="3509963" y="561975"/>
            <a:ext cx="0" cy="236220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Oval 34">
            <a:extLst>
              <a:ext uri="{FF2B5EF4-FFF2-40B4-BE49-F238E27FC236}">
                <a16:creationId xmlns:a16="http://schemas.microsoft.com/office/drawing/2014/main" id="{7B87FCA2-41B8-4BA4-8688-5E301CCB0F77}"/>
              </a:ext>
            </a:extLst>
          </p:cNvPr>
          <p:cNvSpPr>
            <a:spLocks noChangeArrowheads="1"/>
          </p:cNvSpPr>
          <p:nvPr/>
        </p:nvSpPr>
        <p:spPr bwMode="auto">
          <a:xfrm>
            <a:off x="2700338" y="728663"/>
            <a:ext cx="76200" cy="76200"/>
          </a:xfrm>
          <a:prstGeom prst="ellipse">
            <a:avLst/>
          </a:prstGeom>
          <a:solidFill>
            <a:srgbClr val="00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1" name="Oval 35">
            <a:extLst>
              <a:ext uri="{FF2B5EF4-FFF2-40B4-BE49-F238E27FC236}">
                <a16:creationId xmlns:a16="http://schemas.microsoft.com/office/drawing/2014/main" id="{E92C57B5-A565-4003-BFC5-44142892B7CC}"/>
              </a:ext>
            </a:extLst>
          </p:cNvPr>
          <p:cNvSpPr>
            <a:spLocks noChangeArrowheads="1"/>
          </p:cNvSpPr>
          <p:nvPr/>
        </p:nvSpPr>
        <p:spPr bwMode="auto">
          <a:xfrm>
            <a:off x="3462338" y="10572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2" name="Oval 36">
            <a:extLst>
              <a:ext uri="{FF2B5EF4-FFF2-40B4-BE49-F238E27FC236}">
                <a16:creationId xmlns:a16="http://schemas.microsoft.com/office/drawing/2014/main" id="{F9C2F5B3-DDB3-4377-81CB-5966223FAED1}"/>
              </a:ext>
            </a:extLst>
          </p:cNvPr>
          <p:cNvSpPr>
            <a:spLocks noChangeArrowheads="1"/>
          </p:cNvSpPr>
          <p:nvPr/>
        </p:nvSpPr>
        <p:spPr bwMode="auto">
          <a:xfrm>
            <a:off x="3471863" y="7334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733" name="Group 37">
            <a:extLst>
              <a:ext uri="{FF2B5EF4-FFF2-40B4-BE49-F238E27FC236}">
                <a16:creationId xmlns:a16="http://schemas.microsoft.com/office/drawing/2014/main" id="{0A59B3FC-15C7-4D5A-B572-18D7851D37A4}"/>
              </a:ext>
            </a:extLst>
          </p:cNvPr>
          <p:cNvGrpSpPr>
            <a:grpSpLocks/>
          </p:cNvGrpSpPr>
          <p:nvPr/>
        </p:nvGrpSpPr>
        <p:grpSpPr bwMode="auto">
          <a:xfrm>
            <a:off x="2038350" y="390525"/>
            <a:ext cx="1689100" cy="1543050"/>
            <a:chOff x="1440" y="-12"/>
            <a:chExt cx="1064" cy="972"/>
          </a:xfrm>
        </p:grpSpPr>
        <p:sp>
          <p:nvSpPr>
            <p:cNvPr id="29734" name="Text Box 38">
              <a:extLst>
                <a:ext uri="{FF2B5EF4-FFF2-40B4-BE49-F238E27FC236}">
                  <a16:creationId xmlns:a16="http://schemas.microsoft.com/office/drawing/2014/main" id="{264377F7-3ECA-4FDD-A195-142CB50F878D}"/>
                </a:ext>
              </a:extLst>
            </p:cNvPr>
            <p:cNvSpPr txBox="1">
              <a:spLocks noChangeArrowheads="1"/>
            </p:cNvSpPr>
            <p:nvPr/>
          </p:nvSpPr>
          <p:spPr bwMode="auto">
            <a:xfrm>
              <a:off x="2238" y="-12"/>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VP</a:t>
              </a:r>
            </a:p>
          </p:txBody>
        </p:sp>
        <p:sp>
          <p:nvSpPr>
            <p:cNvPr id="29735" name="Text Box 39">
              <a:extLst>
                <a:ext uri="{FF2B5EF4-FFF2-40B4-BE49-F238E27FC236}">
                  <a16:creationId xmlns:a16="http://schemas.microsoft.com/office/drawing/2014/main" id="{EBD01559-2AE8-4E28-908C-64A9794820C0}"/>
                </a:ext>
              </a:extLst>
            </p:cNvPr>
            <p:cNvSpPr txBox="1">
              <a:spLocks noChangeArrowheads="1"/>
            </p:cNvSpPr>
            <p:nvPr/>
          </p:nvSpPr>
          <p:spPr bwMode="auto">
            <a:xfrm>
              <a:off x="1440" y="768"/>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HP</a:t>
              </a:r>
            </a:p>
          </p:txBody>
        </p:sp>
      </p:grpSp>
      <p:grpSp>
        <p:nvGrpSpPr>
          <p:cNvPr id="29736" name="Group 40">
            <a:extLst>
              <a:ext uri="{FF2B5EF4-FFF2-40B4-BE49-F238E27FC236}">
                <a16:creationId xmlns:a16="http://schemas.microsoft.com/office/drawing/2014/main" id="{D7991A30-3EA6-468E-BC8C-6050C26A7AE1}"/>
              </a:ext>
            </a:extLst>
          </p:cNvPr>
          <p:cNvGrpSpPr>
            <a:grpSpLocks/>
          </p:cNvGrpSpPr>
          <p:nvPr/>
        </p:nvGrpSpPr>
        <p:grpSpPr bwMode="auto">
          <a:xfrm rot="16200000" flipV="1">
            <a:off x="2228850" y="1285875"/>
            <a:ext cx="1066800" cy="76200"/>
            <a:chOff x="3984" y="384"/>
            <a:chExt cx="528" cy="0"/>
          </a:xfrm>
        </p:grpSpPr>
        <p:sp>
          <p:nvSpPr>
            <p:cNvPr id="29737" name="Line 41">
              <a:extLst>
                <a:ext uri="{FF2B5EF4-FFF2-40B4-BE49-F238E27FC236}">
                  <a16:creationId xmlns:a16="http://schemas.microsoft.com/office/drawing/2014/main" id="{7C60F13B-0802-4836-A159-9CEDA7BD1C4A}"/>
                </a:ext>
              </a:extLst>
            </p:cNvPr>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8" name="Line 42">
              <a:extLst>
                <a:ext uri="{FF2B5EF4-FFF2-40B4-BE49-F238E27FC236}">
                  <a16:creationId xmlns:a16="http://schemas.microsoft.com/office/drawing/2014/main" id="{272725D0-E299-4226-BE97-52FACDF99062}"/>
                </a:ext>
              </a:extLst>
            </p:cNvPr>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39" name="Group 43">
            <a:extLst>
              <a:ext uri="{FF2B5EF4-FFF2-40B4-BE49-F238E27FC236}">
                <a16:creationId xmlns:a16="http://schemas.microsoft.com/office/drawing/2014/main" id="{4C706090-1E54-4EE9-90A2-25AEDE3B099D}"/>
              </a:ext>
            </a:extLst>
          </p:cNvPr>
          <p:cNvGrpSpPr>
            <a:grpSpLocks/>
          </p:cNvGrpSpPr>
          <p:nvPr/>
        </p:nvGrpSpPr>
        <p:grpSpPr bwMode="auto">
          <a:xfrm flipH="1" flipV="1">
            <a:off x="2841625" y="1019175"/>
            <a:ext cx="730250" cy="1035050"/>
            <a:chOff x="3909" y="760"/>
            <a:chExt cx="528" cy="748"/>
          </a:xfrm>
        </p:grpSpPr>
        <p:sp>
          <p:nvSpPr>
            <p:cNvPr id="29740" name="Arc 44">
              <a:extLst>
                <a:ext uri="{FF2B5EF4-FFF2-40B4-BE49-F238E27FC236}">
                  <a16:creationId xmlns:a16="http://schemas.microsoft.com/office/drawing/2014/main" id="{546F4D50-2CE1-4D65-BE6E-E88667DC23C8}"/>
                </a:ext>
              </a:extLst>
            </p:cNvPr>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0"/>
                    <a:pt x="11386" y="0"/>
                  </a:cubicBezTo>
                  <a:cubicBezTo>
                    <a:pt x="19494" y="0"/>
                    <a:pt x="26919" y="4541"/>
                    <a:pt x="30613" y="11759"/>
                  </a:cubicBezTo>
                </a:path>
                <a:path w="30614" h="21600" stroke="0" extrusionOk="0">
                  <a:moveTo>
                    <a:pt x="-1" y="3244"/>
                  </a:moveTo>
                  <a:cubicBezTo>
                    <a:pt x="3418" y="1123"/>
                    <a:pt x="7362" y="0"/>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1" name="Line 45">
              <a:extLst>
                <a:ext uri="{FF2B5EF4-FFF2-40B4-BE49-F238E27FC236}">
                  <a16:creationId xmlns:a16="http://schemas.microsoft.com/office/drawing/2014/main" id="{8AED18BD-4D45-49FC-8541-8654151B9C22}"/>
                </a:ext>
              </a:extLst>
            </p:cNvPr>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42" name="Group 46">
            <a:extLst>
              <a:ext uri="{FF2B5EF4-FFF2-40B4-BE49-F238E27FC236}">
                <a16:creationId xmlns:a16="http://schemas.microsoft.com/office/drawing/2014/main" id="{B63A3E3F-456A-44DD-8D6F-C2A7F7F530CE}"/>
              </a:ext>
            </a:extLst>
          </p:cNvPr>
          <p:cNvGrpSpPr>
            <a:grpSpLocks/>
          </p:cNvGrpSpPr>
          <p:nvPr/>
        </p:nvGrpSpPr>
        <p:grpSpPr bwMode="auto">
          <a:xfrm flipH="1">
            <a:off x="2676525" y="762000"/>
            <a:ext cx="838200" cy="0"/>
            <a:chOff x="3984" y="384"/>
            <a:chExt cx="528" cy="0"/>
          </a:xfrm>
        </p:grpSpPr>
        <p:sp>
          <p:nvSpPr>
            <p:cNvPr id="29743" name="Line 47">
              <a:extLst>
                <a:ext uri="{FF2B5EF4-FFF2-40B4-BE49-F238E27FC236}">
                  <a16:creationId xmlns:a16="http://schemas.microsoft.com/office/drawing/2014/main" id="{BB003D66-5BAC-43E5-9442-7F30FF1CE0F4}"/>
                </a:ext>
              </a:extLst>
            </p:cNvPr>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4" name="Line 48">
              <a:extLst>
                <a:ext uri="{FF2B5EF4-FFF2-40B4-BE49-F238E27FC236}">
                  <a16:creationId xmlns:a16="http://schemas.microsoft.com/office/drawing/2014/main" id="{E18AF675-484F-4E2A-B862-4E2079C73608}"/>
                </a:ext>
              </a:extLst>
            </p:cNvPr>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45" name="Text Box 49">
            <a:extLst>
              <a:ext uri="{FF2B5EF4-FFF2-40B4-BE49-F238E27FC236}">
                <a16:creationId xmlns:a16="http://schemas.microsoft.com/office/drawing/2014/main" id="{8473EAFE-78AD-4521-851C-C86BEF39945C}"/>
              </a:ext>
            </a:extLst>
          </p:cNvPr>
          <p:cNvSpPr txBox="1">
            <a:spLocks noChangeArrowheads="1"/>
          </p:cNvSpPr>
          <p:nvPr/>
        </p:nvSpPr>
        <p:spPr bwMode="auto">
          <a:xfrm>
            <a:off x="1371600" y="76200"/>
            <a:ext cx="15144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solidFill>
                  <a:srgbClr val="FF0066"/>
                </a:solidFill>
              </a:rPr>
              <a:t>POINT A IN</a:t>
            </a:r>
          </a:p>
          <a:p>
            <a:pPr algn="ctr"/>
            <a:r>
              <a:rPr lang="en-US" altLang="en-US" sz="1400" b="1">
                <a:solidFill>
                  <a:srgbClr val="FF0066"/>
                </a:solidFill>
              </a:rPr>
              <a:t>2</a:t>
            </a:r>
            <a:r>
              <a:rPr lang="en-US" altLang="en-US" sz="1400" b="1" baseline="30000">
                <a:solidFill>
                  <a:srgbClr val="FF0066"/>
                </a:solidFill>
              </a:rPr>
              <a:t>ND</a:t>
            </a:r>
            <a:r>
              <a:rPr lang="en-US" altLang="en-US" sz="1400" b="1">
                <a:solidFill>
                  <a:srgbClr val="FF0066"/>
                </a:solidFill>
              </a:rPr>
              <a:t> QUADRANT</a:t>
            </a:r>
          </a:p>
        </p:txBody>
      </p:sp>
      <p:grpSp>
        <p:nvGrpSpPr>
          <p:cNvPr id="29746" name="Group 50">
            <a:extLst>
              <a:ext uri="{FF2B5EF4-FFF2-40B4-BE49-F238E27FC236}">
                <a16:creationId xmlns:a16="http://schemas.microsoft.com/office/drawing/2014/main" id="{41E2699C-C094-4F39-9513-DEFC22BBDE7D}"/>
              </a:ext>
            </a:extLst>
          </p:cNvPr>
          <p:cNvGrpSpPr>
            <a:grpSpLocks/>
          </p:cNvGrpSpPr>
          <p:nvPr/>
        </p:nvGrpSpPr>
        <p:grpSpPr bwMode="auto">
          <a:xfrm>
            <a:off x="3933825" y="1743075"/>
            <a:ext cx="1171575" cy="228600"/>
            <a:chOff x="4992" y="750"/>
            <a:chExt cx="738" cy="144"/>
          </a:xfrm>
        </p:grpSpPr>
        <p:sp>
          <p:nvSpPr>
            <p:cNvPr id="29747" name="AutoShape 51">
              <a:extLst>
                <a:ext uri="{FF2B5EF4-FFF2-40B4-BE49-F238E27FC236}">
                  <a16:creationId xmlns:a16="http://schemas.microsoft.com/office/drawing/2014/main" id="{3BB30016-D39B-416B-8938-19D345943688}"/>
                </a:ext>
              </a:extLst>
            </p:cNvPr>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8" name="Text Box 52">
              <a:extLst>
                <a:ext uri="{FF2B5EF4-FFF2-40B4-BE49-F238E27FC236}">
                  <a16:creationId xmlns:a16="http://schemas.microsoft.com/office/drawing/2014/main" id="{8549D3A3-2340-4FED-BAC5-3B70FA6F9DAB}"/>
                </a:ext>
              </a:extLst>
            </p:cNvPr>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b="1"/>
                <a:t>OBSERVER</a:t>
              </a:r>
            </a:p>
          </p:txBody>
        </p:sp>
      </p:grpSp>
      <p:sp>
        <p:nvSpPr>
          <p:cNvPr id="29749" name="Text Box 53">
            <a:extLst>
              <a:ext uri="{FF2B5EF4-FFF2-40B4-BE49-F238E27FC236}">
                <a16:creationId xmlns:a16="http://schemas.microsoft.com/office/drawing/2014/main" id="{D252DE9F-E08B-4795-8F7D-4DD09E24503D}"/>
              </a:ext>
            </a:extLst>
          </p:cNvPr>
          <p:cNvSpPr txBox="1">
            <a:spLocks noChangeArrowheads="1"/>
          </p:cNvSpPr>
          <p:nvPr/>
        </p:nvSpPr>
        <p:spPr bwMode="auto">
          <a:xfrm>
            <a:off x="3486150" y="600075"/>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a:t>
            </a:r>
          </a:p>
        </p:txBody>
      </p:sp>
      <p:sp>
        <p:nvSpPr>
          <p:cNvPr id="29750" name="Text Box 54">
            <a:extLst>
              <a:ext uri="{FF2B5EF4-FFF2-40B4-BE49-F238E27FC236}">
                <a16:creationId xmlns:a16="http://schemas.microsoft.com/office/drawing/2014/main" id="{D153CB9E-7726-47DA-96E6-A1AD2495FBBF}"/>
              </a:ext>
            </a:extLst>
          </p:cNvPr>
          <p:cNvSpPr txBox="1">
            <a:spLocks noChangeArrowheads="1"/>
          </p:cNvSpPr>
          <p:nvPr/>
        </p:nvSpPr>
        <p:spPr bwMode="auto">
          <a:xfrm>
            <a:off x="3486150" y="9429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a:t>
            </a:r>
          </a:p>
        </p:txBody>
      </p:sp>
      <p:grpSp>
        <p:nvGrpSpPr>
          <p:cNvPr id="29751" name="Group 55">
            <a:extLst>
              <a:ext uri="{FF2B5EF4-FFF2-40B4-BE49-F238E27FC236}">
                <a16:creationId xmlns:a16="http://schemas.microsoft.com/office/drawing/2014/main" id="{3EAC294B-2F1B-4E94-AACA-3484890E1841}"/>
              </a:ext>
            </a:extLst>
          </p:cNvPr>
          <p:cNvGrpSpPr>
            <a:grpSpLocks/>
          </p:cNvGrpSpPr>
          <p:nvPr/>
        </p:nvGrpSpPr>
        <p:grpSpPr bwMode="auto">
          <a:xfrm>
            <a:off x="2362200" y="561975"/>
            <a:ext cx="1143000" cy="1295400"/>
            <a:chOff x="1644" y="96"/>
            <a:chExt cx="720" cy="816"/>
          </a:xfrm>
        </p:grpSpPr>
        <p:sp>
          <p:nvSpPr>
            <p:cNvPr id="29752" name="Line 56">
              <a:extLst>
                <a:ext uri="{FF2B5EF4-FFF2-40B4-BE49-F238E27FC236}">
                  <a16:creationId xmlns:a16="http://schemas.microsoft.com/office/drawing/2014/main" id="{61833F08-6EC9-452B-86A5-BFDB06A0306D}"/>
                </a:ext>
              </a:extLst>
            </p:cNvPr>
            <p:cNvSpPr>
              <a:spLocks noChangeShapeType="1"/>
            </p:cNvSpPr>
            <p:nvPr/>
          </p:nvSpPr>
          <p:spPr bwMode="auto">
            <a:xfrm>
              <a:off x="2364" y="96"/>
              <a:ext cx="0" cy="81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3" name="Line 57">
              <a:extLst>
                <a:ext uri="{FF2B5EF4-FFF2-40B4-BE49-F238E27FC236}">
                  <a16:creationId xmlns:a16="http://schemas.microsoft.com/office/drawing/2014/main" id="{4B80D343-FDC5-4618-89E1-AEE1CBEE6DE0}"/>
                </a:ext>
              </a:extLst>
            </p:cNvPr>
            <p:cNvSpPr>
              <a:spLocks noChangeShapeType="1"/>
            </p:cNvSpPr>
            <p:nvPr/>
          </p:nvSpPr>
          <p:spPr bwMode="auto">
            <a:xfrm>
              <a:off x="1644" y="912"/>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54" name="Text Box 58">
            <a:extLst>
              <a:ext uri="{FF2B5EF4-FFF2-40B4-BE49-F238E27FC236}">
                <a16:creationId xmlns:a16="http://schemas.microsoft.com/office/drawing/2014/main" id="{F20C3002-F3C4-43BD-BBFE-AF6192DCAD5F}"/>
              </a:ext>
            </a:extLst>
          </p:cNvPr>
          <p:cNvSpPr txBox="1">
            <a:spLocks noChangeArrowheads="1"/>
          </p:cNvSpPr>
          <p:nvPr/>
        </p:nvSpPr>
        <p:spPr bwMode="auto">
          <a:xfrm>
            <a:off x="2555875" y="496888"/>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a:t>
            </a:r>
          </a:p>
        </p:txBody>
      </p:sp>
      <p:sp>
        <p:nvSpPr>
          <p:cNvPr id="29755" name="Rectangle 59">
            <a:extLst>
              <a:ext uri="{FF2B5EF4-FFF2-40B4-BE49-F238E27FC236}">
                <a16:creationId xmlns:a16="http://schemas.microsoft.com/office/drawing/2014/main" id="{6C04C4F7-28B5-40E3-B818-CEE9B1B8E61E}"/>
              </a:ext>
            </a:extLst>
          </p:cNvPr>
          <p:cNvSpPr>
            <a:spLocks noChangeArrowheads="1"/>
          </p:cNvSpPr>
          <p:nvPr/>
        </p:nvSpPr>
        <p:spPr bwMode="auto">
          <a:xfrm>
            <a:off x="1295400" y="3124200"/>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756" name="Group 60">
            <a:extLst>
              <a:ext uri="{FF2B5EF4-FFF2-40B4-BE49-F238E27FC236}">
                <a16:creationId xmlns:a16="http://schemas.microsoft.com/office/drawing/2014/main" id="{0A107346-1F6F-4333-B73B-B54E889C0003}"/>
              </a:ext>
            </a:extLst>
          </p:cNvPr>
          <p:cNvGrpSpPr>
            <a:grpSpLocks/>
          </p:cNvGrpSpPr>
          <p:nvPr/>
        </p:nvGrpSpPr>
        <p:grpSpPr bwMode="auto">
          <a:xfrm>
            <a:off x="2003425" y="3238500"/>
            <a:ext cx="1952625" cy="2362200"/>
            <a:chOff x="1458" y="2064"/>
            <a:chExt cx="1230" cy="1488"/>
          </a:xfrm>
        </p:grpSpPr>
        <p:sp>
          <p:nvSpPr>
            <p:cNvPr id="29757" name="Line 61">
              <a:extLst>
                <a:ext uri="{FF2B5EF4-FFF2-40B4-BE49-F238E27FC236}">
                  <a16:creationId xmlns:a16="http://schemas.microsoft.com/office/drawing/2014/main" id="{A9E1FDCE-D57A-48B4-A433-CBFB249F7418}"/>
                </a:ext>
              </a:extLst>
            </p:cNvPr>
            <p:cNvSpPr>
              <a:spLocks noChangeShapeType="1"/>
            </p:cNvSpPr>
            <p:nvPr/>
          </p:nvSpPr>
          <p:spPr bwMode="auto">
            <a:xfrm flipH="1" flipV="1">
              <a:off x="1458" y="2832"/>
              <a:ext cx="123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8" name="Line 62">
              <a:extLst>
                <a:ext uri="{FF2B5EF4-FFF2-40B4-BE49-F238E27FC236}">
                  <a16:creationId xmlns:a16="http://schemas.microsoft.com/office/drawing/2014/main" id="{2EE8F8BF-4469-4D24-8FE0-CD2CCEC97F46}"/>
                </a:ext>
              </a:extLst>
            </p:cNvPr>
            <p:cNvSpPr>
              <a:spLocks noChangeShapeType="1"/>
            </p:cNvSpPr>
            <p:nvPr/>
          </p:nvSpPr>
          <p:spPr bwMode="auto">
            <a:xfrm flipH="1" flipV="1">
              <a:off x="2256" y="2064"/>
              <a:ext cx="0" cy="1488"/>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59" name="Oval 63">
            <a:extLst>
              <a:ext uri="{FF2B5EF4-FFF2-40B4-BE49-F238E27FC236}">
                <a16:creationId xmlns:a16="http://schemas.microsoft.com/office/drawing/2014/main" id="{5AA9A512-64A3-4647-AA6B-BE42BD8B23EA}"/>
              </a:ext>
            </a:extLst>
          </p:cNvPr>
          <p:cNvSpPr>
            <a:spLocks noChangeArrowheads="1"/>
          </p:cNvSpPr>
          <p:nvPr/>
        </p:nvSpPr>
        <p:spPr bwMode="auto">
          <a:xfrm flipH="1" flipV="1">
            <a:off x="2427288" y="52197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60" name="Oval 64">
            <a:extLst>
              <a:ext uri="{FF2B5EF4-FFF2-40B4-BE49-F238E27FC236}">
                <a16:creationId xmlns:a16="http://schemas.microsoft.com/office/drawing/2014/main" id="{EA47272B-C6D3-4368-AC7F-CB5D661E5658}"/>
              </a:ext>
            </a:extLst>
          </p:cNvPr>
          <p:cNvSpPr>
            <a:spLocks noChangeArrowheads="1"/>
          </p:cNvSpPr>
          <p:nvPr/>
        </p:nvSpPr>
        <p:spPr bwMode="auto">
          <a:xfrm flipH="1" flipV="1">
            <a:off x="3232150" y="52244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61" name="Oval 65">
            <a:extLst>
              <a:ext uri="{FF2B5EF4-FFF2-40B4-BE49-F238E27FC236}">
                <a16:creationId xmlns:a16="http://schemas.microsoft.com/office/drawing/2014/main" id="{45793F0D-C8C6-4DE9-B5D1-A4CA6D6F1643}"/>
              </a:ext>
            </a:extLst>
          </p:cNvPr>
          <p:cNvSpPr>
            <a:spLocks noChangeArrowheads="1"/>
          </p:cNvSpPr>
          <p:nvPr/>
        </p:nvSpPr>
        <p:spPr bwMode="auto">
          <a:xfrm flipH="1" flipV="1">
            <a:off x="2436813" y="44291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62" name="Oval 66">
            <a:extLst>
              <a:ext uri="{FF2B5EF4-FFF2-40B4-BE49-F238E27FC236}">
                <a16:creationId xmlns:a16="http://schemas.microsoft.com/office/drawing/2014/main" id="{1CFE12B9-7F70-4B9F-9F68-3E92F1825DA4}"/>
              </a:ext>
            </a:extLst>
          </p:cNvPr>
          <p:cNvSpPr>
            <a:spLocks noChangeArrowheads="1"/>
          </p:cNvSpPr>
          <p:nvPr/>
        </p:nvSpPr>
        <p:spPr bwMode="auto">
          <a:xfrm flipH="1" flipV="1">
            <a:off x="3232150" y="35766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763" name="Group 67">
            <a:extLst>
              <a:ext uri="{FF2B5EF4-FFF2-40B4-BE49-F238E27FC236}">
                <a16:creationId xmlns:a16="http://schemas.microsoft.com/office/drawing/2014/main" id="{30D3D698-88D2-4EAC-86B8-CCFE9809E9DE}"/>
              </a:ext>
            </a:extLst>
          </p:cNvPr>
          <p:cNvGrpSpPr>
            <a:grpSpLocks/>
          </p:cNvGrpSpPr>
          <p:nvPr/>
        </p:nvGrpSpPr>
        <p:grpSpPr bwMode="auto">
          <a:xfrm>
            <a:off x="4003675" y="4352925"/>
            <a:ext cx="1171575" cy="228600"/>
            <a:chOff x="4992" y="750"/>
            <a:chExt cx="738" cy="144"/>
          </a:xfrm>
        </p:grpSpPr>
        <p:sp>
          <p:nvSpPr>
            <p:cNvPr id="29764" name="AutoShape 68">
              <a:extLst>
                <a:ext uri="{FF2B5EF4-FFF2-40B4-BE49-F238E27FC236}">
                  <a16:creationId xmlns:a16="http://schemas.microsoft.com/office/drawing/2014/main" id="{7B824169-EDCF-4ED7-B823-E8C27881F04B}"/>
                </a:ext>
              </a:extLst>
            </p:cNvPr>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65" name="Text Box 69">
              <a:extLst>
                <a:ext uri="{FF2B5EF4-FFF2-40B4-BE49-F238E27FC236}">
                  <a16:creationId xmlns:a16="http://schemas.microsoft.com/office/drawing/2014/main" id="{37A6EAB0-FF73-4722-91D5-92DC0C72BE3C}"/>
                </a:ext>
              </a:extLst>
            </p:cNvPr>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b="1"/>
                <a:t>OBSERVER</a:t>
              </a:r>
            </a:p>
          </p:txBody>
        </p:sp>
      </p:grpSp>
      <p:grpSp>
        <p:nvGrpSpPr>
          <p:cNvPr id="29766" name="Group 70">
            <a:extLst>
              <a:ext uri="{FF2B5EF4-FFF2-40B4-BE49-F238E27FC236}">
                <a16:creationId xmlns:a16="http://schemas.microsoft.com/office/drawing/2014/main" id="{93175055-8E72-4EA6-AE6E-B9BDA5AC7EDC}"/>
              </a:ext>
            </a:extLst>
          </p:cNvPr>
          <p:cNvGrpSpPr>
            <a:grpSpLocks/>
          </p:cNvGrpSpPr>
          <p:nvPr/>
        </p:nvGrpSpPr>
        <p:grpSpPr bwMode="auto">
          <a:xfrm flipH="1" flipV="1">
            <a:off x="2584450" y="3543300"/>
            <a:ext cx="730250" cy="1035050"/>
            <a:chOff x="3909" y="760"/>
            <a:chExt cx="528" cy="748"/>
          </a:xfrm>
        </p:grpSpPr>
        <p:sp>
          <p:nvSpPr>
            <p:cNvPr id="29767" name="Arc 71">
              <a:extLst>
                <a:ext uri="{FF2B5EF4-FFF2-40B4-BE49-F238E27FC236}">
                  <a16:creationId xmlns:a16="http://schemas.microsoft.com/office/drawing/2014/main" id="{38C2510F-D1C1-4E6F-BE29-3BAA5F153678}"/>
                </a:ext>
              </a:extLst>
            </p:cNvPr>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0"/>
                    <a:pt x="11386" y="0"/>
                  </a:cubicBezTo>
                  <a:cubicBezTo>
                    <a:pt x="19494" y="0"/>
                    <a:pt x="26919" y="4541"/>
                    <a:pt x="30613" y="11759"/>
                  </a:cubicBezTo>
                </a:path>
                <a:path w="30614" h="21600" stroke="0" extrusionOk="0">
                  <a:moveTo>
                    <a:pt x="-1" y="3244"/>
                  </a:moveTo>
                  <a:cubicBezTo>
                    <a:pt x="3418" y="1123"/>
                    <a:pt x="7362" y="0"/>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68" name="Line 72">
              <a:extLst>
                <a:ext uri="{FF2B5EF4-FFF2-40B4-BE49-F238E27FC236}">
                  <a16:creationId xmlns:a16="http://schemas.microsoft.com/office/drawing/2014/main" id="{3A30DF6B-E5CB-4093-8914-8B9BC4A9FDCF}"/>
                </a:ext>
              </a:extLst>
            </p:cNvPr>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69" name="Group 73">
            <a:extLst>
              <a:ext uri="{FF2B5EF4-FFF2-40B4-BE49-F238E27FC236}">
                <a16:creationId xmlns:a16="http://schemas.microsoft.com/office/drawing/2014/main" id="{FEBA3573-99D9-4CEB-BBCF-2E814D7C38E7}"/>
              </a:ext>
            </a:extLst>
          </p:cNvPr>
          <p:cNvGrpSpPr>
            <a:grpSpLocks/>
          </p:cNvGrpSpPr>
          <p:nvPr/>
        </p:nvGrpSpPr>
        <p:grpSpPr bwMode="auto">
          <a:xfrm rot="5400000">
            <a:off x="2024857" y="4782343"/>
            <a:ext cx="838200" cy="74613"/>
            <a:chOff x="3984" y="384"/>
            <a:chExt cx="528" cy="0"/>
          </a:xfrm>
        </p:grpSpPr>
        <p:sp>
          <p:nvSpPr>
            <p:cNvPr id="29770" name="Line 74">
              <a:extLst>
                <a:ext uri="{FF2B5EF4-FFF2-40B4-BE49-F238E27FC236}">
                  <a16:creationId xmlns:a16="http://schemas.microsoft.com/office/drawing/2014/main" id="{05F4EED0-AE1B-4359-B68F-476EC50B30D0}"/>
                </a:ext>
              </a:extLst>
            </p:cNvPr>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1" name="Line 75">
              <a:extLst>
                <a:ext uri="{FF2B5EF4-FFF2-40B4-BE49-F238E27FC236}">
                  <a16:creationId xmlns:a16="http://schemas.microsoft.com/office/drawing/2014/main" id="{2FAF042D-6901-4B3D-9E5C-9951E0FB44CF}"/>
                </a:ext>
              </a:extLst>
            </p:cNvPr>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72" name="Group 76">
            <a:extLst>
              <a:ext uri="{FF2B5EF4-FFF2-40B4-BE49-F238E27FC236}">
                <a16:creationId xmlns:a16="http://schemas.microsoft.com/office/drawing/2014/main" id="{21B8135C-7604-4DFA-A01A-420A84F356EF}"/>
              </a:ext>
            </a:extLst>
          </p:cNvPr>
          <p:cNvGrpSpPr>
            <a:grpSpLocks/>
          </p:cNvGrpSpPr>
          <p:nvPr/>
        </p:nvGrpSpPr>
        <p:grpSpPr bwMode="auto">
          <a:xfrm flipH="1">
            <a:off x="2470150" y="5267325"/>
            <a:ext cx="838200" cy="0"/>
            <a:chOff x="3984" y="384"/>
            <a:chExt cx="528" cy="0"/>
          </a:xfrm>
        </p:grpSpPr>
        <p:sp>
          <p:nvSpPr>
            <p:cNvPr id="29773" name="Line 77">
              <a:extLst>
                <a:ext uri="{FF2B5EF4-FFF2-40B4-BE49-F238E27FC236}">
                  <a16:creationId xmlns:a16="http://schemas.microsoft.com/office/drawing/2014/main" id="{6B8EF2F9-1C2E-4E36-BA52-FCE432E65FA8}"/>
                </a:ext>
              </a:extLst>
            </p:cNvPr>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4" name="Line 78">
              <a:extLst>
                <a:ext uri="{FF2B5EF4-FFF2-40B4-BE49-F238E27FC236}">
                  <a16:creationId xmlns:a16="http://schemas.microsoft.com/office/drawing/2014/main" id="{C1BEFA6D-AE52-488F-BFCB-3353C9993AD0}"/>
                </a:ext>
              </a:extLst>
            </p:cNvPr>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75" name="Text Box 79">
            <a:extLst>
              <a:ext uri="{FF2B5EF4-FFF2-40B4-BE49-F238E27FC236}">
                <a16:creationId xmlns:a16="http://schemas.microsoft.com/office/drawing/2014/main" id="{30428411-C66E-4F69-9FBD-232F28241765}"/>
              </a:ext>
            </a:extLst>
          </p:cNvPr>
          <p:cNvSpPr txBox="1">
            <a:spLocks noChangeArrowheads="1"/>
          </p:cNvSpPr>
          <p:nvPr/>
        </p:nvSpPr>
        <p:spPr bwMode="auto">
          <a:xfrm>
            <a:off x="3270250" y="34671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chemeClr val="accent2"/>
                </a:solidFill>
              </a:rPr>
              <a:t>a</a:t>
            </a:r>
          </a:p>
        </p:txBody>
      </p:sp>
      <p:sp>
        <p:nvSpPr>
          <p:cNvPr id="29776" name="Text Box 80">
            <a:extLst>
              <a:ext uri="{FF2B5EF4-FFF2-40B4-BE49-F238E27FC236}">
                <a16:creationId xmlns:a16="http://schemas.microsoft.com/office/drawing/2014/main" id="{076822D0-5D0B-4356-BFA6-9F26666A0E1D}"/>
              </a:ext>
            </a:extLst>
          </p:cNvPr>
          <p:cNvSpPr txBox="1">
            <a:spLocks noChangeArrowheads="1"/>
          </p:cNvSpPr>
          <p:nvPr/>
        </p:nvSpPr>
        <p:spPr bwMode="auto">
          <a:xfrm>
            <a:off x="3270250" y="5086350"/>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chemeClr val="accent2"/>
                </a:solidFill>
              </a:rPr>
              <a:t>a’</a:t>
            </a:r>
          </a:p>
        </p:txBody>
      </p:sp>
      <p:sp>
        <p:nvSpPr>
          <p:cNvPr id="29777" name="Text Box 81">
            <a:extLst>
              <a:ext uri="{FF2B5EF4-FFF2-40B4-BE49-F238E27FC236}">
                <a16:creationId xmlns:a16="http://schemas.microsoft.com/office/drawing/2014/main" id="{0B9FED27-9F17-42F6-9A8C-7533B0723C70}"/>
              </a:ext>
            </a:extLst>
          </p:cNvPr>
          <p:cNvSpPr txBox="1">
            <a:spLocks noChangeArrowheads="1"/>
          </p:cNvSpPr>
          <p:nvPr/>
        </p:nvSpPr>
        <p:spPr bwMode="auto">
          <a:xfrm>
            <a:off x="3863975" y="34020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SG" altLang="en-US" sz="1400"/>
          </a:p>
        </p:txBody>
      </p:sp>
      <p:sp>
        <p:nvSpPr>
          <p:cNvPr id="29778" name="Text Box 82">
            <a:extLst>
              <a:ext uri="{FF2B5EF4-FFF2-40B4-BE49-F238E27FC236}">
                <a16:creationId xmlns:a16="http://schemas.microsoft.com/office/drawing/2014/main" id="{8C18AE39-659B-45DF-9350-EF048329174B}"/>
              </a:ext>
            </a:extLst>
          </p:cNvPr>
          <p:cNvSpPr txBox="1">
            <a:spLocks noChangeArrowheads="1"/>
          </p:cNvSpPr>
          <p:nvPr/>
        </p:nvSpPr>
        <p:spPr bwMode="auto">
          <a:xfrm>
            <a:off x="1401763" y="5451475"/>
            <a:ext cx="15636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solidFill>
                  <a:schemeClr val="accent2"/>
                </a:solidFill>
              </a:rPr>
              <a:t>POINT A IN</a:t>
            </a:r>
          </a:p>
          <a:p>
            <a:pPr algn="ctr"/>
            <a:r>
              <a:rPr lang="en-US" altLang="en-US" sz="1400" b="1">
                <a:solidFill>
                  <a:schemeClr val="accent2"/>
                </a:solidFill>
              </a:rPr>
              <a:t>3</a:t>
            </a:r>
            <a:r>
              <a:rPr lang="en-US" altLang="en-US" sz="1400" b="1" baseline="30000">
                <a:solidFill>
                  <a:schemeClr val="accent2"/>
                </a:solidFill>
              </a:rPr>
              <a:t>RD</a:t>
            </a:r>
            <a:r>
              <a:rPr lang="en-US" altLang="en-US" sz="1400" b="1">
                <a:solidFill>
                  <a:schemeClr val="accent2"/>
                </a:solidFill>
              </a:rPr>
              <a:t>  QUADRANT</a:t>
            </a:r>
          </a:p>
        </p:txBody>
      </p:sp>
      <p:grpSp>
        <p:nvGrpSpPr>
          <p:cNvPr id="29779" name="Group 83">
            <a:extLst>
              <a:ext uri="{FF2B5EF4-FFF2-40B4-BE49-F238E27FC236}">
                <a16:creationId xmlns:a16="http://schemas.microsoft.com/office/drawing/2014/main" id="{2267855D-8D0D-472A-A4D5-9E4CB288E866}"/>
              </a:ext>
            </a:extLst>
          </p:cNvPr>
          <p:cNvGrpSpPr>
            <a:grpSpLocks/>
          </p:cNvGrpSpPr>
          <p:nvPr/>
        </p:nvGrpSpPr>
        <p:grpSpPr bwMode="auto">
          <a:xfrm>
            <a:off x="2127250" y="4438650"/>
            <a:ext cx="1143000" cy="1447800"/>
            <a:chOff x="1536" y="2820"/>
            <a:chExt cx="720" cy="912"/>
          </a:xfrm>
        </p:grpSpPr>
        <p:sp>
          <p:nvSpPr>
            <p:cNvPr id="29780" name="Line 84">
              <a:extLst>
                <a:ext uri="{FF2B5EF4-FFF2-40B4-BE49-F238E27FC236}">
                  <a16:creationId xmlns:a16="http://schemas.microsoft.com/office/drawing/2014/main" id="{CEBEDA8C-E4A9-4AE8-90F6-55A1244FDFA5}"/>
                </a:ext>
              </a:extLst>
            </p:cNvPr>
            <p:cNvSpPr>
              <a:spLocks noChangeShapeType="1"/>
            </p:cNvSpPr>
            <p:nvPr/>
          </p:nvSpPr>
          <p:spPr bwMode="auto">
            <a:xfrm>
              <a:off x="1536" y="2832"/>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81" name="Line 85">
              <a:extLst>
                <a:ext uri="{FF2B5EF4-FFF2-40B4-BE49-F238E27FC236}">
                  <a16:creationId xmlns:a16="http://schemas.microsoft.com/office/drawing/2014/main" id="{CAAD9A4E-1ADF-4312-83F0-42C85430AA94}"/>
                </a:ext>
              </a:extLst>
            </p:cNvPr>
            <p:cNvSpPr>
              <a:spLocks noChangeShapeType="1"/>
            </p:cNvSpPr>
            <p:nvPr/>
          </p:nvSpPr>
          <p:spPr bwMode="auto">
            <a:xfrm>
              <a:off x="2256" y="2820"/>
              <a:ext cx="0" cy="91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82" name="Group 86">
            <a:extLst>
              <a:ext uri="{FF2B5EF4-FFF2-40B4-BE49-F238E27FC236}">
                <a16:creationId xmlns:a16="http://schemas.microsoft.com/office/drawing/2014/main" id="{90698616-2AE5-41FD-B9C0-0D154B81E19C}"/>
              </a:ext>
            </a:extLst>
          </p:cNvPr>
          <p:cNvGrpSpPr>
            <a:grpSpLocks/>
          </p:cNvGrpSpPr>
          <p:nvPr/>
        </p:nvGrpSpPr>
        <p:grpSpPr bwMode="auto">
          <a:xfrm>
            <a:off x="1898650" y="4210050"/>
            <a:ext cx="1574800" cy="1866900"/>
            <a:chOff x="1392" y="2676"/>
            <a:chExt cx="992" cy="1176"/>
          </a:xfrm>
        </p:grpSpPr>
        <p:sp>
          <p:nvSpPr>
            <p:cNvPr id="29783" name="Text Box 87">
              <a:extLst>
                <a:ext uri="{FF2B5EF4-FFF2-40B4-BE49-F238E27FC236}">
                  <a16:creationId xmlns:a16="http://schemas.microsoft.com/office/drawing/2014/main" id="{8CA58F21-1B3E-4254-B90C-098123E8FC79}"/>
                </a:ext>
              </a:extLst>
            </p:cNvPr>
            <p:cNvSpPr txBox="1">
              <a:spLocks noChangeArrowheads="1"/>
            </p:cNvSpPr>
            <p:nvPr/>
          </p:nvSpPr>
          <p:spPr bwMode="auto">
            <a:xfrm>
              <a:off x="1392" y="267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HP</a:t>
              </a:r>
            </a:p>
          </p:txBody>
        </p:sp>
        <p:sp>
          <p:nvSpPr>
            <p:cNvPr id="29784" name="Text Box 88">
              <a:extLst>
                <a:ext uri="{FF2B5EF4-FFF2-40B4-BE49-F238E27FC236}">
                  <a16:creationId xmlns:a16="http://schemas.microsoft.com/office/drawing/2014/main" id="{87FBCB98-9B4F-4B87-9852-290A846F4D2E}"/>
                </a:ext>
              </a:extLst>
            </p:cNvPr>
            <p:cNvSpPr txBox="1">
              <a:spLocks noChangeArrowheads="1"/>
            </p:cNvSpPr>
            <p:nvPr/>
          </p:nvSpPr>
          <p:spPr bwMode="auto">
            <a:xfrm>
              <a:off x="2118" y="3660"/>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VP</a:t>
              </a:r>
            </a:p>
          </p:txBody>
        </p:sp>
      </p:grpSp>
      <p:sp>
        <p:nvSpPr>
          <p:cNvPr id="29785" name="Text Box 89">
            <a:extLst>
              <a:ext uri="{FF2B5EF4-FFF2-40B4-BE49-F238E27FC236}">
                <a16:creationId xmlns:a16="http://schemas.microsoft.com/office/drawing/2014/main" id="{FADEDBB3-50BE-430A-887B-4C4D80A4A283}"/>
              </a:ext>
            </a:extLst>
          </p:cNvPr>
          <p:cNvSpPr txBox="1">
            <a:spLocks noChangeArrowheads="1"/>
          </p:cNvSpPr>
          <p:nvPr/>
        </p:nvSpPr>
        <p:spPr bwMode="auto">
          <a:xfrm>
            <a:off x="2384425" y="522922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a:t>
            </a:r>
          </a:p>
        </p:txBody>
      </p:sp>
      <p:sp>
        <p:nvSpPr>
          <p:cNvPr id="29786" name="Rectangle 90">
            <a:extLst>
              <a:ext uri="{FF2B5EF4-FFF2-40B4-BE49-F238E27FC236}">
                <a16:creationId xmlns:a16="http://schemas.microsoft.com/office/drawing/2014/main" id="{9F0C9E09-ED02-41B9-BE67-5C8512811356}"/>
              </a:ext>
            </a:extLst>
          </p:cNvPr>
          <p:cNvSpPr>
            <a:spLocks noChangeArrowheads="1"/>
          </p:cNvSpPr>
          <p:nvPr/>
        </p:nvSpPr>
        <p:spPr bwMode="auto">
          <a:xfrm>
            <a:off x="5257800" y="3124200"/>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787" name="Group 91">
            <a:extLst>
              <a:ext uri="{FF2B5EF4-FFF2-40B4-BE49-F238E27FC236}">
                <a16:creationId xmlns:a16="http://schemas.microsoft.com/office/drawing/2014/main" id="{496F73C7-E2C4-4E97-B12E-C1AE3785BC44}"/>
              </a:ext>
            </a:extLst>
          </p:cNvPr>
          <p:cNvGrpSpPr>
            <a:grpSpLocks/>
          </p:cNvGrpSpPr>
          <p:nvPr/>
        </p:nvGrpSpPr>
        <p:grpSpPr bwMode="auto">
          <a:xfrm>
            <a:off x="5829300" y="3390900"/>
            <a:ext cx="1828800" cy="2362200"/>
            <a:chOff x="3744" y="2244"/>
            <a:chExt cx="1152" cy="1488"/>
          </a:xfrm>
        </p:grpSpPr>
        <p:sp>
          <p:nvSpPr>
            <p:cNvPr id="29788" name="Line 92">
              <a:extLst>
                <a:ext uri="{FF2B5EF4-FFF2-40B4-BE49-F238E27FC236}">
                  <a16:creationId xmlns:a16="http://schemas.microsoft.com/office/drawing/2014/main" id="{921D2538-D8D2-41AA-8BB5-2E0C2F020B08}"/>
                </a:ext>
              </a:extLst>
            </p:cNvPr>
            <p:cNvSpPr>
              <a:spLocks noChangeShapeType="1"/>
            </p:cNvSpPr>
            <p:nvPr/>
          </p:nvSpPr>
          <p:spPr bwMode="auto">
            <a:xfrm flipH="1" flipV="1">
              <a:off x="3744" y="2850"/>
              <a:ext cx="1152"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89" name="Line 93">
              <a:extLst>
                <a:ext uri="{FF2B5EF4-FFF2-40B4-BE49-F238E27FC236}">
                  <a16:creationId xmlns:a16="http://schemas.microsoft.com/office/drawing/2014/main" id="{53D46241-8791-4BAB-BC1E-F18C17588B28}"/>
                </a:ext>
              </a:extLst>
            </p:cNvPr>
            <p:cNvSpPr>
              <a:spLocks noChangeShapeType="1"/>
            </p:cNvSpPr>
            <p:nvPr/>
          </p:nvSpPr>
          <p:spPr bwMode="auto">
            <a:xfrm flipH="1" flipV="1">
              <a:off x="4164" y="2244"/>
              <a:ext cx="0" cy="1488"/>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90" name="Oval 94">
            <a:extLst>
              <a:ext uri="{FF2B5EF4-FFF2-40B4-BE49-F238E27FC236}">
                <a16:creationId xmlns:a16="http://schemas.microsoft.com/office/drawing/2014/main" id="{79464A68-5731-499A-88A9-FC58B2883C77}"/>
              </a:ext>
            </a:extLst>
          </p:cNvPr>
          <p:cNvSpPr>
            <a:spLocks noChangeArrowheads="1"/>
          </p:cNvSpPr>
          <p:nvPr/>
        </p:nvSpPr>
        <p:spPr bwMode="auto">
          <a:xfrm flipH="1" flipV="1">
            <a:off x="7196138" y="54197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1" name="Oval 95">
            <a:extLst>
              <a:ext uri="{FF2B5EF4-FFF2-40B4-BE49-F238E27FC236}">
                <a16:creationId xmlns:a16="http://schemas.microsoft.com/office/drawing/2014/main" id="{4A53B3CF-4BA1-42E9-8C8C-DFFEBF6C9C08}"/>
              </a:ext>
            </a:extLst>
          </p:cNvPr>
          <p:cNvSpPr>
            <a:spLocks noChangeArrowheads="1"/>
          </p:cNvSpPr>
          <p:nvPr/>
        </p:nvSpPr>
        <p:spPr bwMode="auto">
          <a:xfrm flipH="1" flipV="1">
            <a:off x="6443663" y="504348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2" name="Oval 96">
            <a:extLst>
              <a:ext uri="{FF2B5EF4-FFF2-40B4-BE49-F238E27FC236}">
                <a16:creationId xmlns:a16="http://schemas.microsoft.com/office/drawing/2014/main" id="{8F2745F8-9434-4A64-BB31-D933959A6AE4}"/>
              </a:ext>
            </a:extLst>
          </p:cNvPr>
          <p:cNvSpPr>
            <a:spLocks noChangeArrowheads="1"/>
          </p:cNvSpPr>
          <p:nvPr/>
        </p:nvSpPr>
        <p:spPr bwMode="auto">
          <a:xfrm flipH="1" flipV="1">
            <a:off x="6443663" y="542448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793" name="Group 97">
            <a:extLst>
              <a:ext uri="{FF2B5EF4-FFF2-40B4-BE49-F238E27FC236}">
                <a16:creationId xmlns:a16="http://schemas.microsoft.com/office/drawing/2014/main" id="{ECC78E9F-14AF-48FE-9B18-26A207B8B20F}"/>
              </a:ext>
            </a:extLst>
          </p:cNvPr>
          <p:cNvGrpSpPr>
            <a:grpSpLocks/>
          </p:cNvGrpSpPr>
          <p:nvPr/>
        </p:nvGrpSpPr>
        <p:grpSpPr bwMode="auto">
          <a:xfrm>
            <a:off x="7677150" y="4238625"/>
            <a:ext cx="1171575" cy="228600"/>
            <a:chOff x="4992" y="750"/>
            <a:chExt cx="738" cy="144"/>
          </a:xfrm>
        </p:grpSpPr>
        <p:sp>
          <p:nvSpPr>
            <p:cNvPr id="29794" name="AutoShape 98">
              <a:extLst>
                <a:ext uri="{FF2B5EF4-FFF2-40B4-BE49-F238E27FC236}">
                  <a16:creationId xmlns:a16="http://schemas.microsoft.com/office/drawing/2014/main" id="{0AD8571A-3BD2-41ED-9676-E465E68B138C}"/>
                </a:ext>
              </a:extLst>
            </p:cNvPr>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5" name="Text Box 99">
              <a:extLst>
                <a:ext uri="{FF2B5EF4-FFF2-40B4-BE49-F238E27FC236}">
                  <a16:creationId xmlns:a16="http://schemas.microsoft.com/office/drawing/2014/main" id="{840F2CE6-FDEE-4F06-9849-BCD012817040}"/>
                </a:ext>
              </a:extLst>
            </p:cNvPr>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b="1"/>
                <a:t>OBSERVER</a:t>
              </a:r>
            </a:p>
          </p:txBody>
        </p:sp>
      </p:grpSp>
      <p:sp>
        <p:nvSpPr>
          <p:cNvPr id="29796" name="Text Box 100">
            <a:extLst>
              <a:ext uri="{FF2B5EF4-FFF2-40B4-BE49-F238E27FC236}">
                <a16:creationId xmlns:a16="http://schemas.microsoft.com/office/drawing/2014/main" id="{F41ACD74-10D5-435D-82EC-34A15C2674D2}"/>
              </a:ext>
            </a:extLst>
          </p:cNvPr>
          <p:cNvSpPr txBox="1">
            <a:spLocks noChangeArrowheads="1"/>
          </p:cNvSpPr>
          <p:nvPr/>
        </p:nvSpPr>
        <p:spPr bwMode="auto">
          <a:xfrm>
            <a:off x="6210300" y="493395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0066"/>
                </a:solidFill>
              </a:rPr>
              <a:t>a</a:t>
            </a:r>
          </a:p>
        </p:txBody>
      </p:sp>
      <p:sp>
        <p:nvSpPr>
          <p:cNvPr id="29797" name="Text Box 101">
            <a:extLst>
              <a:ext uri="{FF2B5EF4-FFF2-40B4-BE49-F238E27FC236}">
                <a16:creationId xmlns:a16="http://schemas.microsoft.com/office/drawing/2014/main" id="{F908DDE7-1963-4A64-93A3-3F270E510582}"/>
              </a:ext>
            </a:extLst>
          </p:cNvPr>
          <p:cNvSpPr txBox="1">
            <a:spLocks noChangeArrowheads="1"/>
          </p:cNvSpPr>
          <p:nvPr/>
        </p:nvSpPr>
        <p:spPr bwMode="auto">
          <a:xfrm>
            <a:off x="6210300" y="5314950"/>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0066"/>
                </a:solidFill>
              </a:rPr>
              <a:t>a’</a:t>
            </a:r>
          </a:p>
        </p:txBody>
      </p:sp>
      <p:grpSp>
        <p:nvGrpSpPr>
          <p:cNvPr id="29798" name="Group 102">
            <a:extLst>
              <a:ext uri="{FF2B5EF4-FFF2-40B4-BE49-F238E27FC236}">
                <a16:creationId xmlns:a16="http://schemas.microsoft.com/office/drawing/2014/main" id="{152C10BE-A3AA-456D-8AE7-3FAEDB65ADEA}"/>
              </a:ext>
            </a:extLst>
          </p:cNvPr>
          <p:cNvGrpSpPr>
            <a:grpSpLocks/>
          </p:cNvGrpSpPr>
          <p:nvPr/>
        </p:nvGrpSpPr>
        <p:grpSpPr bwMode="auto">
          <a:xfrm rot="185559">
            <a:off x="6372225" y="4095750"/>
            <a:ext cx="752475" cy="1066800"/>
            <a:chOff x="3909" y="760"/>
            <a:chExt cx="528" cy="748"/>
          </a:xfrm>
        </p:grpSpPr>
        <p:sp>
          <p:nvSpPr>
            <p:cNvPr id="29799" name="Arc 103">
              <a:extLst>
                <a:ext uri="{FF2B5EF4-FFF2-40B4-BE49-F238E27FC236}">
                  <a16:creationId xmlns:a16="http://schemas.microsoft.com/office/drawing/2014/main" id="{7F966D6E-D3CC-461B-8CDD-215CC01FAC98}"/>
                </a:ext>
              </a:extLst>
            </p:cNvPr>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0"/>
                    <a:pt x="11386" y="0"/>
                  </a:cubicBezTo>
                  <a:cubicBezTo>
                    <a:pt x="19494" y="0"/>
                    <a:pt x="26919" y="4541"/>
                    <a:pt x="30613" y="11759"/>
                  </a:cubicBezTo>
                </a:path>
                <a:path w="30614" h="21600" stroke="0" extrusionOk="0">
                  <a:moveTo>
                    <a:pt x="-1" y="3244"/>
                  </a:moveTo>
                  <a:cubicBezTo>
                    <a:pt x="3418" y="1123"/>
                    <a:pt x="7362" y="0"/>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 name="Line 104">
              <a:extLst>
                <a:ext uri="{FF2B5EF4-FFF2-40B4-BE49-F238E27FC236}">
                  <a16:creationId xmlns:a16="http://schemas.microsoft.com/office/drawing/2014/main" id="{0FF4FA79-FA39-4976-9182-31D297C89086}"/>
                </a:ext>
              </a:extLst>
            </p:cNvPr>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801" name="Group 105">
            <a:extLst>
              <a:ext uri="{FF2B5EF4-FFF2-40B4-BE49-F238E27FC236}">
                <a16:creationId xmlns:a16="http://schemas.microsoft.com/office/drawing/2014/main" id="{EAC85927-A1DB-422D-B5C3-9E333B105490}"/>
              </a:ext>
            </a:extLst>
          </p:cNvPr>
          <p:cNvGrpSpPr>
            <a:grpSpLocks/>
          </p:cNvGrpSpPr>
          <p:nvPr/>
        </p:nvGrpSpPr>
        <p:grpSpPr bwMode="auto">
          <a:xfrm rot="16200000" flipH="1">
            <a:off x="6715125" y="4886325"/>
            <a:ext cx="1143000" cy="76200"/>
            <a:chOff x="3984" y="384"/>
            <a:chExt cx="528" cy="0"/>
          </a:xfrm>
        </p:grpSpPr>
        <p:sp>
          <p:nvSpPr>
            <p:cNvPr id="29802" name="Line 106">
              <a:extLst>
                <a:ext uri="{FF2B5EF4-FFF2-40B4-BE49-F238E27FC236}">
                  <a16:creationId xmlns:a16="http://schemas.microsoft.com/office/drawing/2014/main" id="{D87CE27C-F49C-48D6-BA4C-766819A8F03C}"/>
                </a:ext>
              </a:extLst>
            </p:cNvPr>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3" name="Line 107">
              <a:extLst>
                <a:ext uri="{FF2B5EF4-FFF2-40B4-BE49-F238E27FC236}">
                  <a16:creationId xmlns:a16="http://schemas.microsoft.com/office/drawing/2014/main" id="{5C1F8336-B245-41BF-ADB3-45FE9C6A73D2}"/>
                </a:ext>
              </a:extLst>
            </p:cNvPr>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804" name="Group 108">
            <a:extLst>
              <a:ext uri="{FF2B5EF4-FFF2-40B4-BE49-F238E27FC236}">
                <a16:creationId xmlns:a16="http://schemas.microsoft.com/office/drawing/2014/main" id="{45A059EA-E729-4A77-B3EF-47FBF87EF183}"/>
              </a:ext>
            </a:extLst>
          </p:cNvPr>
          <p:cNvGrpSpPr>
            <a:grpSpLocks/>
          </p:cNvGrpSpPr>
          <p:nvPr/>
        </p:nvGrpSpPr>
        <p:grpSpPr bwMode="auto">
          <a:xfrm>
            <a:off x="6438900" y="5467350"/>
            <a:ext cx="838200" cy="0"/>
            <a:chOff x="3984" y="384"/>
            <a:chExt cx="528" cy="0"/>
          </a:xfrm>
        </p:grpSpPr>
        <p:sp>
          <p:nvSpPr>
            <p:cNvPr id="29805" name="Line 109">
              <a:extLst>
                <a:ext uri="{FF2B5EF4-FFF2-40B4-BE49-F238E27FC236}">
                  <a16:creationId xmlns:a16="http://schemas.microsoft.com/office/drawing/2014/main" id="{91D9C762-5B8D-4A93-B720-A1ABCAF7285F}"/>
                </a:ext>
              </a:extLst>
            </p:cNvPr>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6" name="Line 110">
              <a:extLst>
                <a:ext uri="{FF2B5EF4-FFF2-40B4-BE49-F238E27FC236}">
                  <a16:creationId xmlns:a16="http://schemas.microsoft.com/office/drawing/2014/main" id="{1BC2DF23-5BF1-4209-B39F-72A78DE83E6E}"/>
                </a:ext>
              </a:extLst>
            </p:cNvPr>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807" name="Text Box 111">
            <a:extLst>
              <a:ext uri="{FF2B5EF4-FFF2-40B4-BE49-F238E27FC236}">
                <a16:creationId xmlns:a16="http://schemas.microsoft.com/office/drawing/2014/main" id="{E4EA372C-96FB-4123-868C-385BD68954C2}"/>
              </a:ext>
            </a:extLst>
          </p:cNvPr>
          <p:cNvSpPr txBox="1">
            <a:spLocks noChangeArrowheads="1"/>
          </p:cNvSpPr>
          <p:nvPr/>
        </p:nvSpPr>
        <p:spPr bwMode="auto">
          <a:xfrm>
            <a:off x="7504113" y="5432425"/>
            <a:ext cx="15509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009900"/>
                </a:solidFill>
              </a:rPr>
              <a:t>POINT A IN</a:t>
            </a:r>
          </a:p>
          <a:p>
            <a:r>
              <a:rPr lang="en-US" altLang="en-US" sz="1400" b="1">
                <a:solidFill>
                  <a:srgbClr val="009900"/>
                </a:solidFill>
              </a:rPr>
              <a:t>4</a:t>
            </a:r>
            <a:r>
              <a:rPr lang="en-US" altLang="en-US" sz="1400" b="1" baseline="30000">
                <a:solidFill>
                  <a:srgbClr val="009900"/>
                </a:solidFill>
              </a:rPr>
              <a:t>TH</a:t>
            </a:r>
            <a:r>
              <a:rPr lang="en-US" altLang="en-US" sz="1400" b="1">
                <a:solidFill>
                  <a:srgbClr val="009900"/>
                </a:solidFill>
              </a:rPr>
              <a:t>  QUADRANT</a:t>
            </a:r>
          </a:p>
        </p:txBody>
      </p:sp>
      <p:grpSp>
        <p:nvGrpSpPr>
          <p:cNvPr id="29808" name="Group 112">
            <a:extLst>
              <a:ext uri="{FF2B5EF4-FFF2-40B4-BE49-F238E27FC236}">
                <a16:creationId xmlns:a16="http://schemas.microsoft.com/office/drawing/2014/main" id="{B103A2A2-897C-4A78-9D67-CA8792A832FA}"/>
              </a:ext>
            </a:extLst>
          </p:cNvPr>
          <p:cNvGrpSpPr>
            <a:grpSpLocks/>
          </p:cNvGrpSpPr>
          <p:nvPr/>
        </p:nvGrpSpPr>
        <p:grpSpPr bwMode="auto">
          <a:xfrm>
            <a:off x="6486525" y="4324350"/>
            <a:ext cx="1143000" cy="1447800"/>
            <a:chOff x="4158" y="2832"/>
            <a:chExt cx="720" cy="912"/>
          </a:xfrm>
        </p:grpSpPr>
        <p:sp>
          <p:nvSpPr>
            <p:cNvPr id="29809" name="Line 113">
              <a:extLst>
                <a:ext uri="{FF2B5EF4-FFF2-40B4-BE49-F238E27FC236}">
                  <a16:creationId xmlns:a16="http://schemas.microsoft.com/office/drawing/2014/main" id="{9EE2B760-1CE6-4C27-A24B-B018E0694395}"/>
                </a:ext>
              </a:extLst>
            </p:cNvPr>
            <p:cNvSpPr>
              <a:spLocks noChangeShapeType="1"/>
            </p:cNvSpPr>
            <p:nvPr/>
          </p:nvSpPr>
          <p:spPr bwMode="auto">
            <a:xfrm>
              <a:off x="4158" y="2850"/>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10" name="Line 114">
              <a:extLst>
                <a:ext uri="{FF2B5EF4-FFF2-40B4-BE49-F238E27FC236}">
                  <a16:creationId xmlns:a16="http://schemas.microsoft.com/office/drawing/2014/main" id="{CDFD067C-B573-4179-AFC7-F579034772C7}"/>
                </a:ext>
              </a:extLst>
            </p:cNvPr>
            <p:cNvSpPr>
              <a:spLocks noChangeShapeType="1"/>
            </p:cNvSpPr>
            <p:nvPr/>
          </p:nvSpPr>
          <p:spPr bwMode="auto">
            <a:xfrm>
              <a:off x="4164" y="2832"/>
              <a:ext cx="0" cy="91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811" name="Group 115">
            <a:extLst>
              <a:ext uri="{FF2B5EF4-FFF2-40B4-BE49-F238E27FC236}">
                <a16:creationId xmlns:a16="http://schemas.microsoft.com/office/drawing/2014/main" id="{03EF7C07-CB04-47D4-A4E4-C2E56A01D3A0}"/>
              </a:ext>
            </a:extLst>
          </p:cNvPr>
          <p:cNvGrpSpPr>
            <a:grpSpLocks/>
          </p:cNvGrpSpPr>
          <p:nvPr/>
        </p:nvGrpSpPr>
        <p:grpSpPr bwMode="auto">
          <a:xfrm>
            <a:off x="6286500" y="4076700"/>
            <a:ext cx="1422400" cy="1924050"/>
            <a:chOff x="4032" y="2676"/>
            <a:chExt cx="896" cy="1212"/>
          </a:xfrm>
        </p:grpSpPr>
        <p:sp>
          <p:nvSpPr>
            <p:cNvPr id="29812" name="Text Box 116">
              <a:extLst>
                <a:ext uri="{FF2B5EF4-FFF2-40B4-BE49-F238E27FC236}">
                  <a16:creationId xmlns:a16="http://schemas.microsoft.com/office/drawing/2014/main" id="{63890B6F-92F1-488E-87F4-D83CB43CD4D9}"/>
                </a:ext>
              </a:extLst>
            </p:cNvPr>
            <p:cNvSpPr txBox="1">
              <a:spLocks noChangeArrowheads="1"/>
            </p:cNvSpPr>
            <p:nvPr/>
          </p:nvSpPr>
          <p:spPr bwMode="auto">
            <a:xfrm>
              <a:off x="4656" y="267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HP</a:t>
              </a:r>
            </a:p>
          </p:txBody>
        </p:sp>
        <p:sp>
          <p:nvSpPr>
            <p:cNvPr id="29813" name="Text Box 117">
              <a:extLst>
                <a:ext uri="{FF2B5EF4-FFF2-40B4-BE49-F238E27FC236}">
                  <a16:creationId xmlns:a16="http://schemas.microsoft.com/office/drawing/2014/main" id="{3CBAA2CC-04F8-4DA6-82FF-95C2CDD4283B}"/>
                </a:ext>
              </a:extLst>
            </p:cNvPr>
            <p:cNvSpPr txBox="1">
              <a:spLocks noChangeArrowheads="1"/>
            </p:cNvSpPr>
            <p:nvPr/>
          </p:nvSpPr>
          <p:spPr bwMode="auto">
            <a:xfrm>
              <a:off x="4032" y="3696"/>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VP</a:t>
              </a:r>
            </a:p>
          </p:txBody>
        </p:sp>
      </p:grpSp>
      <p:sp>
        <p:nvSpPr>
          <p:cNvPr id="29814" name="Text Box 118">
            <a:extLst>
              <a:ext uri="{FF2B5EF4-FFF2-40B4-BE49-F238E27FC236}">
                <a16:creationId xmlns:a16="http://schemas.microsoft.com/office/drawing/2014/main" id="{F5FB8204-5771-4DC8-BCBE-9DAE141677CA}"/>
              </a:ext>
            </a:extLst>
          </p:cNvPr>
          <p:cNvSpPr txBox="1">
            <a:spLocks noChangeArrowheads="1"/>
          </p:cNvSpPr>
          <p:nvPr/>
        </p:nvSpPr>
        <p:spPr bwMode="auto">
          <a:xfrm>
            <a:off x="7032625" y="5402263"/>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a:t>
            </a:r>
          </a:p>
        </p:txBody>
      </p:sp>
      <p:grpSp>
        <p:nvGrpSpPr>
          <p:cNvPr id="29815" name="Group 119">
            <a:extLst>
              <a:ext uri="{FF2B5EF4-FFF2-40B4-BE49-F238E27FC236}">
                <a16:creationId xmlns:a16="http://schemas.microsoft.com/office/drawing/2014/main" id="{EA13A4A8-FE23-48C0-B2B7-54F378A5C5A6}"/>
              </a:ext>
            </a:extLst>
          </p:cNvPr>
          <p:cNvGrpSpPr>
            <a:grpSpLocks/>
          </p:cNvGrpSpPr>
          <p:nvPr/>
        </p:nvGrpSpPr>
        <p:grpSpPr bwMode="auto">
          <a:xfrm>
            <a:off x="-122238" y="0"/>
            <a:ext cx="1582738" cy="6172200"/>
            <a:chOff x="-77" y="0"/>
            <a:chExt cx="997" cy="3888"/>
          </a:xfrm>
        </p:grpSpPr>
        <p:sp>
          <p:nvSpPr>
            <p:cNvPr id="29816" name="Rectangle 120">
              <a:extLst>
                <a:ext uri="{FF2B5EF4-FFF2-40B4-BE49-F238E27FC236}">
                  <a16:creationId xmlns:a16="http://schemas.microsoft.com/office/drawing/2014/main" id="{F841F25B-5C8F-437D-840D-0A0EEE8A23F9}"/>
                </a:ext>
              </a:extLst>
            </p:cNvPr>
            <p:cNvSpPr>
              <a:spLocks noChangeArrowheads="1"/>
            </p:cNvSpPr>
            <p:nvPr/>
          </p:nvSpPr>
          <p:spPr bwMode="auto">
            <a:xfrm>
              <a:off x="0" y="0"/>
              <a:ext cx="816" cy="3888"/>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17" name="Text Box 121">
              <a:extLst>
                <a:ext uri="{FF2B5EF4-FFF2-40B4-BE49-F238E27FC236}">
                  <a16:creationId xmlns:a16="http://schemas.microsoft.com/office/drawing/2014/main" id="{F42934F9-2963-4C8E-9BBA-E7A850679667}"/>
                </a:ext>
              </a:extLst>
            </p:cNvPr>
            <p:cNvSpPr txBox="1">
              <a:spLocks noChangeArrowheads="1"/>
            </p:cNvSpPr>
            <p:nvPr/>
          </p:nvSpPr>
          <p:spPr bwMode="auto">
            <a:xfrm>
              <a:off x="-77" y="62"/>
              <a:ext cx="997" cy="3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300" b="1">
                  <a:solidFill>
                    <a:schemeClr val="accent2"/>
                  </a:solidFill>
                </a:rPr>
                <a:t>Point A is </a:t>
              </a:r>
            </a:p>
            <a:p>
              <a:pPr algn="ctr"/>
              <a:r>
                <a:rPr lang="en-US" altLang="en-US" sz="1300" b="1">
                  <a:solidFill>
                    <a:schemeClr val="accent2"/>
                  </a:solidFill>
                </a:rPr>
                <a:t>Placed In </a:t>
              </a:r>
            </a:p>
            <a:p>
              <a:pPr algn="ctr"/>
              <a:r>
                <a:rPr lang="en-US" altLang="en-US" sz="1300" b="1">
                  <a:solidFill>
                    <a:schemeClr val="accent2"/>
                  </a:solidFill>
                </a:rPr>
                <a:t>different </a:t>
              </a:r>
            </a:p>
            <a:p>
              <a:pPr algn="ctr"/>
              <a:r>
                <a:rPr lang="en-US" altLang="en-US" sz="1300" b="1">
                  <a:solidFill>
                    <a:schemeClr val="accent2"/>
                  </a:solidFill>
                </a:rPr>
                <a:t>quadrants</a:t>
              </a:r>
            </a:p>
            <a:p>
              <a:pPr algn="ctr"/>
              <a:r>
                <a:rPr lang="en-US" altLang="en-US" sz="1300" b="1">
                  <a:solidFill>
                    <a:schemeClr val="accent2"/>
                  </a:solidFill>
                </a:rPr>
                <a:t>and it’s Fv &amp; Tv </a:t>
              </a:r>
            </a:p>
            <a:p>
              <a:pPr algn="ctr"/>
              <a:r>
                <a:rPr lang="en-US" altLang="en-US" sz="1300" b="1">
                  <a:solidFill>
                    <a:schemeClr val="accent2"/>
                  </a:solidFill>
                </a:rPr>
                <a:t>are brought in </a:t>
              </a:r>
            </a:p>
            <a:p>
              <a:pPr algn="ctr"/>
              <a:r>
                <a:rPr lang="en-US" altLang="en-US" sz="1300" b="1">
                  <a:solidFill>
                    <a:schemeClr val="accent2"/>
                  </a:solidFill>
                </a:rPr>
                <a:t>same plane for </a:t>
              </a:r>
            </a:p>
            <a:p>
              <a:pPr algn="ctr"/>
              <a:r>
                <a:rPr lang="en-US" altLang="en-US" sz="1300" b="1">
                  <a:solidFill>
                    <a:schemeClr val="accent2"/>
                  </a:solidFill>
                </a:rPr>
                <a:t>Observer to see </a:t>
              </a:r>
            </a:p>
            <a:p>
              <a:pPr algn="ctr"/>
              <a:r>
                <a:rPr lang="en-US" altLang="en-US" sz="1300" b="1">
                  <a:solidFill>
                    <a:schemeClr val="accent2"/>
                  </a:solidFill>
                </a:rPr>
                <a:t>clearly</a:t>
              </a:r>
              <a:r>
                <a:rPr lang="en-US" altLang="en-US" sz="1400" b="1">
                  <a:solidFill>
                    <a:schemeClr val="accent2"/>
                  </a:solidFill>
                </a:rPr>
                <a:t>. </a:t>
              </a:r>
            </a:p>
            <a:p>
              <a:pPr algn="ctr"/>
              <a:r>
                <a:rPr lang="en-US" altLang="en-US" sz="1300" b="1">
                  <a:solidFill>
                    <a:schemeClr val="accent2"/>
                  </a:solidFill>
                </a:rPr>
                <a:t>Fv is visible as</a:t>
              </a:r>
            </a:p>
            <a:p>
              <a:pPr algn="ctr"/>
              <a:r>
                <a:rPr lang="en-US" altLang="en-US" sz="1300" b="1">
                  <a:solidFill>
                    <a:schemeClr val="accent2"/>
                  </a:solidFill>
                </a:rPr>
                <a:t>it is a view on </a:t>
              </a:r>
            </a:p>
            <a:p>
              <a:pPr algn="ctr"/>
              <a:r>
                <a:rPr lang="en-US" altLang="en-US" sz="1300" b="1">
                  <a:solidFill>
                    <a:schemeClr val="accent2"/>
                  </a:solidFill>
                </a:rPr>
                <a:t>VP. But as Tv is</a:t>
              </a:r>
            </a:p>
            <a:p>
              <a:pPr algn="ctr"/>
              <a:r>
                <a:rPr lang="en-US" altLang="en-US" sz="1300" b="1">
                  <a:solidFill>
                    <a:schemeClr val="accent2"/>
                  </a:solidFill>
                </a:rPr>
                <a:t> is a view on Hp, </a:t>
              </a:r>
            </a:p>
            <a:p>
              <a:pPr algn="ctr"/>
              <a:r>
                <a:rPr lang="en-US" altLang="en-US" sz="1300" b="1">
                  <a:solidFill>
                    <a:schemeClr val="accent2"/>
                  </a:solidFill>
                </a:rPr>
                <a:t>it is rotated</a:t>
              </a:r>
            </a:p>
            <a:p>
              <a:pPr algn="ctr"/>
              <a:r>
                <a:rPr lang="en-US" altLang="en-US" sz="1300" b="1">
                  <a:solidFill>
                    <a:schemeClr val="accent2"/>
                  </a:solidFill>
                </a:rPr>
                <a:t>downward 90</a:t>
              </a:r>
              <a:r>
                <a:rPr lang="en-US" altLang="en-US" sz="1300" b="1" baseline="30000">
                  <a:solidFill>
                    <a:schemeClr val="accent2"/>
                  </a:solidFill>
                </a:rPr>
                <a:t>0</a:t>
              </a:r>
              <a:r>
                <a:rPr lang="en-US" altLang="en-US" sz="1300" b="1">
                  <a:solidFill>
                    <a:schemeClr val="accent2"/>
                  </a:solidFill>
                </a:rPr>
                <a:t>, </a:t>
              </a:r>
            </a:p>
            <a:p>
              <a:pPr algn="ctr"/>
              <a:r>
                <a:rPr lang="en-US" altLang="en-US" sz="1300" b="1">
                  <a:solidFill>
                    <a:schemeClr val="accent2"/>
                  </a:solidFill>
                </a:rPr>
                <a:t>In clockwise </a:t>
              </a:r>
            </a:p>
            <a:p>
              <a:pPr algn="ctr"/>
              <a:r>
                <a:rPr lang="en-US" altLang="en-US" sz="1300" b="1">
                  <a:solidFill>
                    <a:schemeClr val="accent2"/>
                  </a:solidFill>
                </a:rPr>
                <a:t>direction.The </a:t>
              </a:r>
            </a:p>
            <a:p>
              <a:pPr algn="ctr"/>
              <a:r>
                <a:rPr lang="en-US" altLang="en-US" sz="1300" b="1">
                  <a:solidFill>
                    <a:schemeClr val="accent2"/>
                  </a:solidFill>
                </a:rPr>
                <a:t>In front part of</a:t>
              </a:r>
            </a:p>
            <a:p>
              <a:pPr algn="ctr"/>
              <a:r>
                <a:rPr lang="en-US" altLang="en-US" sz="1300" b="1">
                  <a:solidFill>
                    <a:schemeClr val="accent2"/>
                  </a:solidFill>
                </a:rPr>
                <a:t> Hp comes below </a:t>
              </a:r>
            </a:p>
            <a:p>
              <a:pPr algn="ctr"/>
              <a:r>
                <a:rPr lang="en-US" altLang="en-US" sz="1300" b="1">
                  <a:solidFill>
                    <a:schemeClr val="accent2"/>
                  </a:solidFill>
                </a:rPr>
                <a:t>xy line and the </a:t>
              </a:r>
            </a:p>
            <a:p>
              <a:pPr algn="ctr"/>
              <a:r>
                <a:rPr lang="en-US" altLang="en-US" sz="1300" b="1">
                  <a:solidFill>
                    <a:schemeClr val="accent2"/>
                  </a:solidFill>
                </a:rPr>
                <a:t>part behind Vp </a:t>
              </a:r>
            </a:p>
            <a:p>
              <a:pPr algn="ctr"/>
              <a:r>
                <a:rPr lang="en-US" altLang="en-US" sz="1300" b="1">
                  <a:solidFill>
                    <a:schemeClr val="accent2"/>
                  </a:solidFill>
                </a:rPr>
                <a:t>comes above.</a:t>
              </a:r>
            </a:p>
            <a:p>
              <a:pPr algn="ctr"/>
              <a:endParaRPr lang="en-US" altLang="en-US" sz="1300" b="1">
                <a:solidFill>
                  <a:schemeClr val="accent2"/>
                </a:solidFill>
              </a:endParaRPr>
            </a:p>
            <a:p>
              <a:pPr algn="ctr"/>
              <a:r>
                <a:rPr lang="en-US" altLang="en-US" sz="1300" b="1">
                  <a:solidFill>
                    <a:schemeClr val="accent2"/>
                  </a:solidFill>
                </a:rPr>
                <a:t>Observe and </a:t>
              </a:r>
            </a:p>
            <a:p>
              <a:pPr algn="ctr"/>
              <a:r>
                <a:rPr lang="en-US" altLang="en-US" sz="1300" b="1">
                  <a:solidFill>
                    <a:schemeClr val="accent2"/>
                  </a:solidFill>
                </a:rPr>
                <a:t>note the </a:t>
              </a:r>
            </a:p>
            <a:p>
              <a:pPr algn="ctr"/>
              <a:r>
                <a:rPr lang="en-US" altLang="en-US" sz="1300" b="1">
                  <a:solidFill>
                    <a:schemeClr val="accent2"/>
                  </a:solidFill>
                </a:rPr>
                <a:t>process. </a:t>
              </a:r>
            </a:p>
            <a:p>
              <a:pPr algn="ctr"/>
              <a:endParaRPr lang="en-US" altLang="en-US" sz="1300" b="1">
                <a:solidFill>
                  <a:schemeClr val="accent2"/>
                </a:solidFill>
              </a:endParaRPr>
            </a:p>
            <a:p>
              <a:pPr algn="ctr"/>
              <a:endParaRPr lang="en-US" altLang="en-US" sz="1300" b="1">
                <a:solidFill>
                  <a:schemeClr val="accent2"/>
                </a:solidFill>
              </a:endParaRPr>
            </a:p>
          </p:txBody>
        </p:sp>
      </p:grpSp>
      <p:grpSp>
        <p:nvGrpSpPr>
          <p:cNvPr id="29818" name="Group 122">
            <a:extLst>
              <a:ext uri="{FF2B5EF4-FFF2-40B4-BE49-F238E27FC236}">
                <a16:creationId xmlns:a16="http://schemas.microsoft.com/office/drawing/2014/main" id="{8D841A53-BFCD-4AD9-8490-245E448E07FD}"/>
              </a:ext>
            </a:extLst>
          </p:cNvPr>
          <p:cNvGrpSpPr>
            <a:grpSpLocks/>
          </p:cNvGrpSpPr>
          <p:nvPr/>
        </p:nvGrpSpPr>
        <p:grpSpPr bwMode="auto">
          <a:xfrm>
            <a:off x="8016875" y="6629400"/>
            <a:ext cx="1096963" cy="182563"/>
            <a:chOff x="5050" y="29"/>
            <a:chExt cx="691" cy="115"/>
          </a:xfrm>
        </p:grpSpPr>
        <p:sp>
          <p:nvSpPr>
            <p:cNvPr id="29819" name="AutoShape 123">
              <a:hlinkClick r:id="rId2" action="ppaction://hlinksldjump" highlightClick="1"/>
              <a:extLst>
                <a:ext uri="{FF2B5EF4-FFF2-40B4-BE49-F238E27FC236}">
                  <a16:creationId xmlns:a16="http://schemas.microsoft.com/office/drawing/2014/main" id="{361B3CCC-EA02-4A72-B981-664BFEB99FE9}"/>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20" name="AutoShape 124">
              <a:hlinkClick r:id="" action="ppaction://hlinkshowjump?jump=previousslide" highlightClick="1"/>
              <a:extLst>
                <a:ext uri="{FF2B5EF4-FFF2-40B4-BE49-F238E27FC236}">
                  <a16:creationId xmlns:a16="http://schemas.microsoft.com/office/drawing/2014/main" id="{04A654F5-9518-4876-876F-3EC051EAA3A1}"/>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21" name="AutoShape 125">
              <a:hlinkClick r:id="" action="ppaction://hlinkshowjump?jump=nextslide" highlightClick="1"/>
              <a:extLst>
                <a:ext uri="{FF2B5EF4-FFF2-40B4-BE49-F238E27FC236}">
                  <a16:creationId xmlns:a16="http://schemas.microsoft.com/office/drawing/2014/main" id="{F0B0A759-C138-48FE-BD38-98070C13B545}"/>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22" name="AutoShape 126">
              <a:hlinkClick r:id="" action="ppaction://hlinkshowjump?jump=firstslide" highlightClick="1"/>
              <a:extLst>
                <a:ext uri="{FF2B5EF4-FFF2-40B4-BE49-F238E27FC236}">
                  <a16:creationId xmlns:a16="http://schemas.microsoft.com/office/drawing/2014/main" id="{FBA00445-84F3-4451-B776-20330D2626E4}"/>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23" name="AutoShape 127">
              <a:hlinkClick r:id="" action="ppaction://hlinkshowjump?jump=lastslide" highlightClick="1"/>
              <a:extLst>
                <a:ext uri="{FF2B5EF4-FFF2-40B4-BE49-F238E27FC236}">
                  <a16:creationId xmlns:a16="http://schemas.microsoft.com/office/drawing/2014/main" id="{86610525-37B6-46C2-8CDE-1FBBCAE27B19}"/>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24" name="AutoShape 128">
              <a:hlinkClick r:id="" action="ppaction://hlinkshowjump?jump=endshow" highlightClick="1"/>
              <a:extLst>
                <a:ext uri="{FF2B5EF4-FFF2-40B4-BE49-F238E27FC236}">
                  <a16:creationId xmlns:a16="http://schemas.microsoft.com/office/drawing/2014/main" id="{DDCAA031-C0F3-4D01-82C4-8B5AE6F857BB}"/>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9815"/>
                                        </p:tgtEl>
                                        <p:attrNameLst>
                                          <p:attrName>style.visibility</p:attrName>
                                        </p:attrNameLst>
                                      </p:cBhvr>
                                      <p:to>
                                        <p:strVal val="visible"/>
                                      </p:to>
                                    </p:set>
                                    <p:anim calcmode="lin" valueType="num">
                                      <p:cBhvr>
                                        <p:cTn id="7" dur="500" fill="hold"/>
                                        <p:tgtEl>
                                          <p:spTgt spid="29815"/>
                                        </p:tgtEl>
                                        <p:attrNameLst>
                                          <p:attrName>ppt_x</p:attrName>
                                        </p:attrNameLst>
                                      </p:cBhvr>
                                      <p:tavLst>
                                        <p:tav tm="0">
                                          <p:val>
                                            <p:strVal val="#ppt_x"/>
                                          </p:val>
                                        </p:tav>
                                        <p:tav tm="100000">
                                          <p:val>
                                            <p:strVal val="#ppt_x"/>
                                          </p:val>
                                        </p:tav>
                                      </p:tavLst>
                                    </p:anim>
                                    <p:anim calcmode="lin" valueType="num">
                                      <p:cBhvr>
                                        <p:cTn id="8" dur="500" fill="hold"/>
                                        <p:tgtEl>
                                          <p:spTgt spid="29815"/>
                                        </p:tgtEl>
                                        <p:attrNameLst>
                                          <p:attrName>ppt_y</p:attrName>
                                        </p:attrNameLst>
                                      </p:cBhvr>
                                      <p:tavLst>
                                        <p:tav tm="0">
                                          <p:val>
                                            <p:strVal val="#ppt_y-#ppt_h/2"/>
                                          </p:val>
                                        </p:tav>
                                        <p:tav tm="100000">
                                          <p:val>
                                            <p:strVal val="#ppt_y"/>
                                          </p:val>
                                        </p:tav>
                                      </p:tavLst>
                                    </p:anim>
                                    <p:anim calcmode="lin" valueType="num">
                                      <p:cBhvr>
                                        <p:cTn id="9" dur="500" fill="hold"/>
                                        <p:tgtEl>
                                          <p:spTgt spid="29815"/>
                                        </p:tgtEl>
                                        <p:attrNameLst>
                                          <p:attrName>ppt_w</p:attrName>
                                        </p:attrNameLst>
                                      </p:cBhvr>
                                      <p:tavLst>
                                        <p:tav tm="0">
                                          <p:val>
                                            <p:strVal val="#ppt_w"/>
                                          </p:val>
                                        </p:tav>
                                        <p:tav tm="100000">
                                          <p:val>
                                            <p:strVal val="#ppt_w"/>
                                          </p:val>
                                        </p:tav>
                                      </p:tavLst>
                                    </p:anim>
                                    <p:anim calcmode="lin" valueType="num">
                                      <p:cBhvr>
                                        <p:cTn id="10" dur="500" fill="hold"/>
                                        <p:tgtEl>
                                          <p:spTgt spid="2981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29712"/>
                                        </p:tgtEl>
                                        <p:attrNameLst>
                                          <p:attrName>style.visibility</p:attrName>
                                        </p:attrNameLst>
                                      </p:cBhvr>
                                      <p:to>
                                        <p:strVal val="visible"/>
                                      </p:to>
                                    </p:set>
                                    <p:anim calcmode="lin" valueType="num">
                                      <p:cBhvr>
                                        <p:cTn id="15" dur="500" fill="hold"/>
                                        <p:tgtEl>
                                          <p:spTgt spid="29712"/>
                                        </p:tgtEl>
                                        <p:attrNameLst>
                                          <p:attrName>ppt_w</p:attrName>
                                        </p:attrNameLst>
                                      </p:cBhvr>
                                      <p:tavLst>
                                        <p:tav tm="0">
                                          <p:val>
                                            <p:fltVal val="0"/>
                                          </p:val>
                                        </p:tav>
                                        <p:tav tm="100000">
                                          <p:val>
                                            <p:strVal val="#ppt_w"/>
                                          </p:val>
                                        </p:tav>
                                      </p:tavLst>
                                    </p:anim>
                                    <p:anim calcmode="lin" valueType="num">
                                      <p:cBhvr>
                                        <p:cTn id="16" dur="500" fill="hold"/>
                                        <p:tgtEl>
                                          <p:spTgt spid="29712"/>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29724"/>
                                        </p:tgtEl>
                                        <p:attrNameLst>
                                          <p:attrName>style.visibility</p:attrName>
                                        </p:attrNameLst>
                                      </p:cBhvr>
                                      <p:to>
                                        <p:strVal val="visible"/>
                                      </p:to>
                                    </p:set>
                                    <p:anim calcmode="lin" valueType="num">
                                      <p:cBhvr>
                                        <p:cTn id="21" dur="500" fill="hold"/>
                                        <p:tgtEl>
                                          <p:spTgt spid="29724"/>
                                        </p:tgtEl>
                                        <p:attrNameLst>
                                          <p:attrName>ppt_w</p:attrName>
                                        </p:attrNameLst>
                                      </p:cBhvr>
                                      <p:tavLst>
                                        <p:tav tm="0">
                                          <p:val>
                                            <p:fltVal val="0"/>
                                          </p:val>
                                        </p:tav>
                                        <p:tav tm="100000">
                                          <p:val>
                                            <p:strVal val="#ppt_w"/>
                                          </p:val>
                                        </p:tav>
                                      </p:tavLst>
                                    </p:anim>
                                    <p:anim calcmode="lin" valueType="num">
                                      <p:cBhvr>
                                        <p:cTn id="22" dur="500" fill="hold"/>
                                        <p:tgtEl>
                                          <p:spTgt spid="29724"/>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9720"/>
                                        </p:tgtEl>
                                        <p:attrNameLst>
                                          <p:attrName>style.visibility</p:attrName>
                                        </p:attrNameLst>
                                      </p:cBhvr>
                                      <p:to>
                                        <p:strVal val="visible"/>
                                      </p:to>
                                    </p:set>
                                    <p:anim calcmode="lin" valueType="num">
                                      <p:cBhvr>
                                        <p:cTn id="27" dur="500" fill="hold"/>
                                        <p:tgtEl>
                                          <p:spTgt spid="29720"/>
                                        </p:tgtEl>
                                        <p:attrNameLst>
                                          <p:attrName>ppt_w</p:attrName>
                                        </p:attrNameLst>
                                      </p:cBhvr>
                                      <p:tavLst>
                                        <p:tav tm="0">
                                          <p:val>
                                            <p:fltVal val="0"/>
                                          </p:val>
                                        </p:tav>
                                        <p:tav tm="100000">
                                          <p:val>
                                            <p:strVal val="#ppt_w"/>
                                          </p:val>
                                        </p:tav>
                                      </p:tavLst>
                                    </p:anim>
                                    <p:anim calcmode="lin" valueType="num">
                                      <p:cBhvr>
                                        <p:cTn id="28" dur="500" fill="hold"/>
                                        <p:tgtEl>
                                          <p:spTgt spid="29720"/>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32" fill="hold" grpId="0" nodeType="clickEffect">
                                  <p:stCondLst>
                                    <p:cond delay="0"/>
                                  </p:stCondLst>
                                  <p:childTnLst>
                                    <p:set>
                                      <p:cBhvr>
                                        <p:cTn id="32" dur="1" fill="hold">
                                          <p:stCondLst>
                                            <p:cond delay="0"/>
                                          </p:stCondLst>
                                        </p:cTn>
                                        <p:tgtEl>
                                          <p:spTgt spid="29699"/>
                                        </p:tgtEl>
                                        <p:attrNameLst>
                                          <p:attrName>style.visibility</p:attrName>
                                        </p:attrNameLst>
                                      </p:cBhvr>
                                      <p:to>
                                        <p:strVal val="visible"/>
                                      </p:to>
                                    </p:set>
                                    <p:anim calcmode="lin" valueType="num">
                                      <p:cBhvr>
                                        <p:cTn id="33" dur="500" fill="hold"/>
                                        <p:tgtEl>
                                          <p:spTgt spid="29699"/>
                                        </p:tgtEl>
                                        <p:attrNameLst>
                                          <p:attrName>ppt_w</p:attrName>
                                        </p:attrNameLst>
                                      </p:cBhvr>
                                      <p:tavLst>
                                        <p:tav tm="0">
                                          <p:val>
                                            <p:strVal val="4*#ppt_w"/>
                                          </p:val>
                                        </p:tav>
                                        <p:tav tm="100000">
                                          <p:val>
                                            <p:strVal val="#ppt_w"/>
                                          </p:val>
                                        </p:tav>
                                      </p:tavLst>
                                    </p:anim>
                                    <p:anim calcmode="lin" valueType="num">
                                      <p:cBhvr>
                                        <p:cTn id="34" dur="500" fill="hold"/>
                                        <p:tgtEl>
                                          <p:spTgt spid="29699"/>
                                        </p:tgtEl>
                                        <p:attrNameLst>
                                          <p:attrName>ppt_h</p:attrName>
                                        </p:attrNameLst>
                                      </p:cBhvr>
                                      <p:tavLst>
                                        <p:tav tm="0">
                                          <p:val>
                                            <p:strVal val="4*#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29719"/>
                                        </p:tgtEl>
                                        <p:attrNameLst>
                                          <p:attrName>style.visibility</p:attrName>
                                        </p:attrNameLst>
                                      </p:cBhvr>
                                      <p:to>
                                        <p:strVal val="visible"/>
                                      </p:to>
                                    </p:set>
                                    <p:anim calcmode="lin" valueType="num">
                                      <p:cBhvr>
                                        <p:cTn id="39" dur="500" fill="hold"/>
                                        <p:tgtEl>
                                          <p:spTgt spid="29719"/>
                                        </p:tgtEl>
                                        <p:attrNameLst>
                                          <p:attrName>ppt_w</p:attrName>
                                        </p:attrNameLst>
                                      </p:cBhvr>
                                      <p:tavLst>
                                        <p:tav tm="0">
                                          <p:val>
                                            <p:fltVal val="0"/>
                                          </p:val>
                                        </p:tav>
                                        <p:tav tm="100000">
                                          <p:val>
                                            <p:strVal val="#ppt_w"/>
                                          </p:val>
                                        </p:tav>
                                      </p:tavLst>
                                    </p:anim>
                                    <p:anim calcmode="lin" valueType="num">
                                      <p:cBhvr>
                                        <p:cTn id="40" dur="500" fill="hold"/>
                                        <p:tgtEl>
                                          <p:spTgt spid="29719"/>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9721"/>
                                        </p:tgtEl>
                                        <p:attrNameLst>
                                          <p:attrName>style.visibility</p:attrName>
                                        </p:attrNameLst>
                                      </p:cBhvr>
                                      <p:to>
                                        <p:strVal val="visible"/>
                                      </p:to>
                                    </p:set>
                                    <p:anim calcmode="lin" valueType="num">
                                      <p:cBhvr additive="base">
                                        <p:cTn id="45" dur="500" fill="hold"/>
                                        <p:tgtEl>
                                          <p:spTgt spid="29721"/>
                                        </p:tgtEl>
                                        <p:attrNameLst>
                                          <p:attrName>ppt_x</p:attrName>
                                        </p:attrNameLst>
                                      </p:cBhvr>
                                      <p:tavLst>
                                        <p:tav tm="0">
                                          <p:val>
                                            <p:strVal val="1+#ppt_w/2"/>
                                          </p:val>
                                        </p:tav>
                                        <p:tav tm="100000">
                                          <p:val>
                                            <p:strVal val="#ppt_x"/>
                                          </p:val>
                                        </p:tav>
                                      </p:tavLst>
                                    </p:anim>
                                    <p:anim calcmode="lin" valueType="num">
                                      <p:cBhvr additive="base">
                                        <p:cTn id="46" dur="500" fill="hold"/>
                                        <p:tgtEl>
                                          <p:spTgt spid="29721"/>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29703"/>
                                        </p:tgtEl>
                                        <p:attrNameLst>
                                          <p:attrName>style.visibility</p:attrName>
                                        </p:attrNameLst>
                                      </p:cBhvr>
                                      <p:to>
                                        <p:strVal val="visible"/>
                                      </p:to>
                                    </p:set>
                                    <p:anim calcmode="lin" valueType="num">
                                      <p:cBhvr additive="base">
                                        <p:cTn id="51" dur="500" fill="hold"/>
                                        <p:tgtEl>
                                          <p:spTgt spid="29703"/>
                                        </p:tgtEl>
                                        <p:attrNameLst>
                                          <p:attrName>ppt_x</p:attrName>
                                        </p:attrNameLst>
                                      </p:cBhvr>
                                      <p:tavLst>
                                        <p:tav tm="0">
                                          <p:val>
                                            <p:strVal val="1+#ppt_w/2"/>
                                          </p:val>
                                        </p:tav>
                                        <p:tav tm="100000">
                                          <p:val>
                                            <p:strVal val="#ppt_x"/>
                                          </p:val>
                                        </p:tav>
                                      </p:tavLst>
                                    </p:anim>
                                    <p:anim calcmode="lin" valueType="num">
                                      <p:cBhvr additive="base">
                                        <p:cTn id="52" dur="500" fill="hold"/>
                                        <p:tgtEl>
                                          <p:spTgt spid="29703"/>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32" fill="hold" nodeType="clickEffect">
                                  <p:stCondLst>
                                    <p:cond delay="0"/>
                                  </p:stCondLst>
                                  <p:childTnLst>
                                    <p:set>
                                      <p:cBhvr>
                                        <p:cTn id="56" dur="1" fill="hold">
                                          <p:stCondLst>
                                            <p:cond delay="0"/>
                                          </p:stCondLst>
                                        </p:cTn>
                                        <p:tgtEl>
                                          <p:spTgt spid="29700"/>
                                        </p:tgtEl>
                                        <p:attrNameLst>
                                          <p:attrName>style.visibility</p:attrName>
                                        </p:attrNameLst>
                                      </p:cBhvr>
                                      <p:to>
                                        <p:strVal val="visible"/>
                                      </p:to>
                                    </p:set>
                                    <p:anim calcmode="lin" valueType="num">
                                      <p:cBhvr>
                                        <p:cTn id="57" dur="500" fill="hold"/>
                                        <p:tgtEl>
                                          <p:spTgt spid="29700"/>
                                        </p:tgtEl>
                                        <p:attrNameLst>
                                          <p:attrName>ppt_w</p:attrName>
                                        </p:attrNameLst>
                                      </p:cBhvr>
                                      <p:tavLst>
                                        <p:tav tm="0">
                                          <p:val>
                                            <p:strVal val="4*#ppt_w"/>
                                          </p:val>
                                        </p:tav>
                                        <p:tav tm="100000">
                                          <p:val>
                                            <p:strVal val="#ppt_w"/>
                                          </p:val>
                                        </p:tav>
                                      </p:tavLst>
                                    </p:anim>
                                    <p:anim calcmode="lin" valueType="num">
                                      <p:cBhvr>
                                        <p:cTn id="58" dur="500" fill="hold"/>
                                        <p:tgtEl>
                                          <p:spTgt spid="29700"/>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9717"/>
                                        </p:tgtEl>
                                        <p:attrNameLst>
                                          <p:attrName>style.visibility</p:attrName>
                                        </p:attrNameLst>
                                      </p:cBhvr>
                                      <p:to>
                                        <p:strVal val="visible"/>
                                      </p:to>
                                    </p:set>
                                    <p:anim calcmode="lin" valueType="num">
                                      <p:cBhvr additive="base">
                                        <p:cTn id="63" dur="500" fill="hold"/>
                                        <p:tgtEl>
                                          <p:spTgt spid="29717"/>
                                        </p:tgtEl>
                                        <p:attrNameLst>
                                          <p:attrName>ppt_x</p:attrName>
                                        </p:attrNameLst>
                                      </p:cBhvr>
                                      <p:tavLst>
                                        <p:tav tm="0">
                                          <p:val>
                                            <p:strVal val="1+#ppt_w/2"/>
                                          </p:val>
                                        </p:tav>
                                        <p:tav tm="100000">
                                          <p:val>
                                            <p:strVal val="#ppt_x"/>
                                          </p:val>
                                        </p:tav>
                                      </p:tavLst>
                                    </p:anim>
                                    <p:anim calcmode="lin" valueType="num">
                                      <p:cBhvr additive="base">
                                        <p:cTn id="64" dur="500" fill="hold"/>
                                        <p:tgtEl>
                                          <p:spTgt spid="29717"/>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1" fill="hold" nodeType="clickEffect">
                                  <p:stCondLst>
                                    <p:cond delay="0"/>
                                  </p:stCondLst>
                                  <p:childTnLst>
                                    <p:set>
                                      <p:cBhvr>
                                        <p:cTn id="68" dur="1" fill="hold">
                                          <p:stCondLst>
                                            <p:cond delay="0"/>
                                          </p:stCondLst>
                                        </p:cTn>
                                        <p:tgtEl>
                                          <p:spTgt spid="29706"/>
                                        </p:tgtEl>
                                        <p:attrNameLst>
                                          <p:attrName>style.visibility</p:attrName>
                                        </p:attrNameLst>
                                      </p:cBhvr>
                                      <p:to>
                                        <p:strVal val="visible"/>
                                      </p:to>
                                    </p:set>
                                    <p:anim calcmode="lin" valueType="num">
                                      <p:cBhvr additive="base">
                                        <p:cTn id="69" dur="500" fill="hold"/>
                                        <p:tgtEl>
                                          <p:spTgt spid="29706"/>
                                        </p:tgtEl>
                                        <p:attrNameLst>
                                          <p:attrName>ppt_x</p:attrName>
                                        </p:attrNameLst>
                                      </p:cBhvr>
                                      <p:tavLst>
                                        <p:tav tm="0">
                                          <p:val>
                                            <p:strVal val="#ppt_x"/>
                                          </p:val>
                                        </p:tav>
                                        <p:tav tm="100000">
                                          <p:val>
                                            <p:strVal val="#ppt_x"/>
                                          </p:val>
                                        </p:tav>
                                      </p:tavLst>
                                    </p:anim>
                                    <p:anim calcmode="lin" valueType="num">
                                      <p:cBhvr additive="base">
                                        <p:cTn id="70" dur="500" fill="hold"/>
                                        <p:tgtEl>
                                          <p:spTgt spid="29706"/>
                                        </p:tgtEl>
                                        <p:attrNameLst>
                                          <p:attrName>ppt_y</p:attrName>
                                        </p:attrNameLst>
                                      </p:cBhvr>
                                      <p:tavLst>
                                        <p:tav tm="0">
                                          <p:val>
                                            <p:strVal val="0-#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32" fill="hold" nodeType="clickEffect">
                                  <p:stCondLst>
                                    <p:cond delay="0"/>
                                  </p:stCondLst>
                                  <p:childTnLst>
                                    <p:set>
                                      <p:cBhvr>
                                        <p:cTn id="74" dur="1" fill="hold">
                                          <p:stCondLst>
                                            <p:cond delay="0"/>
                                          </p:stCondLst>
                                        </p:cTn>
                                        <p:tgtEl>
                                          <p:spTgt spid="29701"/>
                                        </p:tgtEl>
                                        <p:attrNameLst>
                                          <p:attrName>style.visibility</p:attrName>
                                        </p:attrNameLst>
                                      </p:cBhvr>
                                      <p:to>
                                        <p:strVal val="visible"/>
                                      </p:to>
                                    </p:set>
                                    <p:anim calcmode="lin" valueType="num">
                                      <p:cBhvr>
                                        <p:cTn id="75" dur="500" fill="hold"/>
                                        <p:tgtEl>
                                          <p:spTgt spid="29701"/>
                                        </p:tgtEl>
                                        <p:attrNameLst>
                                          <p:attrName>ppt_w</p:attrName>
                                        </p:attrNameLst>
                                      </p:cBhvr>
                                      <p:tavLst>
                                        <p:tav tm="0">
                                          <p:val>
                                            <p:strVal val="4*#ppt_w"/>
                                          </p:val>
                                        </p:tav>
                                        <p:tav tm="100000">
                                          <p:val>
                                            <p:strVal val="#ppt_w"/>
                                          </p:val>
                                        </p:tav>
                                      </p:tavLst>
                                    </p:anim>
                                    <p:anim calcmode="lin" valueType="num">
                                      <p:cBhvr>
                                        <p:cTn id="76" dur="500" fill="hold"/>
                                        <p:tgtEl>
                                          <p:spTgt spid="29701"/>
                                        </p:tgtEl>
                                        <p:attrNameLst>
                                          <p:attrName>ppt_h</p:attrName>
                                        </p:attrNameLst>
                                      </p:cBhvr>
                                      <p:tavLst>
                                        <p:tav tm="0">
                                          <p:val>
                                            <p:strVal val="4*#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12" fill="hold" nodeType="clickEffect">
                                  <p:stCondLst>
                                    <p:cond delay="0"/>
                                  </p:stCondLst>
                                  <p:childTnLst>
                                    <p:set>
                                      <p:cBhvr>
                                        <p:cTn id="80" dur="1" fill="hold">
                                          <p:stCondLst>
                                            <p:cond delay="0"/>
                                          </p:stCondLst>
                                        </p:cTn>
                                        <p:tgtEl>
                                          <p:spTgt spid="29709"/>
                                        </p:tgtEl>
                                        <p:attrNameLst>
                                          <p:attrName>style.visibility</p:attrName>
                                        </p:attrNameLst>
                                      </p:cBhvr>
                                      <p:to>
                                        <p:strVal val="visible"/>
                                      </p:to>
                                    </p:set>
                                    <p:animEffect transition="in" filter="strips(downLeft)">
                                      <p:cBhvr>
                                        <p:cTn id="81" dur="500"/>
                                        <p:tgtEl>
                                          <p:spTgt spid="2970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32" fill="hold" grpId="0" nodeType="clickEffect">
                                  <p:stCondLst>
                                    <p:cond delay="0"/>
                                  </p:stCondLst>
                                  <p:childTnLst>
                                    <p:set>
                                      <p:cBhvr>
                                        <p:cTn id="85" dur="1" fill="hold">
                                          <p:stCondLst>
                                            <p:cond delay="0"/>
                                          </p:stCondLst>
                                        </p:cTn>
                                        <p:tgtEl>
                                          <p:spTgt spid="29702"/>
                                        </p:tgtEl>
                                        <p:attrNameLst>
                                          <p:attrName>style.visibility</p:attrName>
                                        </p:attrNameLst>
                                      </p:cBhvr>
                                      <p:to>
                                        <p:strVal val="visible"/>
                                      </p:to>
                                    </p:set>
                                    <p:anim calcmode="lin" valueType="num">
                                      <p:cBhvr>
                                        <p:cTn id="86" dur="500" fill="hold"/>
                                        <p:tgtEl>
                                          <p:spTgt spid="29702"/>
                                        </p:tgtEl>
                                        <p:attrNameLst>
                                          <p:attrName>ppt_w</p:attrName>
                                        </p:attrNameLst>
                                      </p:cBhvr>
                                      <p:tavLst>
                                        <p:tav tm="0">
                                          <p:val>
                                            <p:strVal val="4*#ppt_w"/>
                                          </p:val>
                                        </p:tav>
                                        <p:tav tm="100000">
                                          <p:val>
                                            <p:strVal val="#ppt_w"/>
                                          </p:val>
                                        </p:tav>
                                      </p:tavLst>
                                    </p:anim>
                                    <p:anim calcmode="lin" valueType="num">
                                      <p:cBhvr>
                                        <p:cTn id="87" dur="500" fill="hold"/>
                                        <p:tgtEl>
                                          <p:spTgt spid="29702"/>
                                        </p:tgtEl>
                                        <p:attrNameLst>
                                          <p:attrName>ppt_h</p:attrName>
                                        </p:attrNameLst>
                                      </p:cBhvr>
                                      <p:tavLst>
                                        <p:tav tm="0">
                                          <p:val>
                                            <p:strVal val="4*#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29718"/>
                                        </p:tgtEl>
                                        <p:attrNameLst>
                                          <p:attrName>style.visibility</p:attrName>
                                        </p:attrNameLst>
                                      </p:cBhvr>
                                      <p:to>
                                        <p:strVal val="visible"/>
                                      </p:to>
                                    </p:set>
                                    <p:anim calcmode="lin" valueType="num">
                                      <p:cBhvr additive="base">
                                        <p:cTn id="92" dur="500" fill="hold"/>
                                        <p:tgtEl>
                                          <p:spTgt spid="29718"/>
                                        </p:tgtEl>
                                        <p:attrNameLst>
                                          <p:attrName>ppt_x</p:attrName>
                                        </p:attrNameLst>
                                      </p:cBhvr>
                                      <p:tavLst>
                                        <p:tav tm="0">
                                          <p:val>
                                            <p:strVal val="1+#ppt_w/2"/>
                                          </p:val>
                                        </p:tav>
                                        <p:tav tm="100000">
                                          <p:val>
                                            <p:strVal val="#ppt_x"/>
                                          </p:val>
                                        </p:tav>
                                      </p:tavLst>
                                    </p:anim>
                                    <p:anim calcmode="lin" valueType="num">
                                      <p:cBhvr additive="base">
                                        <p:cTn id="93" dur="500" fill="hold"/>
                                        <p:tgtEl>
                                          <p:spTgt spid="29718"/>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3" presetClass="entr" presetSubtype="16" fill="hold" nodeType="clickEffect">
                                  <p:stCondLst>
                                    <p:cond delay="0"/>
                                  </p:stCondLst>
                                  <p:childTnLst>
                                    <p:set>
                                      <p:cBhvr>
                                        <p:cTn id="97" dur="1" fill="hold">
                                          <p:stCondLst>
                                            <p:cond delay="0"/>
                                          </p:stCondLst>
                                        </p:cTn>
                                        <p:tgtEl>
                                          <p:spTgt spid="29729"/>
                                        </p:tgtEl>
                                        <p:attrNameLst>
                                          <p:attrName>style.visibility</p:attrName>
                                        </p:attrNameLst>
                                      </p:cBhvr>
                                      <p:to>
                                        <p:strVal val="visible"/>
                                      </p:to>
                                    </p:set>
                                    <p:anim calcmode="lin" valueType="num">
                                      <p:cBhvr>
                                        <p:cTn id="98" dur="500" fill="hold"/>
                                        <p:tgtEl>
                                          <p:spTgt spid="29729"/>
                                        </p:tgtEl>
                                        <p:attrNameLst>
                                          <p:attrName>ppt_w</p:attrName>
                                        </p:attrNameLst>
                                      </p:cBhvr>
                                      <p:tavLst>
                                        <p:tav tm="0">
                                          <p:val>
                                            <p:fltVal val="0"/>
                                          </p:val>
                                        </p:tav>
                                        <p:tav tm="100000">
                                          <p:val>
                                            <p:strVal val="#ppt_w"/>
                                          </p:val>
                                        </p:tav>
                                      </p:tavLst>
                                    </p:anim>
                                    <p:anim calcmode="lin" valueType="num">
                                      <p:cBhvr>
                                        <p:cTn id="99" dur="500" fill="hold"/>
                                        <p:tgtEl>
                                          <p:spTgt spid="29729"/>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nodeType="clickEffect">
                                  <p:stCondLst>
                                    <p:cond delay="0"/>
                                  </p:stCondLst>
                                  <p:childTnLst>
                                    <p:set>
                                      <p:cBhvr>
                                        <p:cTn id="103" dur="1" fill="hold">
                                          <p:stCondLst>
                                            <p:cond delay="0"/>
                                          </p:stCondLst>
                                        </p:cTn>
                                        <p:tgtEl>
                                          <p:spTgt spid="29728"/>
                                        </p:tgtEl>
                                        <p:attrNameLst>
                                          <p:attrName>style.visibility</p:attrName>
                                        </p:attrNameLst>
                                      </p:cBhvr>
                                      <p:to>
                                        <p:strVal val="visible"/>
                                      </p:to>
                                    </p:set>
                                    <p:anim calcmode="lin" valueType="num">
                                      <p:cBhvr>
                                        <p:cTn id="104" dur="500" fill="hold"/>
                                        <p:tgtEl>
                                          <p:spTgt spid="29728"/>
                                        </p:tgtEl>
                                        <p:attrNameLst>
                                          <p:attrName>ppt_w</p:attrName>
                                        </p:attrNameLst>
                                      </p:cBhvr>
                                      <p:tavLst>
                                        <p:tav tm="0">
                                          <p:val>
                                            <p:fltVal val="0"/>
                                          </p:val>
                                        </p:tav>
                                        <p:tav tm="100000">
                                          <p:val>
                                            <p:strVal val="#ppt_w"/>
                                          </p:val>
                                        </p:tav>
                                      </p:tavLst>
                                    </p:anim>
                                    <p:anim calcmode="lin" valueType="num">
                                      <p:cBhvr>
                                        <p:cTn id="105" dur="500" fill="hold"/>
                                        <p:tgtEl>
                                          <p:spTgt spid="29728"/>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29751"/>
                                        </p:tgtEl>
                                        <p:attrNameLst>
                                          <p:attrName>style.visibility</p:attrName>
                                        </p:attrNameLst>
                                      </p:cBhvr>
                                      <p:to>
                                        <p:strVal val="visible"/>
                                      </p:to>
                                    </p:set>
                                    <p:animEffect transition="in" filter="wipe(up)">
                                      <p:cBhvr>
                                        <p:cTn id="110" dur="500"/>
                                        <p:tgtEl>
                                          <p:spTgt spid="2975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3" presetClass="entr" presetSubtype="32" fill="hold" nodeType="clickEffect">
                                  <p:stCondLst>
                                    <p:cond delay="0"/>
                                  </p:stCondLst>
                                  <p:childTnLst>
                                    <p:set>
                                      <p:cBhvr>
                                        <p:cTn id="114" dur="1" fill="hold">
                                          <p:stCondLst>
                                            <p:cond delay="0"/>
                                          </p:stCondLst>
                                        </p:cTn>
                                        <p:tgtEl>
                                          <p:spTgt spid="29733"/>
                                        </p:tgtEl>
                                        <p:attrNameLst>
                                          <p:attrName>style.visibility</p:attrName>
                                        </p:attrNameLst>
                                      </p:cBhvr>
                                      <p:to>
                                        <p:strVal val="visible"/>
                                      </p:to>
                                    </p:set>
                                    <p:anim calcmode="lin" valueType="num">
                                      <p:cBhvr>
                                        <p:cTn id="115" dur="500" fill="hold"/>
                                        <p:tgtEl>
                                          <p:spTgt spid="29733"/>
                                        </p:tgtEl>
                                        <p:attrNameLst>
                                          <p:attrName>ppt_w</p:attrName>
                                        </p:attrNameLst>
                                      </p:cBhvr>
                                      <p:tavLst>
                                        <p:tav tm="0">
                                          <p:val>
                                            <p:strVal val="4*#ppt_w"/>
                                          </p:val>
                                        </p:tav>
                                        <p:tav tm="100000">
                                          <p:val>
                                            <p:strVal val="#ppt_w"/>
                                          </p:val>
                                        </p:tav>
                                      </p:tavLst>
                                    </p:anim>
                                    <p:anim calcmode="lin" valueType="num">
                                      <p:cBhvr>
                                        <p:cTn id="116" dur="500" fill="hold"/>
                                        <p:tgtEl>
                                          <p:spTgt spid="29733"/>
                                        </p:tgtEl>
                                        <p:attrNameLst>
                                          <p:attrName>ppt_h</p:attrName>
                                        </p:attrNameLst>
                                      </p:cBhvr>
                                      <p:tavLst>
                                        <p:tav tm="0">
                                          <p:val>
                                            <p:strVal val="4*#ppt_h"/>
                                          </p:val>
                                        </p:tav>
                                        <p:tav tm="100000">
                                          <p:val>
                                            <p:strVal val="#ppt_h"/>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29745"/>
                                        </p:tgtEl>
                                        <p:attrNameLst>
                                          <p:attrName>style.visibility</p:attrName>
                                        </p:attrNameLst>
                                      </p:cBhvr>
                                      <p:to>
                                        <p:strVal val="visible"/>
                                      </p:to>
                                    </p:set>
                                    <p:anim calcmode="lin" valueType="num">
                                      <p:cBhvr additive="base">
                                        <p:cTn id="121" dur="500" fill="hold"/>
                                        <p:tgtEl>
                                          <p:spTgt spid="29745"/>
                                        </p:tgtEl>
                                        <p:attrNameLst>
                                          <p:attrName>ppt_x</p:attrName>
                                        </p:attrNameLst>
                                      </p:cBhvr>
                                      <p:tavLst>
                                        <p:tav tm="0">
                                          <p:val>
                                            <p:strVal val="#ppt_x"/>
                                          </p:val>
                                        </p:tav>
                                        <p:tav tm="100000">
                                          <p:val>
                                            <p:strVal val="#ppt_x"/>
                                          </p:val>
                                        </p:tav>
                                      </p:tavLst>
                                    </p:anim>
                                    <p:anim calcmode="lin" valueType="num">
                                      <p:cBhvr additive="base">
                                        <p:cTn id="122" dur="500" fill="hold"/>
                                        <p:tgtEl>
                                          <p:spTgt spid="29745"/>
                                        </p:tgtEl>
                                        <p:attrNameLst>
                                          <p:attrName>ppt_y</p:attrName>
                                        </p:attrNameLst>
                                      </p:cBhvr>
                                      <p:tavLst>
                                        <p:tav tm="0">
                                          <p:val>
                                            <p:strVal val="0-#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nodeType="clickEffect">
                                  <p:stCondLst>
                                    <p:cond delay="0"/>
                                  </p:stCondLst>
                                  <p:childTnLst>
                                    <p:set>
                                      <p:cBhvr>
                                        <p:cTn id="126" dur="1" fill="hold">
                                          <p:stCondLst>
                                            <p:cond delay="0"/>
                                          </p:stCondLst>
                                        </p:cTn>
                                        <p:tgtEl>
                                          <p:spTgt spid="29746"/>
                                        </p:tgtEl>
                                        <p:attrNameLst>
                                          <p:attrName>style.visibility</p:attrName>
                                        </p:attrNameLst>
                                      </p:cBhvr>
                                      <p:to>
                                        <p:strVal val="visible"/>
                                      </p:to>
                                    </p:set>
                                    <p:anim calcmode="lin" valueType="num">
                                      <p:cBhvr additive="base">
                                        <p:cTn id="127" dur="500" fill="hold"/>
                                        <p:tgtEl>
                                          <p:spTgt spid="29746"/>
                                        </p:tgtEl>
                                        <p:attrNameLst>
                                          <p:attrName>ppt_x</p:attrName>
                                        </p:attrNameLst>
                                      </p:cBhvr>
                                      <p:tavLst>
                                        <p:tav tm="0">
                                          <p:val>
                                            <p:strVal val="1+#ppt_w/2"/>
                                          </p:val>
                                        </p:tav>
                                        <p:tav tm="100000">
                                          <p:val>
                                            <p:strVal val="#ppt_x"/>
                                          </p:val>
                                        </p:tav>
                                      </p:tavLst>
                                    </p:anim>
                                    <p:anim calcmode="lin" valueType="num">
                                      <p:cBhvr additive="base">
                                        <p:cTn id="128" dur="500" fill="hold"/>
                                        <p:tgtEl>
                                          <p:spTgt spid="29746"/>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3" presetClass="entr" presetSubtype="32" fill="hold" nodeType="clickEffect">
                                  <p:stCondLst>
                                    <p:cond delay="0"/>
                                  </p:stCondLst>
                                  <p:childTnLst>
                                    <p:set>
                                      <p:cBhvr>
                                        <p:cTn id="132" dur="1" fill="hold">
                                          <p:stCondLst>
                                            <p:cond delay="0"/>
                                          </p:stCondLst>
                                        </p:cTn>
                                        <p:tgtEl>
                                          <p:spTgt spid="29730"/>
                                        </p:tgtEl>
                                        <p:attrNameLst>
                                          <p:attrName>style.visibility</p:attrName>
                                        </p:attrNameLst>
                                      </p:cBhvr>
                                      <p:to>
                                        <p:strVal val="visible"/>
                                      </p:to>
                                    </p:set>
                                    <p:anim calcmode="lin" valueType="num">
                                      <p:cBhvr>
                                        <p:cTn id="133" dur="500" fill="hold"/>
                                        <p:tgtEl>
                                          <p:spTgt spid="29730"/>
                                        </p:tgtEl>
                                        <p:attrNameLst>
                                          <p:attrName>ppt_w</p:attrName>
                                        </p:attrNameLst>
                                      </p:cBhvr>
                                      <p:tavLst>
                                        <p:tav tm="0">
                                          <p:val>
                                            <p:strVal val="4*#ppt_w"/>
                                          </p:val>
                                        </p:tav>
                                        <p:tav tm="100000">
                                          <p:val>
                                            <p:strVal val="#ppt_w"/>
                                          </p:val>
                                        </p:tav>
                                      </p:tavLst>
                                    </p:anim>
                                    <p:anim calcmode="lin" valueType="num">
                                      <p:cBhvr>
                                        <p:cTn id="134" dur="500" fill="hold"/>
                                        <p:tgtEl>
                                          <p:spTgt spid="29730"/>
                                        </p:tgtEl>
                                        <p:attrNameLst>
                                          <p:attrName>ppt_h</p:attrName>
                                        </p:attrNameLst>
                                      </p:cBhvr>
                                      <p:tavLst>
                                        <p:tav tm="0">
                                          <p:val>
                                            <p:strVal val="4*#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3" presetClass="entr" presetSubtype="32" fill="hold" grpId="0" nodeType="clickEffect">
                                  <p:stCondLst>
                                    <p:cond delay="0"/>
                                  </p:stCondLst>
                                  <p:childTnLst>
                                    <p:set>
                                      <p:cBhvr>
                                        <p:cTn id="138" dur="1" fill="hold">
                                          <p:stCondLst>
                                            <p:cond delay="0"/>
                                          </p:stCondLst>
                                        </p:cTn>
                                        <p:tgtEl>
                                          <p:spTgt spid="29754"/>
                                        </p:tgtEl>
                                        <p:attrNameLst>
                                          <p:attrName>style.visibility</p:attrName>
                                        </p:attrNameLst>
                                      </p:cBhvr>
                                      <p:to>
                                        <p:strVal val="visible"/>
                                      </p:to>
                                    </p:set>
                                    <p:anim calcmode="lin" valueType="num">
                                      <p:cBhvr>
                                        <p:cTn id="139" dur="500" fill="hold"/>
                                        <p:tgtEl>
                                          <p:spTgt spid="29754"/>
                                        </p:tgtEl>
                                        <p:attrNameLst>
                                          <p:attrName>ppt_w</p:attrName>
                                        </p:attrNameLst>
                                      </p:cBhvr>
                                      <p:tavLst>
                                        <p:tav tm="0">
                                          <p:val>
                                            <p:strVal val="4*#ppt_w"/>
                                          </p:val>
                                        </p:tav>
                                        <p:tav tm="100000">
                                          <p:val>
                                            <p:strVal val="#ppt_w"/>
                                          </p:val>
                                        </p:tav>
                                      </p:tavLst>
                                    </p:anim>
                                    <p:anim calcmode="lin" valueType="num">
                                      <p:cBhvr>
                                        <p:cTn id="140" dur="500" fill="hold"/>
                                        <p:tgtEl>
                                          <p:spTgt spid="29754"/>
                                        </p:tgtEl>
                                        <p:attrNameLst>
                                          <p:attrName>ppt_h</p:attrName>
                                        </p:attrNameLst>
                                      </p:cBhvr>
                                      <p:tavLst>
                                        <p:tav tm="0">
                                          <p:val>
                                            <p:strVal val="4*#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nodeType="clickEffect">
                                  <p:stCondLst>
                                    <p:cond delay="0"/>
                                  </p:stCondLst>
                                  <p:childTnLst>
                                    <p:set>
                                      <p:cBhvr>
                                        <p:cTn id="144" dur="1" fill="hold">
                                          <p:stCondLst>
                                            <p:cond delay="0"/>
                                          </p:stCondLst>
                                        </p:cTn>
                                        <p:tgtEl>
                                          <p:spTgt spid="29742"/>
                                        </p:tgtEl>
                                        <p:attrNameLst>
                                          <p:attrName>style.visibility</p:attrName>
                                        </p:attrNameLst>
                                      </p:cBhvr>
                                      <p:to>
                                        <p:strVal val="visible"/>
                                      </p:to>
                                    </p:set>
                                    <p:anim calcmode="lin" valueType="num">
                                      <p:cBhvr additive="base">
                                        <p:cTn id="145" dur="500" fill="hold"/>
                                        <p:tgtEl>
                                          <p:spTgt spid="29742"/>
                                        </p:tgtEl>
                                        <p:attrNameLst>
                                          <p:attrName>ppt_x</p:attrName>
                                        </p:attrNameLst>
                                      </p:cBhvr>
                                      <p:tavLst>
                                        <p:tav tm="0">
                                          <p:val>
                                            <p:strVal val="0-#ppt_w/2"/>
                                          </p:val>
                                        </p:tav>
                                        <p:tav tm="100000">
                                          <p:val>
                                            <p:strVal val="#ppt_x"/>
                                          </p:val>
                                        </p:tav>
                                      </p:tavLst>
                                    </p:anim>
                                    <p:anim calcmode="lin" valueType="num">
                                      <p:cBhvr additive="base">
                                        <p:cTn id="146" dur="500" fill="hold"/>
                                        <p:tgtEl>
                                          <p:spTgt spid="29742"/>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nodeType="clickEffect">
                                  <p:stCondLst>
                                    <p:cond delay="0"/>
                                  </p:stCondLst>
                                  <p:childTnLst>
                                    <p:set>
                                      <p:cBhvr>
                                        <p:cTn id="150" dur="1" fill="hold">
                                          <p:stCondLst>
                                            <p:cond delay="0"/>
                                          </p:stCondLst>
                                        </p:cTn>
                                        <p:tgtEl>
                                          <p:spTgt spid="29732"/>
                                        </p:tgtEl>
                                        <p:attrNameLst>
                                          <p:attrName>style.visibility</p:attrName>
                                        </p:attrNameLst>
                                      </p:cBhvr>
                                      <p:to>
                                        <p:strVal val="visible"/>
                                      </p:to>
                                    </p:set>
                                    <p:anim calcmode="lin" valueType="num">
                                      <p:cBhvr additive="base">
                                        <p:cTn id="151" dur="500" fill="hold"/>
                                        <p:tgtEl>
                                          <p:spTgt spid="29732"/>
                                        </p:tgtEl>
                                        <p:attrNameLst>
                                          <p:attrName>ppt_x</p:attrName>
                                        </p:attrNameLst>
                                      </p:cBhvr>
                                      <p:tavLst>
                                        <p:tav tm="0">
                                          <p:val>
                                            <p:strVal val="0-#ppt_w/2"/>
                                          </p:val>
                                        </p:tav>
                                        <p:tav tm="100000">
                                          <p:val>
                                            <p:strVal val="#ppt_x"/>
                                          </p:val>
                                        </p:tav>
                                      </p:tavLst>
                                    </p:anim>
                                    <p:anim calcmode="lin" valueType="num">
                                      <p:cBhvr additive="base">
                                        <p:cTn id="152" dur="500" fill="hold"/>
                                        <p:tgtEl>
                                          <p:spTgt spid="29732"/>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3" presetClass="entr" presetSubtype="32" fill="hold" grpId="0" nodeType="clickEffect">
                                  <p:stCondLst>
                                    <p:cond delay="0"/>
                                  </p:stCondLst>
                                  <p:childTnLst>
                                    <p:set>
                                      <p:cBhvr>
                                        <p:cTn id="156" dur="1" fill="hold">
                                          <p:stCondLst>
                                            <p:cond delay="0"/>
                                          </p:stCondLst>
                                        </p:cTn>
                                        <p:tgtEl>
                                          <p:spTgt spid="29749"/>
                                        </p:tgtEl>
                                        <p:attrNameLst>
                                          <p:attrName>style.visibility</p:attrName>
                                        </p:attrNameLst>
                                      </p:cBhvr>
                                      <p:to>
                                        <p:strVal val="visible"/>
                                      </p:to>
                                    </p:set>
                                    <p:anim calcmode="lin" valueType="num">
                                      <p:cBhvr>
                                        <p:cTn id="157" dur="500" fill="hold"/>
                                        <p:tgtEl>
                                          <p:spTgt spid="29749"/>
                                        </p:tgtEl>
                                        <p:attrNameLst>
                                          <p:attrName>ppt_w</p:attrName>
                                        </p:attrNameLst>
                                      </p:cBhvr>
                                      <p:tavLst>
                                        <p:tav tm="0">
                                          <p:val>
                                            <p:strVal val="4*#ppt_w"/>
                                          </p:val>
                                        </p:tav>
                                        <p:tav tm="100000">
                                          <p:val>
                                            <p:strVal val="#ppt_w"/>
                                          </p:val>
                                        </p:tav>
                                      </p:tavLst>
                                    </p:anim>
                                    <p:anim calcmode="lin" valueType="num">
                                      <p:cBhvr>
                                        <p:cTn id="158" dur="500" fill="hold"/>
                                        <p:tgtEl>
                                          <p:spTgt spid="29749"/>
                                        </p:tgtEl>
                                        <p:attrNameLst>
                                          <p:attrName>ppt_h</p:attrName>
                                        </p:attrNameLst>
                                      </p:cBhvr>
                                      <p:tavLst>
                                        <p:tav tm="0">
                                          <p:val>
                                            <p:strVal val="4*#ppt_h"/>
                                          </p:val>
                                        </p:tav>
                                        <p:tav tm="100000">
                                          <p:val>
                                            <p:strVal val="#ppt_h"/>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1" fill="hold" nodeType="clickEffect">
                                  <p:stCondLst>
                                    <p:cond delay="0"/>
                                  </p:stCondLst>
                                  <p:childTnLst>
                                    <p:set>
                                      <p:cBhvr>
                                        <p:cTn id="162" dur="1" fill="hold">
                                          <p:stCondLst>
                                            <p:cond delay="0"/>
                                          </p:stCondLst>
                                        </p:cTn>
                                        <p:tgtEl>
                                          <p:spTgt spid="29736"/>
                                        </p:tgtEl>
                                        <p:attrNameLst>
                                          <p:attrName>style.visibility</p:attrName>
                                        </p:attrNameLst>
                                      </p:cBhvr>
                                      <p:to>
                                        <p:strVal val="visible"/>
                                      </p:to>
                                    </p:set>
                                    <p:anim calcmode="lin" valueType="num">
                                      <p:cBhvr additive="base">
                                        <p:cTn id="163" dur="500" fill="hold"/>
                                        <p:tgtEl>
                                          <p:spTgt spid="29736"/>
                                        </p:tgtEl>
                                        <p:attrNameLst>
                                          <p:attrName>ppt_x</p:attrName>
                                        </p:attrNameLst>
                                      </p:cBhvr>
                                      <p:tavLst>
                                        <p:tav tm="0">
                                          <p:val>
                                            <p:strVal val="#ppt_x"/>
                                          </p:val>
                                        </p:tav>
                                        <p:tav tm="100000">
                                          <p:val>
                                            <p:strVal val="#ppt_x"/>
                                          </p:val>
                                        </p:tav>
                                      </p:tavLst>
                                    </p:anim>
                                    <p:anim calcmode="lin" valueType="num">
                                      <p:cBhvr additive="base">
                                        <p:cTn id="164" dur="500" fill="hold"/>
                                        <p:tgtEl>
                                          <p:spTgt spid="29736"/>
                                        </p:tgtEl>
                                        <p:attrNameLst>
                                          <p:attrName>ppt_y</p:attrName>
                                        </p:attrNameLst>
                                      </p:cBhvr>
                                      <p:tavLst>
                                        <p:tav tm="0">
                                          <p:val>
                                            <p:strVal val="0-#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8" presetClass="entr" presetSubtype="3" fill="hold" nodeType="clickEffect">
                                  <p:stCondLst>
                                    <p:cond delay="0"/>
                                  </p:stCondLst>
                                  <p:childTnLst>
                                    <p:set>
                                      <p:cBhvr>
                                        <p:cTn id="168" dur="1" fill="hold">
                                          <p:stCondLst>
                                            <p:cond delay="0"/>
                                          </p:stCondLst>
                                        </p:cTn>
                                        <p:tgtEl>
                                          <p:spTgt spid="29739"/>
                                        </p:tgtEl>
                                        <p:attrNameLst>
                                          <p:attrName>style.visibility</p:attrName>
                                        </p:attrNameLst>
                                      </p:cBhvr>
                                      <p:to>
                                        <p:strVal val="visible"/>
                                      </p:to>
                                    </p:set>
                                    <p:animEffect transition="in" filter="strips(upRight)">
                                      <p:cBhvr>
                                        <p:cTn id="169" dur="500"/>
                                        <p:tgtEl>
                                          <p:spTgt spid="29739"/>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3" presetClass="entr" presetSubtype="16" fill="hold" nodeType="clickEffect">
                                  <p:stCondLst>
                                    <p:cond delay="0"/>
                                  </p:stCondLst>
                                  <p:childTnLst>
                                    <p:set>
                                      <p:cBhvr>
                                        <p:cTn id="173" dur="1" fill="hold">
                                          <p:stCondLst>
                                            <p:cond delay="0"/>
                                          </p:stCondLst>
                                        </p:cTn>
                                        <p:tgtEl>
                                          <p:spTgt spid="29731"/>
                                        </p:tgtEl>
                                        <p:attrNameLst>
                                          <p:attrName>style.visibility</p:attrName>
                                        </p:attrNameLst>
                                      </p:cBhvr>
                                      <p:to>
                                        <p:strVal val="visible"/>
                                      </p:to>
                                    </p:set>
                                    <p:anim calcmode="lin" valueType="num">
                                      <p:cBhvr>
                                        <p:cTn id="174" dur="500" fill="hold"/>
                                        <p:tgtEl>
                                          <p:spTgt spid="29731"/>
                                        </p:tgtEl>
                                        <p:attrNameLst>
                                          <p:attrName>ppt_w</p:attrName>
                                        </p:attrNameLst>
                                      </p:cBhvr>
                                      <p:tavLst>
                                        <p:tav tm="0">
                                          <p:val>
                                            <p:fltVal val="0"/>
                                          </p:val>
                                        </p:tav>
                                        <p:tav tm="100000">
                                          <p:val>
                                            <p:strVal val="#ppt_w"/>
                                          </p:val>
                                        </p:tav>
                                      </p:tavLst>
                                    </p:anim>
                                    <p:anim calcmode="lin" valueType="num">
                                      <p:cBhvr>
                                        <p:cTn id="175" dur="500" fill="hold"/>
                                        <p:tgtEl>
                                          <p:spTgt spid="29731"/>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3" presetClass="entr" presetSubtype="16" fill="hold" grpId="0" nodeType="clickEffect">
                                  <p:stCondLst>
                                    <p:cond delay="0"/>
                                  </p:stCondLst>
                                  <p:childTnLst>
                                    <p:set>
                                      <p:cBhvr>
                                        <p:cTn id="179" dur="1" fill="hold">
                                          <p:stCondLst>
                                            <p:cond delay="0"/>
                                          </p:stCondLst>
                                        </p:cTn>
                                        <p:tgtEl>
                                          <p:spTgt spid="29750"/>
                                        </p:tgtEl>
                                        <p:attrNameLst>
                                          <p:attrName>style.visibility</p:attrName>
                                        </p:attrNameLst>
                                      </p:cBhvr>
                                      <p:to>
                                        <p:strVal val="visible"/>
                                      </p:to>
                                    </p:set>
                                    <p:anim calcmode="lin" valueType="num">
                                      <p:cBhvr>
                                        <p:cTn id="180" dur="500" fill="hold"/>
                                        <p:tgtEl>
                                          <p:spTgt spid="29750"/>
                                        </p:tgtEl>
                                        <p:attrNameLst>
                                          <p:attrName>ppt_w</p:attrName>
                                        </p:attrNameLst>
                                      </p:cBhvr>
                                      <p:tavLst>
                                        <p:tav tm="0">
                                          <p:val>
                                            <p:fltVal val="0"/>
                                          </p:val>
                                        </p:tav>
                                        <p:tav tm="100000">
                                          <p:val>
                                            <p:strVal val="#ppt_w"/>
                                          </p:val>
                                        </p:tav>
                                      </p:tavLst>
                                    </p:anim>
                                    <p:anim calcmode="lin" valueType="num">
                                      <p:cBhvr>
                                        <p:cTn id="181" dur="500" fill="hold"/>
                                        <p:tgtEl>
                                          <p:spTgt spid="29750"/>
                                        </p:tgtEl>
                                        <p:attrNameLst>
                                          <p:attrName>ppt_h</p:attrName>
                                        </p:attrNameLst>
                                      </p:cBhvr>
                                      <p:tavLst>
                                        <p:tav tm="0">
                                          <p:val>
                                            <p:fltVal val="0"/>
                                          </p:val>
                                        </p:tav>
                                        <p:tav tm="100000">
                                          <p:val>
                                            <p:strVal val="#ppt_h"/>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3" presetClass="entr" presetSubtype="16" fill="hold" nodeType="clickEffect">
                                  <p:stCondLst>
                                    <p:cond delay="0"/>
                                  </p:stCondLst>
                                  <p:childTnLst>
                                    <p:set>
                                      <p:cBhvr>
                                        <p:cTn id="185" dur="1" fill="hold">
                                          <p:stCondLst>
                                            <p:cond delay="0"/>
                                          </p:stCondLst>
                                        </p:cTn>
                                        <p:tgtEl>
                                          <p:spTgt spid="29756"/>
                                        </p:tgtEl>
                                        <p:attrNameLst>
                                          <p:attrName>style.visibility</p:attrName>
                                        </p:attrNameLst>
                                      </p:cBhvr>
                                      <p:to>
                                        <p:strVal val="visible"/>
                                      </p:to>
                                    </p:set>
                                    <p:anim calcmode="lin" valueType="num">
                                      <p:cBhvr>
                                        <p:cTn id="186" dur="500" fill="hold"/>
                                        <p:tgtEl>
                                          <p:spTgt spid="29756"/>
                                        </p:tgtEl>
                                        <p:attrNameLst>
                                          <p:attrName>ppt_w</p:attrName>
                                        </p:attrNameLst>
                                      </p:cBhvr>
                                      <p:tavLst>
                                        <p:tav tm="0">
                                          <p:val>
                                            <p:fltVal val="0"/>
                                          </p:val>
                                        </p:tav>
                                        <p:tav tm="100000">
                                          <p:val>
                                            <p:strVal val="#ppt_w"/>
                                          </p:val>
                                        </p:tav>
                                      </p:tavLst>
                                    </p:anim>
                                    <p:anim calcmode="lin" valueType="num">
                                      <p:cBhvr>
                                        <p:cTn id="187" dur="500" fill="hold"/>
                                        <p:tgtEl>
                                          <p:spTgt spid="29756"/>
                                        </p:tgtEl>
                                        <p:attrNameLst>
                                          <p:attrName>ppt_h</p:attrName>
                                        </p:attrNameLst>
                                      </p:cBhvr>
                                      <p:tavLst>
                                        <p:tav tm="0">
                                          <p:val>
                                            <p:fltVal val="0"/>
                                          </p:val>
                                        </p:tav>
                                        <p:tav tm="100000">
                                          <p:val>
                                            <p:strVal val="#ppt_h"/>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3" presetClass="entr" presetSubtype="16" fill="hold" nodeType="clickEffect">
                                  <p:stCondLst>
                                    <p:cond delay="0"/>
                                  </p:stCondLst>
                                  <p:childTnLst>
                                    <p:set>
                                      <p:cBhvr>
                                        <p:cTn id="191" dur="1" fill="hold">
                                          <p:stCondLst>
                                            <p:cond delay="0"/>
                                          </p:stCondLst>
                                        </p:cTn>
                                        <p:tgtEl>
                                          <p:spTgt spid="29779"/>
                                        </p:tgtEl>
                                        <p:attrNameLst>
                                          <p:attrName>style.visibility</p:attrName>
                                        </p:attrNameLst>
                                      </p:cBhvr>
                                      <p:to>
                                        <p:strVal val="visible"/>
                                      </p:to>
                                    </p:set>
                                    <p:anim calcmode="lin" valueType="num">
                                      <p:cBhvr>
                                        <p:cTn id="192" dur="500" fill="hold"/>
                                        <p:tgtEl>
                                          <p:spTgt spid="29779"/>
                                        </p:tgtEl>
                                        <p:attrNameLst>
                                          <p:attrName>ppt_w</p:attrName>
                                        </p:attrNameLst>
                                      </p:cBhvr>
                                      <p:tavLst>
                                        <p:tav tm="0">
                                          <p:val>
                                            <p:fltVal val="0"/>
                                          </p:val>
                                        </p:tav>
                                        <p:tav tm="100000">
                                          <p:val>
                                            <p:strVal val="#ppt_w"/>
                                          </p:val>
                                        </p:tav>
                                      </p:tavLst>
                                    </p:anim>
                                    <p:anim calcmode="lin" valueType="num">
                                      <p:cBhvr>
                                        <p:cTn id="193" dur="500" fill="hold"/>
                                        <p:tgtEl>
                                          <p:spTgt spid="29779"/>
                                        </p:tgtEl>
                                        <p:attrNameLst>
                                          <p:attrName>ppt_h</p:attrName>
                                        </p:attrNameLst>
                                      </p:cBhvr>
                                      <p:tavLst>
                                        <p:tav tm="0">
                                          <p:val>
                                            <p:fltVal val="0"/>
                                          </p:val>
                                        </p:tav>
                                        <p:tav tm="100000">
                                          <p:val>
                                            <p:strVal val="#ppt_h"/>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3" presetClass="entr" presetSubtype="32" fill="hold" nodeType="clickEffect">
                                  <p:stCondLst>
                                    <p:cond delay="0"/>
                                  </p:stCondLst>
                                  <p:childTnLst>
                                    <p:set>
                                      <p:cBhvr>
                                        <p:cTn id="197" dur="1" fill="hold">
                                          <p:stCondLst>
                                            <p:cond delay="0"/>
                                          </p:stCondLst>
                                        </p:cTn>
                                        <p:tgtEl>
                                          <p:spTgt spid="29782"/>
                                        </p:tgtEl>
                                        <p:attrNameLst>
                                          <p:attrName>style.visibility</p:attrName>
                                        </p:attrNameLst>
                                      </p:cBhvr>
                                      <p:to>
                                        <p:strVal val="visible"/>
                                      </p:to>
                                    </p:set>
                                    <p:anim calcmode="lin" valueType="num">
                                      <p:cBhvr>
                                        <p:cTn id="198" dur="500" fill="hold"/>
                                        <p:tgtEl>
                                          <p:spTgt spid="29782"/>
                                        </p:tgtEl>
                                        <p:attrNameLst>
                                          <p:attrName>ppt_w</p:attrName>
                                        </p:attrNameLst>
                                      </p:cBhvr>
                                      <p:tavLst>
                                        <p:tav tm="0">
                                          <p:val>
                                            <p:strVal val="4*#ppt_w"/>
                                          </p:val>
                                        </p:tav>
                                        <p:tav tm="100000">
                                          <p:val>
                                            <p:strVal val="#ppt_w"/>
                                          </p:val>
                                        </p:tav>
                                      </p:tavLst>
                                    </p:anim>
                                    <p:anim calcmode="lin" valueType="num">
                                      <p:cBhvr>
                                        <p:cTn id="199" dur="500" fill="hold"/>
                                        <p:tgtEl>
                                          <p:spTgt spid="29782"/>
                                        </p:tgtEl>
                                        <p:attrNameLst>
                                          <p:attrName>ppt_h</p:attrName>
                                        </p:attrNameLst>
                                      </p:cBhvr>
                                      <p:tavLst>
                                        <p:tav tm="0">
                                          <p:val>
                                            <p:strVal val="4*#ppt_h"/>
                                          </p:val>
                                        </p:tav>
                                        <p:tav tm="100000">
                                          <p:val>
                                            <p:strVal val="#ppt_h"/>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 presetClass="entr" presetSubtype="2" fill="hold" nodeType="clickEffect">
                                  <p:stCondLst>
                                    <p:cond delay="0"/>
                                  </p:stCondLst>
                                  <p:childTnLst>
                                    <p:set>
                                      <p:cBhvr>
                                        <p:cTn id="203" dur="1" fill="hold">
                                          <p:stCondLst>
                                            <p:cond delay="0"/>
                                          </p:stCondLst>
                                        </p:cTn>
                                        <p:tgtEl>
                                          <p:spTgt spid="29763"/>
                                        </p:tgtEl>
                                        <p:attrNameLst>
                                          <p:attrName>style.visibility</p:attrName>
                                        </p:attrNameLst>
                                      </p:cBhvr>
                                      <p:to>
                                        <p:strVal val="visible"/>
                                      </p:to>
                                    </p:set>
                                    <p:anim calcmode="lin" valueType="num">
                                      <p:cBhvr additive="base">
                                        <p:cTn id="204" dur="500" fill="hold"/>
                                        <p:tgtEl>
                                          <p:spTgt spid="29763"/>
                                        </p:tgtEl>
                                        <p:attrNameLst>
                                          <p:attrName>ppt_x</p:attrName>
                                        </p:attrNameLst>
                                      </p:cBhvr>
                                      <p:tavLst>
                                        <p:tav tm="0">
                                          <p:val>
                                            <p:strVal val="1+#ppt_w/2"/>
                                          </p:val>
                                        </p:tav>
                                        <p:tav tm="100000">
                                          <p:val>
                                            <p:strVal val="#ppt_x"/>
                                          </p:val>
                                        </p:tav>
                                      </p:tavLst>
                                    </p:anim>
                                    <p:anim calcmode="lin" valueType="num">
                                      <p:cBhvr additive="base">
                                        <p:cTn id="205" dur="500" fill="hold"/>
                                        <p:tgtEl>
                                          <p:spTgt spid="29763"/>
                                        </p:tgtEl>
                                        <p:attrNameLst>
                                          <p:attrName>ppt_y</p:attrName>
                                        </p:attrNameLst>
                                      </p:cBhvr>
                                      <p:tavLst>
                                        <p:tav tm="0">
                                          <p:val>
                                            <p:strVal val="#ppt_y"/>
                                          </p:val>
                                        </p:tav>
                                        <p:tav tm="100000">
                                          <p:val>
                                            <p:strVal val="#ppt_y"/>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4" fill="hold" grpId="0" nodeType="clickEffect">
                                  <p:stCondLst>
                                    <p:cond delay="0"/>
                                  </p:stCondLst>
                                  <p:childTnLst>
                                    <p:set>
                                      <p:cBhvr>
                                        <p:cTn id="209" dur="1" fill="hold">
                                          <p:stCondLst>
                                            <p:cond delay="0"/>
                                          </p:stCondLst>
                                        </p:cTn>
                                        <p:tgtEl>
                                          <p:spTgt spid="29778"/>
                                        </p:tgtEl>
                                        <p:attrNameLst>
                                          <p:attrName>style.visibility</p:attrName>
                                        </p:attrNameLst>
                                      </p:cBhvr>
                                      <p:to>
                                        <p:strVal val="visible"/>
                                      </p:to>
                                    </p:set>
                                    <p:anim calcmode="lin" valueType="num">
                                      <p:cBhvr additive="base">
                                        <p:cTn id="210" dur="500" fill="hold"/>
                                        <p:tgtEl>
                                          <p:spTgt spid="29778"/>
                                        </p:tgtEl>
                                        <p:attrNameLst>
                                          <p:attrName>ppt_x</p:attrName>
                                        </p:attrNameLst>
                                      </p:cBhvr>
                                      <p:tavLst>
                                        <p:tav tm="0">
                                          <p:val>
                                            <p:strVal val="#ppt_x"/>
                                          </p:val>
                                        </p:tav>
                                        <p:tav tm="100000">
                                          <p:val>
                                            <p:strVal val="#ppt_x"/>
                                          </p:val>
                                        </p:tav>
                                      </p:tavLst>
                                    </p:anim>
                                    <p:anim calcmode="lin" valueType="num">
                                      <p:cBhvr additive="base">
                                        <p:cTn id="211" dur="500" fill="hold"/>
                                        <p:tgtEl>
                                          <p:spTgt spid="29778"/>
                                        </p:tgtEl>
                                        <p:attrNameLst>
                                          <p:attrName>ppt_y</p:attrName>
                                        </p:attrNameLst>
                                      </p:cBhvr>
                                      <p:tavLst>
                                        <p:tav tm="0">
                                          <p:val>
                                            <p:strVal val="1+#ppt_h/2"/>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3" presetClass="entr" presetSubtype="32" fill="hold" nodeType="clickEffect">
                                  <p:stCondLst>
                                    <p:cond delay="0"/>
                                  </p:stCondLst>
                                  <p:childTnLst>
                                    <p:set>
                                      <p:cBhvr>
                                        <p:cTn id="215" dur="1" fill="hold">
                                          <p:stCondLst>
                                            <p:cond delay="0"/>
                                          </p:stCondLst>
                                        </p:cTn>
                                        <p:tgtEl>
                                          <p:spTgt spid="29759"/>
                                        </p:tgtEl>
                                        <p:attrNameLst>
                                          <p:attrName>style.visibility</p:attrName>
                                        </p:attrNameLst>
                                      </p:cBhvr>
                                      <p:to>
                                        <p:strVal val="visible"/>
                                      </p:to>
                                    </p:set>
                                    <p:anim calcmode="lin" valueType="num">
                                      <p:cBhvr>
                                        <p:cTn id="216" dur="500" fill="hold"/>
                                        <p:tgtEl>
                                          <p:spTgt spid="29759"/>
                                        </p:tgtEl>
                                        <p:attrNameLst>
                                          <p:attrName>ppt_w</p:attrName>
                                        </p:attrNameLst>
                                      </p:cBhvr>
                                      <p:tavLst>
                                        <p:tav tm="0">
                                          <p:val>
                                            <p:strVal val="4*#ppt_w"/>
                                          </p:val>
                                        </p:tav>
                                        <p:tav tm="100000">
                                          <p:val>
                                            <p:strVal val="#ppt_w"/>
                                          </p:val>
                                        </p:tav>
                                      </p:tavLst>
                                    </p:anim>
                                    <p:anim calcmode="lin" valueType="num">
                                      <p:cBhvr>
                                        <p:cTn id="217" dur="500" fill="hold"/>
                                        <p:tgtEl>
                                          <p:spTgt spid="29759"/>
                                        </p:tgtEl>
                                        <p:attrNameLst>
                                          <p:attrName>ppt_h</p:attrName>
                                        </p:attrNameLst>
                                      </p:cBhvr>
                                      <p:tavLst>
                                        <p:tav tm="0">
                                          <p:val>
                                            <p:strVal val="4*#ppt_h"/>
                                          </p:val>
                                        </p:tav>
                                        <p:tav tm="100000">
                                          <p:val>
                                            <p:strVal val="#ppt_h"/>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3" presetClass="entr" presetSubtype="32" fill="hold" grpId="0" nodeType="clickEffect">
                                  <p:stCondLst>
                                    <p:cond delay="0"/>
                                  </p:stCondLst>
                                  <p:childTnLst>
                                    <p:set>
                                      <p:cBhvr>
                                        <p:cTn id="221" dur="1" fill="hold">
                                          <p:stCondLst>
                                            <p:cond delay="0"/>
                                          </p:stCondLst>
                                        </p:cTn>
                                        <p:tgtEl>
                                          <p:spTgt spid="29785"/>
                                        </p:tgtEl>
                                        <p:attrNameLst>
                                          <p:attrName>style.visibility</p:attrName>
                                        </p:attrNameLst>
                                      </p:cBhvr>
                                      <p:to>
                                        <p:strVal val="visible"/>
                                      </p:to>
                                    </p:set>
                                    <p:anim calcmode="lin" valueType="num">
                                      <p:cBhvr>
                                        <p:cTn id="222" dur="500" fill="hold"/>
                                        <p:tgtEl>
                                          <p:spTgt spid="29785"/>
                                        </p:tgtEl>
                                        <p:attrNameLst>
                                          <p:attrName>ppt_w</p:attrName>
                                        </p:attrNameLst>
                                      </p:cBhvr>
                                      <p:tavLst>
                                        <p:tav tm="0">
                                          <p:val>
                                            <p:strVal val="4*#ppt_w"/>
                                          </p:val>
                                        </p:tav>
                                        <p:tav tm="100000">
                                          <p:val>
                                            <p:strVal val="#ppt_w"/>
                                          </p:val>
                                        </p:tav>
                                      </p:tavLst>
                                    </p:anim>
                                    <p:anim calcmode="lin" valueType="num">
                                      <p:cBhvr>
                                        <p:cTn id="223" dur="500" fill="hold"/>
                                        <p:tgtEl>
                                          <p:spTgt spid="29785"/>
                                        </p:tgtEl>
                                        <p:attrNameLst>
                                          <p:attrName>ppt_h</p:attrName>
                                        </p:attrNameLst>
                                      </p:cBhvr>
                                      <p:tavLst>
                                        <p:tav tm="0">
                                          <p:val>
                                            <p:strVal val="4*#ppt_h"/>
                                          </p:val>
                                        </p:tav>
                                        <p:tav tm="100000">
                                          <p:val>
                                            <p:strVal val="#ppt_h"/>
                                          </p:val>
                                        </p:tav>
                                      </p:tavLst>
                                    </p:anim>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 presetClass="entr" presetSubtype="8" fill="hold" nodeType="clickEffect">
                                  <p:stCondLst>
                                    <p:cond delay="0"/>
                                  </p:stCondLst>
                                  <p:childTnLst>
                                    <p:set>
                                      <p:cBhvr>
                                        <p:cTn id="227" dur="1" fill="hold">
                                          <p:stCondLst>
                                            <p:cond delay="0"/>
                                          </p:stCondLst>
                                        </p:cTn>
                                        <p:tgtEl>
                                          <p:spTgt spid="29772"/>
                                        </p:tgtEl>
                                        <p:attrNameLst>
                                          <p:attrName>style.visibility</p:attrName>
                                        </p:attrNameLst>
                                      </p:cBhvr>
                                      <p:to>
                                        <p:strVal val="visible"/>
                                      </p:to>
                                    </p:set>
                                    <p:anim calcmode="lin" valueType="num">
                                      <p:cBhvr additive="base">
                                        <p:cTn id="228" dur="500" fill="hold"/>
                                        <p:tgtEl>
                                          <p:spTgt spid="29772"/>
                                        </p:tgtEl>
                                        <p:attrNameLst>
                                          <p:attrName>ppt_x</p:attrName>
                                        </p:attrNameLst>
                                      </p:cBhvr>
                                      <p:tavLst>
                                        <p:tav tm="0">
                                          <p:val>
                                            <p:strVal val="0-#ppt_w/2"/>
                                          </p:val>
                                        </p:tav>
                                        <p:tav tm="100000">
                                          <p:val>
                                            <p:strVal val="#ppt_x"/>
                                          </p:val>
                                        </p:tav>
                                      </p:tavLst>
                                    </p:anim>
                                    <p:anim calcmode="lin" valueType="num">
                                      <p:cBhvr additive="base">
                                        <p:cTn id="229" dur="500" fill="hold"/>
                                        <p:tgtEl>
                                          <p:spTgt spid="29772"/>
                                        </p:tgtEl>
                                        <p:attrNameLst>
                                          <p:attrName>ppt_y</p:attrName>
                                        </p:attrNameLst>
                                      </p:cBhvr>
                                      <p:tavLst>
                                        <p:tav tm="0">
                                          <p:val>
                                            <p:strVal val="#ppt_y"/>
                                          </p:val>
                                        </p:tav>
                                        <p:tav tm="100000">
                                          <p:val>
                                            <p:strVal val="#ppt_y"/>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 presetClass="entr" presetSubtype="8" fill="hold" nodeType="clickEffect">
                                  <p:stCondLst>
                                    <p:cond delay="0"/>
                                  </p:stCondLst>
                                  <p:childTnLst>
                                    <p:set>
                                      <p:cBhvr>
                                        <p:cTn id="233" dur="1" fill="hold">
                                          <p:stCondLst>
                                            <p:cond delay="0"/>
                                          </p:stCondLst>
                                        </p:cTn>
                                        <p:tgtEl>
                                          <p:spTgt spid="29760"/>
                                        </p:tgtEl>
                                        <p:attrNameLst>
                                          <p:attrName>style.visibility</p:attrName>
                                        </p:attrNameLst>
                                      </p:cBhvr>
                                      <p:to>
                                        <p:strVal val="visible"/>
                                      </p:to>
                                    </p:set>
                                    <p:anim calcmode="lin" valueType="num">
                                      <p:cBhvr additive="base">
                                        <p:cTn id="234" dur="500" fill="hold"/>
                                        <p:tgtEl>
                                          <p:spTgt spid="29760"/>
                                        </p:tgtEl>
                                        <p:attrNameLst>
                                          <p:attrName>ppt_x</p:attrName>
                                        </p:attrNameLst>
                                      </p:cBhvr>
                                      <p:tavLst>
                                        <p:tav tm="0">
                                          <p:val>
                                            <p:strVal val="0-#ppt_w/2"/>
                                          </p:val>
                                        </p:tav>
                                        <p:tav tm="100000">
                                          <p:val>
                                            <p:strVal val="#ppt_x"/>
                                          </p:val>
                                        </p:tav>
                                      </p:tavLst>
                                    </p:anim>
                                    <p:anim calcmode="lin" valueType="num">
                                      <p:cBhvr additive="base">
                                        <p:cTn id="235" dur="500" fill="hold"/>
                                        <p:tgtEl>
                                          <p:spTgt spid="29760"/>
                                        </p:tgtEl>
                                        <p:attrNameLst>
                                          <p:attrName>ppt_y</p:attrName>
                                        </p:attrNameLst>
                                      </p:cBhvr>
                                      <p:tavLst>
                                        <p:tav tm="0">
                                          <p:val>
                                            <p:strVal val="#ppt_y"/>
                                          </p:val>
                                        </p:tav>
                                        <p:tav tm="100000">
                                          <p:val>
                                            <p:strVal val="#ppt_y"/>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3" presetClass="entr" presetSubtype="32" fill="hold" grpId="0" nodeType="clickEffect">
                                  <p:stCondLst>
                                    <p:cond delay="0"/>
                                  </p:stCondLst>
                                  <p:childTnLst>
                                    <p:set>
                                      <p:cBhvr>
                                        <p:cTn id="239" dur="1" fill="hold">
                                          <p:stCondLst>
                                            <p:cond delay="0"/>
                                          </p:stCondLst>
                                        </p:cTn>
                                        <p:tgtEl>
                                          <p:spTgt spid="29776"/>
                                        </p:tgtEl>
                                        <p:attrNameLst>
                                          <p:attrName>style.visibility</p:attrName>
                                        </p:attrNameLst>
                                      </p:cBhvr>
                                      <p:to>
                                        <p:strVal val="visible"/>
                                      </p:to>
                                    </p:set>
                                    <p:anim calcmode="lin" valueType="num">
                                      <p:cBhvr>
                                        <p:cTn id="240" dur="500" fill="hold"/>
                                        <p:tgtEl>
                                          <p:spTgt spid="29776"/>
                                        </p:tgtEl>
                                        <p:attrNameLst>
                                          <p:attrName>ppt_w</p:attrName>
                                        </p:attrNameLst>
                                      </p:cBhvr>
                                      <p:tavLst>
                                        <p:tav tm="0">
                                          <p:val>
                                            <p:strVal val="4*#ppt_w"/>
                                          </p:val>
                                        </p:tav>
                                        <p:tav tm="100000">
                                          <p:val>
                                            <p:strVal val="#ppt_w"/>
                                          </p:val>
                                        </p:tav>
                                      </p:tavLst>
                                    </p:anim>
                                    <p:anim calcmode="lin" valueType="num">
                                      <p:cBhvr>
                                        <p:cTn id="241" dur="500" fill="hold"/>
                                        <p:tgtEl>
                                          <p:spTgt spid="29776"/>
                                        </p:tgtEl>
                                        <p:attrNameLst>
                                          <p:attrName>ppt_h</p:attrName>
                                        </p:attrNameLst>
                                      </p:cBhvr>
                                      <p:tavLst>
                                        <p:tav tm="0">
                                          <p:val>
                                            <p:strVal val="4*#ppt_h"/>
                                          </p:val>
                                        </p:tav>
                                        <p:tav tm="100000">
                                          <p:val>
                                            <p:strVal val="#ppt_h"/>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8" presetClass="entr" presetSubtype="3" fill="hold" nodeType="clickEffect">
                                  <p:stCondLst>
                                    <p:cond delay="0"/>
                                  </p:stCondLst>
                                  <p:childTnLst>
                                    <p:set>
                                      <p:cBhvr>
                                        <p:cTn id="245" dur="1" fill="hold">
                                          <p:stCondLst>
                                            <p:cond delay="0"/>
                                          </p:stCondLst>
                                        </p:cTn>
                                        <p:tgtEl>
                                          <p:spTgt spid="29769"/>
                                        </p:tgtEl>
                                        <p:attrNameLst>
                                          <p:attrName>style.visibility</p:attrName>
                                        </p:attrNameLst>
                                      </p:cBhvr>
                                      <p:to>
                                        <p:strVal val="visible"/>
                                      </p:to>
                                    </p:set>
                                    <p:animEffect transition="in" filter="strips(upRight)">
                                      <p:cBhvr>
                                        <p:cTn id="246" dur="500"/>
                                        <p:tgtEl>
                                          <p:spTgt spid="29769"/>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3" presetClass="entr" presetSubtype="32" fill="hold" nodeType="clickEffect">
                                  <p:stCondLst>
                                    <p:cond delay="0"/>
                                  </p:stCondLst>
                                  <p:childTnLst>
                                    <p:set>
                                      <p:cBhvr>
                                        <p:cTn id="250" dur="1" fill="hold">
                                          <p:stCondLst>
                                            <p:cond delay="0"/>
                                          </p:stCondLst>
                                        </p:cTn>
                                        <p:tgtEl>
                                          <p:spTgt spid="29761"/>
                                        </p:tgtEl>
                                        <p:attrNameLst>
                                          <p:attrName>style.visibility</p:attrName>
                                        </p:attrNameLst>
                                      </p:cBhvr>
                                      <p:to>
                                        <p:strVal val="visible"/>
                                      </p:to>
                                    </p:set>
                                    <p:anim calcmode="lin" valueType="num">
                                      <p:cBhvr>
                                        <p:cTn id="251" dur="500" fill="hold"/>
                                        <p:tgtEl>
                                          <p:spTgt spid="29761"/>
                                        </p:tgtEl>
                                        <p:attrNameLst>
                                          <p:attrName>ppt_w</p:attrName>
                                        </p:attrNameLst>
                                      </p:cBhvr>
                                      <p:tavLst>
                                        <p:tav tm="0">
                                          <p:val>
                                            <p:strVal val="4*#ppt_w"/>
                                          </p:val>
                                        </p:tav>
                                        <p:tav tm="100000">
                                          <p:val>
                                            <p:strVal val="#ppt_w"/>
                                          </p:val>
                                        </p:tav>
                                      </p:tavLst>
                                    </p:anim>
                                    <p:anim calcmode="lin" valueType="num">
                                      <p:cBhvr>
                                        <p:cTn id="252" dur="500" fill="hold"/>
                                        <p:tgtEl>
                                          <p:spTgt spid="29761"/>
                                        </p:tgtEl>
                                        <p:attrNameLst>
                                          <p:attrName>ppt_h</p:attrName>
                                        </p:attrNameLst>
                                      </p:cBhvr>
                                      <p:tavLst>
                                        <p:tav tm="0">
                                          <p:val>
                                            <p:strVal val="4*#ppt_h"/>
                                          </p:val>
                                        </p:tav>
                                        <p:tav tm="100000">
                                          <p:val>
                                            <p:strVal val="#ppt_h"/>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8" presetClass="entr" presetSubtype="3" fill="hold" nodeType="clickEffect">
                                  <p:stCondLst>
                                    <p:cond delay="0"/>
                                  </p:stCondLst>
                                  <p:childTnLst>
                                    <p:set>
                                      <p:cBhvr>
                                        <p:cTn id="256" dur="1" fill="hold">
                                          <p:stCondLst>
                                            <p:cond delay="0"/>
                                          </p:stCondLst>
                                        </p:cTn>
                                        <p:tgtEl>
                                          <p:spTgt spid="29766"/>
                                        </p:tgtEl>
                                        <p:attrNameLst>
                                          <p:attrName>style.visibility</p:attrName>
                                        </p:attrNameLst>
                                      </p:cBhvr>
                                      <p:to>
                                        <p:strVal val="visible"/>
                                      </p:to>
                                    </p:set>
                                    <p:animEffect transition="in" filter="strips(upRight)">
                                      <p:cBhvr>
                                        <p:cTn id="257" dur="500"/>
                                        <p:tgtEl>
                                          <p:spTgt spid="29766"/>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3" presetClass="entr" presetSubtype="32" fill="hold" nodeType="clickEffect">
                                  <p:stCondLst>
                                    <p:cond delay="0"/>
                                  </p:stCondLst>
                                  <p:childTnLst>
                                    <p:set>
                                      <p:cBhvr>
                                        <p:cTn id="261" dur="1" fill="hold">
                                          <p:stCondLst>
                                            <p:cond delay="0"/>
                                          </p:stCondLst>
                                        </p:cTn>
                                        <p:tgtEl>
                                          <p:spTgt spid="29762"/>
                                        </p:tgtEl>
                                        <p:attrNameLst>
                                          <p:attrName>style.visibility</p:attrName>
                                        </p:attrNameLst>
                                      </p:cBhvr>
                                      <p:to>
                                        <p:strVal val="visible"/>
                                      </p:to>
                                    </p:set>
                                    <p:anim calcmode="lin" valueType="num">
                                      <p:cBhvr>
                                        <p:cTn id="262" dur="500" fill="hold"/>
                                        <p:tgtEl>
                                          <p:spTgt spid="29762"/>
                                        </p:tgtEl>
                                        <p:attrNameLst>
                                          <p:attrName>ppt_w</p:attrName>
                                        </p:attrNameLst>
                                      </p:cBhvr>
                                      <p:tavLst>
                                        <p:tav tm="0">
                                          <p:val>
                                            <p:strVal val="4*#ppt_w"/>
                                          </p:val>
                                        </p:tav>
                                        <p:tav tm="100000">
                                          <p:val>
                                            <p:strVal val="#ppt_w"/>
                                          </p:val>
                                        </p:tav>
                                      </p:tavLst>
                                    </p:anim>
                                    <p:anim calcmode="lin" valueType="num">
                                      <p:cBhvr>
                                        <p:cTn id="263" dur="500" fill="hold"/>
                                        <p:tgtEl>
                                          <p:spTgt spid="29762"/>
                                        </p:tgtEl>
                                        <p:attrNameLst>
                                          <p:attrName>ppt_h</p:attrName>
                                        </p:attrNameLst>
                                      </p:cBhvr>
                                      <p:tavLst>
                                        <p:tav tm="0">
                                          <p:val>
                                            <p:strVal val="4*#ppt_h"/>
                                          </p:val>
                                        </p:tav>
                                        <p:tav tm="100000">
                                          <p:val>
                                            <p:strVal val="#ppt_h"/>
                                          </p:val>
                                        </p:tav>
                                      </p:tavLst>
                                    </p:anim>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3" presetClass="entr" presetSubtype="32" fill="hold" grpId="0" nodeType="clickEffect">
                                  <p:stCondLst>
                                    <p:cond delay="0"/>
                                  </p:stCondLst>
                                  <p:childTnLst>
                                    <p:set>
                                      <p:cBhvr>
                                        <p:cTn id="267" dur="1" fill="hold">
                                          <p:stCondLst>
                                            <p:cond delay="0"/>
                                          </p:stCondLst>
                                        </p:cTn>
                                        <p:tgtEl>
                                          <p:spTgt spid="29775"/>
                                        </p:tgtEl>
                                        <p:attrNameLst>
                                          <p:attrName>style.visibility</p:attrName>
                                        </p:attrNameLst>
                                      </p:cBhvr>
                                      <p:to>
                                        <p:strVal val="visible"/>
                                      </p:to>
                                    </p:set>
                                    <p:anim calcmode="lin" valueType="num">
                                      <p:cBhvr>
                                        <p:cTn id="268" dur="500" fill="hold"/>
                                        <p:tgtEl>
                                          <p:spTgt spid="29775"/>
                                        </p:tgtEl>
                                        <p:attrNameLst>
                                          <p:attrName>ppt_w</p:attrName>
                                        </p:attrNameLst>
                                      </p:cBhvr>
                                      <p:tavLst>
                                        <p:tav tm="0">
                                          <p:val>
                                            <p:strVal val="4*#ppt_w"/>
                                          </p:val>
                                        </p:tav>
                                        <p:tav tm="100000">
                                          <p:val>
                                            <p:strVal val="#ppt_w"/>
                                          </p:val>
                                        </p:tav>
                                      </p:tavLst>
                                    </p:anim>
                                    <p:anim calcmode="lin" valueType="num">
                                      <p:cBhvr>
                                        <p:cTn id="269" dur="500" fill="hold"/>
                                        <p:tgtEl>
                                          <p:spTgt spid="29775"/>
                                        </p:tgtEl>
                                        <p:attrNameLst>
                                          <p:attrName>ppt_h</p:attrName>
                                        </p:attrNameLst>
                                      </p:cBhvr>
                                      <p:tavLst>
                                        <p:tav tm="0">
                                          <p:val>
                                            <p:strVal val="4*#ppt_h"/>
                                          </p:val>
                                        </p:tav>
                                        <p:tav tm="100000">
                                          <p:val>
                                            <p:strVal val="#ppt_h"/>
                                          </p:val>
                                        </p:tav>
                                      </p:tavLst>
                                    </p:anim>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3" presetClass="entr" presetSubtype="16" fill="hold" nodeType="clickEffect">
                                  <p:stCondLst>
                                    <p:cond delay="0"/>
                                  </p:stCondLst>
                                  <p:childTnLst>
                                    <p:set>
                                      <p:cBhvr>
                                        <p:cTn id="273" dur="1" fill="hold">
                                          <p:stCondLst>
                                            <p:cond delay="0"/>
                                          </p:stCondLst>
                                        </p:cTn>
                                        <p:tgtEl>
                                          <p:spTgt spid="29787"/>
                                        </p:tgtEl>
                                        <p:attrNameLst>
                                          <p:attrName>style.visibility</p:attrName>
                                        </p:attrNameLst>
                                      </p:cBhvr>
                                      <p:to>
                                        <p:strVal val="visible"/>
                                      </p:to>
                                    </p:set>
                                    <p:anim calcmode="lin" valueType="num">
                                      <p:cBhvr>
                                        <p:cTn id="274" dur="500" fill="hold"/>
                                        <p:tgtEl>
                                          <p:spTgt spid="29787"/>
                                        </p:tgtEl>
                                        <p:attrNameLst>
                                          <p:attrName>ppt_w</p:attrName>
                                        </p:attrNameLst>
                                      </p:cBhvr>
                                      <p:tavLst>
                                        <p:tav tm="0">
                                          <p:val>
                                            <p:fltVal val="0"/>
                                          </p:val>
                                        </p:tav>
                                        <p:tav tm="100000">
                                          <p:val>
                                            <p:strVal val="#ppt_w"/>
                                          </p:val>
                                        </p:tav>
                                      </p:tavLst>
                                    </p:anim>
                                    <p:anim calcmode="lin" valueType="num">
                                      <p:cBhvr>
                                        <p:cTn id="275" dur="500" fill="hold"/>
                                        <p:tgtEl>
                                          <p:spTgt spid="29787"/>
                                        </p:tgtEl>
                                        <p:attrNameLst>
                                          <p:attrName>ppt_h</p:attrName>
                                        </p:attrNameLst>
                                      </p:cBhvr>
                                      <p:tavLst>
                                        <p:tav tm="0">
                                          <p:val>
                                            <p:fltVal val="0"/>
                                          </p:val>
                                        </p:tav>
                                        <p:tav tm="100000">
                                          <p:val>
                                            <p:strVal val="#ppt_h"/>
                                          </p:val>
                                        </p:tav>
                                      </p:tavLst>
                                    </p:anim>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3" presetClass="entr" presetSubtype="16" fill="hold" nodeType="clickEffect">
                                  <p:stCondLst>
                                    <p:cond delay="0"/>
                                  </p:stCondLst>
                                  <p:childTnLst>
                                    <p:set>
                                      <p:cBhvr>
                                        <p:cTn id="279" dur="1" fill="hold">
                                          <p:stCondLst>
                                            <p:cond delay="0"/>
                                          </p:stCondLst>
                                        </p:cTn>
                                        <p:tgtEl>
                                          <p:spTgt spid="29808"/>
                                        </p:tgtEl>
                                        <p:attrNameLst>
                                          <p:attrName>style.visibility</p:attrName>
                                        </p:attrNameLst>
                                      </p:cBhvr>
                                      <p:to>
                                        <p:strVal val="visible"/>
                                      </p:to>
                                    </p:set>
                                    <p:anim calcmode="lin" valueType="num">
                                      <p:cBhvr>
                                        <p:cTn id="280" dur="500" fill="hold"/>
                                        <p:tgtEl>
                                          <p:spTgt spid="29808"/>
                                        </p:tgtEl>
                                        <p:attrNameLst>
                                          <p:attrName>ppt_w</p:attrName>
                                        </p:attrNameLst>
                                      </p:cBhvr>
                                      <p:tavLst>
                                        <p:tav tm="0">
                                          <p:val>
                                            <p:fltVal val="0"/>
                                          </p:val>
                                        </p:tav>
                                        <p:tav tm="100000">
                                          <p:val>
                                            <p:strVal val="#ppt_w"/>
                                          </p:val>
                                        </p:tav>
                                      </p:tavLst>
                                    </p:anim>
                                    <p:anim calcmode="lin" valueType="num">
                                      <p:cBhvr>
                                        <p:cTn id="281" dur="500" fill="hold"/>
                                        <p:tgtEl>
                                          <p:spTgt spid="29808"/>
                                        </p:tgtEl>
                                        <p:attrNameLst>
                                          <p:attrName>ppt_h</p:attrName>
                                        </p:attrNameLst>
                                      </p:cBhvr>
                                      <p:tavLst>
                                        <p:tav tm="0">
                                          <p:val>
                                            <p:fltVal val="0"/>
                                          </p:val>
                                        </p:tav>
                                        <p:tav tm="100000">
                                          <p:val>
                                            <p:strVal val="#ppt_h"/>
                                          </p:val>
                                        </p:tav>
                                      </p:tavLst>
                                    </p:anim>
                                  </p:childTnLst>
                                </p:cTn>
                              </p:par>
                            </p:childTnLst>
                          </p:cTn>
                        </p:par>
                      </p:childTnLst>
                    </p:cTn>
                  </p:par>
                  <p:par>
                    <p:cTn id="282" fill="hold" nodeType="clickPar">
                      <p:stCondLst>
                        <p:cond delay="indefinite"/>
                      </p:stCondLst>
                      <p:childTnLst>
                        <p:par>
                          <p:cTn id="283" fill="hold" nodeType="withGroup">
                            <p:stCondLst>
                              <p:cond delay="0"/>
                            </p:stCondLst>
                            <p:childTnLst>
                              <p:par>
                                <p:cTn id="284" presetID="23" presetClass="entr" presetSubtype="32" fill="hold" nodeType="clickEffect">
                                  <p:stCondLst>
                                    <p:cond delay="0"/>
                                  </p:stCondLst>
                                  <p:childTnLst>
                                    <p:set>
                                      <p:cBhvr>
                                        <p:cTn id="285" dur="1" fill="hold">
                                          <p:stCondLst>
                                            <p:cond delay="0"/>
                                          </p:stCondLst>
                                        </p:cTn>
                                        <p:tgtEl>
                                          <p:spTgt spid="29811"/>
                                        </p:tgtEl>
                                        <p:attrNameLst>
                                          <p:attrName>style.visibility</p:attrName>
                                        </p:attrNameLst>
                                      </p:cBhvr>
                                      <p:to>
                                        <p:strVal val="visible"/>
                                      </p:to>
                                    </p:set>
                                    <p:anim calcmode="lin" valueType="num">
                                      <p:cBhvr>
                                        <p:cTn id="286" dur="500" fill="hold"/>
                                        <p:tgtEl>
                                          <p:spTgt spid="29811"/>
                                        </p:tgtEl>
                                        <p:attrNameLst>
                                          <p:attrName>ppt_w</p:attrName>
                                        </p:attrNameLst>
                                      </p:cBhvr>
                                      <p:tavLst>
                                        <p:tav tm="0">
                                          <p:val>
                                            <p:strVal val="4*#ppt_w"/>
                                          </p:val>
                                        </p:tav>
                                        <p:tav tm="100000">
                                          <p:val>
                                            <p:strVal val="#ppt_w"/>
                                          </p:val>
                                        </p:tav>
                                      </p:tavLst>
                                    </p:anim>
                                    <p:anim calcmode="lin" valueType="num">
                                      <p:cBhvr>
                                        <p:cTn id="287" dur="500" fill="hold"/>
                                        <p:tgtEl>
                                          <p:spTgt spid="29811"/>
                                        </p:tgtEl>
                                        <p:attrNameLst>
                                          <p:attrName>ppt_h</p:attrName>
                                        </p:attrNameLst>
                                      </p:cBhvr>
                                      <p:tavLst>
                                        <p:tav tm="0">
                                          <p:val>
                                            <p:strVal val="4*#ppt_h"/>
                                          </p:val>
                                        </p:tav>
                                        <p:tav tm="100000">
                                          <p:val>
                                            <p:strVal val="#ppt_h"/>
                                          </p:val>
                                        </p:tav>
                                      </p:tavLst>
                                    </p:anim>
                                  </p:childTnLst>
                                </p:cTn>
                              </p:par>
                            </p:childTnLst>
                          </p:cTn>
                        </p:par>
                      </p:childTnLst>
                    </p:cTn>
                  </p:par>
                  <p:par>
                    <p:cTn id="288" fill="hold" nodeType="clickPar">
                      <p:stCondLst>
                        <p:cond delay="indefinite"/>
                      </p:stCondLst>
                      <p:childTnLst>
                        <p:par>
                          <p:cTn id="289" fill="hold" nodeType="withGroup">
                            <p:stCondLst>
                              <p:cond delay="0"/>
                            </p:stCondLst>
                            <p:childTnLst>
                              <p:par>
                                <p:cTn id="290" presetID="2" presetClass="entr" presetSubtype="2" fill="hold" nodeType="clickEffect">
                                  <p:stCondLst>
                                    <p:cond delay="0"/>
                                  </p:stCondLst>
                                  <p:childTnLst>
                                    <p:set>
                                      <p:cBhvr>
                                        <p:cTn id="291" dur="1" fill="hold">
                                          <p:stCondLst>
                                            <p:cond delay="0"/>
                                          </p:stCondLst>
                                        </p:cTn>
                                        <p:tgtEl>
                                          <p:spTgt spid="29793"/>
                                        </p:tgtEl>
                                        <p:attrNameLst>
                                          <p:attrName>style.visibility</p:attrName>
                                        </p:attrNameLst>
                                      </p:cBhvr>
                                      <p:to>
                                        <p:strVal val="visible"/>
                                      </p:to>
                                    </p:set>
                                    <p:anim calcmode="lin" valueType="num">
                                      <p:cBhvr additive="base">
                                        <p:cTn id="292" dur="500" fill="hold"/>
                                        <p:tgtEl>
                                          <p:spTgt spid="29793"/>
                                        </p:tgtEl>
                                        <p:attrNameLst>
                                          <p:attrName>ppt_x</p:attrName>
                                        </p:attrNameLst>
                                      </p:cBhvr>
                                      <p:tavLst>
                                        <p:tav tm="0">
                                          <p:val>
                                            <p:strVal val="1+#ppt_w/2"/>
                                          </p:val>
                                        </p:tav>
                                        <p:tav tm="100000">
                                          <p:val>
                                            <p:strVal val="#ppt_x"/>
                                          </p:val>
                                        </p:tav>
                                      </p:tavLst>
                                    </p:anim>
                                    <p:anim calcmode="lin" valueType="num">
                                      <p:cBhvr additive="base">
                                        <p:cTn id="293" dur="500" fill="hold"/>
                                        <p:tgtEl>
                                          <p:spTgt spid="29793"/>
                                        </p:tgtEl>
                                        <p:attrNameLst>
                                          <p:attrName>ppt_y</p:attrName>
                                        </p:attrNameLst>
                                      </p:cBhvr>
                                      <p:tavLst>
                                        <p:tav tm="0">
                                          <p:val>
                                            <p:strVal val="#ppt_y"/>
                                          </p:val>
                                        </p:tav>
                                        <p:tav tm="100000">
                                          <p:val>
                                            <p:strVal val="#ppt_y"/>
                                          </p:val>
                                        </p:tav>
                                      </p:tavLst>
                                    </p:anim>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 presetClass="entr" presetSubtype="2" fill="hold" grpId="0" nodeType="clickEffect">
                                  <p:stCondLst>
                                    <p:cond delay="0"/>
                                  </p:stCondLst>
                                  <p:childTnLst>
                                    <p:set>
                                      <p:cBhvr>
                                        <p:cTn id="297" dur="1" fill="hold">
                                          <p:stCondLst>
                                            <p:cond delay="0"/>
                                          </p:stCondLst>
                                        </p:cTn>
                                        <p:tgtEl>
                                          <p:spTgt spid="29807"/>
                                        </p:tgtEl>
                                        <p:attrNameLst>
                                          <p:attrName>style.visibility</p:attrName>
                                        </p:attrNameLst>
                                      </p:cBhvr>
                                      <p:to>
                                        <p:strVal val="visible"/>
                                      </p:to>
                                    </p:set>
                                    <p:anim calcmode="lin" valueType="num">
                                      <p:cBhvr additive="base">
                                        <p:cTn id="298" dur="500" fill="hold"/>
                                        <p:tgtEl>
                                          <p:spTgt spid="29807"/>
                                        </p:tgtEl>
                                        <p:attrNameLst>
                                          <p:attrName>ppt_x</p:attrName>
                                        </p:attrNameLst>
                                      </p:cBhvr>
                                      <p:tavLst>
                                        <p:tav tm="0">
                                          <p:val>
                                            <p:strVal val="1+#ppt_w/2"/>
                                          </p:val>
                                        </p:tav>
                                        <p:tav tm="100000">
                                          <p:val>
                                            <p:strVal val="#ppt_x"/>
                                          </p:val>
                                        </p:tav>
                                      </p:tavLst>
                                    </p:anim>
                                    <p:anim calcmode="lin" valueType="num">
                                      <p:cBhvr additive="base">
                                        <p:cTn id="299" dur="500" fill="hold"/>
                                        <p:tgtEl>
                                          <p:spTgt spid="29807"/>
                                        </p:tgtEl>
                                        <p:attrNameLst>
                                          <p:attrName>ppt_y</p:attrName>
                                        </p:attrNameLst>
                                      </p:cBhvr>
                                      <p:tavLst>
                                        <p:tav tm="0">
                                          <p:val>
                                            <p:strVal val="#ppt_y"/>
                                          </p:val>
                                        </p:tav>
                                        <p:tav tm="100000">
                                          <p:val>
                                            <p:strVal val="#ppt_y"/>
                                          </p:val>
                                        </p:tav>
                                      </p:tavLst>
                                    </p:anim>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3" presetClass="entr" presetSubtype="32" fill="hold" nodeType="clickEffect">
                                  <p:stCondLst>
                                    <p:cond delay="0"/>
                                  </p:stCondLst>
                                  <p:childTnLst>
                                    <p:set>
                                      <p:cBhvr>
                                        <p:cTn id="303" dur="1" fill="hold">
                                          <p:stCondLst>
                                            <p:cond delay="0"/>
                                          </p:stCondLst>
                                        </p:cTn>
                                        <p:tgtEl>
                                          <p:spTgt spid="29790"/>
                                        </p:tgtEl>
                                        <p:attrNameLst>
                                          <p:attrName>style.visibility</p:attrName>
                                        </p:attrNameLst>
                                      </p:cBhvr>
                                      <p:to>
                                        <p:strVal val="visible"/>
                                      </p:to>
                                    </p:set>
                                    <p:anim calcmode="lin" valueType="num">
                                      <p:cBhvr>
                                        <p:cTn id="304" dur="500" fill="hold"/>
                                        <p:tgtEl>
                                          <p:spTgt spid="29790"/>
                                        </p:tgtEl>
                                        <p:attrNameLst>
                                          <p:attrName>ppt_w</p:attrName>
                                        </p:attrNameLst>
                                      </p:cBhvr>
                                      <p:tavLst>
                                        <p:tav tm="0">
                                          <p:val>
                                            <p:strVal val="4*#ppt_w"/>
                                          </p:val>
                                        </p:tav>
                                        <p:tav tm="100000">
                                          <p:val>
                                            <p:strVal val="#ppt_w"/>
                                          </p:val>
                                        </p:tav>
                                      </p:tavLst>
                                    </p:anim>
                                    <p:anim calcmode="lin" valueType="num">
                                      <p:cBhvr>
                                        <p:cTn id="305" dur="500" fill="hold"/>
                                        <p:tgtEl>
                                          <p:spTgt spid="29790"/>
                                        </p:tgtEl>
                                        <p:attrNameLst>
                                          <p:attrName>ppt_h</p:attrName>
                                        </p:attrNameLst>
                                      </p:cBhvr>
                                      <p:tavLst>
                                        <p:tav tm="0">
                                          <p:val>
                                            <p:strVal val="4*#ppt_h"/>
                                          </p:val>
                                        </p:tav>
                                        <p:tav tm="100000">
                                          <p:val>
                                            <p:strVal val="#ppt_h"/>
                                          </p:val>
                                        </p:tav>
                                      </p:tavLst>
                                    </p:anim>
                                  </p:childTnLst>
                                </p:cTn>
                              </p:par>
                            </p:childTnLst>
                          </p:cTn>
                        </p:par>
                      </p:childTnLst>
                    </p:cTn>
                  </p:par>
                  <p:par>
                    <p:cTn id="306" fill="hold" nodeType="clickPar">
                      <p:stCondLst>
                        <p:cond delay="indefinite"/>
                      </p:stCondLst>
                      <p:childTnLst>
                        <p:par>
                          <p:cTn id="307" fill="hold" nodeType="withGroup">
                            <p:stCondLst>
                              <p:cond delay="0"/>
                            </p:stCondLst>
                            <p:childTnLst>
                              <p:par>
                                <p:cTn id="308" presetID="23" presetClass="entr" presetSubtype="32" fill="hold" grpId="0" nodeType="clickEffect">
                                  <p:stCondLst>
                                    <p:cond delay="0"/>
                                  </p:stCondLst>
                                  <p:childTnLst>
                                    <p:set>
                                      <p:cBhvr>
                                        <p:cTn id="309" dur="1" fill="hold">
                                          <p:stCondLst>
                                            <p:cond delay="0"/>
                                          </p:stCondLst>
                                        </p:cTn>
                                        <p:tgtEl>
                                          <p:spTgt spid="29814"/>
                                        </p:tgtEl>
                                        <p:attrNameLst>
                                          <p:attrName>style.visibility</p:attrName>
                                        </p:attrNameLst>
                                      </p:cBhvr>
                                      <p:to>
                                        <p:strVal val="visible"/>
                                      </p:to>
                                    </p:set>
                                    <p:anim calcmode="lin" valueType="num">
                                      <p:cBhvr>
                                        <p:cTn id="310" dur="500" fill="hold"/>
                                        <p:tgtEl>
                                          <p:spTgt spid="29814"/>
                                        </p:tgtEl>
                                        <p:attrNameLst>
                                          <p:attrName>ppt_w</p:attrName>
                                        </p:attrNameLst>
                                      </p:cBhvr>
                                      <p:tavLst>
                                        <p:tav tm="0">
                                          <p:val>
                                            <p:strVal val="4*#ppt_w"/>
                                          </p:val>
                                        </p:tav>
                                        <p:tav tm="100000">
                                          <p:val>
                                            <p:strVal val="#ppt_w"/>
                                          </p:val>
                                        </p:tav>
                                      </p:tavLst>
                                    </p:anim>
                                    <p:anim calcmode="lin" valueType="num">
                                      <p:cBhvr>
                                        <p:cTn id="311" dur="500" fill="hold"/>
                                        <p:tgtEl>
                                          <p:spTgt spid="29814"/>
                                        </p:tgtEl>
                                        <p:attrNameLst>
                                          <p:attrName>ppt_h</p:attrName>
                                        </p:attrNameLst>
                                      </p:cBhvr>
                                      <p:tavLst>
                                        <p:tav tm="0">
                                          <p:val>
                                            <p:strVal val="4*#ppt_h"/>
                                          </p:val>
                                        </p:tav>
                                        <p:tav tm="100000">
                                          <p:val>
                                            <p:strVal val="#ppt_h"/>
                                          </p:val>
                                        </p:tav>
                                      </p:tavLst>
                                    </p:anim>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 presetClass="entr" presetSubtype="2" fill="hold" nodeType="clickEffect">
                                  <p:stCondLst>
                                    <p:cond delay="0"/>
                                  </p:stCondLst>
                                  <p:childTnLst>
                                    <p:set>
                                      <p:cBhvr>
                                        <p:cTn id="315" dur="1" fill="hold">
                                          <p:stCondLst>
                                            <p:cond delay="0"/>
                                          </p:stCondLst>
                                        </p:cTn>
                                        <p:tgtEl>
                                          <p:spTgt spid="29804"/>
                                        </p:tgtEl>
                                        <p:attrNameLst>
                                          <p:attrName>style.visibility</p:attrName>
                                        </p:attrNameLst>
                                      </p:cBhvr>
                                      <p:to>
                                        <p:strVal val="visible"/>
                                      </p:to>
                                    </p:set>
                                    <p:anim calcmode="lin" valueType="num">
                                      <p:cBhvr additive="base">
                                        <p:cTn id="316" dur="500" fill="hold"/>
                                        <p:tgtEl>
                                          <p:spTgt spid="29804"/>
                                        </p:tgtEl>
                                        <p:attrNameLst>
                                          <p:attrName>ppt_x</p:attrName>
                                        </p:attrNameLst>
                                      </p:cBhvr>
                                      <p:tavLst>
                                        <p:tav tm="0">
                                          <p:val>
                                            <p:strVal val="1+#ppt_w/2"/>
                                          </p:val>
                                        </p:tav>
                                        <p:tav tm="100000">
                                          <p:val>
                                            <p:strVal val="#ppt_x"/>
                                          </p:val>
                                        </p:tav>
                                      </p:tavLst>
                                    </p:anim>
                                    <p:anim calcmode="lin" valueType="num">
                                      <p:cBhvr additive="base">
                                        <p:cTn id="317" dur="500" fill="hold"/>
                                        <p:tgtEl>
                                          <p:spTgt spid="29804"/>
                                        </p:tgtEl>
                                        <p:attrNameLst>
                                          <p:attrName>ppt_y</p:attrName>
                                        </p:attrNameLst>
                                      </p:cBhvr>
                                      <p:tavLst>
                                        <p:tav tm="0">
                                          <p:val>
                                            <p:strVal val="#ppt_y"/>
                                          </p:val>
                                        </p:tav>
                                        <p:tav tm="100000">
                                          <p:val>
                                            <p:strVal val="#ppt_y"/>
                                          </p:val>
                                        </p:tav>
                                      </p:tavLst>
                                    </p:anim>
                                  </p:childTnLst>
                                </p:cTn>
                              </p:par>
                            </p:childTnLst>
                          </p:cTn>
                        </p:par>
                      </p:childTnLst>
                    </p:cTn>
                  </p:par>
                  <p:par>
                    <p:cTn id="318" fill="hold" nodeType="clickPar">
                      <p:stCondLst>
                        <p:cond delay="indefinite"/>
                      </p:stCondLst>
                      <p:childTnLst>
                        <p:par>
                          <p:cTn id="319" fill="hold" nodeType="withGroup">
                            <p:stCondLst>
                              <p:cond delay="0"/>
                            </p:stCondLst>
                            <p:childTnLst>
                              <p:par>
                                <p:cTn id="320" presetID="2" presetClass="entr" presetSubtype="2" fill="hold" nodeType="clickEffect">
                                  <p:stCondLst>
                                    <p:cond delay="0"/>
                                  </p:stCondLst>
                                  <p:childTnLst>
                                    <p:set>
                                      <p:cBhvr>
                                        <p:cTn id="321" dur="1" fill="hold">
                                          <p:stCondLst>
                                            <p:cond delay="0"/>
                                          </p:stCondLst>
                                        </p:cTn>
                                        <p:tgtEl>
                                          <p:spTgt spid="29792"/>
                                        </p:tgtEl>
                                        <p:attrNameLst>
                                          <p:attrName>style.visibility</p:attrName>
                                        </p:attrNameLst>
                                      </p:cBhvr>
                                      <p:to>
                                        <p:strVal val="visible"/>
                                      </p:to>
                                    </p:set>
                                    <p:anim calcmode="lin" valueType="num">
                                      <p:cBhvr additive="base">
                                        <p:cTn id="322" dur="500" fill="hold"/>
                                        <p:tgtEl>
                                          <p:spTgt spid="29792"/>
                                        </p:tgtEl>
                                        <p:attrNameLst>
                                          <p:attrName>ppt_x</p:attrName>
                                        </p:attrNameLst>
                                      </p:cBhvr>
                                      <p:tavLst>
                                        <p:tav tm="0">
                                          <p:val>
                                            <p:strVal val="1+#ppt_w/2"/>
                                          </p:val>
                                        </p:tav>
                                        <p:tav tm="100000">
                                          <p:val>
                                            <p:strVal val="#ppt_x"/>
                                          </p:val>
                                        </p:tav>
                                      </p:tavLst>
                                    </p:anim>
                                    <p:anim calcmode="lin" valueType="num">
                                      <p:cBhvr additive="base">
                                        <p:cTn id="323" dur="500" fill="hold"/>
                                        <p:tgtEl>
                                          <p:spTgt spid="29792"/>
                                        </p:tgtEl>
                                        <p:attrNameLst>
                                          <p:attrName>ppt_y</p:attrName>
                                        </p:attrNameLst>
                                      </p:cBhvr>
                                      <p:tavLst>
                                        <p:tav tm="0">
                                          <p:val>
                                            <p:strVal val="#ppt_y"/>
                                          </p:val>
                                        </p:tav>
                                        <p:tav tm="100000">
                                          <p:val>
                                            <p:strVal val="#ppt_y"/>
                                          </p:val>
                                        </p:tav>
                                      </p:tavLst>
                                    </p:anim>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3" presetClass="entr" presetSubtype="32" fill="hold" grpId="0" nodeType="clickEffect">
                                  <p:stCondLst>
                                    <p:cond delay="0"/>
                                  </p:stCondLst>
                                  <p:childTnLst>
                                    <p:set>
                                      <p:cBhvr>
                                        <p:cTn id="327" dur="1" fill="hold">
                                          <p:stCondLst>
                                            <p:cond delay="0"/>
                                          </p:stCondLst>
                                        </p:cTn>
                                        <p:tgtEl>
                                          <p:spTgt spid="29797"/>
                                        </p:tgtEl>
                                        <p:attrNameLst>
                                          <p:attrName>style.visibility</p:attrName>
                                        </p:attrNameLst>
                                      </p:cBhvr>
                                      <p:to>
                                        <p:strVal val="visible"/>
                                      </p:to>
                                    </p:set>
                                    <p:anim calcmode="lin" valueType="num">
                                      <p:cBhvr>
                                        <p:cTn id="328" dur="500" fill="hold"/>
                                        <p:tgtEl>
                                          <p:spTgt spid="29797"/>
                                        </p:tgtEl>
                                        <p:attrNameLst>
                                          <p:attrName>ppt_w</p:attrName>
                                        </p:attrNameLst>
                                      </p:cBhvr>
                                      <p:tavLst>
                                        <p:tav tm="0">
                                          <p:val>
                                            <p:strVal val="4*#ppt_w"/>
                                          </p:val>
                                        </p:tav>
                                        <p:tav tm="100000">
                                          <p:val>
                                            <p:strVal val="#ppt_w"/>
                                          </p:val>
                                        </p:tav>
                                      </p:tavLst>
                                    </p:anim>
                                    <p:anim calcmode="lin" valueType="num">
                                      <p:cBhvr>
                                        <p:cTn id="329" dur="500" fill="hold"/>
                                        <p:tgtEl>
                                          <p:spTgt spid="29797"/>
                                        </p:tgtEl>
                                        <p:attrNameLst>
                                          <p:attrName>ppt_h</p:attrName>
                                        </p:attrNameLst>
                                      </p:cBhvr>
                                      <p:tavLst>
                                        <p:tav tm="0">
                                          <p:val>
                                            <p:strVal val="4*#ppt_h"/>
                                          </p:val>
                                        </p:tav>
                                        <p:tav tm="100000">
                                          <p:val>
                                            <p:strVal val="#ppt_h"/>
                                          </p:val>
                                        </p:tav>
                                      </p:tavLst>
                                    </p:anim>
                                  </p:childTnLst>
                                </p:cTn>
                              </p:par>
                            </p:childTnLst>
                          </p:cTn>
                        </p:par>
                      </p:childTnLst>
                    </p:cTn>
                  </p:par>
                  <p:par>
                    <p:cTn id="330" fill="hold" nodeType="clickPar">
                      <p:stCondLst>
                        <p:cond delay="indefinite"/>
                      </p:stCondLst>
                      <p:childTnLst>
                        <p:par>
                          <p:cTn id="331" fill="hold" nodeType="withGroup">
                            <p:stCondLst>
                              <p:cond delay="0"/>
                            </p:stCondLst>
                            <p:childTnLst>
                              <p:par>
                                <p:cTn id="332" presetID="17" presetClass="entr" presetSubtype="4" fill="hold" nodeType="clickEffect">
                                  <p:stCondLst>
                                    <p:cond delay="0"/>
                                  </p:stCondLst>
                                  <p:childTnLst>
                                    <p:set>
                                      <p:cBhvr>
                                        <p:cTn id="333" dur="1" fill="hold">
                                          <p:stCondLst>
                                            <p:cond delay="0"/>
                                          </p:stCondLst>
                                        </p:cTn>
                                        <p:tgtEl>
                                          <p:spTgt spid="29801"/>
                                        </p:tgtEl>
                                        <p:attrNameLst>
                                          <p:attrName>style.visibility</p:attrName>
                                        </p:attrNameLst>
                                      </p:cBhvr>
                                      <p:to>
                                        <p:strVal val="visible"/>
                                      </p:to>
                                    </p:set>
                                    <p:anim calcmode="lin" valueType="num">
                                      <p:cBhvr>
                                        <p:cTn id="334" dur="500" fill="hold"/>
                                        <p:tgtEl>
                                          <p:spTgt spid="29801"/>
                                        </p:tgtEl>
                                        <p:attrNameLst>
                                          <p:attrName>ppt_x</p:attrName>
                                        </p:attrNameLst>
                                      </p:cBhvr>
                                      <p:tavLst>
                                        <p:tav tm="0">
                                          <p:val>
                                            <p:strVal val="#ppt_x"/>
                                          </p:val>
                                        </p:tav>
                                        <p:tav tm="100000">
                                          <p:val>
                                            <p:strVal val="#ppt_x"/>
                                          </p:val>
                                        </p:tav>
                                      </p:tavLst>
                                    </p:anim>
                                    <p:anim calcmode="lin" valueType="num">
                                      <p:cBhvr>
                                        <p:cTn id="335" dur="500" fill="hold"/>
                                        <p:tgtEl>
                                          <p:spTgt spid="29801"/>
                                        </p:tgtEl>
                                        <p:attrNameLst>
                                          <p:attrName>ppt_y</p:attrName>
                                        </p:attrNameLst>
                                      </p:cBhvr>
                                      <p:tavLst>
                                        <p:tav tm="0">
                                          <p:val>
                                            <p:strVal val="#ppt_y+#ppt_h/2"/>
                                          </p:val>
                                        </p:tav>
                                        <p:tav tm="100000">
                                          <p:val>
                                            <p:strVal val="#ppt_y"/>
                                          </p:val>
                                        </p:tav>
                                      </p:tavLst>
                                    </p:anim>
                                    <p:anim calcmode="lin" valueType="num">
                                      <p:cBhvr>
                                        <p:cTn id="336" dur="500" fill="hold"/>
                                        <p:tgtEl>
                                          <p:spTgt spid="29801"/>
                                        </p:tgtEl>
                                        <p:attrNameLst>
                                          <p:attrName>ppt_w</p:attrName>
                                        </p:attrNameLst>
                                      </p:cBhvr>
                                      <p:tavLst>
                                        <p:tav tm="0">
                                          <p:val>
                                            <p:strVal val="#ppt_w"/>
                                          </p:val>
                                        </p:tav>
                                        <p:tav tm="100000">
                                          <p:val>
                                            <p:strVal val="#ppt_w"/>
                                          </p:val>
                                        </p:tav>
                                      </p:tavLst>
                                    </p:anim>
                                    <p:anim calcmode="lin" valueType="num">
                                      <p:cBhvr>
                                        <p:cTn id="337" dur="500" fill="hold"/>
                                        <p:tgtEl>
                                          <p:spTgt spid="29801"/>
                                        </p:tgtEl>
                                        <p:attrNameLst>
                                          <p:attrName>ppt_h</p:attrName>
                                        </p:attrNameLst>
                                      </p:cBhvr>
                                      <p:tavLst>
                                        <p:tav tm="0">
                                          <p:val>
                                            <p:fltVal val="0"/>
                                          </p:val>
                                        </p:tav>
                                        <p:tav tm="100000">
                                          <p:val>
                                            <p:strVal val="#ppt_h"/>
                                          </p:val>
                                        </p:tav>
                                      </p:tavLst>
                                    </p:anim>
                                  </p:childTnLst>
                                </p:cTn>
                              </p:par>
                            </p:childTnLst>
                          </p:cTn>
                        </p:par>
                      </p:childTnLst>
                    </p:cTn>
                  </p:par>
                  <p:par>
                    <p:cTn id="338" fill="hold" nodeType="clickPar">
                      <p:stCondLst>
                        <p:cond delay="indefinite"/>
                      </p:stCondLst>
                      <p:childTnLst>
                        <p:par>
                          <p:cTn id="339" fill="hold" nodeType="withGroup">
                            <p:stCondLst>
                              <p:cond delay="0"/>
                            </p:stCondLst>
                            <p:childTnLst>
                              <p:par>
                                <p:cTn id="340" presetID="18" presetClass="entr" presetSubtype="12" fill="hold" nodeType="clickEffect">
                                  <p:stCondLst>
                                    <p:cond delay="0"/>
                                  </p:stCondLst>
                                  <p:childTnLst>
                                    <p:set>
                                      <p:cBhvr>
                                        <p:cTn id="341" dur="1" fill="hold">
                                          <p:stCondLst>
                                            <p:cond delay="0"/>
                                          </p:stCondLst>
                                        </p:cTn>
                                        <p:tgtEl>
                                          <p:spTgt spid="29798"/>
                                        </p:tgtEl>
                                        <p:attrNameLst>
                                          <p:attrName>style.visibility</p:attrName>
                                        </p:attrNameLst>
                                      </p:cBhvr>
                                      <p:to>
                                        <p:strVal val="visible"/>
                                      </p:to>
                                    </p:set>
                                    <p:animEffect transition="in" filter="strips(downLeft)">
                                      <p:cBhvr>
                                        <p:cTn id="342" dur="500"/>
                                        <p:tgtEl>
                                          <p:spTgt spid="29798"/>
                                        </p:tgtEl>
                                      </p:cBhvr>
                                    </p:animEffect>
                                  </p:childTnLst>
                                </p:cTn>
                              </p:par>
                            </p:childTnLst>
                          </p:cTn>
                        </p:par>
                      </p:childTnLst>
                    </p:cTn>
                  </p:par>
                  <p:par>
                    <p:cTn id="343" fill="hold" nodeType="clickPar">
                      <p:stCondLst>
                        <p:cond delay="indefinite"/>
                      </p:stCondLst>
                      <p:childTnLst>
                        <p:par>
                          <p:cTn id="344" fill="hold" nodeType="withGroup">
                            <p:stCondLst>
                              <p:cond delay="0"/>
                            </p:stCondLst>
                            <p:childTnLst>
                              <p:par>
                                <p:cTn id="345" presetID="23" presetClass="entr" presetSubtype="32" fill="hold" nodeType="clickEffect">
                                  <p:stCondLst>
                                    <p:cond delay="0"/>
                                  </p:stCondLst>
                                  <p:childTnLst>
                                    <p:set>
                                      <p:cBhvr>
                                        <p:cTn id="346" dur="1" fill="hold">
                                          <p:stCondLst>
                                            <p:cond delay="0"/>
                                          </p:stCondLst>
                                        </p:cTn>
                                        <p:tgtEl>
                                          <p:spTgt spid="29791"/>
                                        </p:tgtEl>
                                        <p:attrNameLst>
                                          <p:attrName>style.visibility</p:attrName>
                                        </p:attrNameLst>
                                      </p:cBhvr>
                                      <p:to>
                                        <p:strVal val="visible"/>
                                      </p:to>
                                    </p:set>
                                    <p:anim calcmode="lin" valueType="num">
                                      <p:cBhvr>
                                        <p:cTn id="347" dur="500" fill="hold"/>
                                        <p:tgtEl>
                                          <p:spTgt spid="29791"/>
                                        </p:tgtEl>
                                        <p:attrNameLst>
                                          <p:attrName>ppt_w</p:attrName>
                                        </p:attrNameLst>
                                      </p:cBhvr>
                                      <p:tavLst>
                                        <p:tav tm="0">
                                          <p:val>
                                            <p:strVal val="4*#ppt_w"/>
                                          </p:val>
                                        </p:tav>
                                        <p:tav tm="100000">
                                          <p:val>
                                            <p:strVal val="#ppt_w"/>
                                          </p:val>
                                        </p:tav>
                                      </p:tavLst>
                                    </p:anim>
                                    <p:anim calcmode="lin" valueType="num">
                                      <p:cBhvr>
                                        <p:cTn id="348" dur="500" fill="hold"/>
                                        <p:tgtEl>
                                          <p:spTgt spid="29791"/>
                                        </p:tgtEl>
                                        <p:attrNameLst>
                                          <p:attrName>ppt_h</p:attrName>
                                        </p:attrNameLst>
                                      </p:cBhvr>
                                      <p:tavLst>
                                        <p:tav tm="0">
                                          <p:val>
                                            <p:strVal val="4*#ppt_h"/>
                                          </p:val>
                                        </p:tav>
                                        <p:tav tm="100000">
                                          <p:val>
                                            <p:strVal val="#ppt_h"/>
                                          </p:val>
                                        </p:tav>
                                      </p:tavLst>
                                    </p:anim>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3" presetClass="entr" presetSubtype="32" fill="hold" grpId="0" nodeType="clickEffect">
                                  <p:stCondLst>
                                    <p:cond delay="0"/>
                                  </p:stCondLst>
                                  <p:childTnLst>
                                    <p:set>
                                      <p:cBhvr>
                                        <p:cTn id="352" dur="1" fill="hold">
                                          <p:stCondLst>
                                            <p:cond delay="0"/>
                                          </p:stCondLst>
                                        </p:cTn>
                                        <p:tgtEl>
                                          <p:spTgt spid="29796"/>
                                        </p:tgtEl>
                                        <p:attrNameLst>
                                          <p:attrName>style.visibility</p:attrName>
                                        </p:attrNameLst>
                                      </p:cBhvr>
                                      <p:to>
                                        <p:strVal val="visible"/>
                                      </p:to>
                                    </p:set>
                                    <p:anim calcmode="lin" valueType="num">
                                      <p:cBhvr>
                                        <p:cTn id="353" dur="500" fill="hold"/>
                                        <p:tgtEl>
                                          <p:spTgt spid="29796"/>
                                        </p:tgtEl>
                                        <p:attrNameLst>
                                          <p:attrName>ppt_w</p:attrName>
                                        </p:attrNameLst>
                                      </p:cBhvr>
                                      <p:tavLst>
                                        <p:tav tm="0">
                                          <p:val>
                                            <p:strVal val="4*#ppt_w"/>
                                          </p:val>
                                        </p:tav>
                                        <p:tav tm="100000">
                                          <p:val>
                                            <p:strVal val="#ppt_w"/>
                                          </p:val>
                                        </p:tav>
                                      </p:tavLst>
                                    </p:anim>
                                    <p:anim calcmode="lin" valueType="num">
                                      <p:cBhvr>
                                        <p:cTn id="354" dur="500" fill="hold"/>
                                        <p:tgtEl>
                                          <p:spTgt spid="2979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autoUpdateAnimBg="0"/>
      <p:bldP spid="29702" grpId="0" animBg="1" autoUpdateAnimBg="0"/>
      <p:bldP spid="29717" grpId="0" autoUpdateAnimBg="0"/>
      <p:bldP spid="29718" grpId="0" autoUpdateAnimBg="0"/>
      <p:bldP spid="29719" grpId="0" autoUpdateAnimBg="0"/>
      <p:bldP spid="29720" grpId="0" autoUpdateAnimBg="0"/>
      <p:bldP spid="29745" grpId="0" autoUpdateAnimBg="0"/>
      <p:bldP spid="29749" grpId="0" autoUpdateAnimBg="0"/>
      <p:bldP spid="29750" grpId="0" autoUpdateAnimBg="0"/>
      <p:bldP spid="29754" grpId="0" autoUpdateAnimBg="0"/>
      <p:bldP spid="29775" grpId="0" autoUpdateAnimBg="0"/>
      <p:bldP spid="29776" grpId="0" autoUpdateAnimBg="0"/>
      <p:bldP spid="29778" grpId="0" autoUpdateAnimBg="0"/>
      <p:bldP spid="29785" grpId="0" autoUpdateAnimBg="0"/>
      <p:bldP spid="29796" grpId="0" autoUpdateAnimBg="0"/>
      <p:bldP spid="29797" grpId="0" autoUpdateAnimBg="0"/>
      <p:bldP spid="29807" grpId="0" autoUpdateAnimBg="0"/>
      <p:bldP spid="298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a:extLst>
              <a:ext uri="{FF2B5EF4-FFF2-40B4-BE49-F238E27FC236}">
                <a16:creationId xmlns:a16="http://schemas.microsoft.com/office/drawing/2014/main" id="{C09AD3EC-441D-4F72-BF2B-D01A53B1A705}"/>
              </a:ext>
            </a:extLst>
          </p:cNvPr>
          <p:cNvSpPr txBox="1">
            <a:spLocks noChangeArrowheads="1"/>
          </p:cNvSpPr>
          <p:nvPr/>
        </p:nvSpPr>
        <p:spPr bwMode="auto">
          <a:xfrm>
            <a:off x="0" y="0"/>
            <a:ext cx="9144000" cy="13144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Q10.25 The straight line AB is inclined at 30</a:t>
            </a:r>
            <a:r>
              <a:rPr lang="en-US" altLang="en-US" sz="1600" b="1">
                <a:latin typeface="Times New Roman" panose="02020603050405020304" pitchFamily="18" charset="0"/>
                <a:cs typeface="Times New Roman" panose="02020603050405020304" pitchFamily="18" charset="0"/>
              </a:rPr>
              <a:t>º</a:t>
            </a:r>
            <a:r>
              <a:rPr lang="en-US" altLang="en-US" sz="1600" b="1">
                <a:cs typeface="Times New Roman" panose="02020603050405020304" pitchFamily="18" charset="0"/>
              </a:rPr>
              <a:t> to H.P., while its top view at 45</a:t>
            </a:r>
            <a:r>
              <a:rPr lang="en-US" altLang="en-US" sz="1600" b="1"/>
              <a:t>º</a:t>
            </a:r>
            <a:r>
              <a:rPr lang="en-US" altLang="en-US" sz="1600" b="1">
                <a:cs typeface="Times New Roman" panose="02020603050405020304" pitchFamily="18" charset="0"/>
              </a:rPr>
              <a:t> to XY line. The end A is 25 mm in front of the V.P. and it is below the H.P. The end B is 75 mm behind the V.P. and it is above the H.P. Draw the projections of the line when its V.T. is 40 mm below the H.P. Find the true length of the portion of the straight line which is in the second quadrant and locate its H.T..</a:t>
            </a:r>
          </a:p>
        </p:txBody>
      </p:sp>
      <p:sp>
        <p:nvSpPr>
          <p:cNvPr id="59397" name="Text Box 5">
            <a:extLst>
              <a:ext uri="{FF2B5EF4-FFF2-40B4-BE49-F238E27FC236}">
                <a16:creationId xmlns:a16="http://schemas.microsoft.com/office/drawing/2014/main" id="{987C054A-7BA6-4F00-9CBA-611FA6927E39}"/>
              </a:ext>
            </a:extLst>
          </p:cNvPr>
          <p:cNvSpPr txBox="1">
            <a:spLocks noChangeArrowheads="1"/>
          </p:cNvSpPr>
          <p:nvPr/>
        </p:nvSpPr>
        <p:spPr bwMode="auto">
          <a:xfrm>
            <a:off x="0" y="1381125"/>
            <a:ext cx="2095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chemeClr val="accent2"/>
                </a:solidFill>
              </a:rPr>
              <a:t>Given,                                      </a:t>
            </a:r>
            <a:r>
              <a:rPr lang="el-GR" altLang="en-US" sz="1600" b="1">
                <a:solidFill>
                  <a:schemeClr val="accent2"/>
                </a:solidFill>
                <a:cs typeface="Arial" panose="020B0604020202020204" pitchFamily="34" charset="0"/>
              </a:rPr>
              <a:t>θ</a:t>
            </a:r>
            <a:r>
              <a:rPr lang="en-US" altLang="en-US" sz="1200" b="1">
                <a:solidFill>
                  <a:schemeClr val="accent2"/>
                </a:solidFill>
                <a:cs typeface="Arial" panose="020B0604020202020204" pitchFamily="34" charset="0"/>
              </a:rPr>
              <a:t>=30</a:t>
            </a:r>
            <a:r>
              <a:rPr lang="en-US" altLang="en-US" sz="1400" b="1">
                <a:solidFill>
                  <a:schemeClr val="accent2"/>
                </a:solidFill>
              </a:rPr>
              <a:t>º</a:t>
            </a:r>
            <a:r>
              <a:rPr lang="en-US" altLang="en-US" sz="1200" b="1">
                <a:solidFill>
                  <a:schemeClr val="accent2"/>
                </a:solidFill>
              </a:rPr>
              <a:t> ,                                            </a:t>
            </a:r>
            <a:r>
              <a:rPr lang="el-GR" altLang="en-US" sz="1400" b="1">
                <a:solidFill>
                  <a:srgbClr val="000099"/>
                </a:solidFill>
              </a:rPr>
              <a:t>β</a:t>
            </a:r>
            <a:r>
              <a:rPr lang="en-US" altLang="en-US" sz="1200" b="1">
                <a:solidFill>
                  <a:schemeClr val="accent2"/>
                </a:solidFill>
              </a:rPr>
              <a:t> = 45º</a:t>
            </a:r>
            <a:r>
              <a:rPr lang="en-US" altLang="en-US" sz="1600" b="1">
                <a:solidFill>
                  <a:schemeClr val="accent2"/>
                </a:solidFill>
              </a:rPr>
              <a:t>,                                </a:t>
            </a:r>
            <a:r>
              <a:rPr lang="en-US" altLang="en-US" sz="1200" b="1">
                <a:solidFill>
                  <a:schemeClr val="accent2"/>
                </a:solidFill>
              </a:rPr>
              <a:t>A is 25mm </a:t>
            </a:r>
            <a:r>
              <a:rPr lang="en-US" altLang="en-US" sz="1200">
                <a:solidFill>
                  <a:schemeClr val="accent2"/>
                </a:solidFill>
              </a:rPr>
              <a:t>→</a:t>
            </a:r>
            <a:r>
              <a:rPr lang="en-US" altLang="en-US" sz="1200" b="1">
                <a:solidFill>
                  <a:schemeClr val="accent2"/>
                </a:solidFill>
              </a:rPr>
              <a:t>V.P. &amp; </a:t>
            </a:r>
            <a:r>
              <a:rPr lang="en-US" altLang="en-US" sz="1200">
                <a:solidFill>
                  <a:schemeClr val="accent2"/>
                </a:solidFill>
                <a:cs typeface="Arial" panose="020B0604020202020204" pitchFamily="34" charset="0"/>
              </a:rPr>
              <a:t>↓</a:t>
            </a:r>
            <a:r>
              <a:rPr lang="en-US" altLang="en-US" sz="1200" b="1">
                <a:solidFill>
                  <a:schemeClr val="accent2"/>
                </a:solidFill>
              </a:rPr>
              <a:t> H.P.             B is 75mm </a:t>
            </a:r>
            <a:r>
              <a:rPr lang="en-US" altLang="en-US" sz="1200"/>
              <a:t>←</a:t>
            </a:r>
            <a:r>
              <a:rPr lang="en-US" altLang="en-US" sz="1200">
                <a:solidFill>
                  <a:schemeClr val="accent2"/>
                </a:solidFill>
              </a:rPr>
              <a:t> </a:t>
            </a:r>
            <a:r>
              <a:rPr lang="en-US" altLang="en-US" sz="1200" b="1">
                <a:solidFill>
                  <a:schemeClr val="accent2"/>
                </a:solidFill>
              </a:rPr>
              <a:t>V.P. &amp; </a:t>
            </a:r>
            <a:r>
              <a:rPr lang="en-US" altLang="en-US" sz="1200">
                <a:solidFill>
                  <a:schemeClr val="accent2"/>
                </a:solidFill>
                <a:cs typeface="Arial" panose="020B0604020202020204" pitchFamily="34" charset="0"/>
              </a:rPr>
              <a:t>↑</a:t>
            </a:r>
            <a:r>
              <a:rPr lang="en-US" altLang="en-US" sz="1200" b="1">
                <a:solidFill>
                  <a:schemeClr val="accent2"/>
                </a:solidFill>
              </a:rPr>
              <a:t> H.P          V.T is 40 mm </a:t>
            </a:r>
            <a:r>
              <a:rPr lang="en-US" altLang="en-US" sz="1200">
                <a:solidFill>
                  <a:schemeClr val="accent2"/>
                </a:solidFill>
                <a:cs typeface="Arial" panose="020B0604020202020204" pitchFamily="34" charset="0"/>
              </a:rPr>
              <a:t>↓ </a:t>
            </a:r>
            <a:r>
              <a:rPr lang="en-US" altLang="en-US" sz="1200" b="1">
                <a:solidFill>
                  <a:schemeClr val="accent2"/>
                </a:solidFill>
                <a:cs typeface="Arial" panose="020B0604020202020204" pitchFamily="34" charset="0"/>
              </a:rPr>
              <a:t>H.P.</a:t>
            </a:r>
          </a:p>
        </p:txBody>
      </p:sp>
      <p:sp>
        <p:nvSpPr>
          <p:cNvPr id="59398" name="Text Box 6">
            <a:extLst>
              <a:ext uri="{FF2B5EF4-FFF2-40B4-BE49-F238E27FC236}">
                <a16:creationId xmlns:a16="http://schemas.microsoft.com/office/drawing/2014/main" id="{D9D32E68-73F2-44B1-825C-BFC2A3239C57}"/>
              </a:ext>
            </a:extLst>
          </p:cNvPr>
          <p:cNvSpPr txBox="1">
            <a:spLocks noChangeArrowheads="1"/>
          </p:cNvSpPr>
          <p:nvPr/>
        </p:nvSpPr>
        <p:spPr bwMode="auto">
          <a:xfrm>
            <a:off x="2151063" y="1347788"/>
            <a:ext cx="2593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chemeClr val="accent2"/>
                </a:solidFill>
              </a:rPr>
              <a:t>To draw/find,                                  F.V. and T.V,                                    TL of portion in second quadrant</a:t>
            </a:r>
            <a:r>
              <a:rPr lang="en-US" altLang="en-US" sz="1200" b="1">
                <a:solidFill>
                  <a:schemeClr val="accent2"/>
                </a:solidFill>
                <a:cs typeface="Arial" panose="020B0604020202020204" pitchFamily="34" charset="0"/>
              </a:rPr>
              <a:t>             H.T.                   </a:t>
            </a:r>
          </a:p>
        </p:txBody>
      </p:sp>
      <p:sp>
        <p:nvSpPr>
          <p:cNvPr id="59399" name="Line 7">
            <a:extLst>
              <a:ext uri="{FF2B5EF4-FFF2-40B4-BE49-F238E27FC236}">
                <a16:creationId xmlns:a16="http://schemas.microsoft.com/office/drawing/2014/main" id="{307C2FD9-801F-419D-AB32-9EC49506AF4E}"/>
              </a:ext>
            </a:extLst>
          </p:cNvPr>
          <p:cNvSpPr>
            <a:spLocks noChangeShapeType="1"/>
          </p:cNvSpPr>
          <p:nvPr/>
        </p:nvSpPr>
        <p:spPr bwMode="auto">
          <a:xfrm flipV="1">
            <a:off x="1182688" y="4460875"/>
            <a:ext cx="6805612" cy="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0" name="Text Box 8">
            <a:extLst>
              <a:ext uri="{FF2B5EF4-FFF2-40B4-BE49-F238E27FC236}">
                <a16:creationId xmlns:a16="http://schemas.microsoft.com/office/drawing/2014/main" id="{18C13531-3671-4937-8F67-0766CEC0714C}"/>
              </a:ext>
            </a:extLst>
          </p:cNvPr>
          <p:cNvSpPr txBox="1">
            <a:spLocks noChangeArrowheads="1"/>
          </p:cNvSpPr>
          <p:nvPr/>
        </p:nvSpPr>
        <p:spPr bwMode="auto">
          <a:xfrm>
            <a:off x="903288" y="4283075"/>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59401" name="Text Box 9">
            <a:extLst>
              <a:ext uri="{FF2B5EF4-FFF2-40B4-BE49-F238E27FC236}">
                <a16:creationId xmlns:a16="http://schemas.microsoft.com/office/drawing/2014/main" id="{2EA4F553-C16E-4109-B24E-E084AE7E33A3}"/>
              </a:ext>
            </a:extLst>
          </p:cNvPr>
          <p:cNvSpPr txBox="1">
            <a:spLocks noChangeArrowheads="1"/>
          </p:cNvSpPr>
          <p:nvPr/>
        </p:nvSpPr>
        <p:spPr bwMode="auto">
          <a:xfrm>
            <a:off x="7950200" y="4276725"/>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59402" name="Line 10">
            <a:extLst>
              <a:ext uri="{FF2B5EF4-FFF2-40B4-BE49-F238E27FC236}">
                <a16:creationId xmlns:a16="http://schemas.microsoft.com/office/drawing/2014/main" id="{63A70E79-3A88-4724-B417-B6814FF8CAA0}"/>
              </a:ext>
            </a:extLst>
          </p:cNvPr>
          <p:cNvSpPr>
            <a:spLocks noChangeShapeType="1"/>
          </p:cNvSpPr>
          <p:nvPr/>
        </p:nvSpPr>
        <p:spPr bwMode="auto">
          <a:xfrm>
            <a:off x="1938338" y="4467225"/>
            <a:ext cx="0" cy="89535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3" name="Line 11">
            <a:extLst>
              <a:ext uri="{FF2B5EF4-FFF2-40B4-BE49-F238E27FC236}">
                <a16:creationId xmlns:a16="http://schemas.microsoft.com/office/drawing/2014/main" id="{58C27912-4168-4A0C-B451-D5A61D76CBF3}"/>
              </a:ext>
            </a:extLst>
          </p:cNvPr>
          <p:cNvSpPr>
            <a:spLocks noChangeShapeType="1"/>
          </p:cNvSpPr>
          <p:nvPr/>
        </p:nvSpPr>
        <p:spPr bwMode="auto">
          <a:xfrm flipH="1">
            <a:off x="1751013" y="5360988"/>
            <a:ext cx="10953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4" name="Text Box 12">
            <a:extLst>
              <a:ext uri="{FF2B5EF4-FFF2-40B4-BE49-F238E27FC236}">
                <a16:creationId xmlns:a16="http://schemas.microsoft.com/office/drawing/2014/main" id="{35C60A2C-D2C2-4D34-8866-4D386D9D9FF6}"/>
              </a:ext>
            </a:extLst>
          </p:cNvPr>
          <p:cNvSpPr txBox="1">
            <a:spLocks noChangeArrowheads="1"/>
          </p:cNvSpPr>
          <p:nvPr/>
        </p:nvSpPr>
        <p:spPr bwMode="auto">
          <a:xfrm rot="16200000">
            <a:off x="1594644" y="4777582"/>
            <a:ext cx="458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25</a:t>
            </a:r>
          </a:p>
        </p:txBody>
      </p:sp>
      <p:sp>
        <p:nvSpPr>
          <p:cNvPr id="59405" name="Oval 13">
            <a:extLst>
              <a:ext uri="{FF2B5EF4-FFF2-40B4-BE49-F238E27FC236}">
                <a16:creationId xmlns:a16="http://schemas.microsoft.com/office/drawing/2014/main" id="{C13322A6-366C-46F6-87EC-B21A388E50B4}"/>
              </a:ext>
            </a:extLst>
          </p:cNvPr>
          <p:cNvSpPr>
            <a:spLocks noChangeArrowheads="1"/>
          </p:cNvSpPr>
          <p:nvPr/>
        </p:nvSpPr>
        <p:spPr bwMode="auto">
          <a:xfrm>
            <a:off x="2224088" y="5337175"/>
            <a:ext cx="46037" cy="46038"/>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Text Box 14">
            <a:extLst>
              <a:ext uri="{FF2B5EF4-FFF2-40B4-BE49-F238E27FC236}">
                <a16:creationId xmlns:a16="http://schemas.microsoft.com/office/drawing/2014/main" id="{3BE70E53-B48B-4FDF-852F-F359F7EABCD1}"/>
              </a:ext>
            </a:extLst>
          </p:cNvPr>
          <p:cNvSpPr txBox="1">
            <a:spLocks noChangeArrowheads="1"/>
          </p:cNvSpPr>
          <p:nvPr/>
        </p:nvSpPr>
        <p:spPr bwMode="auto">
          <a:xfrm>
            <a:off x="2009775" y="52832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59407" name="Line 15">
            <a:extLst>
              <a:ext uri="{FF2B5EF4-FFF2-40B4-BE49-F238E27FC236}">
                <a16:creationId xmlns:a16="http://schemas.microsoft.com/office/drawing/2014/main" id="{9A166D4F-2584-4094-BB11-5EDEBB40D696}"/>
              </a:ext>
            </a:extLst>
          </p:cNvPr>
          <p:cNvSpPr>
            <a:spLocks noChangeShapeType="1"/>
          </p:cNvSpPr>
          <p:nvPr/>
        </p:nvSpPr>
        <p:spPr bwMode="auto">
          <a:xfrm rot="18900000">
            <a:off x="1439863" y="3413125"/>
            <a:ext cx="5505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8" name="Arc 16">
            <a:extLst>
              <a:ext uri="{FF2B5EF4-FFF2-40B4-BE49-F238E27FC236}">
                <a16:creationId xmlns:a16="http://schemas.microsoft.com/office/drawing/2014/main" id="{237CCB2A-AC4B-475F-BDD5-1D6189D4E958}"/>
              </a:ext>
            </a:extLst>
          </p:cNvPr>
          <p:cNvSpPr>
            <a:spLocks/>
          </p:cNvSpPr>
          <p:nvPr/>
        </p:nvSpPr>
        <p:spPr bwMode="auto">
          <a:xfrm>
            <a:off x="2260600" y="5067300"/>
            <a:ext cx="403225" cy="293688"/>
          </a:xfrm>
          <a:custGeom>
            <a:avLst/>
            <a:gdLst>
              <a:gd name="G0" fmla="+- 0 0 0"/>
              <a:gd name="G1" fmla="+- 15485 0 0"/>
              <a:gd name="G2" fmla="+- 21600 0 0"/>
              <a:gd name="T0" fmla="*/ 15059 w 21600"/>
              <a:gd name="T1" fmla="*/ 0 h 15485"/>
              <a:gd name="T2" fmla="*/ 21600 w 21600"/>
              <a:gd name="T3" fmla="*/ 15485 h 15485"/>
              <a:gd name="T4" fmla="*/ 0 w 21600"/>
              <a:gd name="T5" fmla="*/ 15485 h 15485"/>
            </a:gdLst>
            <a:ahLst/>
            <a:cxnLst>
              <a:cxn ang="0">
                <a:pos x="T0" y="T1"/>
              </a:cxn>
              <a:cxn ang="0">
                <a:pos x="T2" y="T3"/>
              </a:cxn>
              <a:cxn ang="0">
                <a:pos x="T4" y="T5"/>
              </a:cxn>
            </a:cxnLst>
            <a:rect l="0" t="0" r="r" b="b"/>
            <a:pathLst>
              <a:path w="21600" h="15485" fill="none" extrusionOk="0">
                <a:moveTo>
                  <a:pt x="15059" y="-1"/>
                </a:moveTo>
                <a:cubicBezTo>
                  <a:pt x="19240" y="4066"/>
                  <a:pt x="21600" y="9651"/>
                  <a:pt x="21600" y="15485"/>
                </a:cubicBezTo>
              </a:path>
              <a:path w="21600" h="15485" stroke="0" extrusionOk="0">
                <a:moveTo>
                  <a:pt x="15059" y="-1"/>
                </a:moveTo>
                <a:cubicBezTo>
                  <a:pt x="19240" y="4066"/>
                  <a:pt x="21600" y="9651"/>
                  <a:pt x="21600" y="15485"/>
                </a:cubicBezTo>
                <a:lnTo>
                  <a:pt x="0" y="15485"/>
                </a:lnTo>
                <a:close/>
              </a:path>
            </a:pathLst>
          </a:cu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9" name="Text Box 17">
            <a:extLst>
              <a:ext uri="{FF2B5EF4-FFF2-40B4-BE49-F238E27FC236}">
                <a16:creationId xmlns:a16="http://schemas.microsoft.com/office/drawing/2014/main" id="{C57E8119-47C6-47B2-BD87-C1A7D5AC91E7}"/>
              </a:ext>
            </a:extLst>
          </p:cNvPr>
          <p:cNvSpPr txBox="1">
            <a:spLocks noChangeArrowheads="1"/>
          </p:cNvSpPr>
          <p:nvPr/>
        </p:nvSpPr>
        <p:spPr bwMode="auto">
          <a:xfrm>
            <a:off x="2414588" y="5299075"/>
            <a:ext cx="708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400">
                <a:solidFill>
                  <a:schemeClr val="accent2"/>
                </a:solidFill>
                <a:cs typeface="Arial" panose="020B0604020202020204" pitchFamily="34" charset="0"/>
              </a:rPr>
              <a:t>β</a:t>
            </a:r>
            <a:r>
              <a:rPr lang="en-US" altLang="en-US" sz="1400">
                <a:solidFill>
                  <a:schemeClr val="accent2"/>
                </a:solidFill>
                <a:cs typeface="Arial" panose="020B0604020202020204" pitchFamily="34" charset="0"/>
              </a:rPr>
              <a:t>=45º</a:t>
            </a:r>
          </a:p>
        </p:txBody>
      </p:sp>
      <p:sp>
        <p:nvSpPr>
          <p:cNvPr id="59410" name="Line 18">
            <a:extLst>
              <a:ext uri="{FF2B5EF4-FFF2-40B4-BE49-F238E27FC236}">
                <a16:creationId xmlns:a16="http://schemas.microsoft.com/office/drawing/2014/main" id="{FDD1D8EF-00BD-4851-B54D-0E61A427D883}"/>
              </a:ext>
            </a:extLst>
          </p:cNvPr>
          <p:cNvSpPr>
            <a:spLocks noChangeShapeType="1"/>
          </p:cNvSpPr>
          <p:nvPr/>
        </p:nvSpPr>
        <p:spPr bwMode="auto">
          <a:xfrm flipH="1">
            <a:off x="5475288" y="1766888"/>
            <a:ext cx="2314575" cy="31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1" name="Line 19">
            <a:extLst>
              <a:ext uri="{FF2B5EF4-FFF2-40B4-BE49-F238E27FC236}">
                <a16:creationId xmlns:a16="http://schemas.microsoft.com/office/drawing/2014/main" id="{1587BA8B-B794-4634-BCD7-8E02C57BDE7E}"/>
              </a:ext>
            </a:extLst>
          </p:cNvPr>
          <p:cNvSpPr>
            <a:spLocks noChangeShapeType="1"/>
          </p:cNvSpPr>
          <p:nvPr/>
        </p:nvSpPr>
        <p:spPr bwMode="auto">
          <a:xfrm>
            <a:off x="7602538" y="1768475"/>
            <a:ext cx="0" cy="2697163"/>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2" name="Text Box 20">
            <a:extLst>
              <a:ext uri="{FF2B5EF4-FFF2-40B4-BE49-F238E27FC236}">
                <a16:creationId xmlns:a16="http://schemas.microsoft.com/office/drawing/2014/main" id="{AF5669E6-D1CD-4A2E-9143-9BBCB18B5CD3}"/>
              </a:ext>
            </a:extLst>
          </p:cNvPr>
          <p:cNvSpPr txBox="1">
            <a:spLocks noChangeArrowheads="1"/>
          </p:cNvSpPr>
          <p:nvPr/>
        </p:nvSpPr>
        <p:spPr bwMode="auto">
          <a:xfrm rot="16200000">
            <a:off x="7220744" y="3107532"/>
            <a:ext cx="458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75</a:t>
            </a:r>
          </a:p>
        </p:txBody>
      </p:sp>
      <p:sp>
        <p:nvSpPr>
          <p:cNvPr id="59413" name="Oval 21">
            <a:extLst>
              <a:ext uri="{FF2B5EF4-FFF2-40B4-BE49-F238E27FC236}">
                <a16:creationId xmlns:a16="http://schemas.microsoft.com/office/drawing/2014/main" id="{22D0E419-6384-4B37-B08F-4F26C9270118}"/>
              </a:ext>
            </a:extLst>
          </p:cNvPr>
          <p:cNvSpPr>
            <a:spLocks noChangeArrowheads="1"/>
          </p:cNvSpPr>
          <p:nvPr/>
        </p:nvSpPr>
        <p:spPr bwMode="auto">
          <a:xfrm>
            <a:off x="5810250" y="1747838"/>
            <a:ext cx="46038"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4" name="Text Box 22">
            <a:extLst>
              <a:ext uri="{FF2B5EF4-FFF2-40B4-BE49-F238E27FC236}">
                <a16:creationId xmlns:a16="http://schemas.microsoft.com/office/drawing/2014/main" id="{2D689C69-0EDB-4B39-A740-3F9AF8616F6F}"/>
              </a:ext>
            </a:extLst>
          </p:cNvPr>
          <p:cNvSpPr txBox="1">
            <a:spLocks noChangeArrowheads="1"/>
          </p:cNvSpPr>
          <p:nvPr/>
        </p:nvSpPr>
        <p:spPr bwMode="auto">
          <a:xfrm>
            <a:off x="5648325" y="1489075"/>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59415" name="Line 23">
            <a:extLst>
              <a:ext uri="{FF2B5EF4-FFF2-40B4-BE49-F238E27FC236}">
                <a16:creationId xmlns:a16="http://schemas.microsoft.com/office/drawing/2014/main" id="{43B2697B-1E17-4D90-B590-DDAD72B43EAC}"/>
              </a:ext>
            </a:extLst>
          </p:cNvPr>
          <p:cNvSpPr>
            <a:spLocks noChangeShapeType="1"/>
          </p:cNvSpPr>
          <p:nvPr/>
        </p:nvSpPr>
        <p:spPr bwMode="auto">
          <a:xfrm>
            <a:off x="1570038" y="4467225"/>
            <a:ext cx="0" cy="143510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6" name="Line 24">
            <a:extLst>
              <a:ext uri="{FF2B5EF4-FFF2-40B4-BE49-F238E27FC236}">
                <a16:creationId xmlns:a16="http://schemas.microsoft.com/office/drawing/2014/main" id="{3BAA67F9-0EB2-4196-A135-1630E75B15B0}"/>
              </a:ext>
            </a:extLst>
          </p:cNvPr>
          <p:cNvSpPr>
            <a:spLocks noChangeShapeType="1"/>
          </p:cNvSpPr>
          <p:nvPr/>
        </p:nvSpPr>
        <p:spPr bwMode="auto">
          <a:xfrm flipH="1">
            <a:off x="1474788" y="5902325"/>
            <a:ext cx="24114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7" name="Oval 25">
            <a:extLst>
              <a:ext uri="{FF2B5EF4-FFF2-40B4-BE49-F238E27FC236}">
                <a16:creationId xmlns:a16="http://schemas.microsoft.com/office/drawing/2014/main" id="{CEB5F6D8-8063-46C3-B022-CB48DDF0A1FC}"/>
              </a:ext>
            </a:extLst>
          </p:cNvPr>
          <p:cNvSpPr>
            <a:spLocks noChangeArrowheads="1"/>
          </p:cNvSpPr>
          <p:nvPr/>
        </p:nvSpPr>
        <p:spPr bwMode="auto">
          <a:xfrm>
            <a:off x="3113088" y="4443413"/>
            <a:ext cx="46037"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8" name="Text Box 26">
            <a:extLst>
              <a:ext uri="{FF2B5EF4-FFF2-40B4-BE49-F238E27FC236}">
                <a16:creationId xmlns:a16="http://schemas.microsoft.com/office/drawing/2014/main" id="{C3F76D30-43BB-441B-AD69-45C30A89984F}"/>
              </a:ext>
            </a:extLst>
          </p:cNvPr>
          <p:cNvSpPr txBox="1">
            <a:spLocks noChangeArrowheads="1"/>
          </p:cNvSpPr>
          <p:nvPr/>
        </p:nvSpPr>
        <p:spPr bwMode="auto">
          <a:xfrm>
            <a:off x="2952750" y="421798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59419" name="Line 27">
            <a:extLst>
              <a:ext uri="{FF2B5EF4-FFF2-40B4-BE49-F238E27FC236}">
                <a16:creationId xmlns:a16="http://schemas.microsoft.com/office/drawing/2014/main" id="{A6AE2736-29B6-46AA-9F70-3680F2ACC130}"/>
              </a:ext>
            </a:extLst>
          </p:cNvPr>
          <p:cNvSpPr>
            <a:spLocks noChangeShapeType="1"/>
          </p:cNvSpPr>
          <p:nvPr/>
        </p:nvSpPr>
        <p:spPr bwMode="auto">
          <a:xfrm>
            <a:off x="3130550" y="4464050"/>
            <a:ext cx="0" cy="14382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0" name="Text Box 28">
            <a:extLst>
              <a:ext uri="{FF2B5EF4-FFF2-40B4-BE49-F238E27FC236}">
                <a16:creationId xmlns:a16="http://schemas.microsoft.com/office/drawing/2014/main" id="{81B668AC-E966-4C35-8162-0B9BE052FF35}"/>
              </a:ext>
            </a:extLst>
          </p:cNvPr>
          <p:cNvSpPr txBox="1">
            <a:spLocks noChangeArrowheads="1"/>
          </p:cNvSpPr>
          <p:nvPr/>
        </p:nvSpPr>
        <p:spPr bwMode="auto">
          <a:xfrm>
            <a:off x="2998788" y="587216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59421" name="Oval 29">
            <a:extLst>
              <a:ext uri="{FF2B5EF4-FFF2-40B4-BE49-F238E27FC236}">
                <a16:creationId xmlns:a16="http://schemas.microsoft.com/office/drawing/2014/main" id="{4ACAF145-39DC-4980-8162-5A8017BED659}"/>
              </a:ext>
            </a:extLst>
          </p:cNvPr>
          <p:cNvSpPr>
            <a:spLocks noChangeArrowheads="1"/>
          </p:cNvSpPr>
          <p:nvPr/>
        </p:nvSpPr>
        <p:spPr bwMode="auto">
          <a:xfrm>
            <a:off x="3111500" y="5876925"/>
            <a:ext cx="46038" cy="46038"/>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2" name="Text Box 30">
            <a:extLst>
              <a:ext uri="{FF2B5EF4-FFF2-40B4-BE49-F238E27FC236}">
                <a16:creationId xmlns:a16="http://schemas.microsoft.com/office/drawing/2014/main" id="{CA7D94AD-2DEC-47CB-B3EE-73A71BE44C90}"/>
              </a:ext>
            </a:extLst>
          </p:cNvPr>
          <p:cNvSpPr txBox="1">
            <a:spLocks noChangeArrowheads="1"/>
          </p:cNvSpPr>
          <p:nvPr/>
        </p:nvSpPr>
        <p:spPr bwMode="auto">
          <a:xfrm rot="16200000">
            <a:off x="1258094" y="5006182"/>
            <a:ext cx="458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40</a:t>
            </a:r>
          </a:p>
        </p:txBody>
      </p:sp>
      <p:sp>
        <p:nvSpPr>
          <p:cNvPr id="59423" name="Line 31">
            <a:extLst>
              <a:ext uri="{FF2B5EF4-FFF2-40B4-BE49-F238E27FC236}">
                <a16:creationId xmlns:a16="http://schemas.microsoft.com/office/drawing/2014/main" id="{60D463A3-4045-4E19-9876-664934D1B6D3}"/>
              </a:ext>
            </a:extLst>
          </p:cNvPr>
          <p:cNvSpPr>
            <a:spLocks noChangeShapeType="1"/>
          </p:cNvSpPr>
          <p:nvPr/>
        </p:nvSpPr>
        <p:spPr bwMode="auto">
          <a:xfrm flipV="1">
            <a:off x="2246313" y="1768475"/>
            <a:ext cx="3581400" cy="3590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4" name="Arc 32">
            <a:extLst>
              <a:ext uri="{FF2B5EF4-FFF2-40B4-BE49-F238E27FC236}">
                <a16:creationId xmlns:a16="http://schemas.microsoft.com/office/drawing/2014/main" id="{B45F35BF-B568-411A-B146-AAE588C1E7A3}"/>
              </a:ext>
            </a:extLst>
          </p:cNvPr>
          <p:cNvSpPr>
            <a:spLocks/>
          </p:cNvSpPr>
          <p:nvPr/>
        </p:nvSpPr>
        <p:spPr bwMode="auto">
          <a:xfrm>
            <a:off x="3132138" y="1771650"/>
            <a:ext cx="3811587" cy="2689225"/>
          </a:xfrm>
          <a:custGeom>
            <a:avLst/>
            <a:gdLst>
              <a:gd name="G0" fmla="+- 0 0 0"/>
              <a:gd name="G1" fmla="+- 15243 0 0"/>
              <a:gd name="G2" fmla="+- 21600 0 0"/>
              <a:gd name="T0" fmla="*/ 15304 w 21600"/>
              <a:gd name="T1" fmla="*/ 0 h 15243"/>
              <a:gd name="T2" fmla="*/ 21600 w 21600"/>
              <a:gd name="T3" fmla="*/ 15243 h 15243"/>
              <a:gd name="T4" fmla="*/ 0 w 21600"/>
              <a:gd name="T5" fmla="*/ 15243 h 15243"/>
            </a:gdLst>
            <a:ahLst/>
            <a:cxnLst>
              <a:cxn ang="0">
                <a:pos x="T0" y="T1"/>
              </a:cxn>
              <a:cxn ang="0">
                <a:pos x="T2" y="T3"/>
              </a:cxn>
              <a:cxn ang="0">
                <a:pos x="T4" y="T5"/>
              </a:cxn>
            </a:cxnLst>
            <a:rect l="0" t="0" r="r" b="b"/>
            <a:pathLst>
              <a:path w="21600" h="15243" fill="none" extrusionOk="0">
                <a:moveTo>
                  <a:pt x="15303" y="0"/>
                </a:moveTo>
                <a:cubicBezTo>
                  <a:pt x="19336" y="4048"/>
                  <a:pt x="21600" y="9529"/>
                  <a:pt x="21600" y="15243"/>
                </a:cubicBezTo>
              </a:path>
              <a:path w="21600" h="15243" stroke="0" extrusionOk="0">
                <a:moveTo>
                  <a:pt x="15303" y="0"/>
                </a:moveTo>
                <a:cubicBezTo>
                  <a:pt x="19336" y="4048"/>
                  <a:pt x="21600" y="9529"/>
                  <a:pt x="21600" y="15243"/>
                </a:cubicBezTo>
                <a:lnTo>
                  <a:pt x="0" y="15243"/>
                </a:lnTo>
                <a:close/>
              </a:path>
            </a:pathLst>
          </a:custGeom>
          <a:noFill/>
          <a:ln w="9525">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5" name="Text Box 33">
            <a:extLst>
              <a:ext uri="{FF2B5EF4-FFF2-40B4-BE49-F238E27FC236}">
                <a16:creationId xmlns:a16="http://schemas.microsoft.com/office/drawing/2014/main" id="{36CA5630-CE0D-4098-8C61-EDC01114726E}"/>
              </a:ext>
            </a:extLst>
          </p:cNvPr>
          <p:cNvSpPr txBox="1">
            <a:spLocks noChangeArrowheads="1"/>
          </p:cNvSpPr>
          <p:nvPr/>
        </p:nvSpPr>
        <p:spPr bwMode="auto">
          <a:xfrm>
            <a:off x="6869113" y="418465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p>
        </p:txBody>
      </p:sp>
      <p:sp>
        <p:nvSpPr>
          <p:cNvPr id="59426" name="Line 34">
            <a:extLst>
              <a:ext uri="{FF2B5EF4-FFF2-40B4-BE49-F238E27FC236}">
                <a16:creationId xmlns:a16="http://schemas.microsoft.com/office/drawing/2014/main" id="{DEE26F49-9B5A-4D7F-9EF3-E260F54DA948}"/>
              </a:ext>
            </a:extLst>
          </p:cNvPr>
          <p:cNvSpPr>
            <a:spLocks noChangeShapeType="1"/>
          </p:cNvSpPr>
          <p:nvPr/>
        </p:nvSpPr>
        <p:spPr bwMode="auto">
          <a:xfrm rot="19800000">
            <a:off x="2835275" y="4803775"/>
            <a:ext cx="4405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7" name="Arc 35">
            <a:extLst>
              <a:ext uri="{FF2B5EF4-FFF2-40B4-BE49-F238E27FC236}">
                <a16:creationId xmlns:a16="http://schemas.microsoft.com/office/drawing/2014/main" id="{3195689B-E8FC-438A-BC27-59BB59465618}"/>
              </a:ext>
            </a:extLst>
          </p:cNvPr>
          <p:cNvSpPr>
            <a:spLocks/>
          </p:cNvSpPr>
          <p:nvPr/>
        </p:nvSpPr>
        <p:spPr bwMode="auto">
          <a:xfrm>
            <a:off x="3130550" y="5705475"/>
            <a:ext cx="403225" cy="198438"/>
          </a:xfrm>
          <a:custGeom>
            <a:avLst/>
            <a:gdLst>
              <a:gd name="G0" fmla="+- 0 0 0"/>
              <a:gd name="G1" fmla="+- 10523 0 0"/>
              <a:gd name="G2" fmla="+- 21600 0 0"/>
              <a:gd name="T0" fmla="*/ 18863 w 21600"/>
              <a:gd name="T1" fmla="*/ 0 h 10523"/>
              <a:gd name="T2" fmla="*/ 21600 w 21600"/>
              <a:gd name="T3" fmla="*/ 10523 h 10523"/>
              <a:gd name="T4" fmla="*/ 0 w 21600"/>
              <a:gd name="T5" fmla="*/ 10523 h 10523"/>
            </a:gdLst>
            <a:ahLst/>
            <a:cxnLst>
              <a:cxn ang="0">
                <a:pos x="T0" y="T1"/>
              </a:cxn>
              <a:cxn ang="0">
                <a:pos x="T2" y="T3"/>
              </a:cxn>
              <a:cxn ang="0">
                <a:pos x="T4" y="T5"/>
              </a:cxn>
            </a:cxnLst>
            <a:rect l="0" t="0" r="r" b="b"/>
            <a:pathLst>
              <a:path w="21600" h="10523" fill="none" extrusionOk="0">
                <a:moveTo>
                  <a:pt x="18863" y="-1"/>
                </a:moveTo>
                <a:cubicBezTo>
                  <a:pt x="20657" y="3216"/>
                  <a:pt x="21600" y="6839"/>
                  <a:pt x="21600" y="10523"/>
                </a:cubicBezTo>
              </a:path>
              <a:path w="21600" h="10523" stroke="0" extrusionOk="0">
                <a:moveTo>
                  <a:pt x="18863" y="-1"/>
                </a:moveTo>
                <a:cubicBezTo>
                  <a:pt x="20657" y="3216"/>
                  <a:pt x="21600" y="6839"/>
                  <a:pt x="21600" y="10523"/>
                </a:cubicBezTo>
                <a:lnTo>
                  <a:pt x="0" y="10523"/>
                </a:lnTo>
                <a:close/>
              </a:path>
            </a:pathLst>
          </a:cu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8" name="Text Box 36">
            <a:extLst>
              <a:ext uri="{FF2B5EF4-FFF2-40B4-BE49-F238E27FC236}">
                <a16:creationId xmlns:a16="http://schemas.microsoft.com/office/drawing/2014/main" id="{DAD3A525-66D5-4A50-BADA-67075103AE71}"/>
              </a:ext>
            </a:extLst>
          </p:cNvPr>
          <p:cNvSpPr txBox="1">
            <a:spLocks noChangeArrowheads="1"/>
          </p:cNvSpPr>
          <p:nvPr/>
        </p:nvSpPr>
        <p:spPr bwMode="auto">
          <a:xfrm>
            <a:off x="3367088" y="5845175"/>
            <a:ext cx="708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400">
                <a:solidFill>
                  <a:schemeClr val="accent2"/>
                </a:solidFill>
                <a:cs typeface="Arial" panose="020B0604020202020204" pitchFamily="34" charset="0"/>
              </a:rPr>
              <a:t>θ</a:t>
            </a:r>
            <a:r>
              <a:rPr lang="en-US" altLang="en-US" sz="1400">
                <a:solidFill>
                  <a:schemeClr val="accent2"/>
                </a:solidFill>
                <a:cs typeface="Arial" panose="020B0604020202020204" pitchFamily="34" charset="0"/>
              </a:rPr>
              <a:t>=30º</a:t>
            </a:r>
          </a:p>
        </p:txBody>
      </p:sp>
      <p:sp>
        <p:nvSpPr>
          <p:cNvPr id="59429" name="Line 37">
            <a:extLst>
              <a:ext uri="{FF2B5EF4-FFF2-40B4-BE49-F238E27FC236}">
                <a16:creationId xmlns:a16="http://schemas.microsoft.com/office/drawing/2014/main" id="{1E3150DB-2809-4055-98DD-DAA3019B4D1F}"/>
              </a:ext>
            </a:extLst>
          </p:cNvPr>
          <p:cNvSpPr>
            <a:spLocks noChangeShapeType="1"/>
          </p:cNvSpPr>
          <p:nvPr/>
        </p:nvSpPr>
        <p:spPr bwMode="auto">
          <a:xfrm>
            <a:off x="6943725" y="3590925"/>
            <a:ext cx="1588" cy="871538"/>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30" name="Oval 38">
            <a:extLst>
              <a:ext uri="{FF2B5EF4-FFF2-40B4-BE49-F238E27FC236}">
                <a16:creationId xmlns:a16="http://schemas.microsoft.com/office/drawing/2014/main" id="{D9977960-2E0A-459A-BB98-E427215E5BDF}"/>
              </a:ext>
            </a:extLst>
          </p:cNvPr>
          <p:cNvSpPr>
            <a:spLocks noChangeArrowheads="1"/>
          </p:cNvSpPr>
          <p:nvPr/>
        </p:nvSpPr>
        <p:spPr bwMode="auto">
          <a:xfrm>
            <a:off x="6921500" y="3678238"/>
            <a:ext cx="46038"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1" name="Text Box 39">
            <a:extLst>
              <a:ext uri="{FF2B5EF4-FFF2-40B4-BE49-F238E27FC236}">
                <a16:creationId xmlns:a16="http://schemas.microsoft.com/office/drawing/2014/main" id="{9A10BACF-3EEF-4BFA-8A9C-D718BDC82A4C}"/>
              </a:ext>
            </a:extLst>
          </p:cNvPr>
          <p:cNvSpPr txBox="1">
            <a:spLocks noChangeArrowheads="1"/>
          </p:cNvSpPr>
          <p:nvPr/>
        </p:nvSpPr>
        <p:spPr bwMode="auto">
          <a:xfrm>
            <a:off x="6883400" y="34925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1</a:t>
            </a:r>
            <a:r>
              <a:rPr lang="en-US" altLang="en-US" sz="1400"/>
              <a:t>’</a:t>
            </a:r>
          </a:p>
        </p:txBody>
      </p:sp>
      <p:sp>
        <p:nvSpPr>
          <p:cNvPr id="59432" name="Line 40">
            <a:extLst>
              <a:ext uri="{FF2B5EF4-FFF2-40B4-BE49-F238E27FC236}">
                <a16:creationId xmlns:a16="http://schemas.microsoft.com/office/drawing/2014/main" id="{173C8A7D-C4C8-45BE-B972-447F5E04B302}"/>
              </a:ext>
            </a:extLst>
          </p:cNvPr>
          <p:cNvSpPr>
            <a:spLocks noChangeShapeType="1"/>
          </p:cNvSpPr>
          <p:nvPr/>
        </p:nvSpPr>
        <p:spPr bwMode="auto">
          <a:xfrm flipH="1">
            <a:off x="5648325" y="3702050"/>
            <a:ext cx="12954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33" name="Line 41">
            <a:extLst>
              <a:ext uri="{FF2B5EF4-FFF2-40B4-BE49-F238E27FC236}">
                <a16:creationId xmlns:a16="http://schemas.microsoft.com/office/drawing/2014/main" id="{B9BD98D0-F95E-48AF-AEFA-B9976509714A}"/>
              </a:ext>
            </a:extLst>
          </p:cNvPr>
          <p:cNvSpPr>
            <a:spLocks noChangeShapeType="1"/>
          </p:cNvSpPr>
          <p:nvPr/>
        </p:nvSpPr>
        <p:spPr bwMode="auto">
          <a:xfrm>
            <a:off x="5827713" y="1768475"/>
            <a:ext cx="0" cy="19335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34" name="Oval 42">
            <a:extLst>
              <a:ext uri="{FF2B5EF4-FFF2-40B4-BE49-F238E27FC236}">
                <a16:creationId xmlns:a16="http://schemas.microsoft.com/office/drawing/2014/main" id="{DDF0CA5B-5819-42E5-9EA6-7647F7662A4D}"/>
              </a:ext>
            </a:extLst>
          </p:cNvPr>
          <p:cNvSpPr>
            <a:spLocks noChangeArrowheads="1"/>
          </p:cNvSpPr>
          <p:nvPr/>
        </p:nvSpPr>
        <p:spPr bwMode="auto">
          <a:xfrm>
            <a:off x="5805488" y="3678238"/>
            <a:ext cx="46037"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5" name="Text Box 43">
            <a:extLst>
              <a:ext uri="{FF2B5EF4-FFF2-40B4-BE49-F238E27FC236}">
                <a16:creationId xmlns:a16="http://schemas.microsoft.com/office/drawing/2014/main" id="{F1F163B9-4E5C-4C0E-9BDA-D13997CA6211}"/>
              </a:ext>
            </a:extLst>
          </p:cNvPr>
          <p:cNvSpPr txBox="1">
            <a:spLocks noChangeArrowheads="1"/>
          </p:cNvSpPr>
          <p:nvPr/>
        </p:nvSpPr>
        <p:spPr bwMode="auto">
          <a:xfrm>
            <a:off x="5745163" y="3455988"/>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59437" name="Line 45">
            <a:extLst>
              <a:ext uri="{FF2B5EF4-FFF2-40B4-BE49-F238E27FC236}">
                <a16:creationId xmlns:a16="http://schemas.microsoft.com/office/drawing/2014/main" id="{50E8B4B2-823E-478B-B77E-C710359A297E}"/>
              </a:ext>
            </a:extLst>
          </p:cNvPr>
          <p:cNvSpPr>
            <a:spLocks noChangeShapeType="1"/>
          </p:cNvSpPr>
          <p:nvPr/>
        </p:nvSpPr>
        <p:spPr bwMode="auto">
          <a:xfrm rot="19260000">
            <a:off x="1722438" y="5175250"/>
            <a:ext cx="46069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38" name="Line 46">
            <a:extLst>
              <a:ext uri="{FF2B5EF4-FFF2-40B4-BE49-F238E27FC236}">
                <a16:creationId xmlns:a16="http://schemas.microsoft.com/office/drawing/2014/main" id="{7629F69A-96D4-48F4-9C61-A4E749266D04}"/>
              </a:ext>
            </a:extLst>
          </p:cNvPr>
          <p:cNvSpPr>
            <a:spLocks noChangeShapeType="1"/>
          </p:cNvSpPr>
          <p:nvPr/>
        </p:nvSpPr>
        <p:spPr bwMode="auto">
          <a:xfrm>
            <a:off x="2246313" y="5359400"/>
            <a:ext cx="0" cy="1246188"/>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39" name="Oval 47">
            <a:extLst>
              <a:ext uri="{FF2B5EF4-FFF2-40B4-BE49-F238E27FC236}">
                <a16:creationId xmlns:a16="http://schemas.microsoft.com/office/drawing/2014/main" id="{83C4BDCD-3222-4DC6-9286-F150113C7B78}"/>
              </a:ext>
            </a:extLst>
          </p:cNvPr>
          <p:cNvSpPr>
            <a:spLocks noChangeArrowheads="1"/>
          </p:cNvSpPr>
          <p:nvPr/>
        </p:nvSpPr>
        <p:spPr bwMode="auto">
          <a:xfrm>
            <a:off x="2224088" y="6596063"/>
            <a:ext cx="46037"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0" name="Text Box 48">
            <a:extLst>
              <a:ext uri="{FF2B5EF4-FFF2-40B4-BE49-F238E27FC236}">
                <a16:creationId xmlns:a16="http://schemas.microsoft.com/office/drawing/2014/main" id="{E6A5EE73-6F9A-416D-8F9A-9BA27DE3DE86}"/>
              </a:ext>
            </a:extLst>
          </p:cNvPr>
          <p:cNvSpPr txBox="1">
            <a:spLocks noChangeArrowheads="1"/>
          </p:cNvSpPr>
          <p:nvPr/>
        </p:nvSpPr>
        <p:spPr bwMode="auto">
          <a:xfrm>
            <a:off x="1971675" y="644366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59441" name="Oval 49">
            <a:extLst>
              <a:ext uri="{FF2B5EF4-FFF2-40B4-BE49-F238E27FC236}">
                <a16:creationId xmlns:a16="http://schemas.microsoft.com/office/drawing/2014/main" id="{8A445C4E-95F2-49AD-A94B-BD750E745C8F}"/>
              </a:ext>
            </a:extLst>
          </p:cNvPr>
          <p:cNvSpPr>
            <a:spLocks noChangeArrowheads="1"/>
          </p:cNvSpPr>
          <p:nvPr/>
        </p:nvSpPr>
        <p:spPr bwMode="auto">
          <a:xfrm>
            <a:off x="4870450" y="4443413"/>
            <a:ext cx="46038"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2" name="Text Box 50">
            <a:extLst>
              <a:ext uri="{FF2B5EF4-FFF2-40B4-BE49-F238E27FC236}">
                <a16:creationId xmlns:a16="http://schemas.microsoft.com/office/drawing/2014/main" id="{4DFC9C75-30F1-41FC-99A0-A668E37B7861}"/>
              </a:ext>
            </a:extLst>
          </p:cNvPr>
          <p:cNvSpPr txBox="1">
            <a:spLocks noChangeArrowheads="1"/>
          </p:cNvSpPr>
          <p:nvPr/>
        </p:nvSpPr>
        <p:spPr bwMode="auto">
          <a:xfrm>
            <a:off x="4656138" y="421322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59443" name="Line 51">
            <a:extLst>
              <a:ext uri="{FF2B5EF4-FFF2-40B4-BE49-F238E27FC236}">
                <a16:creationId xmlns:a16="http://schemas.microsoft.com/office/drawing/2014/main" id="{6B02D6CF-17AD-415F-BCBA-B1712CFAB941}"/>
              </a:ext>
            </a:extLst>
          </p:cNvPr>
          <p:cNvSpPr>
            <a:spLocks noChangeShapeType="1"/>
          </p:cNvSpPr>
          <p:nvPr/>
        </p:nvSpPr>
        <p:spPr bwMode="auto">
          <a:xfrm>
            <a:off x="4894263" y="2698750"/>
            <a:ext cx="0" cy="17748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44" name="Oval 52">
            <a:extLst>
              <a:ext uri="{FF2B5EF4-FFF2-40B4-BE49-F238E27FC236}">
                <a16:creationId xmlns:a16="http://schemas.microsoft.com/office/drawing/2014/main" id="{BB36D82C-25F5-4C34-B40C-9D888C84700C}"/>
              </a:ext>
            </a:extLst>
          </p:cNvPr>
          <p:cNvSpPr>
            <a:spLocks noChangeArrowheads="1"/>
          </p:cNvSpPr>
          <p:nvPr/>
        </p:nvSpPr>
        <p:spPr bwMode="auto">
          <a:xfrm>
            <a:off x="4864100" y="2684463"/>
            <a:ext cx="46038"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5" name="Text Box 53">
            <a:extLst>
              <a:ext uri="{FF2B5EF4-FFF2-40B4-BE49-F238E27FC236}">
                <a16:creationId xmlns:a16="http://schemas.microsoft.com/office/drawing/2014/main" id="{A0B3FBB9-A7CE-4FA0-A9FF-8B850D9A622B}"/>
              </a:ext>
            </a:extLst>
          </p:cNvPr>
          <p:cNvSpPr txBox="1">
            <a:spLocks noChangeArrowheads="1"/>
          </p:cNvSpPr>
          <p:nvPr/>
        </p:nvSpPr>
        <p:spPr bwMode="auto">
          <a:xfrm>
            <a:off x="4662488" y="2471738"/>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59446" name="Text Box 54">
            <a:extLst>
              <a:ext uri="{FF2B5EF4-FFF2-40B4-BE49-F238E27FC236}">
                <a16:creationId xmlns:a16="http://schemas.microsoft.com/office/drawing/2014/main" id="{3E62F09D-657F-4066-B1F1-6B48156E14E8}"/>
              </a:ext>
            </a:extLst>
          </p:cNvPr>
          <p:cNvSpPr txBox="1">
            <a:spLocks noChangeArrowheads="1"/>
          </p:cNvSpPr>
          <p:nvPr/>
        </p:nvSpPr>
        <p:spPr bwMode="auto">
          <a:xfrm>
            <a:off x="231775" y="3100388"/>
            <a:ext cx="2486025" cy="730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latin typeface="Times New Roman" panose="02020603050405020304" pitchFamily="18" charset="0"/>
              </a:rPr>
              <a:t>HBis the portion of the line in II quadrant as its FV and TV are above XY line </a:t>
            </a:r>
            <a:endParaRPr lang="en-US" altLang="en-US" sz="1400">
              <a:solidFill>
                <a:srgbClr val="FF0000"/>
              </a:solidFill>
              <a:latin typeface="Times New Roman" panose="02020603050405020304" pitchFamily="18" charset="0"/>
              <a:cs typeface="Arial" panose="020B0604020202020204" pitchFamily="34" charset="0"/>
            </a:endParaRPr>
          </a:p>
        </p:txBody>
      </p:sp>
      <p:sp>
        <p:nvSpPr>
          <p:cNvPr id="59447" name="Line 55">
            <a:extLst>
              <a:ext uri="{FF2B5EF4-FFF2-40B4-BE49-F238E27FC236}">
                <a16:creationId xmlns:a16="http://schemas.microsoft.com/office/drawing/2014/main" id="{91216D75-18B4-4593-B9FD-21C5F9B8D724}"/>
              </a:ext>
            </a:extLst>
          </p:cNvPr>
          <p:cNvSpPr>
            <a:spLocks noChangeShapeType="1"/>
          </p:cNvSpPr>
          <p:nvPr/>
        </p:nvSpPr>
        <p:spPr bwMode="auto">
          <a:xfrm flipV="1">
            <a:off x="4889500" y="1766888"/>
            <a:ext cx="941388" cy="9413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48" name="Line 56">
            <a:extLst>
              <a:ext uri="{FF2B5EF4-FFF2-40B4-BE49-F238E27FC236}">
                <a16:creationId xmlns:a16="http://schemas.microsoft.com/office/drawing/2014/main" id="{7B4C3819-D2F8-42CB-96F0-839AB58970F1}"/>
              </a:ext>
            </a:extLst>
          </p:cNvPr>
          <p:cNvSpPr>
            <a:spLocks noChangeShapeType="1"/>
          </p:cNvSpPr>
          <p:nvPr/>
        </p:nvSpPr>
        <p:spPr bwMode="auto">
          <a:xfrm flipV="1">
            <a:off x="4894263" y="3711575"/>
            <a:ext cx="936625" cy="76041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49" name="Line 57">
            <a:extLst>
              <a:ext uri="{FF2B5EF4-FFF2-40B4-BE49-F238E27FC236}">
                <a16:creationId xmlns:a16="http://schemas.microsoft.com/office/drawing/2014/main" id="{636C0D24-C6D0-4BA7-9B38-AF495157A8BE}"/>
              </a:ext>
            </a:extLst>
          </p:cNvPr>
          <p:cNvSpPr>
            <a:spLocks noChangeShapeType="1"/>
          </p:cNvSpPr>
          <p:nvPr/>
        </p:nvSpPr>
        <p:spPr bwMode="auto">
          <a:xfrm>
            <a:off x="4894263" y="2708275"/>
            <a:ext cx="1501775"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0" name="Arc 58">
            <a:extLst>
              <a:ext uri="{FF2B5EF4-FFF2-40B4-BE49-F238E27FC236}">
                <a16:creationId xmlns:a16="http://schemas.microsoft.com/office/drawing/2014/main" id="{83B7A38A-9FA1-433D-9682-C1767053A797}"/>
              </a:ext>
            </a:extLst>
          </p:cNvPr>
          <p:cNvSpPr>
            <a:spLocks/>
          </p:cNvSpPr>
          <p:nvPr/>
        </p:nvSpPr>
        <p:spPr bwMode="auto">
          <a:xfrm>
            <a:off x="4887913" y="1774825"/>
            <a:ext cx="1325562" cy="933450"/>
          </a:xfrm>
          <a:custGeom>
            <a:avLst/>
            <a:gdLst>
              <a:gd name="G0" fmla="+- 0 0 0"/>
              <a:gd name="G1" fmla="+- 15208 0 0"/>
              <a:gd name="G2" fmla="+- 21600 0 0"/>
              <a:gd name="T0" fmla="*/ 15339 w 21600"/>
              <a:gd name="T1" fmla="*/ 0 h 15208"/>
              <a:gd name="T2" fmla="*/ 21600 w 21600"/>
              <a:gd name="T3" fmla="*/ 15208 h 15208"/>
              <a:gd name="T4" fmla="*/ 0 w 21600"/>
              <a:gd name="T5" fmla="*/ 15208 h 15208"/>
            </a:gdLst>
            <a:ahLst/>
            <a:cxnLst>
              <a:cxn ang="0">
                <a:pos x="T0" y="T1"/>
              </a:cxn>
              <a:cxn ang="0">
                <a:pos x="T2" y="T3"/>
              </a:cxn>
              <a:cxn ang="0">
                <a:pos x="T4" y="T5"/>
              </a:cxn>
            </a:cxnLst>
            <a:rect l="0" t="0" r="r" b="b"/>
            <a:pathLst>
              <a:path w="21600" h="15208" fill="none" extrusionOk="0">
                <a:moveTo>
                  <a:pt x="15338" y="0"/>
                </a:moveTo>
                <a:cubicBezTo>
                  <a:pt x="19349" y="4045"/>
                  <a:pt x="21600" y="9511"/>
                  <a:pt x="21600" y="15208"/>
                </a:cubicBezTo>
              </a:path>
              <a:path w="21600" h="15208" stroke="0" extrusionOk="0">
                <a:moveTo>
                  <a:pt x="15338" y="0"/>
                </a:moveTo>
                <a:cubicBezTo>
                  <a:pt x="19349" y="4045"/>
                  <a:pt x="21600" y="9511"/>
                  <a:pt x="21600" y="15208"/>
                </a:cubicBezTo>
                <a:lnTo>
                  <a:pt x="0" y="15208"/>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51" name="Text Box 59">
            <a:extLst>
              <a:ext uri="{FF2B5EF4-FFF2-40B4-BE49-F238E27FC236}">
                <a16:creationId xmlns:a16="http://schemas.microsoft.com/office/drawing/2014/main" id="{01859C00-BDBB-4FEC-9543-B4C4AB8616A3}"/>
              </a:ext>
            </a:extLst>
          </p:cNvPr>
          <p:cNvSpPr txBox="1">
            <a:spLocks noChangeArrowheads="1"/>
          </p:cNvSpPr>
          <p:nvPr/>
        </p:nvSpPr>
        <p:spPr bwMode="auto">
          <a:xfrm>
            <a:off x="6135688" y="263366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p>
        </p:txBody>
      </p:sp>
      <p:sp>
        <p:nvSpPr>
          <p:cNvPr id="59452" name="Line 60">
            <a:extLst>
              <a:ext uri="{FF2B5EF4-FFF2-40B4-BE49-F238E27FC236}">
                <a16:creationId xmlns:a16="http://schemas.microsoft.com/office/drawing/2014/main" id="{102026D9-8EB9-461C-B47C-E50462174C42}"/>
              </a:ext>
            </a:extLst>
          </p:cNvPr>
          <p:cNvSpPr>
            <a:spLocks noChangeShapeType="1"/>
          </p:cNvSpPr>
          <p:nvPr/>
        </p:nvSpPr>
        <p:spPr bwMode="auto">
          <a:xfrm>
            <a:off x="6213475" y="2708275"/>
            <a:ext cx="0" cy="993775"/>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3" name="Text Box 61">
            <a:extLst>
              <a:ext uri="{FF2B5EF4-FFF2-40B4-BE49-F238E27FC236}">
                <a16:creationId xmlns:a16="http://schemas.microsoft.com/office/drawing/2014/main" id="{CFB17205-B206-4F82-AB73-990E79AF5E16}"/>
              </a:ext>
            </a:extLst>
          </p:cNvPr>
          <p:cNvSpPr txBox="1">
            <a:spLocks noChangeArrowheads="1"/>
          </p:cNvSpPr>
          <p:nvPr/>
        </p:nvSpPr>
        <p:spPr bwMode="auto">
          <a:xfrm>
            <a:off x="6121400" y="3413125"/>
            <a:ext cx="414338" cy="3143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a:t>
            </a:r>
          </a:p>
        </p:txBody>
      </p:sp>
      <p:sp>
        <p:nvSpPr>
          <p:cNvPr id="59454" name="Line 62">
            <a:extLst>
              <a:ext uri="{FF2B5EF4-FFF2-40B4-BE49-F238E27FC236}">
                <a16:creationId xmlns:a16="http://schemas.microsoft.com/office/drawing/2014/main" id="{3EE8A6A5-AEB7-4D72-A976-FC637652E839}"/>
              </a:ext>
            </a:extLst>
          </p:cNvPr>
          <p:cNvSpPr>
            <a:spLocks noChangeShapeType="1"/>
          </p:cNvSpPr>
          <p:nvPr/>
        </p:nvSpPr>
        <p:spPr bwMode="auto">
          <a:xfrm flipV="1">
            <a:off x="4889500" y="3702050"/>
            <a:ext cx="1323975" cy="765175"/>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5" name="Text Box 63">
            <a:extLst>
              <a:ext uri="{FF2B5EF4-FFF2-40B4-BE49-F238E27FC236}">
                <a16:creationId xmlns:a16="http://schemas.microsoft.com/office/drawing/2014/main" id="{F19BD0F8-2DDD-4170-9253-13BD19816A4E}"/>
              </a:ext>
            </a:extLst>
          </p:cNvPr>
          <p:cNvSpPr txBox="1">
            <a:spLocks noChangeArrowheads="1"/>
          </p:cNvSpPr>
          <p:nvPr/>
        </p:nvSpPr>
        <p:spPr bwMode="auto">
          <a:xfrm rot="19858920">
            <a:off x="5437188" y="3973513"/>
            <a:ext cx="458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3300"/>
                </a:solidFill>
              </a:rPr>
              <a:t>42</a:t>
            </a:r>
          </a:p>
        </p:txBody>
      </p:sp>
      <p:sp>
        <p:nvSpPr>
          <p:cNvPr id="59456" name="Text Box 64">
            <a:extLst>
              <a:ext uri="{FF2B5EF4-FFF2-40B4-BE49-F238E27FC236}">
                <a16:creationId xmlns:a16="http://schemas.microsoft.com/office/drawing/2014/main" id="{63E621F2-96BD-4FAC-A83F-01CCD5E3D81C}"/>
              </a:ext>
            </a:extLst>
          </p:cNvPr>
          <p:cNvSpPr txBox="1">
            <a:spLocks noChangeArrowheads="1"/>
          </p:cNvSpPr>
          <p:nvPr/>
        </p:nvSpPr>
        <p:spPr bwMode="auto">
          <a:xfrm>
            <a:off x="5745163" y="5618163"/>
            <a:ext cx="30654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cs typeface="Arial" panose="020B0604020202020204" pitchFamily="34" charset="0"/>
              </a:rPr>
              <a:t>Ans: HT= 49 mm behind the V.P.</a:t>
            </a:r>
          </a:p>
        </p:txBody>
      </p:sp>
      <p:sp>
        <p:nvSpPr>
          <p:cNvPr id="59457" name="Text Box 65">
            <a:extLst>
              <a:ext uri="{FF2B5EF4-FFF2-40B4-BE49-F238E27FC236}">
                <a16:creationId xmlns:a16="http://schemas.microsoft.com/office/drawing/2014/main" id="{EDE2911D-11FD-43BC-84A5-F23DE90045C4}"/>
              </a:ext>
            </a:extLst>
          </p:cNvPr>
          <p:cNvSpPr txBox="1">
            <a:spLocks noChangeArrowheads="1"/>
          </p:cNvSpPr>
          <p:nvPr/>
        </p:nvSpPr>
        <p:spPr bwMode="auto">
          <a:xfrm>
            <a:off x="6156325" y="5834063"/>
            <a:ext cx="1633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cs typeface="Arial" panose="020B0604020202020204" pitchFamily="34" charset="0"/>
              </a:rPr>
              <a:t>TL of HB=42mm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wipe(up)">
                                      <p:cBhvr>
                                        <p:cTn id="7" dur="500"/>
                                        <p:tgtEl>
                                          <p:spTgt spid="59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398"/>
                                        </p:tgtEl>
                                        <p:attrNameLst>
                                          <p:attrName>style.visibility</p:attrName>
                                        </p:attrNameLst>
                                      </p:cBhvr>
                                      <p:to>
                                        <p:strVal val="visible"/>
                                      </p:to>
                                    </p:set>
                                    <p:animEffect transition="in" filter="wipe(up)">
                                      <p:cBhvr>
                                        <p:cTn id="12" dur="500"/>
                                        <p:tgtEl>
                                          <p:spTgt spid="593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9"/>
                                        </p:tgtEl>
                                        <p:attrNameLst>
                                          <p:attrName>style.visibility</p:attrName>
                                        </p:attrNameLst>
                                      </p:cBhvr>
                                      <p:to>
                                        <p:strVal val="visible"/>
                                      </p:to>
                                    </p:set>
                                    <p:animEffect transition="in" filter="wipe(left)">
                                      <p:cBhvr>
                                        <p:cTn id="17" dur="500"/>
                                        <p:tgtEl>
                                          <p:spTgt spid="59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400"/>
                                        </p:tgtEl>
                                        <p:attrNameLst>
                                          <p:attrName>style.visibility</p:attrName>
                                        </p:attrNameLst>
                                      </p:cBhvr>
                                      <p:to>
                                        <p:strVal val="visible"/>
                                      </p:to>
                                    </p:set>
                                    <p:animEffect transition="in" filter="wipe(down)">
                                      <p:cBhvr>
                                        <p:cTn id="22" dur="500"/>
                                        <p:tgtEl>
                                          <p:spTgt spid="5940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9401"/>
                                        </p:tgtEl>
                                        <p:attrNameLst>
                                          <p:attrName>style.visibility</p:attrName>
                                        </p:attrNameLst>
                                      </p:cBhvr>
                                      <p:to>
                                        <p:strVal val="visible"/>
                                      </p:to>
                                    </p:set>
                                    <p:animEffect transition="in" filter="wipe(down)">
                                      <p:cBhvr>
                                        <p:cTn id="25" dur="500"/>
                                        <p:tgtEl>
                                          <p:spTgt spid="594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59402"/>
                                        </p:tgtEl>
                                        <p:attrNameLst>
                                          <p:attrName>style.visibility</p:attrName>
                                        </p:attrNameLst>
                                      </p:cBhvr>
                                      <p:to>
                                        <p:strVal val="visible"/>
                                      </p:to>
                                    </p:set>
                                    <p:animEffect transition="in" filter="wipe(down)">
                                      <p:cBhvr>
                                        <p:cTn id="30" dur="500"/>
                                        <p:tgtEl>
                                          <p:spTgt spid="594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9404"/>
                                        </p:tgtEl>
                                        <p:attrNameLst>
                                          <p:attrName>style.visibility</p:attrName>
                                        </p:attrNameLst>
                                      </p:cBhvr>
                                      <p:to>
                                        <p:strVal val="visible"/>
                                      </p:to>
                                    </p:set>
                                    <p:animEffect transition="in" filter="wipe(down)">
                                      <p:cBhvr>
                                        <p:cTn id="35" dur="500"/>
                                        <p:tgtEl>
                                          <p:spTgt spid="5940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9403"/>
                                        </p:tgtEl>
                                        <p:attrNameLst>
                                          <p:attrName>style.visibility</p:attrName>
                                        </p:attrNameLst>
                                      </p:cBhvr>
                                      <p:to>
                                        <p:strVal val="visible"/>
                                      </p:to>
                                    </p:set>
                                    <p:animEffect transition="in" filter="wipe(left)">
                                      <p:cBhvr>
                                        <p:cTn id="40" dur="500"/>
                                        <p:tgtEl>
                                          <p:spTgt spid="594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59405"/>
                                        </p:tgtEl>
                                        <p:attrNameLst>
                                          <p:attrName>style.visibility</p:attrName>
                                        </p:attrNameLst>
                                      </p:cBhvr>
                                      <p:to>
                                        <p:strVal val="visible"/>
                                      </p:to>
                                    </p:set>
                                    <p:animEffect transition="in" filter="wipe(down)">
                                      <p:cBhvr>
                                        <p:cTn id="45" dur="500"/>
                                        <p:tgtEl>
                                          <p:spTgt spid="5940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9406"/>
                                        </p:tgtEl>
                                        <p:attrNameLst>
                                          <p:attrName>style.visibility</p:attrName>
                                        </p:attrNameLst>
                                      </p:cBhvr>
                                      <p:to>
                                        <p:strVal val="visible"/>
                                      </p:to>
                                    </p:set>
                                    <p:animEffect transition="in" filter="wipe(down)">
                                      <p:cBhvr>
                                        <p:cTn id="50" dur="500"/>
                                        <p:tgtEl>
                                          <p:spTgt spid="5940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59408"/>
                                        </p:tgtEl>
                                        <p:attrNameLst>
                                          <p:attrName>style.visibility</p:attrName>
                                        </p:attrNameLst>
                                      </p:cBhvr>
                                      <p:to>
                                        <p:strVal val="visible"/>
                                      </p:to>
                                    </p:set>
                                    <p:animEffect transition="in" filter="wipe(down)">
                                      <p:cBhvr>
                                        <p:cTn id="55" dur="500"/>
                                        <p:tgtEl>
                                          <p:spTgt spid="59408"/>
                                        </p:tgtEl>
                                      </p:cBhvr>
                                    </p:animEffect>
                                  </p:childTnLst>
                                </p:cTn>
                              </p:par>
                              <p:par>
                                <p:cTn id="56" presetID="31" presetClass="entr" presetSubtype="0" fill="hold" grpId="0" nodeType="withEffect">
                                  <p:stCondLst>
                                    <p:cond delay="0"/>
                                  </p:stCondLst>
                                  <p:iterate type="lt">
                                    <p:tmPct val="5000"/>
                                  </p:iterate>
                                  <p:childTnLst>
                                    <p:set>
                                      <p:cBhvr>
                                        <p:cTn id="57" dur="1" fill="hold">
                                          <p:stCondLst>
                                            <p:cond delay="0"/>
                                          </p:stCondLst>
                                        </p:cTn>
                                        <p:tgtEl>
                                          <p:spTgt spid="59409"/>
                                        </p:tgtEl>
                                        <p:attrNameLst>
                                          <p:attrName>style.visibility</p:attrName>
                                        </p:attrNameLst>
                                      </p:cBhvr>
                                      <p:to>
                                        <p:strVal val="visible"/>
                                      </p:to>
                                    </p:set>
                                    <p:anim calcmode="lin" valueType="num">
                                      <p:cBhvr>
                                        <p:cTn id="58" dur="1000" fill="hold"/>
                                        <p:tgtEl>
                                          <p:spTgt spid="59409"/>
                                        </p:tgtEl>
                                        <p:attrNameLst>
                                          <p:attrName>ppt_w</p:attrName>
                                        </p:attrNameLst>
                                      </p:cBhvr>
                                      <p:tavLst>
                                        <p:tav tm="0">
                                          <p:val>
                                            <p:fltVal val="0"/>
                                          </p:val>
                                        </p:tav>
                                        <p:tav tm="100000">
                                          <p:val>
                                            <p:strVal val="#ppt_w"/>
                                          </p:val>
                                        </p:tav>
                                      </p:tavLst>
                                    </p:anim>
                                    <p:anim calcmode="lin" valueType="num">
                                      <p:cBhvr>
                                        <p:cTn id="59" dur="1000" fill="hold"/>
                                        <p:tgtEl>
                                          <p:spTgt spid="59409"/>
                                        </p:tgtEl>
                                        <p:attrNameLst>
                                          <p:attrName>ppt_h</p:attrName>
                                        </p:attrNameLst>
                                      </p:cBhvr>
                                      <p:tavLst>
                                        <p:tav tm="0">
                                          <p:val>
                                            <p:fltVal val="0"/>
                                          </p:val>
                                        </p:tav>
                                        <p:tav tm="100000">
                                          <p:val>
                                            <p:strVal val="#ppt_h"/>
                                          </p:val>
                                        </p:tav>
                                      </p:tavLst>
                                    </p:anim>
                                    <p:anim calcmode="lin" valueType="num">
                                      <p:cBhvr>
                                        <p:cTn id="60" dur="1000" fill="hold"/>
                                        <p:tgtEl>
                                          <p:spTgt spid="59409"/>
                                        </p:tgtEl>
                                        <p:attrNameLst>
                                          <p:attrName>style.rotation</p:attrName>
                                        </p:attrNameLst>
                                      </p:cBhvr>
                                      <p:tavLst>
                                        <p:tav tm="0">
                                          <p:val>
                                            <p:fltVal val="90"/>
                                          </p:val>
                                        </p:tav>
                                        <p:tav tm="100000">
                                          <p:val>
                                            <p:fltVal val="0"/>
                                          </p:val>
                                        </p:tav>
                                      </p:tavLst>
                                    </p:anim>
                                    <p:animEffect transition="in" filter="fade">
                                      <p:cBhvr>
                                        <p:cTn id="61" dur="1000"/>
                                        <p:tgtEl>
                                          <p:spTgt spid="5940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59407"/>
                                        </p:tgtEl>
                                        <p:attrNameLst>
                                          <p:attrName>style.visibility</p:attrName>
                                        </p:attrNameLst>
                                      </p:cBhvr>
                                      <p:to>
                                        <p:strVal val="visible"/>
                                      </p:to>
                                    </p:set>
                                    <p:animEffect transition="in" filter="wipe(down)">
                                      <p:cBhvr>
                                        <p:cTn id="66" dur="500"/>
                                        <p:tgtEl>
                                          <p:spTgt spid="5940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59411"/>
                                        </p:tgtEl>
                                        <p:attrNameLst>
                                          <p:attrName>style.visibility</p:attrName>
                                        </p:attrNameLst>
                                      </p:cBhvr>
                                      <p:to>
                                        <p:strVal val="visible"/>
                                      </p:to>
                                    </p:set>
                                    <p:animEffect transition="in" filter="wipe(down)">
                                      <p:cBhvr>
                                        <p:cTn id="71" dur="500"/>
                                        <p:tgtEl>
                                          <p:spTgt spid="594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59412"/>
                                        </p:tgtEl>
                                        <p:attrNameLst>
                                          <p:attrName>style.visibility</p:attrName>
                                        </p:attrNameLst>
                                      </p:cBhvr>
                                      <p:to>
                                        <p:strVal val="visible"/>
                                      </p:to>
                                    </p:set>
                                    <p:animEffect transition="in" filter="wipe(down)">
                                      <p:cBhvr>
                                        <p:cTn id="76" dur="500"/>
                                        <p:tgtEl>
                                          <p:spTgt spid="5941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nodeType="clickEffect">
                                  <p:stCondLst>
                                    <p:cond delay="0"/>
                                  </p:stCondLst>
                                  <p:childTnLst>
                                    <p:set>
                                      <p:cBhvr>
                                        <p:cTn id="80" dur="1" fill="hold">
                                          <p:stCondLst>
                                            <p:cond delay="0"/>
                                          </p:stCondLst>
                                        </p:cTn>
                                        <p:tgtEl>
                                          <p:spTgt spid="59410"/>
                                        </p:tgtEl>
                                        <p:attrNameLst>
                                          <p:attrName>style.visibility</p:attrName>
                                        </p:attrNameLst>
                                      </p:cBhvr>
                                      <p:to>
                                        <p:strVal val="visible"/>
                                      </p:to>
                                    </p:set>
                                    <p:animEffect transition="in" filter="wipe(right)">
                                      <p:cBhvr>
                                        <p:cTn id="81" dur="500"/>
                                        <p:tgtEl>
                                          <p:spTgt spid="5941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nodeType="clickEffect">
                                  <p:stCondLst>
                                    <p:cond delay="0"/>
                                  </p:stCondLst>
                                  <p:childTnLst>
                                    <p:set>
                                      <p:cBhvr>
                                        <p:cTn id="85" dur="1" fill="hold">
                                          <p:stCondLst>
                                            <p:cond delay="0"/>
                                          </p:stCondLst>
                                        </p:cTn>
                                        <p:tgtEl>
                                          <p:spTgt spid="59413"/>
                                        </p:tgtEl>
                                        <p:attrNameLst>
                                          <p:attrName>style.visibility</p:attrName>
                                        </p:attrNameLst>
                                      </p:cBhvr>
                                      <p:to>
                                        <p:strVal val="visible"/>
                                      </p:to>
                                    </p:set>
                                    <p:animEffect transition="in" filter="wipe(down)">
                                      <p:cBhvr>
                                        <p:cTn id="86" dur="500"/>
                                        <p:tgtEl>
                                          <p:spTgt spid="5941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59414"/>
                                        </p:tgtEl>
                                        <p:attrNameLst>
                                          <p:attrName>style.visibility</p:attrName>
                                        </p:attrNameLst>
                                      </p:cBhvr>
                                      <p:to>
                                        <p:strVal val="visible"/>
                                      </p:to>
                                    </p:set>
                                    <p:animEffect transition="in" filter="wipe(down)">
                                      <p:cBhvr>
                                        <p:cTn id="91" dur="500"/>
                                        <p:tgtEl>
                                          <p:spTgt spid="5941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59415"/>
                                        </p:tgtEl>
                                        <p:attrNameLst>
                                          <p:attrName>style.visibility</p:attrName>
                                        </p:attrNameLst>
                                      </p:cBhvr>
                                      <p:to>
                                        <p:strVal val="visible"/>
                                      </p:to>
                                    </p:set>
                                    <p:animEffect transition="in" filter="wipe(down)">
                                      <p:cBhvr>
                                        <p:cTn id="96" dur="500"/>
                                        <p:tgtEl>
                                          <p:spTgt spid="5941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59422"/>
                                        </p:tgtEl>
                                        <p:attrNameLst>
                                          <p:attrName>style.visibility</p:attrName>
                                        </p:attrNameLst>
                                      </p:cBhvr>
                                      <p:to>
                                        <p:strVal val="visible"/>
                                      </p:to>
                                    </p:set>
                                    <p:animEffect transition="in" filter="wipe(down)">
                                      <p:cBhvr>
                                        <p:cTn id="101" dur="500"/>
                                        <p:tgtEl>
                                          <p:spTgt spid="5942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59416"/>
                                        </p:tgtEl>
                                        <p:attrNameLst>
                                          <p:attrName>style.visibility</p:attrName>
                                        </p:attrNameLst>
                                      </p:cBhvr>
                                      <p:to>
                                        <p:strVal val="visible"/>
                                      </p:to>
                                    </p:set>
                                    <p:animEffect transition="in" filter="wipe(left)">
                                      <p:cBhvr>
                                        <p:cTn id="106" dur="500"/>
                                        <p:tgtEl>
                                          <p:spTgt spid="5941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nodeType="clickEffect">
                                  <p:stCondLst>
                                    <p:cond delay="0"/>
                                  </p:stCondLst>
                                  <p:childTnLst>
                                    <p:set>
                                      <p:cBhvr>
                                        <p:cTn id="110" dur="1" fill="hold">
                                          <p:stCondLst>
                                            <p:cond delay="0"/>
                                          </p:stCondLst>
                                        </p:cTn>
                                        <p:tgtEl>
                                          <p:spTgt spid="59417"/>
                                        </p:tgtEl>
                                        <p:attrNameLst>
                                          <p:attrName>style.visibility</p:attrName>
                                        </p:attrNameLst>
                                      </p:cBhvr>
                                      <p:to>
                                        <p:strVal val="visible"/>
                                      </p:to>
                                    </p:set>
                                    <p:animEffect transition="in" filter="wipe(down)">
                                      <p:cBhvr>
                                        <p:cTn id="111" dur="500"/>
                                        <p:tgtEl>
                                          <p:spTgt spid="5941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59418"/>
                                        </p:tgtEl>
                                        <p:attrNameLst>
                                          <p:attrName>style.visibility</p:attrName>
                                        </p:attrNameLst>
                                      </p:cBhvr>
                                      <p:to>
                                        <p:strVal val="visible"/>
                                      </p:to>
                                    </p:set>
                                    <p:animEffect transition="in" filter="wipe(down)">
                                      <p:cBhvr>
                                        <p:cTn id="116" dur="500"/>
                                        <p:tgtEl>
                                          <p:spTgt spid="5941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1" fill="hold" nodeType="clickEffect">
                                  <p:stCondLst>
                                    <p:cond delay="0"/>
                                  </p:stCondLst>
                                  <p:childTnLst>
                                    <p:set>
                                      <p:cBhvr>
                                        <p:cTn id="120" dur="1" fill="hold">
                                          <p:stCondLst>
                                            <p:cond delay="0"/>
                                          </p:stCondLst>
                                        </p:cTn>
                                        <p:tgtEl>
                                          <p:spTgt spid="59419"/>
                                        </p:tgtEl>
                                        <p:attrNameLst>
                                          <p:attrName>style.visibility</p:attrName>
                                        </p:attrNameLst>
                                      </p:cBhvr>
                                      <p:to>
                                        <p:strVal val="visible"/>
                                      </p:to>
                                    </p:set>
                                    <p:animEffect transition="in" filter="wipe(up)">
                                      <p:cBhvr>
                                        <p:cTn id="121" dur="500"/>
                                        <p:tgtEl>
                                          <p:spTgt spid="5941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59420"/>
                                        </p:tgtEl>
                                        <p:attrNameLst>
                                          <p:attrName>style.visibility</p:attrName>
                                        </p:attrNameLst>
                                      </p:cBhvr>
                                      <p:to>
                                        <p:strVal val="visible"/>
                                      </p:to>
                                    </p:set>
                                    <p:animEffect transition="in" filter="wipe(down)">
                                      <p:cBhvr>
                                        <p:cTn id="126" dur="500"/>
                                        <p:tgtEl>
                                          <p:spTgt spid="59420"/>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4" fill="hold" nodeType="clickEffect">
                                  <p:stCondLst>
                                    <p:cond delay="0"/>
                                  </p:stCondLst>
                                  <p:childTnLst>
                                    <p:set>
                                      <p:cBhvr>
                                        <p:cTn id="130" dur="1" fill="hold">
                                          <p:stCondLst>
                                            <p:cond delay="0"/>
                                          </p:stCondLst>
                                        </p:cTn>
                                        <p:tgtEl>
                                          <p:spTgt spid="59421"/>
                                        </p:tgtEl>
                                        <p:attrNameLst>
                                          <p:attrName>style.visibility</p:attrName>
                                        </p:attrNameLst>
                                      </p:cBhvr>
                                      <p:to>
                                        <p:strVal val="visible"/>
                                      </p:to>
                                    </p:set>
                                    <p:animEffect transition="in" filter="wipe(down)">
                                      <p:cBhvr>
                                        <p:cTn id="131" dur="500"/>
                                        <p:tgtEl>
                                          <p:spTgt spid="59421"/>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1" fill="hold" nodeType="clickEffect">
                                  <p:stCondLst>
                                    <p:cond delay="0"/>
                                  </p:stCondLst>
                                  <p:childTnLst>
                                    <p:set>
                                      <p:cBhvr>
                                        <p:cTn id="135" dur="1" fill="hold">
                                          <p:stCondLst>
                                            <p:cond delay="0"/>
                                          </p:stCondLst>
                                        </p:cTn>
                                        <p:tgtEl>
                                          <p:spTgt spid="59424"/>
                                        </p:tgtEl>
                                        <p:attrNameLst>
                                          <p:attrName>style.visibility</p:attrName>
                                        </p:attrNameLst>
                                      </p:cBhvr>
                                      <p:to>
                                        <p:strVal val="visible"/>
                                      </p:to>
                                    </p:set>
                                    <p:animEffect transition="in" filter="wipe(up)">
                                      <p:cBhvr>
                                        <p:cTn id="136" dur="500"/>
                                        <p:tgtEl>
                                          <p:spTgt spid="59424"/>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59425"/>
                                        </p:tgtEl>
                                        <p:attrNameLst>
                                          <p:attrName>style.visibility</p:attrName>
                                        </p:attrNameLst>
                                      </p:cBhvr>
                                      <p:to>
                                        <p:strVal val="visible"/>
                                      </p:to>
                                    </p:set>
                                    <p:animEffect transition="in" filter="wipe(down)">
                                      <p:cBhvr>
                                        <p:cTn id="141" dur="500"/>
                                        <p:tgtEl>
                                          <p:spTgt spid="5942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4" fill="hold" nodeType="clickEffect">
                                  <p:stCondLst>
                                    <p:cond delay="0"/>
                                  </p:stCondLst>
                                  <p:childTnLst>
                                    <p:set>
                                      <p:cBhvr>
                                        <p:cTn id="145" dur="1" fill="hold">
                                          <p:stCondLst>
                                            <p:cond delay="0"/>
                                          </p:stCondLst>
                                        </p:cTn>
                                        <p:tgtEl>
                                          <p:spTgt spid="59426"/>
                                        </p:tgtEl>
                                        <p:attrNameLst>
                                          <p:attrName>style.visibility</p:attrName>
                                        </p:attrNameLst>
                                      </p:cBhvr>
                                      <p:to>
                                        <p:strVal val="visible"/>
                                      </p:to>
                                    </p:set>
                                    <p:animEffect transition="in" filter="wipe(down)">
                                      <p:cBhvr>
                                        <p:cTn id="146" dur="500"/>
                                        <p:tgtEl>
                                          <p:spTgt spid="59426"/>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nodeType="clickEffect">
                                  <p:stCondLst>
                                    <p:cond delay="0"/>
                                  </p:stCondLst>
                                  <p:childTnLst>
                                    <p:set>
                                      <p:cBhvr>
                                        <p:cTn id="150" dur="1" fill="hold">
                                          <p:stCondLst>
                                            <p:cond delay="0"/>
                                          </p:stCondLst>
                                        </p:cTn>
                                        <p:tgtEl>
                                          <p:spTgt spid="59427"/>
                                        </p:tgtEl>
                                        <p:attrNameLst>
                                          <p:attrName>style.visibility</p:attrName>
                                        </p:attrNameLst>
                                      </p:cBhvr>
                                      <p:to>
                                        <p:strVal val="visible"/>
                                      </p:to>
                                    </p:set>
                                    <p:animEffect transition="in" filter="wipe(down)">
                                      <p:cBhvr>
                                        <p:cTn id="151" dur="500"/>
                                        <p:tgtEl>
                                          <p:spTgt spid="59427"/>
                                        </p:tgtEl>
                                      </p:cBhvr>
                                    </p:animEffect>
                                  </p:childTnLst>
                                </p:cTn>
                              </p:par>
                              <p:par>
                                <p:cTn id="152" presetID="31" presetClass="entr" presetSubtype="0" fill="hold" grpId="0" nodeType="withEffect">
                                  <p:stCondLst>
                                    <p:cond delay="0"/>
                                  </p:stCondLst>
                                  <p:iterate type="lt">
                                    <p:tmPct val="5000"/>
                                  </p:iterate>
                                  <p:childTnLst>
                                    <p:set>
                                      <p:cBhvr>
                                        <p:cTn id="153" dur="1" fill="hold">
                                          <p:stCondLst>
                                            <p:cond delay="0"/>
                                          </p:stCondLst>
                                        </p:cTn>
                                        <p:tgtEl>
                                          <p:spTgt spid="59428"/>
                                        </p:tgtEl>
                                        <p:attrNameLst>
                                          <p:attrName>style.visibility</p:attrName>
                                        </p:attrNameLst>
                                      </p:cBhvr>
                                      <p:to>
                                        <p:strVal val="visible"/>
                                      </p:to>
                                    </p:set>
                                    <p:anim calcmode="lin" valueType="num">
                                      <p:cBhvr>
                                        <p:cTn id="154" dur="1000" fill="hold"/>
                                        <p:tgtEl>
                                          <p:spTgt spid="59428"/>
                                        </p:tgtEl>
                                        <p:attrNameLst>
                                          <p:attrName>ppt_w</p:attrName>
                                        </p:attrNameLst>
                                      </p:cBhvr>
                                      <p:tavLst>
                                        <p:tav tm="0">
                                          <p:val>
                                            <p:fltVal val="0"/>
                                          </p:val>
                                        </p:tav>
                                        <p:tav tm="100000">
                                          <p:val>
                                            <p:strVal val="#ppt_w"/>
                                          </p:val>
                                        </p:tav>
                                      </p:tavLst>
                                    </p:anim>
                                    <p:anim calcmode="lin" valueType="num">
                                      <p:cBhvr>
                                        <p:cTn id="155" dur="1000" fill="hold"/>
                                        <p:tgtEl>
                                          <p:spTgt spid="59428"/>
                                        </p:tgtEl>
                                        <p:attrNameLst>
                                          <p:attrName>ppt_h</p:attrName>
                                        </p:attrNameLst>
                                      </p:cBhvr>
                                      <p:tavLst>
                                        <p:tav tm="0">
                                          <p:val>
                                            <p:fltVal val="0"/>
                                          </p:val>
                                        </p:tav>
                                        <p:tav tm="100000">
                                          <p:val>
                                            <p:strVal val="#ppt_h"/>
                                          </p:val>
                                        </p:tav>
                                      </p:tavLst>
                                    </p:anim>
                                    <p:anim calcmode="lin" valueType="num">
                                      <p:cBhvr>
                                        <p:cTn id="156" dur="1000" fill="hold"/>
                                        <p:tgtEl>
                                          <p:spTgt spid="59428"/>
                                        </p:tgtEl>
                                        <p:attrNameLst>
                                          <p:attrName>style.rotation</p:attrName>
                                        </p:attrNameLst>
                                      </p:cBhvr>
                                      <p:tavLst>
                                        <p:tav tm="0">
                                          <p:val>
                                            <p:fltVal val="90"/>
                                          </p:val>
                                        </p:tav>
                                        <p:tav tm="100000">
                                          <p:val>
                                            <p:fltVal val="0"/>
                                          </p:val>
                                        </p:tav>
                                      </p:tavLst>
                                    </p:anim>
                                    <p:animEffect transition="in" filter="fade">
                                      <p:cBhvr>
                                        <p:cTn id="157" dur="1000"/>
                                        <p:tgtEl>
                                          <p:spTgt spid="59428"/>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4" fill="hold" nodeType="clickEffect">
                                  <p:stCondLst>
                                    <p:cond delay="0"/>
                                  </p:stCondLst>
                                  <p:childTnLst>
                                    <p:set>
                                      <p:cBhvr>
                                        <p:cTn id="161" dur="1" fill="hold">
                                          <p:stCondLst>
                                            <p:cond delay="0"/>
                                          </p:stCondLst>
                                        </p:cTn>
                                        <p:tgtEl>
                                          <p:spTgt spid="59429"/>
                                        </p:tgtEl>
                                        <p:attrNameLst>
                                          <p:attrName>style.visibility</p:attrName>
                                        </p:attrNameLst>
                                      </p:cBhvr>
                                      <p:to>
                                        <p:strVal val="visible"/>
                                      </p:to>
                                    </p:set>
                                    <p:animEffect transition="in" filter="wipe(down)">
                                      <p:cBhvr>
                                        <p:cTn id="162" dur="500"/>
                                        <p:tgtEl>
                                          <p:spTgt spid="59429"/>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4" fill="hold" nodeType="clickEffect">
                                  <p:stCondLst>
                                    <p:cond delay="0"/>
                                  </p:stCondLst>
                                  <p:childTnLst>
                                    <p:set>
                                      <p:cBhvr>
                                        <p:cTn id="166" dur="1" fill="hold">
                                          <p:stCondLst>
                                            <p:cond delay="0"/>
                                          </p:stCondLst>
                                        </p:cTn>
                                        <p:tgtEl>
                                          <p:spTgt spid="59430"/>
                                        </p:tgtEl>
                                        <p:attrNameLst>
                                          <p:attrName>style.visibility</p:attrName>
                                        </p:attrNameLst>
                                      </p:cBhvr>
                                      <p:to>
                                        <p:strVal val="visible"/>
                                      </p:to>
                                    </p:set>
                                    <p:animEffect transition="in" filter="wipe(down)">
                                      <p:cBhvr>
                                        <p:cTn id="167" dur="500"/>
                                        <p:tgtEl>
                                          <p:spTgt spid="59430"/>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59431"/>
                                        </p:tgtEl>
                                        <p:attrNameLst>
                                          <p:attrName>style.visibility</p:attrName>
                                        </p:attrNameLst>
                                      </p:cBhvr>
                                      <p:to>
                                        <p:strVal val="visible"/>
                                      </p:to>
                                    </p:set>
                                    <p:animEffect transition="in" filter="wipe(down)">
                                      <p:cBhvr>
                                        <p:cTn id="172" dur="500"/>
                                        <p:tgtEl>
                                          <p:spTgt spid="5943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2" fill="hold" nodeType="clickEffect">
                                  <p:stCondLst>
                                    <p:cond delay="0"/>
                                  </p:stCondLst>
                                  <p:childTnLst>
                                    <p:set>
                                      <p:cBhvr>
                                        <p:cTn id="176" dur="1" fill="hold">
                                          <p:stCondLst>
                                            <p:cond delay="0"/>
                                          </p:stCondLst>
                                        </p:cTn>
                                        <p:tgtEl>
                                          <p:spTgt spid="59432"/>
                                        </p:tgtEl>
                                        <p:attrNameLst>
                                          <p:attrName>style.visibility</p:attrName>
                                        </p:attrNameLst>
                                      </p:cBhvr>
                                      <p:to>
                                        <p:strVal val="visible"/>
                                      </p:to>
                                    </p:set>
                                    <p:animEffect transition="in" filter="wipe(right)">
                                      <p:cBhvr>
                                        <p:cTn id="177" dur="500"/>
                                        <p:tgtEl>
                                          <p:spTgt spid="59432"/>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1" fill="hold" nodeType="clickEffect">
                                  <p:stCondLst>
                                    <p:cond delay="0"/>
                                  </p:stCondLst>
                                  <p:childTnLst>
                                    <p:set>
                                      <p:cBhvr>
                                        <p:cTn id="181" dur="1" fill="hold">
                                          <p:stCondLst>
                                            <p:cond delay="0"/>
                                          </p:stCondLst>
                                        </p:cTn>
                                        <p:tgtEl>
                                          <p:spTgt spid="59433"/>
                                        </p:tgtEl>
                                        <p:attrNameLst>
                                          <p:attrName>style.visibility</p:attrName>
                                        </p:attrNameLst>
                                      </p:cBhvr>
                                      <p:to>
                                        <p:strVal val="visible"/>
                                      </p:to>
                                    </p:set>
                                    <p:animEffect transition="in" filter="wipe(up)">
                                      <p:cBhvr>
                                        <p:cTn id="182" dur="500"/>
                                        <p:tgtEl>
                                          <p:spTgt spid="59433"/>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4" fill="hold" nodeType="clickEffect">
                                  <p:stCondLst>
                                    <p:cond delay="0"/>
                                  </p:stCondLst>
                                  <p:childTnLst>
                                    <p:set>
                                      <p:cBhvr>
                                        <p:cTn id="186" dur="1" fill="hold">
                                          <p:stCondLst>
                                            <p:cond delay="0"/>
                                          </p:stCondLst>
                                        </p:cTn>
                                        <p:tgtEl>
                                          <p:spTgt spid="59434"/>
                                        </p:tgtEl>
                                        <p:attrNameLst>
                                          <p:attrName>style.visibility</p:attrName>
                                        </p:attrNameLst>
                                      </p:cBhvr>
                                      <p:to>
                                        <p:strVal val="visible"/>
                                      </p:to>
                                    </p:set>
                                    <p:animEffect transition="in" filter="wipe(down)">
                                      <p:cBhvr>
                                        <p:cTn id="187" dur="500"/>
                                        <p:tgtEl>
                                          <p:spTgt spid="59434"/>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59435"/>
                                        </p:tgtEl>
                                        <p:attrNameLst>
                                          <p:attrName>style.visibility</p:attrName>
                                        </p:attrNameLst>
                                      </p:cBhvr>
                                      <p:to>
                                        <p:strVal val="visible"/>
                                      </p:to>
                                    </p:set>
                                    <p:animEffect transition="in" filter="wipe(down)">
                                      <p:cBhvr>
                                        <p:cTn id="192" dur="500"/>
                                        <p:tgtEl>
                                          <p:spTgt spid="59435"/>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1" fill="hold" nodeType="clickEffect">
                                  <p:stCondLst>
                                    <p:cond delay="0"/>
                                  </p:stCondLst>
                                  <p:childTnLst>
                                    <p:set>
                                      <p:cBhvr>
                                        <p:cTn id="196" dur="1" fill="hold">
                                          <p:stCondLst>
                                            <p:cond delay="0"/>
                                          </p:stCondLst>
                                        </p:cTn>
                                        <p:tgtEl>
                                          <p:spTgt spid="59437"/>
                                        </p:tgtEl>
                                        <p:attrNameLst>
                                          <p:attrName>style.visibility</p:attrName>
                                        </p:attrNameLst>
                                      </p:cBhvr>
                                      <p:to>
                                        <p:strVal val="visible"/>
                                      </p:to>
                                    </p:set>
                                    <p:animEffect transition="in" filter="wipe(up)">
                                      <p:cBhvr>
                                        <p:cTn id="197" dur="500"/>
                                        <p:tgtEl>
                                          <p:spTgt spid="59437"/>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1" fill="hold" nodeType="clickEffect">
                                  <p:stCondLst>
                                    <p:cond delay="0"/>
                                  </p:stCondLst>
                                  <p:childTnLst>
                                    <p:set>
                                      <p:cBhvr>
                                        <p:cTn id="201" dur="1" fill="hold">
                                          <p:stCondLst>
                                            <p:cond delay="0"/>
                                          </p:stCondLst>
                                        </p:cTn>
                                        <p:tgtEl>
                                          <p:spTgt spid="59438"/>
                                        </p:tgtEl>
                                        <p:attrNameLst>
                                          <p:attrName>style.visibility</p:attrName>
                                        </p:attrNameLst>
                                      </p:cBhvr>
                                      <p:to>
                                        <p:strVal val="visible"/>
                                      </p:to>
                                    </p:set>
                                    <p:animEffect transition="in" filter="wipe(up)">
                                      <p:cBhvr>
                                        <p:cTn id="202" dur="500"/>
                                        <p:tgtEl>
                                          <p:spTgt spid="59438"/>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2" presetClass="entr" presetSubtype="4" fill="hold" nodeType="clickEffect">
                                  <p:stCondLst>
                                    <p:cond delay="0"/>
                                  </p:stCondLst>
                                  <p:childTnLst>
                                    <p:set>
                                      <p:cBhvr>
                                        <p:cTn id="206" dur="1" fill="hold">
                                          <p:stCondLst>
                                            <p:cond delay="0"/>
                                          </p:stCondLst>
                                        </p:cTn>
                                        <p:tgtEl>
                                          <p:spTgt spid="59439"/>
                                        </p:tgtEl>
                                        <p:attrNameLst>
                                          <p:attrName>style.visibility</p:attrName>
                                        </p:attrNameLst>
                                      </p:cBhvr>
                                      <p:to>
                                        <p:strVal val="visible"/>
                                      </p:to>
                                    </p:set>
                                    <p:animEffect transition="in" filter="wipe(down)">
                                      <p:cBhvr>
                                        <p:cTn id="207" dur="500"/>
                                        <p:tgtEl>
                                          <p:spTgt spid="59439"/>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59440"/>
                                        </p:tgtEl>
                                        <p:attrNameLst>
                                          <p:attrName>style.visibility</p:attrName>
                                        </p:attrNameLst>
                                      </p:cBhvr>
                                      <p:to>
                                        <p:strVal val="visible"/>
                                      </p:to>
                                    </p:set>
                                    <p:animEffect transition="in" filter="wipe(down)">
                                      <p:cBhvr>
                                        <p:cTn id="212" dur="500"/>
                                        <p:tgtEl>
                                          <p:spTgt spid="59440"/>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2" presetClass="entr" presetSubtype="4" fill="hold" nodeType="clickEffect">
                                  <p:stCondLst>
                                    <p:cond delay="0"/>
                                  </p:stCondLst>
                                  <p:childTnLst>
                                    <p:set>
                                      <p:cBhvr>
                                        <p:cTn id="216" dur="1" fill="hold">
                                          <p:stCondLst>
                                            <p:cond delay="0"/>
                                          </p:stCondLst>
                                        </p:cTn>
                                        <p:tgtEl>
                                          <p:spTgt spid="59423"/>
                                        </p:tgtEl>
                                        <p:attrNameLst>
                                          <p:attrName>style.visibility</p:attrName>
                                        </p:attrNameLst>
                                      </p:cBhvr>
                                      <p:to>
                                        <p:strVal val="visible"/>
                                      </p:to>
                                    </p:set>
                                    <p:animEffect transition="in" filter="wipe(down)">
                                      <p:cBhvr>
                                        <p:cTn id="217" dur="500"/>
                                        <p:tgtEl>
                                          <p:spTgt spid="59423"/>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2" presetClass="entr" presetSubtype="4" fill="hold" nodeType="clickEffect">
                                  <p:stCondLst>
                                    <p:cond delay="0"/>
                                  </p:stCondLst>
                                  <p:childTnLst>
                                    <p:set>
                                      <p:cBhvr>
                                        <p:cTn id="221" dur="1" fill="hold">
                                          <p:stCondLst>
                                            <p:cond delay="0"/>
                                          </p:stCondLst>
                                        </p:cTn>
                                        <p:tgtEl>
                                          <p:spTgt spid="59441"/>
                                        </p:tgtEl>
                                        <p:attrNameLst>
                                          <p:attrName>style.visibility</p:attrName>
                                        </p:attrNameLst>
                                      </p:cBhvr>
                                      <p:to>
                                        <p:strVal val="visible"/>
                                      </p:to>
                                    </p:set>
                                    <p:animEffect transition="in" filter="wipe(down)">
                                      <p:cBhvr>
                                        <p:cTn id="222" dur="500"/>
                                        <p:tgtEl>
                                          <p:spTgt spid="59441"/>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59442"/>
                                        </p:tgtEl>
                                        <p:attrNameLst>
                                          <p:attrName>style.visibility</p:attrName>
                                        </p:attrNameLst>
                                      </p:cBhvr>
                                      <p:to>
                                        <p:strVal val="visible"/>
                                      </p:to>
                                    </p:set>
                                    <p:animEffect transition="in" filter="wipe(down)">
                                      <p:cBhvr>
                                        <p:cTn id="227" dur="500"/>
                                        <p:tgtEl>
                                          <p:spTgt spid="59442"/>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22" presetClass="entr" presetSubtype="4" fill="hold" nodeType="clickEffect">
                                  <p:stCondLst>
                                    <p:cond delay="0"/>
                                  </p:stCondLst>
                                  <p:childTnLst>
                                    <p:set>
                                      <p:cBhvr>
                                        <p:cTn id="231" dur="1" fill="hold">
                                          <p:stCondLst>
                                            <p:cond delay="0"/>
                                          </p:stCondLst>
                                        </p:cTn>
                                        <p:tgtEl>
                                          <p:spTgt spid="59443"/>
                                        </p:tgtEl>
                                        <p:attrNameLst>
                                          <p:attrName>style.visibility</p:attrName>
                                        </p:attrNameLst>
                                      </p:cBhvr>
                                      <p:to>
                                        <p:strVal val="visible"/>
                                      </p:to>
                                    </p:set>
                                    <p:animEffect transition="in" filter="wipe(down)">
                                      <p:cBhvr>
                                        <p:cTn id="232" dur="500"/>
                                        <p:tgtEl>
                                          <p:spTgt spid="59443"/>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ntr" presetSubtype="4" fill="hold" nodeType="clickEffect">
                                  <p:stCondLst>
                                    <p:cond delay="0"/>
                                  </p:stCondLst>
                                  <p:childTnLst>
                                    <p:set>
                                      <p:cBhvr>
                                        <p:cTn id="236" dur="1" fill="hold">
                                          <p:stCondLst>
                                            <p:cond delay="0"/>
                                          </p:stCondLst>
                                        </p:cTn>
                                        <p:tgtEl>
                                          <p:spTgt spid="59444"/>
                                        </p:tgtEl>
                                        <p:attrNameLst>
                                          <p:attrName>style.visibility</p:attrName>
                                        </p:attrNameLst>
                                      </p:cBhvr>
                                      <p:to>
                                        <p:strVal val="visible"/>
                                      </p:to>
                                    </p:set>
                                    <p:animEffect transition="in" filter="wipe(down)">
                                      <p:cBhvr>
                                        <p:cTn id="237" dur="500"/>
                                        <p:tgtEl>
                                          <p:spTgt spid="59444"/>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59445"/>
                                        </p:tgtEl>
                                        <p:attrNameLst>
                                          <p:attrName>style.visibility</p:attrName>
                                        </p:attrNameLst>
                                      </p:cBhvr>
                                      <p:to>
                                        <p:strVal val="visible"/>
                                      </p:to>
                                    </p:set>
                                    <p:animEffect transition="in" filter="wipe(down)">
                                      <p:cBhvr>
                                        <p:cTn id="242" dur="500"/>
                                        <p:tgtEl>
                                          <p:spTgt spid="59445"/>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31" presetClass="entr" presetSubtype="0" fill="hold" grpId="0" nodeType="clickEffect">
                                  <p:stCondLst>
                                    <p:cond delay="0"/>
                                  </p:stCondLst>
                                  <p:iterate type="lt">
                                    <p:tmPct val="5000"/>
                                  </p:iterate>
                                  <p:childTnLst>
                                    <p:set>
                                      <p:cBhvr>
                                        <p:cTn id="246" dur="1" fill="hold">
                                          <p:stCondLst>
                                            <p:cond delay="0"/>
                                          </p:stCondLst>
                                        </p:cTn>
                                        <p:tgtEl>
                                          <p:spTgt spid="59456"/>
                                        </p:tgtEl>
                                        <p:attrNameLst>
                                          <p:attrName>style.visibility</p:attrName>
                                        </p:attrNameLst>
                                      </p:cBhvr>
                                      <p:to>
                                        <p:strVal val="visible"/>
                                      </p:to>
                                    </p:set>
                                    <p:anim calcmode="lin" valueType="num">
                                      <p:cBhvr>
                                        <p:cTn id="247" dur="1000" fill="hold"/>
                                        <p:tgtEl>
                                          <p:spTgt spid="59456"/>
                                        </p:tgtEl>
                                        <p:attrNameLst>
                                          <p:attrName>ppt_w</p:attrName>
                                        </p:attrNameLst>
                                      </p:cBhvr>
                                      <p:tavLst>
                                        <p:tav tm="0">
                                          <p:val>
                                            <p:fltVal val="0"/>
                                          </p:val>
                                        </p:tav>
                                        <p:tav tm="100000">
                                          <p:val>
                                            <p:strVal val="#ppt_w"/>
                                          </p:val>
                                        </p:tav>
                                      </p:tavLst>
                                    </p:anim>
                                    <p:anim calcmode="lin" valueType="num">
                                      <p:cBhvr>
                                        <p:cTn id="248" dur="1000" fill="hold"/>
                                        <p:tgtEl>
                                          <p:spTgt spid="59456"/>
                                        </p:tgtEl>
                                        <p:attrNameLst>
                                          <p:attrName>ppt_h</p:attrName>
                                        </p:attrNameLst>
                                      </p:cBhvr>
                                      <p:tavLst>
                                        <p:tav tm="0">
                                          <p:val>
                                            <p:fltVal val="0"/>
                                          </p:val>
                                        </p:tav>
                                        <p:tav tm="100000">
                                          <p:val>
                                            <p:strVal val="#ppt_h"/>
                                          </p:val>
                                        </p:tav>
                                      </p:tavLst>
                                    </p:anim>
                                    <p:anim calcmode="lin" valueType="num">
                                      <p:cBhvr>
                                        <p:cTn id="249" dur="1000" fill="hold"/>
                                        <p:tgtEl>
                                          <p:spTgt spid="59456"/>
                                        </p:tgtEl>
                                        <p:attrNameLst>
                                          <p:attrName>style.rotation</p:attrName>
                                        </p:attrNameLst>
                                      </p:cBhvr>
                                      <p:tavLst>
                                        <p:tav tm="0">
                                          <p:val>
                                            <p:fltVal val="90"/>
                                          </p:val>
                                        </p:tav>
                                        <p:tav tm="100000">
                                          <p:val>
                                            <p:fltVal val="0"/>
                                          </p:val>
                                        </p:tav>
                                      </p:tavLst>
                                    </p:anim>
                                    <p:animEffect transition="in" filter="fade">
                                      <p:cBhvr>
                                        <p:cTn id="250" dur="1000"/>
                                        <p:tgtEl>
                                          <p:spTgt spid="59456"/>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22" presetClass="entr" presetSubtype="1" fill="hold" grpId="0" nodeType="clickEffect">
                                  <p:stCondLst>
                                    <p:cond delay="0"/>
                                  </p:stCondLst>
                                  <p:childTnLst>
                                    <p:set>
                                      <p:cBhvr>
                                        <p:cTn id="254" dur="1" fill="hold">
                                          <p:stCondLst>
                                            <p:cond delay="0"/>
                                          </p:stCondLst>
                                        </p:cTn>
                                        <p:tgtEl>
                                          <p:spTgt spid="59446"/>
                                        </p:tgtEl>
                                        <p:attrNameLst>
                                          <p:attrName>style.visibility</p:attrName>
                                        </p:attrNameLst>
                                      </p:cBhvr>
                                      <p:to>
                                        <p:strVal val="visible"/>
                                      </p:to>
                                    </p:set>
                                    <p:animEffect transition="in" filter="wipe(up)">
                                      <p:cBhvr>
                                        <p:cTn id="255" dur="500"/>
                                        <p:tgtEl>
                                          <p:spTgt spid="59446"/>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ntr" presetSubtype="4" fill="hold" nodeType="clickEffect">
                                  <p:stCondLst>
                                    <p:cond delay="0"/>
                                  </p:stCondLst>
                                  <p:childTnLst>
                                    <p:set>
                                      <p:cBhvr>
                                        <p:cTn id="259" dur="1" fill="hold">
                                          <p:stCondLst>
                                            <p:cond delay="0"/>
                                          </p:stCondLst>
                                        </p:cTn>
                                        <p:tgtEl>
                                          <p:spTgt spid="59447"/>
                                        </p:tgtEl>
                                        <p:attrNameLst>
                                          <p:attrName>style.visibility</p:attrName>
                                        </p:attrNameLst>
                                      </p:cBhvr>
                                      <p:to>
                                        <p:strVal val="visible"/>
                                      </p:to>
                                    </p:set>
                                    <p:animEffect transition="in" filter="wipe(down)">
                                      <p:cBhvr>
                                        <p:cTn id="260" dur="500"/>
                                        <p:tgtEl>
                                          <p:spTgt spid="59447"/>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4" fill="hold" nodeType="clickEffect">
                                  <p:stCondLst>
                                    <p:cond delay="0"/>
                                  </p:stCondLst>
                                  <p:childTnLst>
                                    <p:set>
                                      <p:cBhvr>
                                        <p:cTn id="264" dur="1" fill="hold">
                                          <p:stCondLst>
                                            <p:cond delay="0"/>
                                          </p:stCondLst>
                                        </p:cTn>
                                        <p:tgtEl>
                                          <p:spTgt spid="59448"/>
                                        </p:tgtEl>
                                        <p:attrNameLst>
                                          <p:attrName>style.visibility</p:attrName>
                                        </p:attrNameLst>
                                      </p:cBhvr>
                                      <p:to>
                                        <p:strVal val="visible"/>
                                      </p:to>
                                    </p:set>
                                    <p:animEffect transition="in" filter="wipe(down)">
                                      <p:cBhvr>
                                        <p:cTn id="265" dur="500"/>
                                        <p:tgtEl>
                                          <p:spTgt spid="59448"/>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8" fill="hold" nodeType="clickEffect">
                                  <p:stCondLst>
                                    <p:cond delay="0"/>
                                  </p:stCondLst>
                                  <p:childTnLst>
                                    <p:set>
                                      <p:cBhvr>
                                        <p:cTn id="269" dur="1" fill="hold">
                                          <p:stCondLst>
                                            <p:cond delay="0"/>
                                          </p:stCondLst>
                                        </p:cTn>
                                        <p:tgtEl>
                                          <p:spTgt spid="59449"/>
                                        </p:tgtEl>
                                        <p:attrNameLst>
                                          <p:attrName>style.visibility</p:attrName>
                                        </p:attrNameLst>
                                      </p:cBhvr>
                                      <p:to>
                                        <p:strVal val="visible"/>
                                      </p:to>
                                    </p:set>
                                    <p:animEffect transition="in" filter="wipe(left)">
                                      <p:cBhvr>
                                        <p:cTn id="270" dur="500"/>
                                        <p:tgtEl>
                                          <p:spTgt spid="59449"/>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2" presetClass="entr" presetSubtype="1" fill="hold" nodeType="clickEffect">
                                  <p:stCondLst>
                                    <p:cond delay="0"/>
                                  </p:stCondLst>
                                  <p:childTnLst>
                                    <p:set>
                                      <p:cBhvr>
                                        <p:cTn id="274" dur="1" fill="hold">
                                          <p:stCondLst>
                                            <p:cond delay="0"/>
                                          </p:stCondLst>
                                        </p:cTn>
                                        <p:tgtEl>
                                          <p:spTgt spid="59450"/>
                                        </p:tgtEl>
                                        <p:attrNameLst>
                                          <p:attrName>style.visibility</p:attrName>
                                        </p:attrNameLst>
                                      </p:cBhvr>
                                      <p:to>
                                        <p:strVal val="visible"/>
                                      </p:to>
                                    </p:set>
                                    <p:animEffect transition="in" filter="wipe(up)">
                                      <p:cBhvr>
                                        <p:cTn id="275" dur="500"/>
                                        <p:tgtEl>
                                          <p:spTgt spid="59450"/>
                                        </p:tgtEl>
                                      </p:cBhvr>
                                    </p:animEffect>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4" fill="hold" grpId="0" nodeType="clickEffect">
                                  <p:stCondLst>
                                    <p:cond delay="0"/>
                                  </p:stCondLst>
                                  <p:childTnLst>
                                    <p:set>
                                      <p:cBhvr>
                                        <p:cTn id="279" dur="1" fill="hold">
                                          <p:stCondLst>
                                            <p:cond delay="0"/>
                                          </p:stCondLst>
                                        </p:cTn>
                                        <p:tgtEl>
                                          <p:spTgt spid="59451"/>
                                        </p:tgtEl>
                                        <p:attrNameLst>
                                          <p:attrName>style.visibility</p:attrName>
                                        </p:attrNameLst>
                                      </p:cBhvr>
                                      <p:to>
                                        <p:strVal val="visible"/>
                                      </p:to>
                                    </p:set>
                                    <p:animEffect transition="in" filter="wipe(down)">
                                      <p:cBhvr>
                                        <p:cTn id="280" dur="500"/>
                                        <p:tgtEl>
                                          <p:spTgt spid="59451"/>
                                        </p:tgtEl>
                                      </p:cBhvr>
                                    </p:animEffec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2" presetClass="entr" presetSubtype="1" fill="hold" nodeType="clickEffect">
                                  <p:stCondLst>
                                    <p:cond delay="0"/>
                                  </p:stCondLst>
                                  <p:childTnLst>
                                    <p:set>
                                      <p:cBhvr>
                                        <p:cTn id="284" dur="1" fill="hold">
                                          <p:stCondLst>
                                            <p:cond delay="0"/>
                                          </p:stCondLst>
                                        </p:cTn>
                                        <p:tgtEl>
                                          <p:spTgt spid="59452"/>
                                        </p:tgtEl>
                                        <p:attrNameLst>
                                          <p:attrName>style.visibility</p:attrName>
                                        </p:attrNameLst>
                                      </p:cBhvr>
                                      <p:to>
                                        <p:strVal val="visible"/>
                                      </p:to>
                                    </p:set>
                                    <p:animEffect transition="in" filter="wipe(up)">
                                      <p:cBhvr>
                                        <p:cTn id="285" dur="500"/>
                                        <p:tgtEl>
                                          <p:spTgt spid="59452"/>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22" presetClass="entr" presetSubtype="4" fill="hold" grpId="0" nodeType="clickEffect">
                                  <p:stCondLst>
                                    <p:cond delay="0"/>
                                  </p:stCondLst>
                                  <p:childTnLst>
                                    <p:set>
                                      <p:cBhvr>
                                        <p:cTn id="289" dur="1" fill="hold">
                                          <p:stCondLst>
                                            <p:cond delay="0"/>
                                          </p:stCondLst>
                                        </p:cTn>
                                        <p:tgtEl>
                                          <p:spTgt spid="59453"/>
                                        </p:tgtEl>
                                        <p:attrNameLst>
                                          <p:attrName>style.visibility</p:attrName>
                                        </p:attrNameLst>
                                      </p:cBhvr>
                                      <p:to>
                                        <p:strVal val="visible"/>
                                      </p:to>
                                    </p:set>
                                    <p:animEffect transition="in" filter="wipe(down)">
                                      <p:cBhvr>
                                        <p:cTn id="290" dur="500"/>
                                        <p:tgtEl>
                                          <p:spTgt spid="59453"/>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22" presetClass="entr" presetSubtype="4" fill="hold" nodeType="clickEffect">
                                  <p:stCondLst>
                                    <p:cond delay="0"/>
                                  </p:stCondLst>
                                  <p:childTnLst>
                                    <p:set>
                                      <p:cBhvr>
                                        <p:cTn id="294" dur="1" fill="hold">
                                          <p:stCondLst>
                                            <p:cond delay="0"/>
                                          </p:stCondLst>
                                        </p:cTn>
                                        <p:tgtEl>
                                          <p:spTgt spid="59454"/>
                                        </p:tgtEl>
                                        <p:attrNameLst>
                                          <p:attrName>style.visibility</p:attrName>
                                        </p:attrNameLst>
                                      </p:cBhvr>
                                      <p:to>
                                        <p:strVal val="visible"/>
                                      </p:to>
                                    </p:set>
                                    <p:animEffect transition="in" filter="wipe(down)">
                                      <p:cBhvr>
                                        <p:cTn id="295" dur="500"/>
                                        <p:tgtEl>
                                          <p:spTgt spid="59454"/>
                                        </p:tgtEl>
                                      </p:cBhvr>
                                    </p:animEffec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22" presetClass="entr" presetSubtype="4" fill="hold" grpId="0" nodeType="clickEffect">
                                  <p:stCondLst>
                                    <p:cond delay="0"/>
                                  </p:stCondLst>
                                  <p:childTnLst>
                                    <p:set>
                                      <p:cBhvr>
                                        <p:cTn id="299" dur="1" fill="hold">
                                          <p:stCondLst>
                                            <p:cond delay="0"/>
                                          </p:stCondLst>
                                        </p:cTn>
                                        <p:tgtEl>
                                          <p:spTgt spid="59455"/>
                                        </p:tgtEl>
                                        <p:attrNameLst>
                                          <p:attrName>style.visibility</p:attrName>
                                        </p:attrNameLst>
                                      </p:cBhvr>
                                      <p:to>
                                        <p:strVal val="visible"/>
                                      </p:to>
                                    </p:set>
                                    <p:animEffect transition="in" filter="wipe(down)">
                                      <p:cBhvr>
                                        <p:cTn id="300" dur="500"/>
                                        <p:tgtEl>
                                          <p:spTgt spid="59455"/>
                                        </p:tgtEl>
                                      </p:cBhvr>
                                    </p:animEffect>
                                  </p:childTnLst>
                                </p:cTn>
                              </p:par>
                            </p:childTnLst>
                          </p:cTn>
                        </p:par>
                      </p:childTnLst>
                    </p:cTn>
                  </p:par>
                  <p:par>
                    <p:cTn id="301" fill="hold" nodeType="clickPar">
                      <p:stCondLst>
                        <p:cond delay="indefinite"/>
                      </p:stCondLst>
                      <p:childTnLst>
                        <p:par>
                          <p:cTn id="302" fill="hold" nodeType="withGroup">
                            <p:stCondLst>
                              <p:cond delay="0"/>
                            </p:stCondLst>
                            <p:childTnLst>
                              <p:par>
                                <p:cTn id="303" presetID="31" presetClass="entr" presetSubtype="0" fill="hold" grpId="0" nodeType="clickEffect">
                                  <p:stCondLst>
                                    <p:cond delay="0"/>
                                  </p:stCondLst>
                                  <p:iterate type="lt">
                                    <p:tmPct val="5000"/>
                                  </p:iterate>
                                  <p:childTnLst>
                                    <p:set>
                                      <p:cBhvr>
                                        <p:cTn id="304" dur="1" fill="hold">
                                          <p:stCondLst>
                                            <p:cond delay="0"/>
                                          </p:stCondLst>
                                        </p:cTn>
                                        <p:tgtEl>
                                          <p:spTgt spid="59457"/>
                                        </p:tgtEl>
                                        <p:attrNameLst>
                                          <p:attrName>style.visibility</p:attrName>
                                        </p:attrNameLst>
                                      </p:cBhvr>
                                      <p:to>
                                        <p:strVal val="visible"/>
                                      </p:to>
                                    </p:set>
                                    <p:anim calcmode="lin" valueType="num">
                                      <p:cBhvr>
                                        <p:cTn id="305" dur="1000" fill="hold"/>
                                        <p:tgtEl>
                                          <p:spTgt spid="59457"/>
                                        </p:tgtEl>
                                        <p:attrNameLst>
                                          <p:attrName>ppt_w</p:attrName>
                                        </p:attrNameLst>
                                      </p:cBhvr>
                                      <p:tavLst>
                                        <p:tav tm="0">
                                          <p:val>
                                            <p:fltVal val="0"/>
                                          </p:val>
                                        </p:tav>
                                        <p:tav tm="100000">
                                          <p:val>
                                            <p:strVal val="#ppt_w"/>
                                          </p:val>
                                        </p:tav>
                                      </p:tavLst>
                                    </p:anim>
                                    <p:anim calcmode="lin" valueType="num">
                                      <p:cBhvr>
                                        <p:cTn id="306" dur="1000" fill="hold"/>
                                        <p:tgtEl>
                                          <p:spTgt spid="59457"/>
                                        </p:tgtEl>
                                        <p:attrNameLst>
                                          <p:attrName>ppt_h</p:attrName>
                                        </p:attrNameLst>
                                      </p:cBhvr>
                                      <p:tavLst>
                                        <p:tav tm="0">
                                          <p:val>
                                            <p:fltVal val="0"/>
                                          </p:val>
                                        </p:tav>
                                        <p:tav tm="100000">
                                          <p:val>
                                            <p:strVal val="#ppt_h"/>
                                          </p:val>
                                        </p:tav>
                                      </p:tavLst>
                                    </p:anim>
                                    <p:anim calcmode="lin" valueType="num">
                                      <p:cBhvr>
                                        <p:cTn id="307" dur="1000" fill="hold"/>
                                        <p:tgtEl>
                                          <p:spTgt spid="59457"/>
                                        </p:tgtEl>
                                        <p:attrNameLst>
                                          <p:attrName>style.rotation</p:attrName>
                                        </p:attrNameLst>
                                      </p:cBhvr>
                                      <p:tavLst>
                                        <p:tav tm="0">
                                          <p:val>
                                            <p:fltVal val="90"/>
                                          </p:val>
                                        </p:tav>
                                        <p:tav tm="100000">
                                          <p:val>
                                            <p:fltVal val="0"/>
                                          </p:val>
                                        </p:tav>
                                      </p:tavLst>
                                    </p:anim>
                                    <p:animEffect transition="in" filter="fade">
                                      <p:cBhvr>
                                        <p:cTn id="308" dur="1000"/>
                                        <p:tgtEl>
                                          <p:spTgt spid="59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P spid="59398" grpId="0"/>
      <p:bldP spid="59400" grpId="0"/>
      <p:bldP spid="59401" grpId="0"/>
      <p:bldP spid="59404" grpId="0"/>
      <p:bldP spid="59406" grpId="0"/>
      <p:bldP spid="59409" grpId="0"/>
      <p:bldP spid="59412" grpId="0"/>
      <p:bldP spid="59414" grpId="0"/>
      <p:bldP spid="59418" grpId="0"/>
      <p:bldP spid="59420" grpId="0"/>
      <p:bldP spid="59422" grpId="0"/>
      <p:bldP spid="59425" grpId="0"/>
      <p:bldP spid="59428" grpId="0"/>
      <p:bldP spid="59431" grpId="0"/>
      <p:bldP spid="59435" grpId="0"/>
      <p:bldP spid="59440" grpId="0"/>
      <p:bldP spid="59442" grpId="0"/>
      <p:bldP spid="59445" grpId="0"/>
      <p:bldP spid="59446" grpId="0"/>
      <p:bldP spid="59451" grpId="0"/>
      <p:bldP spid="59453" grpId="0" animBg="1"/>
      <p:bldP spid="59455" grpId="0"/>
      <p:bldP spid="59456" grpId="0"/>
      <p:bldP spid="5945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a:extLst>
              <a:ext uri="{FF2B5EF4-FFF2-40B4-BE49-F238E27FC236}">
                <a16:creationId xmlns:a16="http://schemas.microsoft.com/office/drawing/2014/main" id="{5CF05753-98EB-4BEE-84F4-9A12DC1716DA}"/>
              </a:ext>
            </a:extLst>
          </p:cNvPr>
          <p:cNvSpPr txBox="1">
            <a:spLocks noChangeArrowheads="1"/>
          </p:cNvSpPr>
          <p:nvPr/>
        </p:nvSpPr>
        <p:spPr bwMode="auto">
          <a:xfrm>
            <a:off x="0" y="0"/>
            <a:ext cx="9144000" cy="13144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Q10.26 The front view of a line PQ makes an angle of 30º with XY line (ground line). The H.T. of the line is 45 mm behind the V.P. while its V.T. is 30 mm above H.P. The end P of the line is 10 mm below H.P. and the end Q is in the first quadrant. The line is 150 mm long. Draw the projections of the line and determine the true length of the portion of the line in second quadrant. Also find the angle of the line with H.P. and V.P.</a:t>
            </a:r>
          </a:p>
        </p:txBody>
      </p:sp>
      <p:sp>
        <p:nvSpPr>
          <p:cNvPr id="58373" name="Text Box 5">
            <a:extLst>
              <a:ext uri="{FF2B5EF4-FFF2-40B4-BE49-F238E27FC236}">
                <a16:creationId xmlns:a16="http://schemas.microsoft.com/office/drawing/2014/main" id="{DB119067-2BE8-4F88-B1BB-7587D71E7095}"/>
              </a:ext>
            </a:extLst>
          </p:cNvPr>
          <p:cNvSpPr txBox="1">
            <a:spLocks noChangeArrowheads="1"/>
          </p:cNvSpPr>
          <p:nvPr/>
        </p:nvSpPr>
        <p:spPr bwMode="auto">
          <a:xfrm>
            <a:off x="0" y="1381125"/>
            <a:ext cx="22383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chemeClr val="accent2"/>
                </a:solidFill>
              </a:rPr>
              <a:t>Given,                                  </a:t>
            </a:r>
            <a:r>
              <a:rPr lang="el-GR" altLang="en-US">
                <a:solidFill>
                  <a:srgbClr val="000099"/>
                </a:solidFill>
              </a:rPr>
              <a:t>α</a:t>
            </a:r>
            <a:r>
              <a:rPr lang="en-US" altLang="en-US" sz="1200" b="1">
                <a:solidFill>
                  <a:schemeClr val="accent2"/>
                </a:solidFill>
                <a:cs typeface="Arial" panose="020B0604020202020204" pitchFamily="34" charset="0"/>
              </a:rPr>
              <a:t> = 30º</a:t>
            </a:r>
            <a:r>
              <a:rPr lang="en-US" altLang="en-US" sz="1200" b="1">
                <a:solidFill>
                  <a:schemeClr val="accent2"/>
                </a:solidFill>
              </a:rPr>
              <a:t>,                           H.T.: 45 mm</a:t>
            </a:r>
            <a:r>
              <a:rPr lang="en-US" altLang="en-US" sz="1600">
                <a:solidFill>
                  <a:schemeClr val="accent2"/>
                </a:solidFill>
                <a:cs typeface="Arial" panose="020B0604020202020204" pitchFamily="34" charset="0"/>
              </a:rPr>
              <a:t>←</a:t>
            </a:r>
            <a:r>
              <a:rPr lang="en-US" altLang="en-US" sz="1200" b="1">
                <a:solidFill>
                  <a:schemeClr val="accent2"/>
                </a:solidFill>
                <a:cs typeface="Arial" panose="020B0604020202020204" pitchFamily="34" charset="0"/>
              </a:rPr>
              <a:t>VP, in the HP       V.T.: 30 mm</a:t>
            </a:r>
            <a:r>
              <a:rPr lang="en-US" altLang="en-US" sz="1600">
                <a:solidFill>
                  <a:schemeClr val="accent2"/>
                </a:solidFill>
                <a:cs typeface="Arial" panose="020B0604020202020204" pitchFamily="34" charset="0"/>
              </a:rPr>
              <a:t>↑</a:t>
            </a:r>
            <a:r>
              <a:rPr lang="en-US" altLang="en-US" sz="1200" b="1">
                <a:solidFill>
                  <a:schemeClr val="accent2"/>
                </a:solidFill>
                <a:cs typeface="Arial" panose="020B0604020202020204" pitchFamily="34" charset="0"/>
              </a:rPr>
              <a:t>HP. In the VP             P:10 mm </a:t>
            </a:r>
            <a:r>
              <a:rPr lang="en-US" altLang="en-US" sz="1600">
                <a:solidFill>
                  <a:schemeClr val="accent2"/>
                </a:solidFill>
                <a:cs typeface="Arial" panose="020B0604020202020204" pitchFamily="34" charset="0"/>
              </a:rPr>
              <a:t>↓</a:t>
            </a:r>
            <a:r>
              <a:rPr lang="en-US" altLang="en-US" sz="1200" b="1">
                <a:solidFill>
                  <a:schemeClr val="accent2"/>
                </a:solidFill>
                <a:cs typeface="Arial" panose="020B0604020202020204" pitchFamily="34" charset="0"/>
              </a:rPr>
              <a:t>HP.                    Q; in first quadrant.   TL=150 mm</a:t>
            </a:r>
          </a:p>
        </p:txBody>
      </p:sp>
      <p:sp>
        <p:nvSpPr>
          <p:cNvPr id="58374" name="Text Box 6">
            <a:extLst>
              <a:ext uri="{FF2B5EF4-FFF2-40B4-BE49-F238E27FC236}">
                <a16:creationId xmlns:a16="http://schemas.microsoft.com/office/drawing/2014/main" id="{EA67EB1E-E5D1-4254-A70A-4517F2A808F1}"/>
              </a:ext>
            </a:extLst>
          </p:cNvPr>
          <p:cNvSpPr txBox="1">
            <a:spLocks noChangeArrowheads="1"/>
          </p:cNvSpPr>
          <p:nvPr/>
        </p:nvSpPr>
        <p:spPr bwMode="auto">
          <a:xfrm>
            <a:off x="2633663" y="1381125"/>
            <a:ext cx="2801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chemeClr val="accent2"/>
                </a:solidFill>
              </a:rPr>
              <a:t>To draw/find,                                  F.V. and T.V,                                    TL of portion in second quadrant</a:t>
            </a:r>
            <a:r>
              <a:rPr lang="en-US" altLang="en-US" sz="1200" b="1">
                <a:solidFill>
                  <a:schemeClr val="accent2"/>
                </a:solidFill>
                <a:cs typeface="Arial" panose="020B0604020202020204" pitchFamily="34" charset="0"/>
              </a:rPr>
              <a:t>             </a:t>
            </a:r>
            <a:r>
              <a:rPr lang="el-GR" altLang="en-US" sz="1200" b="1">
                <a:solidFill>
                  <a:schemeClr val="accent2"/>
                </a:solidFill>
                <a:cs typeface="Arial" panose="020B0604020202020204" pitchFamily="34" charset="0"/>
              </a:rPr>
              <a:t>θ</a:t>
            </a:r>
            <a:r>
              <a:rPr lang="en-US" altLang="en-US" sz="1200" b="1">
                <a:solidFill>
                  <a:schemeClr val="accent2"/>
                </a:solidFill>
                <a:cs typeface="Arial" panose="020B0604020202020204" pitchFamily="34" charset="0"/>
              </a:rPr>
              <a:t>. ø                   </a:t>
            </a:r>
          </a:p>
        </p:txBody>
      </p:sp>
      <p:sp>
        <p:nvSpPr>
          <p:cNvPr id="58375" name="Line 7">
            <a:extLst>
              <a:ext uri="{FF2B5EF4-FFF2-40B4-BE49-F238E27FC236}">
                <a16:creationId xmlns:a16="http://schemas.microsoft.com/office/drawing/2014/main" id="{06D06DB8-9B4A-438A-9B10-069928CD99FE}"/>
              </a:ext>
            </a:extLst>
          </p:cNvPr>
          <p:cNvSpPr>
            <a:spLocks noChangeShapeType="1"/>
          </p:cNvSpPr>
          <p:nvPr/>
        </p:nvSpPr>
        <p:spPr bwMode="auto">
          <a:xfrm>
            <a:off x="279400" y="4889500"/>
            <a:ext cx="7321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6" name="Text Box 8">
            <a:extLst>
              <a:ext uri="{FF2B5EF4-FFF2-40B4-BE49-F238E27FC236}">
                <a16:creationId xmlns:a16="http://schemas.microsoft.com/office/drawing/2014/main" id="{9D32A50A-B4B5-4D58-9581-E5197D5CD5FA}"/>
              </a:ext>
            </a:extLst>
          </p:cNvPr>
          <p:cNvSpPr txBox="1">
            <a:spLocks noChangeArrowheads="1"/>
          </p:cNvSpPr>
          <p:nvPr/>
        </p:nvSpPr>
        <p:spPr bwMode="auto">
          <a:xfrm>
            <a:off x="0" y="470535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58377" name="Text Box 9">
            <a:extLst>
              <a:ext uri="{FF2B5EF4-FFF2-40B4-BE49-F238E27FC236}">
                <a16:creationId xmlns:a16="http://schemas.microsoft.com/office/drawing/2014/main" id="{D96E7E1E-A60C-43A4-A8A8-E410E3B5D59F}"/>
              </a:ext>
            </a:extLst>
          </p:cNvPr>
          <p:cNvSpPr txBox="1">
            <a:spLocks noChangeArrowheads="1"/>
          </p:cNvSpPr>
          <p:nvPr/>
        </p:nvSpPr>
        <p:spPr bwMode="auto">
          <a:xfrm>
            <a:off x="7600950" y="4705350"/>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58378" name="Oval 10">
            <a:extLst>
              <a:ext uri="{FF2B5EF4-FFF2-40B4-BE49-F238E27FC236}">
                <a16:creationId xmlns:a16="http://schemas.microsoft.com/office/drawing/2014/main" id="{7434223E-9C46-402E-B8E2-66C20DC6085A}"/>
              </a:ext>
            </a:extLst>
          </p:cNvPr>
          <p:cNvSpPr>
            <a:spLocks noChangeArrowheads="1"/>
          </p:cNvSpPr>
          <p:nvPr/>
        </p:nvSpPr>
        <p:spPr bwMode="auto">
          <a:xfrm>
            <a:off x="2433638" y="4865688"/>
            <a:ext cx="46037"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9" name="Line 11">
            <a:extLst>
              <a:ext uri="{FF2B5EF4-FFF2-40B4-BE49-F238E27FC236}">
                <a16:creationId xmlns:a16="http://schemas.microsoft.com/office/drawing/2014/main" id="{81A46707-A24F-4044-8F37-DC27BA15332F}"/>
              </a:ext>
            </a:extLst>
          </p:cNvPr>
          <p:cNvSpPr>
            <a:spLocks noChangeShapeType="1"/>
          </p:cNvSpPr>
          <p:nvPr/>
        </p:nvSpPr>
        <p:spPr bwMode="auto">
          <a:xfrm>
            <a:off x="2455863" y="3270250"/>
            <a:ext cx="0" cy="16176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0" name="Oval 12">
            <a:extLst>
              <a:ext uri="{FF2B5EF4-FFF2-40B4-BE49-F238E27FC236}">
                <a16:creationId xmlns:a16="http://schemas.microsoft.com/office/drawing/2014/main" id="{0524606C-B18D-4CFC-A80D-E53E8D4FF68A}"/>
              </a:ext>
            </a:extLst>
          </p:cNvPr>
          <p:cNvSpPr>
            <a:spLocks noChangeArrowheads="1"/>
          </p:cNvSpPr>
          <p:nvPr/>
        </p:nvSpPr>
        <p:spPr bwMode="auto">
          <a:xfrm>
            <a:off x="2432050" y="3243263"/>
            <a:ext cx="46038"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1" name="Line 13">
            <a:extLst>
              <a:ext uri="{FF2B5EF4-FFF2-40B4-BE49-F238E27FC236}">
                <a16:creationId xmlns:a16="http://schemas.microsoft.com/office/drawing/2014/main" id="{A2BEEC3A-1EFD-4062-9541-F69685967BF3}"/>
              </a:ext>
            </a:extLst>
          </p:cNvPr>
          <p:cNvSpPr>
            <a:spLocks noChangeShapeType="1"/>
          </p:cNvSpPr>
          <p:nvPr/>
        </p:nvSpPr>
        <p:spPr bwMode="auto">
          <a:xfrm rot="20160000">
            <a:off x="1585913" y="4151313"/>
            <a:ext cx="5402262" cy="26987"/>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2" name="Text Box 14">
            <a:extLst>
              <a:ext uri="{FF2B5EF4-FFF2-40B4-BE49-F238E27FC236}">
                <a16:creationId xmlns:a16="http://schemas.microsoft.com/office/drawing/2014/main" id="{2D64727F-6B8F-477A-9070-25B0C396568B}"/>
              </a:ext>
            </a:extLst>
          </p:cNvPr>
          <p:cNvSpPr txBox="1">
            <a:spLocks noChangeArrowheads="1"/>
          </p:cNvSpPr>
          <p:nvPr/>
        </p:nvSpPr>
        <p:spPr bwMode="auto">
          <a:xfrm>
            <a:off x="2220913" y="500856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58383" name="Line 15">
            <a:extLst>
              <a:ext uri="{FF2B5EF4-FFF2-40B4-BE49-F238E27FC236}">
                <a16:creationId xmlns:a16="http://schemas.microsoft.com/office/drawing/2014/main" id="{A25F8E0D-06B3-49E0-8F22-B0AE063381FC}"/>
              </a:ext>
            </a:extLst>
          </p:cNvPr>
          <p:cNvSpPr>
            <a:spLocks noChangeShapeType="1"/>
          </p:cNvSpPr>
          <p:nvPr/>
        </p:nvSpPr>
        <p:spPr bwMode="auto">
          <a:xfrm flipH="1">
            <a:off x="542925" y="3267075"/>
            <a:ext cx="19129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4" name="Line 16">
            <a:extLst>
              <a:ext uri="{FF2B5EF4-FFF2-40B4-BE49-F238E27FC236}">
                <a16:creationId xmlns:a16="http://schemas.microsoft.com/office/drawing/2014/main" id="{C8789114-D384-4353-ACF5-D530D1CBC693}"/>
              </a:ext>
            </a:extLst>
          </p:cNvPr>
          <p:cNvSpPr>
            <a:spLocks noChangeShapeType="1"/>
          </p:cNvSpPr>
          <p:nvPr/>
        </p:nvSpPr>
        <p:spPr bwMode="auto">
          <a:xfrm>
            <a:off x="657225" y="3271838"/>
            <a:ext cx="0" cy="1617662"/>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5" name="Text Box 17">
            <a:extLst>
              <a:ext uri="{FF2B5EF4-FFF2-40B4-BE49-F238E27FC236}">
                <a16:creationId xmlns:a16="http://schemas.microsoft.com/office/drawing/2014/main" id="{23C0EAD4-10C6-4E36-865D-7230A3BCABDF}"/>
              </a:ext>
            </a:extLst>
          </p:cNvPr>
          <p:cNvSpPr txBox="1">
            <a:spLocks noChangeArrowheads="1"/>
          </p:cNvSpPr>
          <p:nvPr/>
        </p:nvSpPr>
        <p:spPr bwMode="auto">
          <a:xfrm rot="16200000">
            <a:off x="313531" y="3863182"/>
            <a:ext cx="458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45</a:t>
            </a:r>
          </a:p>
        </p:txBody>
      </p:sp>
      <p:sp>
        <p:nvSpPr>
          <p:cNvPr id="58386" name="Text Box 18">
            <a:extLst>
              <a:ext uri="{FF2B5EF4-FFF2-40B4-BE49-F238E27FC236}">
                <a16:creationId xmlns:a16="http://schemas.microsoft.com/office/drawing/2014/main" id="{FB5E8C68-94FA-4663-BD03-2552110AF334}"/>
              </a:ext>
            </a:extLst>
          </p:cNvPr>
          <p:cNvSpPr txBox="1">
            <a:spLocks noChangeArrowheads="1"/>
          </p:cNvSpPr>
          <p:nvPr/>
        </p:nvSpPr>
        <p:spPr bwMode="auto">
          <a:xfrm>
            <a:off x="2157413" y="293846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58387" name="Line 19">
            <a:extLst>
              <a:ext uri="{FF2B5EF4-FFF2-40B4-BE49-F238E27FC236}">
                <a16:creationId xmlns:a16="http://schemas.microsoft.com/office/drawing/2014/main" id="{6D117C02-9711-48AA-B89A-8A95C56DD29F}"/>
              </a:ext>
            </a:extLst>
          </p:cNvPr>
          <p:cNvSpPr>
            <a:spLocks noChangeShapeType="1"/>
          </p:cNvSpPr>
          <p:nvPr/>
        </p:nvSpPr>
        <p:spPr bwMode="auto">
          <a:xfrm rot="19800000" flipV="1">
            <a:off x="1382713" y="3921125"/>
            <a:ext cx="549751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8" name="Line 20">
            <a:extLst>
              <a:ext uri="{FF2B5EF4-FFF2-40B4-BE49-F238E27FC236}">
                <a16:creationId xmlns:a16="http://schemas.microsoft.com/office/drawing/2014/main" id="{BC653C60-CC13-4DA3-8AC0-DAE9A027DA5F}"/>
              </a:ext>
            </a:extLst>
          </p:cNvPr>
          <p:cNvSpPr>
            <a:spLocks noChangeShapeType="1"/>
          </p:cNvSpPr>
          <p:nvPr/>
        </p:nvSpPr>
        <p:spPr bwMode="auto">
          <a:xfrm>
            <a:off x="657225" y="4897438"/>
            <a:ext cx="0" cy="357187"/>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9" name="Text Box 21">
            <a:extLst>
              <a:ext uri="{FF2B5EF4-FFF2-40B4-BE49-F238E27FC236}">
                <a16:creationId xmlns:a16="http://schemas.microsoft.com/office/drawing/2014/main" id="{1EF6D7E8-C992-4E06-882B-77FD5D8DC899}"/>
              </a:ext>
            </a:extLst>
          </p:cNvPr>
          <p:cNvSpPr txBox="1">
            <a:spLocks noChangeArrowheads="1"/>
          </p:cNvSpPr>
          <p:nvPr/>
        </p:nvSpPr>
        <p:spPr bwMode="auto">
          <a:xfrm rot="16200000">
            <a:off x="161131" y="4929982"/>
            <a:ext cx="458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10</a:t>
            </a:r>
          </a:p>
        </p:txBody>
      </p:sp>
      <p:sp>
        <p:nvSpPr>
          <p:cNvPr id="58390" name="Line 22">
            <a:extLst>
              <a:ext uri="{FF2B5EF4-FFF2-40B4-BE49-F238E27FC236}">
                <a16:creationId xmlns:a16="http://schemas.microsoft.com/office/drawing/2014/main" id="{B630EC42-30A8-4EE4-B415-776E7F99A12F}"/>
              </a:ext>
            </a:extLst>
          </p:cNvPr>
          <p:cNvSpPr>
            <a:spLocks noChangeShapeType="1"/>
          </p:cNvSpPr>
          <p:nvPr/>
        </p:nvSpPr>
        <p:spPr bwMode="auto">
          <a:xfrm flipH="1">
            <a:off x="520700" y="5251450"/>
            <a:ext cx="19129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1" name="Oval 23">
            <a:extLst>
              <a:ext uri="{FF2B5EF4-FFF2-40B4-BE49-F238E27FC236}">
                <a16:creationId xmlns:a16="http://schemas.microsoft.com/office/drawing/2014/main" id="{C4A9E0F9-83B7-4D64-8E9F-C6A8C212093D}"/>
              </a:ext>
            </a:extLst>
          </p:cNvPr>
          <p:cNvSpPr>
            <a:spLocks noChangeArrowheads="1"/>
          </p:cNvSpPr>
          <p:nvPr/>
        </p:nvSpPr>
        <p:spPr bwMode="auto">
          <a:xfrm>
            <a:off x="1803400" y="5227638"/>
            <a:ext cx="46038"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2" name="Text Box 24">
            <a:extLst>
              <a:ext uri="{FF2B5EF4-FFF2-40B4-BE49-F238E27FC236}">
                <a16:creationId xmlns:a16="http://schemas.microsoft.com/office/drawing/2014/main" id="{2F5E7B7A-11FA-4E70-88A3-C114DCAE372F}"/>
              </a:ext>
            </a:extLst>
          </p:cNvPr>
          <p:cNvSpPr txBox="1">
            <a:spLocks noChangeArrowheads="1"/>
          </p:cNvSpPr>
          <p:nvPr/>
        </p:nvSpPr>
        <p:spPr bwMode="auto">
          <a:xfrm>
            <a:off x="1389063" y="531336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p>
        </p:txBody>
      </p:sp>
      <p:sp>
        <p:nvSpPr>
          <p:cNvPr id="58393" name="Line 25">
            <a:extLst>
              <a:ext uri="{FF2B5EF4-FFF2-40B4-BE49-F238E27FC236}">
                <a16:creationId xmlns:a16="http://schemas.microsoft.com/office/drawing/2014/main" id="{6359551C-E23D-4123-A9A5-74D5F78E1596}"/>
              </a:ext>
            </a:extLst>
          </p:cNvPr>
          <p:cNvSpPr>
            <a:spLocks noChangeShapeType="1"/>
          </p:cNvSpPr>
          <p:nvPr/>
        </p:nvSpPr>
        <p:spPr bwMode="auto">
          <a:xfrm>
            <a:off x="1004888" y="3814763"/>
            <a:ext cx="0" cy="1077912"/>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4" name="Text Box 26">
            <a:extLst>
              <a:ext uri="{FF2B5EF4-FFF2-40B4-BE49-F238E27FC236}">
                <a16:creationId xmlns:a16="http://schemas.microsoft.com/office/drawing/2014/main" id="{F92A5181-6AAD-4ADA-A89B-0E80941FC8D7}"/>
              </a:ext>
            </a:extLst>
          </p:cNvPr>
          <p:cNvSpPr txBox="1">
            <a:spLocks noChangeArrowheads="1"/>
          </p:cNvSpPr>
          <p:nvPr/>
        </p:nvSpPr>
        <p:spPr bwMode="auto">
          <a:xfrm rot="16200000">
            <a:off x="623094" y="4228307"/>
            <a:ext cx="458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30</a:t>
            </a:r>
          </a:p>
        </p:txBody>
      </p:sp>
      <p:sp>
        <p:nvSpPr>
          <p:cNvPr id="58395" name="Line 27">
            <a:extLst>
              <a:ext uri="{FF2B5EF4-FFF2-40B4-BE49-F238E27FC236}">
                <a16:creationId xmlns:a16="http://schemas.microsoft.com/office/drawing/2014/main" id="{730A9D38-0AEC-45E1-9D32-E086FC3FEA85}"/>
              </a:ext>
            </a:extLst>
          </p:cNvPr>
          <p:cNvSpPr>
            <a:spLocks noChangeShapeType="1"/>
          </p:cNvSpPr>
          <p:nvPr/>
        </p:nvSpPr>
        <p:spPr bwMode="auto">
          <a:xfrm flipH="1">
            <a:off x="846138" y="3814763"/>
            <a:ext cx="34734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6" name="Oval 28">
            <a:extLst>
              <a:ext uri="{FF2B5EF4-FFF2-40B4-BE49-F238E27FC236}">
                <a16:creationId xmlns:a16="http://schemas.microsoft.com/office/drawing/2014/main" id="{0D1D47CB-C558-44A6-9A99-5F6D7B727BC5}"/>
              </a:ext>
            </a:extLst>
          </p:cNvPr>
          <p:cNvSpPr>
            <a:spLocks noChangeArrowheads="1"/>
          </p:cNvSpPr>
          <p:nvPr/>
        </p:nvSpPr>
        <p:spPr bwMode="auto">
          <a:xfrm>
            <a:off x="4292600" y="3790950"/>
            <a:ext cx="46038" cy="46038"/>
          </a:xfrm>
          <a:prstGeom prst="ellipse">
            <a:avLst/>
          </a:prstGeom>
          <a:solidFill>
            <a:srgbClr val="FF00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7" name="Text Box 29">
            <a:extLst>
              <a:ext uri="{FF2B5EF4-FFF2-40B4-BE49-F238E27FC236}">
                <a16:creationId xmlns:a16="http://schemas.microsoft.com/office/drawing/2014/main" id="{7A439A0C-0195-4189-812E-92A5F9E3DEAA}"/>
              </a:ext>
            </a:extLst>
          </p:cNvPr>
          <p:cNvSpPr txBox="1">
            <a:spLocks noChangeArrowheads="1"/>
          </p:cNvSpPr>
          <p:nvPr/>
        </p:nvSpPr>
        <p:spPr bwMode="auto">
          <a:xfrm>
            <a:off x="3957638" y="34290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58398" name="Line 30">
            <a:extLst>
              <a:ext uri="{FF2B5EF4-FFF2-40B4-BE49-F238E27FC236}">
                <a16:creationId xmlns:a16="http://schemas.microsoft.com/office/drawing/2014/main" id="{D23AB81F-CF8E-42E3-8E1C-ED1BEF523B9B}"/>
              </a:ext>
            </a:extLst>
          </p:cNvPr>
          <p:cNvSpPr>
            <a:spLocks noChangeShapeType="1"/>
          </p:cNvSpPr>
          <p:nvPr/>
        </p:nvSpPr>
        <p:spPr bwMode="auto">
          <a:xfrm>
            <a:off x="4316413" y="3813175"/>
            <a:ext cx="0" cy="10763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9" name="Oval 31">
            <a:extLst>
              <a:ext uri="{FF2B5EF4-FFF2-40B4-BE49-F238E27FC236}">
                <a16:creationId xmlns:a16="http://schemas.microsoft.com/office/drawing/2014/main" id="{9128EC3E-9CCD-4F7A-8443-CBA7340D78C1}"/>
              </a:ext>
            </a:extLst>
          </p:cNvPr>
          <p:cNvSpPr>
            <a:spLocks noChangeArrowheads="1"/>
          </p:cNvSpPr>
          <p:nvPr/>
        </p:nvSpPr>
        <p:spPr bwMode="auto">
          <a:xfrm>
            <a:off x="4292600" y="4867275"/>
            <a:ext cx="46038" cy="46038"/>
          </a:xfrm>
          <a:prstGeom prst="ellipse">
            <a:avLst/>
          </a:prstGeom>
          <a:solidFill>
            <a:srgbClr val="FF00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0" name="Text Box 32">
            <a:extLst>
              <a:ext uri="{FF2B5EF4-FFF2-40B4-BE49-F238E27FC236}">
                <a16:creationId xmlns:a16="http://schemas.microsoft.com/office/drawing/2014/main" id="{FE39F5E3-511A-4258-9529-5569B7743A0C}"/>
              </a:ext>
            </a:extLst>
          </p:cNvPr>
          <p:cNvSpPr txBox="1">
            <a:spLocks noChangeArrowheads="1"/>
          </p:cNvSpPr>
          <p:nvPr/>
        </p:nvSpPr>
        <p:spPr bwMode="auto">
          <a:xfrm>
            <a:off x="3957638" y="496887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58401" name="Arc 33">
            <a:extLst>
              <a:ext uri="{FF2B5EF4-FFF2-40B4-BE49-F238E27FC236}">
                <a16:creationId xmlns:a16="http://schemas.microsoft.com/office/drawing/2014/main" id="{41BC8D3A-6885-4E55-A939-0D2140518485}"/>
              </a:ext>
            </a:extLst>
          </p:cNvPr>
          <p:cNvSpPr>
            <a:spLocks/>
          </p:cNvSpPr>
          <p:nvPr/>
        </p:nvSpPr>
        <p:spPr bwMode="auto">
          <a:xfrm>
            <a:off x="2455863" y="4700588"/>
            <a:ext cx="365125" cy="184150"/>
          </a:xfrm>
          <a:custGeom>
            <a:avLst/>
            <a:gdLst>
              <a:gd name="G0" fmla="+- 0 0 0"/>
              <a:gd name="G1" fmla="+- 10919 0 0"/>
              <a:gd name="G2" fmla="+- 21600 0 0"/>
              <a:gd name="T0" fmla="*/ 18637 w 21600"/>
              <a:gd name="T1" fmla="*/ 0 h 10919"/>
              <a:gd name="T2" fmla="*/ 21600 w 21600"/>
              <a:gd name="T3" fmla="*/ 10919 h 10919"/>
              <a:gd name="T4" fmla="*/ 0 w 21600"/>
              <a:gd name="T5" fmla="*/ 10919 h 10919"/>
            </a:gdLst>
            <a:ahLst/>
            <a:cxnLst>
              <a:cxn ang="0">
                <a:pos x="T0" y="T1"/>
              </a:cxn>
              <a:cxn ang="0">
                <a:pos x="T2" y="T3"/>
              </a:cxn>
              <a:cxn ang="0">
                <a:pos x="T4" y="T5"/>
              </a:cxn>
            </a:cxnLst>
            <a:rect l="0" t="0" r="r" b="b"/>
            <a:pathLst>
              <a:path w="21600" h="10919" fill="none" extrusionOk="0">
                <a:moveTo>
                  <a:pt x="18636" y="0"/>
                </a:moveTo>
                <a:cubicBezTo>
                  <a:pt x="20577" y="3311"/>
                  <a:pt x="21600" y="7080"/>
                  <a:pt x="21600" y="10919"/>
                </a:cubicBezTo>
              </a:path>
              <a:path w="21600" h="10919" stroke="0" extrusionOk="0">
                <a:moveTo>
                  <a:pt x="18636" y="0"/>
                </a:moveTo>
                <a:cubicBezTo>
                  <a:pt x="20577" y="3311"/>
                  <a:pt x="21600" y="7080"/>
                  <a:pt x="21600" y="10919"/>
                </a:cubicBezTo>
                <a:lnTo>
                  <a:pt x="0" y="1091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2" name="Text Box 34">
            <a:extLst>
              <a:ext uri="{FF2B5EF4-FFF2-40B4-BE49-F238E27FC236}">
                <a16:creationId xmlns:a16="http://schemas.microsoft.com/office/drawing/2014/main" id="{49AD4832-6D5D-4FA7-AF74-FBFC02C643F9}"/>
              </a:ext>
            </a:extLst>
          </p:cNvPr>
          <p:cNvSpPr txBox="1">
            <a:spLocks noChangeArrowheads="1"/>
          </p:cNvSpPr>
          <p:nvPr/>
        </p:nvSpPr>
        <p:spPr bwMode="auto">
          <a:xfrm>
            <a:off x="2551113" y="4813300"/>
            <a:ext cx="801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a:solidFill>
                  <a:srgbClr val="000099"/>
                </a:solidFill>
              </a:rPr>
              <a:t>α</a:t>
            </a:r>
            <a:r>
              <a:rPr lang="en-US" altLang="en-US" sz="1400">
                <a:solidFill>
                  <a:schemeClr val="accent2"/>
                </a:solidFill>
                <a:cs typeface="Arial" panose="020B0604020202020204" pitchFamily="34" charset="0"/>
              </a:rPr>
              <a:t>=30º</a:t>
            </a:r>
          </a:p>
        </p:txBody>
      </p:sp>
      <p:sp>
        <p:nvSpPr>
          <p:cNvPr id="58403" name="Line 35">
            <a:extLst>
              <a:ext uri="{FF2B5EF4-FFF2-40B4-BE49-F238E27FC236}">
                <a16:creationId xmlns:a16="http://schemas.microsoft.com/office/drawing/2014/main" id="{154F55F7-6A60-4581-9BB9-A9DC1CCEB081}"/>
              </a:ext>
            </a:extLst>
          </p:cNvPr>
          <p:cNvSpPr>
            <a:spLocks noChangeShapeType="1"/>
          </p:cNvSpPr>
          <p:nvPr/>
        </p:nvSpPr>
        <p:spPr bwMode="auto">
          <a:xfrm>
            <a:off x="1652588" y="2576513"/>
            <a:ext cx="4159250" cy="360045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04" name="Line 36">
            <a:extLst>
              <a:ext uri="{FF2B5EF4-FFF2-40B4-BE49-F238E27FC236}">
                <a16:creationId xmlns:a16="http://schemas.microsoft.com/office/drawing/2014/main" id="{575F17DD-DCCB-4145-A76B-67B22DE2A43F}"/>
              </a:ext>
            </a:extLst>
          </p:cNvPr>
          <p:cNvSpPr>
            <a:spLocks noChangeShapeType="1"/>
          </p:cNvSpPr>
          <p:nvPr/>
        </p:nvSpPr>
        <p:spPr bwMode="auto">
          <a:xfrm>
            <a:off x="1825625" y="2733675"/>
            <a:ext cx="0" cy="25130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05" name="Oval 37">
            <a:extLst>
              <a:ext uri="{FF2B5EF4-FFF2-40B4-BE49-F238E27FC236}">
                <a16:creationId xmlns:a16="http://schemas.microsoft.com/office/drawing/2014/main" id="{C21DFD9B-AEBE-40C9-8620-CB300077613B}"/>
              </a:ext>
            </a:extLst>
          </p:cNvPr>
          <p:cNvSpPr>
            <a:spLocks noChangeArrowheads="1"/>
          </p:cNvSpPr>
          <p:nvPr/>
        </p:nvSpPr>
        <p:spPr bwMode="auto">
          <a:xfrm>
            <a:off x="1803400" y="2706688"/>
            <a:ext cx="46038" cy="46037"/>
          </a:xfrm>
          <a:prstGeom prst="ellipse">
            <a:avLst/>
          </a:prstGeom>
          <a:solidFill>
            <a:srgbClr val="FF00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7" name="Text Box 39">
            <a:extLst>
              <a:ext uri="{FF2B5EF4-FFF2-40B4-BE49-F238E27FC236}">
                <a16:creationId xmlns:a16="http://schemas.microsoft.com/office/drawing/2014/main" id="{12EF2B09-CAB1-4204-9B07-309A38D79451}"/>
              </a:ext>
            </a:extLst>
          </p:cNvPr>
          <p:cNvSpPr txBox="1">
            <a:spLocks noChangeArrowheads="1"/>
          </p:cNvSpPr>
          <p:nvPr/>
        </p:nvSpPr>
        <p:spPr bwMode="auto">
          <a:xfrm>
            <a:off x="1652588" y="238601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p>
        </p:txBody>
      </p:sp>
      <p:sp>
        <p:nvSpPr>
          <p:cNvPr id="58408" name="Line 40">
            <a:extLst>
              <a:ext uri="{FF2B5EF4-FFF2-40B4-BE49-F238E27FC236}">
                <a16:creationId xmlns:a16="http://schemas.microsoft.com/office/drawing/2014/main" id="{E6C19533-90F0-434F-AA9E-F30F9142B7A2}"/>
              </a:ext>
            </a:extLst>
          </p:cNvPr>
          <p:cNvSpPr>
            <a:spLocks noChangeShapeType="1"/>
          </p:cNvSpPr>
          <p:nvPr/>
        </p:nvSpPr>
        <p:spPr bwMode="auto">
          <a:xfrm>
            <a:off x="1825625" y="2728913"/>
            <a:ext cx="3506788"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10" name="Arc 42">
            <a:extLst>
              <a:ext uri="{FF2B5EF4-FFF2-40B4-BE49-F238E27FC236}">
                <a16:creationId xmlns:a16="http://schemas.microsoft.com/office/drawing/2014/main" id="{5F091990-AA64-4C9B-BBE7-5663BB5C19F6}"/>
              </a:ext>
            </a:extLst>
          </p:cNvPr>
          <p:cNvSpPr>
            <a:spLocks/>
          </p:cNvSpPr>
          <p:nvPr/>
        </p:nvSpPr>
        <p:spPr bwMode="auto">
          <a:xfrm flipV="1">
            <a:off x="1825625" y="2732088"/>
            <a:ext cx="3300413" cy="2154237"/>
          </a:xfrm>
          <a:custGeom>
            <a:avLst/>
            <a:gdLst>
              <a:gd name="G0" fmla="+- 0 0 0"/>
              <a:gd name="G1" fmla="+- 14095 0 0"/>
              <a:gd name="G2" fmla="+- 21600 0 0"/>
              <a:gd name="T0" fmla="*/ 16368 w 21600"/>
              <a:gd name="T1" fmla="*/ 0 h 14095"/>
              <a:gd name="T2" fmla="*/ 21600 w 21600"/>
              <a:gd name="T3" fmla="*/ 14095 h 14095"/>
              <a:gd name="T4" fmla="*/ 0 w 21600"/>
              <a:gd name="T5" fmla="*/ 14095 h 14095"/>
            </a:gdLst>
            <a:ahLst/>
            <a:cxnLst>
              <a:cxn ang="0">
                <a:pos x="T0" y="T1"/>
              </a:cxn>
              <a:cxn ang="0">
                <a:pos x="T2" y="T3"/>
              </a:cxn>
              <a:cxn ang="0">
                <a:pos x="T4" y="T5"/>
              </a:cxn>
            </a:cxnLst>
            <a:rect l="0" t="0" r="r" b="b"/>
            <a:pathLst>
              <a:path w="21600" h="14095" fill="none" extrusionOk="0">
                <a:moveTo>
                  <a:pt x="16367" y="0"/>
                </a:moveTo>
                <a:cubicBezTo>
                  <a:pt x="19743" y="3920"/>
                  <a:pt x="21600" y="8921"/>
                  <a:pt x="21600" y="14095"/>
                </a:cubicBezTo>
              </a:path>
              <a:path w="21600" h="14095" stroke="0" extrusionOk="0">
                <a:moveTo>
                  <a:pt x="16367" y="0"/>
                </a:moveTo>
                <a:cubicBezTo>
                  <a:pt x="19743" y="3920"/>
                  <a:pt x="21600" y="8921"/>
                  <a:pt x="21600" y="14095"/>
                </a:cubicBezTo>
                <a:lnTo>
                  <a:pt x="0" y="14095"/>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11" name="Oval 43">
            <a:extLst>
              <a:ext uri="{FF2B5EF4-FFF2-40B4-BE49-F238E27FC236}">
                <a16:creationId xmlns:a16="http://schemas.microsoft.com/office/drawing/2014/main" id="{997FEE46-BD40-4984-8CD5-6B70A60DD53C}"/>
              </a:ext>
            </a:extLst>
          </p:cNvPr>
          <p:cNvSpPr>
            <a:spLocks noChangeArrowheads="1"/>
          </p:cNvSpPr>
          <p:nvPr/>
        </p:nvSpPr>
        <p:spPr bwMode="auto">
          <a:xfrm>
            <a:off x="5102225" y="2705100"/>
            <a:ext cx="46038" cy="46038"/>
          </a:xfrm>
          <a:prstGeom prst="ellipse">
            <a:avLst/>
          </a:prstGeom>
          <a:solidFill>
            <a:srgbClr val="FF00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12" name="Text Box 44">
            <a:extLst>
              <a:ext uri="{FF2B5EF4-FFF2-40B4-BE49-F238E27FC236}">
                <a16:creationId xmlns:a16="http://schemas.microsoft.com/office/drawing/2014/main" id="{2868BF7D-5823-41A7-A85B-840EE9540FE8}"/>
              </a:ext>
            </a:extLst>
          </p:cNvPr>
          <p:cNvSpPr txBox="1">
            <a:spLocks noChangeArrowheads="1"/>
          </p:cNvSpPr>
          <p:nvPr/>
        </p:nvSpPr>
        <p:spPr bwMode="auto">
          <a:xfrm>
            <a:off x="4918075" y="23860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r>
              <a:rPr lang="en-US" altLang="en-US" sz="1400" baseline="-25000"/>
              <a:t>1</a:t>
            </a:r>
          </a:p>
        </p:txBody>
      </p:sp>
      <p:sp>
        <p:nvSpPr>
          <p:cNvPr id="58413" name="Line 45">
            <a:extLst>
              <a:ext uri="{FF2B5EF4-FFF2-40B4-BE49-F238E27FC236}">
                <a16:creationId xmlns:a16="http://schemas.microsoft.com/office/drawing/2014/main" id="{FF984A1F-9827-429E-8D2A-5DB8A0D018A2}"/>
              </a:ext>
            </a:extLst>
          </p:cNvPr>
          <p:cNvSpPr>
            <a:spLocks noChangeShapeType="1"/>
          </p:cNvSpPr>
          <p:nvPr/>
        </p:nvSpPr>
        <p:spPr bwMode="auto">
          <a:xfrm>
            <a:off x="5126038" y="2728913"/>
            <a:ext cx="0" cy="108585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14" name="Line 46">
            <a:extLst>
              <a:ext uri="{FF2B5EF4-FFF2-40B4-BE49-F238E27FC236}">
                <a16:creationId xmlns:a16="http://schemas.microsoft.com/office/drawing/2014/main" id="{F627B83F-9B7C-4068-8AB3-17839E08D119}"/>
              </a:ext>
            </a:extLst>
          </p:cNvPr>
          <p:cNvSpPr>
            <a:spLocks noChangeShapeType="1"/>
          </p:cNvSpPr>
          <p:nvPr/>
        </p:nvSpPr>
        <p:spPr bwMode="auto">
          <a:xfrm flipV="1">
            <a:off x="4316413" y="3813175"/>
            <a:ext cx="893762" cy="1588"/>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15" name="Oval 47">
            <a:extLst>
              <a:ext uri="{FF2B5EF4-FFF2-40B4-BE49-F238E27FC236}">
                <a16:creationId xmlns:a16="http://schemas.microsoft.com/office/drawing/2014/main" id="{433C617C-3C2C-4BC0-BF80-A034193981D0}"/>
              </a:ext>
            </a:extLst>
          </p:cNvPr>
          <p:cNvSpPr>
            <a:spLocks noChangeArrowheads="1"/>
          </p:cNvSpPr>
          <p:nvPr/>
        </p:nvSpPr>
        <p:spPr bwMode="auto">
          <a:xfrm>
            <a:off x="5102225" y="3789363"/>
            <a:ext cx="46038" cy="46037"/>
          </a:xfrm>
          <a:prstGeom prst="ellipse">
            <a:avLst/>
          </a:prstGeom>
          <a:solidFill>
            <a:srgbClr val="FF00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16" name="Text Box 48">
            <a:extLst>
              <a:ext uri="{FF2B5EF4-FFF2-40B4-BE49-F238E27FC236}">
                <a16:creationId xmlns:a16="http://schemas.microsoft.com/office/drawing/2014/main" id="{A986F70A-573B-4433-9F03-62AE1FB7F558}"/>
              </a:ext>
            </a:extLst>
          </p:cNvPr>
          <p:cNvSpPr txBox="1">
            <a:spLocks noChangeArrowheads="1"/>
          </p:cNvSpPr>
          <p:nvPr/>
        </p:nvSpPr>
        <p:spPr bwMode="auto">
          <a:xfrm>
            <a:off x="5062538" y="384651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r>
              <a:rPr lang="en-US" altLang="en-US" sz="1400" baseline="-25000"/>
              <a:t>1</a:t>
            </a:r>
            <a:r>
              <a:rPr lang="en-US" altLang="en-US" sz="1400"/>
              <a:t>’</a:t>
            </a:r>
          </a:p>
        </p:txBody>
      </p:sp>
      <p:sp>
        <p:nvSpPr>
          <p:cNvPr id="58417" name="Text Box 49">
            <a:extLst>
              <a:ext uri="{FF2B5EF4-FFF2-40B4-BE49-F238E27FC236}">
                <a16:creationId xmlns:a16="http://schemas.microsoft.com/office/drawing/2014/main" id="{1AA1D987-F683-4142-A0BD-24849E96FF5C}"/>
              </a:ext>
            </a:extLst>
          </p:cNvPr>
          <p:cNvSpPr txBox="1">
            <a:spLocks noChangeArrowheads="1"/>
          </p:cNvSpPr>
          <p:nvPr/>
        </p:nvSpPr>
        <p:spPr bwMode="auto">
          <a:xfrm rot="20065697">
            <a:off x="3735388" y="4025900"/>
            <a:ext cx="557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150</a:t>
            </a:r>
          </a:p>
        </p:txBody>
      </p:sp>
      <p:sp>
        <p:nvSpPr>
          <p:cNvPr id="58418" name="Oval 50">
            <a:extLst>
              <a:ext uri="{FF2B5EF4-FFF2-40B4-BE49-F238E27FC236}">
                <a16:creationId xmlns:a16="http://schemas.microsoft.com/office/drawing/2014/main" id="{D155F5E4-2474-4EBE-9E15-774A703BF6D9}"/>
              </a:ext>
            </a:extLst>
          </p:cNvPr>
          <p:cNvSpPr>
            <a:spLocks noChangeArrowheads="1"/>
          </p:cNvSpPr>
          <p:nvPr/>
        </p:nvSpPr>
        <p:spPr bwMode="auto">
          <a:xfrm>
            <a:off x="6735763" y="3057525"/>
            <a:ext cx="46037" cy="46038"/>
          </a:xfrm>
          <a:prstGeom prst="ellipse">
            <a:avLst/>
          </a:prstGeom>
          <a:solidFill>
            <a:srgbClr val="FF00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19" name="Text Box 51">
            <a:extLst>
              <a:ext uri="{FF2B5EF4-FFF2-40B4-BE49-F238E27FC236}">
                <a16:creationId xmlns:a16="http://schemas.microsoft.com/office/drawing/2014/main" id="{41F39A08-89F3-4F5B-A21B-D2A0B773F0DC}"/>
              </a:ext>
            </a:extLst>
          </p:cNvPr>
          <p:cNvSpPr txBox="1">
            <a:spLocks noChangeArrowheads="1"/>
          </p:cNvSpPr>
          <p:nvPr/>
        </p:nvSpPr>
        <p:spPr bwMode="auto">
          <a:xfrm>
            <a:off x="6686550" y="311943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r>
              <a:rPr lang="en-US" altLang="en-US" sz="1400" baseline="-25000"/>
              <a:t>1</a:t>
            </a:r>
            <a:r>
              <a:rPr lang="en-US" altLang="en-US" sz="1400"/>
              <a:t>’</a:t>
            </a:r>
          </a:p>
        </p:txBody>
      </p:sp>
      <p:sp>
        <p:nvSpPr>
          <p:cNvPr id="58420" name="Line 52">
            <a:extLst>
              <a:ext uri="{FF2B5EF4-FFF2-40B4-BE49-F238E27FC236}">
                <a16:creationId xmlns:a16="http://schemas.microsoft.com/office/drawing/2014/main" id="{3139D2AE-38A9-4383-9F27-193F7C446B43}"/>
              </a:ext>
            </a:extLst>
          </p:cNvPr>
          <p:cNvSpPr>
            <a:spLocks noChangeShapeType="1"/>
          </p:cNvSpPr>
          <p:nvPr/>
        </p:nvSpPr>
        <p:spPr bwMode="auto">
          <a:xfrm flipH="1">
            <a:off x="5605463" y="3074988"/>
            <a:ext cx="115411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21" name="Oval 53">
            <a:extLst>
              <a:ext uri="{FF2B5EF4-FFF2-40B4-BE49-F238E27FC236}">
                <a16:creationId xmlns:a16="http://schemas.microsoft.com/office/drawing/2014/main" id="{3F0610B7-37D2-4FC6-9A89-063EBA0662CE}"/>
              </a:ext>
            </a:extLst>
          </p:cNvPr>
          <p:cNvSpPr>
            <a:spLocks noChangeArrowheads="1"/>
          </p:cNvSpPr>
          <p:nvPr/>
        </p:nvSpPr>
        <p:spPr bwMode="auto">
          <a:xfrm>
            <a:off x="5572125" y="3051175"/>
            <a:ext cx="46038" cy="46038"/>
          </a:xfrm>
          <a:prstGeom prst="ellipse">
            <a:avLst/>
          </a:prstGeom>
          <a:solidFill>
            <a:srgbClr val="FF00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22" name="Text Box 54">
            <a:extLst>
              <a:ext uri="{FF2B5EF4-FFF2-40B4-BE49-F238E27FC236}">
                <a16:creationId xmlns:a16="http://schemas.microsoft.com/office/drawing/2014/main" id="{93942B7E-AD37-422E-8973-979BC667AC2D}"/>
              </a:ext>
            </a:extLst>
          </p:cNvPr>
          <p:cNvSpPr txBox="1">
            <a:spLocks noChangeArrowheads="1"/>
          </p:cNvSpPr>
          <p:nvPr/>
        </p:nvSpPr>
        <p:spPr bwMode="auto">
          <a:xfrm>
            <a:off x="5397500" y="273208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endParaRPr lang="en-US" altLang="en-US" sz="1400" baseline="-25000"/>
          </a:p>
        </p:txBody>
      </p:sp>
      <p:sp>
        <p:nvSpPr>
          <p:cNvPr id="58423" name="Line 55">
            <a:extLst>
              <a:ext uri="{FF2B5EF4-FFF2-40B4-BE49-F238E27FC236}">
                <a16:creationId xmlns:a16="http://schemas.microsoft.com/office/drawing/2014/main" id="{D10B1C92-C4DB-4319-A821-D02715349BD2}"/>
              </a:ext>
            </a:extLst>
          </p:cNvPr>
          <p:cNvSpPr>
            <a:spLocks noChangeShapeType="1"/>
          </p:cNvSpPr>
          <p:nvPr/>
        </p:nvSpPr>
        <p:spPr bwMode="auto">
          <a:xfrm flipV="1">
            <a:off x="1825625" y="3074988"/>
            <a:ext cx="3779838" cy="2179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24" name="Line 56">
            <a:extLst>
              <a:ext uri="{FF2B5EF4-FFF2-40B4-BE49-F238E27FC236}">
                <a16:creationId xmlns:a16="http://schemas.microsoft.com/office/drawing/2014/main" id="{2CF66E93-DE17-408B-A2D2-CCD7294FF8D2}"/>
              </a:ext>
            </a:extLst>
          </p:cNvPr>
          <p:cNvSpPr>
            <a:spLocks noChangeShapeType="1"/>
          </p:cNvSpPr>
          <p:nvPr/>
        </p:nvSpPr>
        <p:spPr bwMode="auto">
          <a:xfrm>
            <a:off x="5591175" y="3074988"/>
            <a:ext cx="0" cy="29114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25" name="Oval 57">
            <a:extLst>
              <a:ext uri="{FF2B5EF4-FFF2-40B4-BE49-F238E27FC236}">
                <a16:creationId xmlns:a16="http://schemas.microsoft.com/office/drawing/2014/main" id="{0A4EFABE-CA77-484C-BAD3-72B4134F1360}"/>
              </a:ext>
            </a:extLst>
          </p:cNvPr>
          <p:cNvSpPr>
            <a:spLocks noChangeArrowheads="1"/>
          </p:cNvSpPr>
          <p:nvPr/>
        </p:nvSpPr>
        <p:spPr bwMode="auto">
          <a:xfrm>
            <a:off x="5567363" y="5956300"/>
            <a:ext cx="46037" cy="46038"/>
          </a:xfrm>
          <a:prstGeom prst="ellipse">
            <a:avLst/>
          </a:prstGeom>
          <a:solidFill>
            <a:srgbClr val="FF00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26" name="Text Box 58">
            <a:extLst>
              <a:ext uri="{FF2B5EF4-FFF2-40B4-BE49-F238E27FC236}">
                <a16:creationId xmlns:a16="http://schemas.microsoft.com/office/drawing/2014/main" id="{DD052846-8C4C-4DE2-A3F8-681D7F9A0383}"/>
              </a:ext>
            </a:extLst>
          </p:cNvPr>
          <p:cNvSpPr txBox="1">
            <a:spLocks noChangeArrowheads="1"/>
          </p:cNvSpPr>
          <p:nvPr/>
        </p:nvSpPr>
        <p:spPr bwMode="auto">
          <a:xfrm>
            <a:off x="5232400" y="60579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p>
        </p:txBody>
      </p:sp>
      <p:sp>
        <p:nvSpPr>
          <p:cNvPr id="58427" name="Line 59">
            <a:extLst>
              <a:ext uri="{FF2B5EF4-FFF2-40B4-BE49-F238E27FC236}">
                <a16:creationId xmlns:a16="http://schemas.microsoft.com/office/drawing/2014/main" id="{820A167E-01CF-4E21-BDD0-E66F289B2DD2}"/>
              </a:ext>
            </a:extLst>
          </p:cNvPr>
          <p:cNvSpPr>
            <a:spLocks noChangeShapeType="1"/>
          </p:cNvSpPr>
          <p:nvPr/>
        </p:nvSpPr>
        <p:spPr bwMode="auto">
          <a:xfrm>
            <a:off x="1825625" y="2728913"/>
            <a:ext cx="3765550" cy="32575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28" name="Arc 60">
            <a:extLst>
              <a:ext uri="{FF2B5EF4-FFF2-40B4-BE49-F238E27FC236}">
                <a16:creationId xmlns:a16="http://schemas.microsoft.com/office/drawing/2014/main" id="{905C1AA7-C4D5-414C-8519-7C60EEFC4E57}"/>
              </a:ext>
            </a:extLst>
          </p:cNvPr>
          <p:cNvSpPr>
            <a:spLocks/>
          </p:cNvSpPr>
          <p:nvPr/>
        </p:nvSpPr>
        <p:spPr bwMode="auto">
          <a:xfrm>
            <a:off x="2725738" y="4700588"/>
            <a:ext cx="365125" cy="184150"/>
          </a:xfrm>
          <a:custGeom>
            <a:avLst/>
            <a:gdLst>
              <a:gd name="G0" fmla="+- 0 0 0"/>
              <a:gd name="G1" fmla="+- 10919 0 0"/>
              <a:gd name="G2" fmla="+- 21600 0 0"/>
              <a:gd name="T0" fmla="*/ 18637 w 21600"/>
              <a:gd name="T1" fmla="*/ 0 h 10919"/>
              <a:gd name="T2" fmla="*/ 21600 w 21600"/>
              <a:gd name="T3" fmla="*/ 10919 h 10919"/>
              <a:gd name="T4" fmla="*/ 0 w 21600"/>
              <a:gd name="T5" fmla="*/ 10919 h 10919"/>
            </a:gdLst>
            <a:ahLst/>
            <a:cxnLst>
              <a:cxn ang="0">
                <a:pos x="T0" y="T1"/>
              </a:cxn>
              <a:cxn ang="0">
                <a:pos x="T2" y="T3"/>
              </a:cxn>
              <a:cxn ang="0">
                <a:pos x="T4" y="T5"/>
              </a:cxn>
            </a:cxnLst>
            <a:rect l="0" t="0" r="r" b="b"/>
            <a:pathLst>
              <a:path w="21600" h="10919" fill="none" extrusionOk="0">
                <a:moveTo>
                  <a:pt x="18636" y="0"/>
                </a:moveTo>
                <a:cubicBezTo>
                  <a:pt x="20577" y="3311"/>
                  <a:pt x="21600" y="7080"/>
                  <a:pt x="21600" y="10919"/>
                </a:cubicBezTo>
              </a:path>
              <a:path w="21600" h="10919" stroke="0" extrusionOk="0">
                <a:moveTo>
                  <a:pt x="18636" y="0"/>
                </a:moveTo>
                <a:cubicBezTo>
                  <a:pt x="20577" y="3311"/>
                  <a:pt x="21600" y="7080"/>
                  <a:pt x="21600" y="10919"/>
                </a:cubicBezTo>
                <a:lnTo>
                  <a:pt x="0" y="1091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29" name="Text Box 61">
            <a:extLst>
              <a:ext uri="{FF2B5EF4-FFF2-40B4-BE49-F238E27FC236}">
                <a16:creationId xmlns:a16="http://schemas.microsoft.com/office/drawing/2014/main" id="{732D1651-4429-48C9-9F8A-1E62AF25A9BE}"/>
              </a:ext>
            </a:extLst>
          </p:cNvPr>
          <p:cNvSpPr txBox="1">
            <a:spLocks noChangeArrowheads="1"/>
          </p:cNvSpPr>
          <p:nvPr/>
        </p:nvSpPr>
        <p:spPr bwMode="auto">
          <a:xfrm>
            <a:off x="3090863" y="4602163"/>
            <a:ext cx="801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600">
                <a:solidFill>
                  <a:srgbClr val="000099"/>
                </a:solidFill>
                <a:cs typeface="Arial" panose="020B0604020202020204" pitchFamily="34" charset="0"/>
              </a:rPr>
              <a:t>θ</a:t>
            </a:r>
            <a:r>
              <a:rPr lang="en-US" altLang="en-US" sz="1400">
                <a:solidFill>
                  <a:schemeClr val="accent2"/>
                </a:solidFill>
                <a:cs typeface="Arial" panose="020B0604020202020204" pitchFamily="34" charset="0"/>
              </a:rPr>
              <a:t>=24º</a:t>
            </a:r>
          </a:p>
        </p:txBody>
      </p:sp>
      <p:sp>
        <p:nvSpPr>
          <p:cNvPr id="58430" name="Line 62">
            <a:extLst>
              <a:ext uri="{FF2B5EF4-FFF2-40B4-BE49-F238E27FC236}">
                <a16:creationId xmlns:a16="http://schemas.microsoft.com/office/drawing/2014/main" id="{63817320-D465-4DD0-B800-68A0EBCDFC8F}"/>
              </a:ext>
            </a:extLst>
          </p:cNvPr>
          <p:cNvSpPr>
            <a:spLocks noChangeShapeType="1"/>
          </p:cNvSpPr>
          <p:nvPr/>
        </p:nvSpPr>
        <p:spPr bwMode="auto">
          <a:xfrm>
            <a:off x="2460625" y="3271838"/>
            <a:ext cx="1858963" cy="16256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31" name="Line 63">
            <a:extLst>
              <a:ext uri="{FF2B5EF4-FFF2-40B4-BE49-F238E27FC236}">
                <a16:creationId xmlns:a16="http://schemas.microsoft.com/office/drawing/2014/main" id="{9D93A304-FC20-4E30-BF2E-910AC8934FBE}"/>
              </a:ext>
            </a:extLst>
          </p:cNvPr>
          <p:cNvSpPr>
            <a:spLocks noChangeShapeType="1"/>
          </p:cNvSpPr>
          <p:nvPr/>
        </p:nvSpPr>
        <p:spPr bwMode="auto">
          <a:xfrm flipV="1">
            <a:off x="2455863" y="3813175"/>
            <a:ext cx="1860550" cy="10763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33" name="Text Box 65">
            <a:extLst>
              <a:ext uri="{FF2B5EF4-FFF2-40B4-BE49-F238E27FC236}">
                <a16:creationId xmlns:a16="http://schemas.microsoft.com/office/drawing/2014/main" id="{520FE599-6D17-4344-A2DA-D72EE3CE8A3B}"/>
              </a:ext>
            </a:extLst>
          </p:cNvPr>
          <p:cNvSpPr txBox="1">
            <a:spLocks noChangeArrowheads="1"/>
          </p:cNvSpPr>
          <p:nvPr/>
        </p:nvSpPr>
        <p:spPr bwMode="auto">
          <a:xfrm>
            <a:off x="6381750" y="1381125"/>
            <a:ext cx="2486025" cy="730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latin typeface="Times New Roman" panose="02020603050405020304" pitchFamily="18" charset="0"/>
              </a:rPr>
              <a:t>HV is the portion of the line in II quadrant as its FV and TV are above XY line </a:t>
            </a:r>
            <a:endParaRPr lang="en-US" altLang="en-US" sz="1400">
              <a:solidFill>
                <a:srgbClr val="FF0000"/>
              </a:solidFill>
              <a:latin typeface="Times New Roman" panose="02020603050405020304" pitchFamily="18" charset="0"/>
              <a:cs typeface="Arial" panose="020B0604020202020204" pitchFamily="34" charset="0"/>
            </a:endParaRPr>
          </a:p>
        </p:txBody>
      </p:sp>
      <p:sp>
        <p:nvSpPr>
          <p:cNvPr id="58434" name="Text Box 66">
            <a:extLst>
              <a:ext uri="{FF2B5EF4-FFF2-40B4-BE49-F238E27FC236}">
                <a16:creationId xmlns:a16="http://schemas.microsoft.com/office/drawing/2014/main" id="{7F052F98-1E00-467C-BC1A-D91090078798}"/>
              </a:ext>
            </a:extLst>
          </p:cNvPr>
          <p:cNvSpPr txBox="1">
            <a:spLocks noChangeArrowheads="1"/>
          </p:cNvSpPr>
          <p:nvPr/>
        </p:nvSpPr>
        <p:spPr bwMode="auto">
          <a:xfrm>
            <a:off x="6686550" y="5618163"/>
            <a:ext cx="1338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cs typeface="Arial" panose="020B0604020202020204" pitchFamily="34" charset="0"/>
              </a:rPr>
              <a:t>Ans: </a:t>
            </a:r>
            <a:r>
              <a:rPr lang="el-GR" altLang="en-US" sz="1400">
                <a:solidFill>
                  <a:schemeClr val="accent2"/>
                </a:solidFill>
                <a:cs typeface="Arial" panose="020B0604020202020204" pitchFamily="34" charset="0"/>
              </a:rPr>
              <a:t>θ</a:t>
            </a:r>
            <a:r>
              <a:rPr lang="en-US" altLang="en-US" sz="1400">
                <a:solidFill>
                  <a:schemeClr val="accent2"/>
                </a:solidFill>
                <a:cs typeface="Arial" panose="020B0604020202020204" pitchFamily="34" charset="0"/>
              </a:rPr>
              <a:t>=24º</a:t>
            </a:r>
          </a:p>
        </p:txBody>
      </p:sp>
      <p:sp>
        <p:nvSpPr>
          <p:cNvPr id="58435" name="Arc 67">
            <a:extLst>
              <a:ext uri="{FF2B5EF4-FFF2-40B4-BE49-F238E27FC236}">
                <a16:creationId xmlns:a16="http://schemas.microsoft.com/office/drawing/2014/main" id="{582F821C-5759-49AA-A3E8-02B6D22E5B9E}"/>
              </a:ext>
            </a:extLst>
          </p:cNvPr>
          <p:cNvSpPr>
            <a:spLocks/>
          </p:cNvSpPr>
          <p:nvPr/>
        </p:nvSpPr>
        <p:spPr bwMode="auto">
          <a:xfrm>
            <a:off x="2446338" y="3811588"/>
            <a:ext cx="2157412" cy="1073150"/>
          </a:xfrm>
          <a:custGeom>
            <a:avLst/>
            <a:gdLst>
              <a:gd name="G0" fmla="+- 0 0 0"/>
              <a:gd name="G1" fmla="+- 10748 0 0"/>
              <a:gd name="G2" fmla="+- 21600 0 0"/>
              <a:gd name="T0" fmla="*/ 18736 w 21600"/>
              <a:gd name="T1" fmla="*/ 0 h 10748"/>
              <a:gd name="T2" fmla="*/ 21600 w 21600"/>
              <a:gd name="T3" fmla="*/ 10748 h 10748"/>
              <a:gd name="T4" fmla="*/ 0 w 21600"/>
              <a:gd name="T5" fmla="*/ 10748 h 10748"/>
            </a:gdLst>
            <a:ahLst/>
            <a:cxnLst>
              <a:cxn ang="0">
                <a:pos x="T0" y="T1"/>
              </a:cxn>
              <a:cxn ang="0">
                <a:pos x="T2" y="T3"/>
              </a:cxn>
              <a:cxn ang="0">
                <a:pos x="T4" y="T5"/>
              </a:cxn>
            </a:cxnLst>
            <a:rect l="0" t="0" r="r" b="b"/>
            <a:pathLst>
              <a:path w="21600" h="10748" fill="none" extrusionOk="0">
                <a:moveTo>
                  <a:pt x="18736" y="-1"/>
                </a:moveTo>
                <a:cubicBezTo>
                  <a:pt x="20612" y="3271"/>
                  <a:pt x="21600" y="6976"/>
                  <a:pt x="21600" y="10748"/>
                </a:cubicBezTo>
              </a:path>
              <a:path w="21600" h="10748" stroke="0" extrusionOk="0">
                <a:moveTo>
                  <a:pt x="18736" y="-1"/>
                </a:moveTo>
                <a:cubicBezTo>
                  <a:pt x="20612" y="3271"/>
                  <a:pt x="21600" y="6976"/>
                  <a:pt x="21600" y="10748"/>
                </a:cubicBezTo>
                <a:lnTo>
                  <a:pt x="0" y="10748"/>
                </a:lnTo>
                <a:close/>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36" name="Text Box 68">
            <a:extLst>
              <a:ext uri="{FF2B5EF4-FFF2-40B4-BE49-F238E27FC236}">
                <a16:creationId xmlns:a16="http://schemas.microsoft.com/office/drawing/2014/main" id="{3D8267A5-279D-463B-85A3-53742237F2EA}"/>
              </a:ext>
            </a:extLst>
          </p:cNvPr>
          <p:cNvSpPr txBox="1">
            <a:spLocks noChangeArrowheads="1"/>
          </p:cNvSpPr>
          <p:nvPr/>
        </p:nvSpPr>
        <p:spPr bwMode="auto">
          <a:xfrm>
            <a:off x="4572000" y="45085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r>
              <a:rPr lang="en-US" altLang="en-US" sz="1400" baseline="-25000"/>
              <a:t>2</a:t>
            </a:r>
            <a:r>
              <a:rPr lang="en-US" altLang="en-US" sz="1400"/>
              <a:t>’</a:t>
            </a:r>
          </a:p>
        </p:txBody>
      </p:sp>
      <p:sp>
        <p:nvSpPr>
          <p:cNvPr id="58437" name="Oval 69">
            <a:extLst>
              <a:ext uri="{FF2B5EF4-FFF2-40B4-BE49-F238E27FC236}">
                <a16:creationId xmlns:a16="http://schemas.microsoft.com/office/drawing/2014/main" id="{319EC096-3519-420E-A098-C55343FD0010}"/>
              </a:ext>
            </a:extLst>
          </p:cNvPr>
          <p:cNvSpPr>
            <a:spLocks noChangeArrowheads="1"/>
          </p:cNvSpPr>
          <p:nvPr/>
        </p:nvSpPr>
        <p:spPr bwMode="auto">
          <a:xfrm>
            <a:off x="4579938" y="4867275"/>
            <a:ext cx="46037" cy="46038"/>
          </a:xfrm>
          <a:prstGeom prst="ellipse">
            <a:avLst/>
          </a:prstGeom>
          <a:solidFill>
            <a:srgbClr val="FF00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38" name="Text Box 70">
            <a:extLst>
              <a:ext uri="{FF2B5EF4-FFF2-40B4-BE49-F238E27FC236}">
                <a16:creationId xmlns:a16="http://schemas.microsoft.com/office/drawing/2014/main" id="{DCFC4B6E-E958-450E-AED9-3D108EB3A4B0}"/>
              </a:ext>
            </a:extLst>
          </p:cNvPr>
          <p:cNvSpPr txBox="1">
            <a:spLocks noChangeArrowheads="1"/>
          </p:cNvSpPr>
          <p:nvPr/>
        </p:nvSpPr>
        <p:spPr bwMode="auto">
          <a:xfrm>
            <a:off x="4603750" y="493236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r>
              <a:rPr lang="en-US" altLang="en-US" sz="1400" baseline="-25000"/>
              <a:t>2</a:t>
            </a:r>
            <a:endParaRPr lang="en-US" altLang="en-US" sz="1400"/>
          </a:p>
        </p:txBody>
      </p:sp>
      <p:sp>
        <p:nvSpPr>
          <p:cNvPr id="58439" name="Line 71">
            <a:extLst>
              <a:ext uri="{FF2B5EF4-FFF2-40B4-BE49-F238E27FC236}">
                <a16:creationId xmlns:a16="http://schemas.microsoft.com/office/drawing/2014/main" id="{FAEA2FB5-C1CF-424E-8902-C6058BC2E033}"/>
              </a:ext>
            </a:extLst>
          </p:cNvPr>
          <p:cNvSpPr>
            <a:spLocks noChangeShapeType="1"/>
          </p:cNvSpPr>
          <p:nvPr/>
        </p:nvSpPr>
        <p:spPr bwMode="auto">
          <a:xfrm>
            <a:off x="2455863" y="3267075"/>
            <a:ext cx="2147887" cy="16192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40" name="Text Box 72">
            <a:extLst>
              <a:ext uri="{FF2B5EF4-FFF2-40B4-BE49-F238E27FC236}">
                <a16:creationId xmlns:a16="http://schemas.microsoft.com/office/drawing/2014/main" id="{87E823B6-BDAE-4C1F-AE25-6F4A4126D0DC}"/>
              </a:ext>
            </a:extLst>
          </p:cNvPr>
          <p:cNvSpPr txBox="1">
            <a:spLocks noChangeArrowheads="1"/>
          </p:cNvSpPr>
          <p:nvPr/>
        </p:nvSpPr>
        <p:spPr bwMode="auto">
          <a:xfrm rot="23859412">
            <a:off x="3352800" y="3873500"/>
            <a:ext cx="557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hlink"/>
                </a:solidFill>
              </a:rPr>
              <a:t>75</a:t>
            </a:r>
          </a:p>
        </p:txBody>
      </p:sp>
      <p:sp>
        <p:nvSpPr>
          <p:cNvPr id="58441" name="Text Box 73">
            <a:extLst>
              <a:ext uri="{FF2B5EF4-FFF2-40B4-BE49-F238E27FC236}">
                <a16:creationId xmlns:a16="http://schemas.microsoft.com/office/drawing/2014/main" id="{5E14511D-7ACD-45C9-98CF-AA640E27DDA5}"/>
              </a:ext>
            </a:extLst>
          </p:cNvPr>
          <p:cNvSpPr txBox="1">
            <a:spLocks noChangeArrowheads="1"/>
          </p:cNvSpPr>
          <p:nvPr/>
        </p:nvSpPr>
        <p:spPr bwMode="auto">
          <a:xfrm>
            <a:off x="6686550" y="5834063"/>
            <a:ext cx="1633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cs typeface="Arial" panose="020B0604020202020204" pitchFamily="34" charset="0"/>
              </a:rPr>
              <a:t>TL of HV=75 mm</a:t>
            </a:r>
          </a:p>
        </p:txBody>
      </p:sp>
      <p:sp>
        <p:nvSpPr>
          <p:cNvPr id="58442" name="Arc 74">
            <a:extLst>
              <a:ext uri="{FF2B5EF4-FFF2-40B4-BE49-F238E27FC236}">
                <a16:creationId xmlns:a16="http://schemas.microsoft.com/office/drawing/2014/main" id="{7E333590-C513-4518-B5BD-13B0C9A0C1FA}"/>
              </a:ext>
            </a:extLst>
          </p:cNvPr>
          <p:cNvSpPr>
            <a:spLocks/>
          </p:cNvSpPr>
          <p:nvPr/>
        </p:nvSpPr>
        <p:spPr bwMode="auto">
          <a:xfrm flipH="1">
            <a:off x="3997325" y="4524375"/>
            <a:ext cx="603250" cy="366713"/>
          </a:xfrm>
          <a:custGeom>
            <a:avLst/>
            <a:gdLst>
              <a:gd name="G0" fmla="+- 0 0 0"/>
              <a:gd name="G1" fmla="+- 12996 0 0"/>
              <a:gd name="G2" fmla="+- 21600 0 0"/>
              <a:gd name="T0" fmla="*/ 17253 w 21600"/>
              <a:gd name="T1" fmla="*/ 0 h 12996"/>
              <a:gd name="T2" fmla="*/ 21600 w 21600"/>
              <a:gd name="T3" fmla="*/ 12996 h 12996"/>
              <a:gd name="T4" fmla="*/ 0 w 21600"/>
              <a:gd name="T5" fmla="*/ 12996 h 12996"/>
            </a:gdLst>
            <a:ahLst/>
            <a:cxnLst>
              <a:cxn ang="0">
                <a:pos x="T0" y="T1"/>
              </a:cxn>
              <a:cxn ang="0">
                <a:pos x="T2" y="T3"/>
              </a:cxn>
              <a:cxn ang="0">
                <a:pos x="T4" y="T5"/>
              </a:cxn>
            </a:cxnLst>
            <a:rect l="0" t="0" r="r" b="b"/>
            <a:pathLst>
              <a:path w="21600" h="12996" fill="none" extrusionOk="0">
                <a:moveTo>
                  <a:pt x="17252" y="0"/>
                </a:moveTo>
                <a:cubicBezTo>
                  <a:pt x="20074" y="3745"/>
                  <a:pt x="21600" y="8307"/>
                  <a:pt x="21600" y="12996"/>
                </a:cubicBezTo>
              </a:path>
              <a:path w="21600" h="12996" stroke="0" extrusionOk="0">
                <a:moveTo>
                  <a:pt x="17252" y="0"/>
                </a:moveTo>
                <a:cubicBezTo>
                  <a:pt x="20074" y="3745"/>
                  <a:pt x="21600" y="8307"/>
                  <a:pt x="21600" y="12996"/>
                </a:cubicBezTo>
                <a:lnTo>
                  <a:pt x="0" y="12996"/>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43" name="Text Box 75">
            <a:extLst>
              <a:ext uri="{FF2B5EF4-FFF2-40B4-BE49-F238E27FC236}">
                <a16:creationId xmlns:a16="http://schemas.microsoft.com/office/drawing/2014/main" id="{ECFE27E3-553D-4739-AF90-90316077EC2E}"/>
              </a:ext>
            </a:extLst>
          </p:cNvPr>
          <p:cNvSpPr txBox="1">
            <a:spLocks noChangeArrowheads="1"/>
          </p:cNvSpPr>
          <p:nvPr/>
        </p:nvSpPr>
        <p:spPr bwMode="auto">
          <a:xfrm>
            <a:off x="3594100" y="4810125"/>
            <a:ext cx="801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cs typeface="Arial" panose="020B0604020202020204" pitchFamily="34" charset="0"/>
              </a:rPr>
              <a:t>ø</a:t>
            </a:r>
            <a:r>
              <a:rPr lang="en-US" altLang="en-US" sz="1400">
                <a:solidFill>
                  <a:schemeClr val="accent2"/>
                </a:solidFill>
                <a:cs typeface="Arial" panose="020B0604020202020204" pitchFamily="34" charset="0"/>
              </a:rPr>
              <a:t>=37º</a:t>
            </a:r>
          </a:p>
        </p:txBody>
      </p:sp>
      <p:sp>
        <p:nvSpPr>
          <p:cNvPr id="58444" name="Text Box 76">
            <a:extLst>
              <a:ext uri="{FF2B5EF4-FFF2-40B4-BE49-F238E27FC236}">
                <a16:creationId xmlns:a16="http://schemas.microsoft.com/office/drawing/2014/main" id="{D04DF855-C3DF-4C2D-AC6A-0AF01DDA142F}"/>
              </a:ext>
            </a:extLst>
          </p:cNvPr>
          <p:cNvSpPr txBox="1">
            <a:spLocks noChangeArrowheads="1"/>
          </p:cNvSpPr>
          <p:nvPr/>
        </p:nvSpPr>
        <p:spPr bwMode="auto">
          <a:xfrm>
            <a:off x="6697663" y="6046788"/>
            <a:ext cx="1338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cs typeface="Arial" panose="020B0604020202020204" pitchFamily="34" charset="0"/>
              </a:rPr>
              <a:t>ø=37º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wipe(up)">
                                      <p:cBhvr>
                                        <p:cTn id="7" dur="500"/>
                                        <p:tgtEl>
                                          <p:spTgt spid="58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8374"/>
                                        </p:tgtEl>
                                        <p:attrNameLst>
                                          <p:attrName>style.visibility</p:attrName>
                                        </p:attrNameLst>
                                      </p:cBhvr>
                                      <p:to>
                                        <p:strVal val="visible"/>
                                      </p:to>
                                    </p:set>
                                    <p:animEffect transition="in" filter="wipe(up)">
                                      <p:cBhvr>
                                        <p:cTn id="12" dur="500"/>
                                        <p:tgtEl>
                                          <p:spTgt spid="58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75"/>
                                        </p:tgtEl>
                                        <p:attrNameLst>
                                          <p:attrName>style.visibility</p:attrName>
                                        </p:attrNameLst>
                                      </p:cBhvr>
                                      <p:to>
                                        <p:strVal val="visible"/>
                                      </p:to>
                                    </p:set>
                                    <p:animEffect transition="in" filter="wipe(left)">
                                      <p:cBhvr>
                                        <p:cTn id="17" dur="500"/>
                                        <p:tgtEl>
                                          <p:spTgt spid="583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8376"/>
                                        </p:tgtEl>
                                        <p:attrNameLst>
                                          <p:attrName>style.visibility</p:attrName>
                                        </p:attrNameLst>
                                      </p:cBhvr>
                                      <p:to>
                                        <p:strVal val="visible"/>
                                      </p:to>
                                    </p:set>
                                    <p:animEffect transition="in" filter="wipe(down)">
                                      <p:cBhvr>
                                        <p:cTn id="22" dur="500"/>
                                        <p:tgtEl>
                                          <p:spTgt spid="5837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8377"/>
                                        </p:tgtEl>
                                        <p:attrNameLst>
                                          <p:attrName>style.visibility</p:attrName>
                                        </p:attrNameLst>
                                      </p:cBhvr>
                                      <p:to>
                                        <p:strVal val="visible"/>
                                      </p:to>
                                    </p:set>
                                    <p:animEffect transition="in" filter="wipe(down)">
                                      <p:cBhvr>
                                        <p:cTn id="25" dur="500"/>
                                        <p:tgtEl>
                                          <p:spTgt spid="5837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58378"/>
                                        </p:tgtEl>
                                        <p:attrNameLst>
                                          <p:attrName>style.visibility</p:attrName>
                                        </p:attrNameLst>
                                      </p:cBhvr>
                                      <p:to>
                                        <p:strVal val="visible"/>
                                      </p:to>
                                    </p:set>
                                    <p:animEffect transition="in" filter="wipe(down)">
                                      <p:cBhvr>
                                        <p:cTn id="30" dur="500"/>
                                        <p:tgtEl>
                                          <p:spTgt spid="5837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8382"/>
                                        </p:tgtEl>
                                        <p:attrNameLst>
                                          <p:attrName>style.visibility</p:attrName>
                                        </p:attrNameLst>
                                      </p:cBhvr>
                                      <p:to>
                                        <p:strVal val="visible"/>
                                      </p:to>
                                    </p:set>
                                    <p:animEffect transition="in" filter="wipe(down)">
                                      <p:cBhvr>
                                        <p:cTn id="35" dur="500"/>
                                        <p:tgtEl>
                                          <p:spTgt spid="583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58384"/>
                                        </p:tgtEl>
                                        <p:attrNameLst>
                                          <p:attrName>style.visibility</p:attrName>
                                        </p:attrNameLst>
                                      </p:cBhvr>
                                      <p:to>
                                        <p:strVal val="visible"/>
                                      </p:to>
                                    </p:set>
                                    <p:animEffect transition="in" filter="wipe(down)">
                                      <p:cBhvr>
                                        <p:cTn id="40" dur="500"/>
                                        <p:tgtEl>
                                          <p:spTgt spid="5838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8385"/>
                                        </p:tgtEl>
                                        <p:attrNameLst>
                                          <p:attrName>style.visibility</p:attrName>
                                        </p:attrNameLst>
                                      </p:cBhvr>
                                      <p:to>
                                        <p:strVal val="visible"/>
                                      </p:to>
                                    </p:set>
                                    <p:animEffect transition="in" filter="wipe(down)">
                                      <p:cBhvr>
                                        <p:cTn id="45" dur="500"/>
                                        <p:tgtEl>
                                          <p:spTgt spid="5838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8383"/>
                                        </p:tgtEl>
                                        <p:attrNameLst>
                                          <p:attrName>style.visibility</p:attrName>
                                        </p:attrNameLst>
                                      </p:cBhvr>
                                      <p:to>
                                        <p:strVal val="visible"/>
                                      </p:to>
                                    </p:set>
                                    <p:animEffect transition="in" filter="wipe(left)">
                                      <p:cBhvr>
                                        <p:cTn id="50" dur="500"/>
                                        <p:tgtEl>
                                          <p:spTgt spid="5838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58379"/>
                                        </p:tgtEl>
                                        <p:attrNameLst>
                                          <p:attrName>style.visibility</p:attrName>
                                        </p:attrNameLst>
                                      </p:cBhvr>
                                      <p:to>
                                        <p:strVal val="visible"/>
                                      </p:to>
                                    </p:set>
                                    <p:animEffect transition="in" filter="wipe(down)">
                                      <p:cBhvr>
                                        <p:cTn id="55" dur="500"/>
                                        <p:tgtEl>
                                          <p:spTgt spid="5837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58380"/>
                                        </p:tgtEl>
                                        <p:attrNameLst>
                                          <p:attrName>style.visibility</p:attrName>
                                        </p:attrNameLst>
                                      </p:cBhvr>
                                      <p:to>
                                        <p:strVal val="visible"/>
                                      </p:to>
                                    </p:set>
                                    <p:animEffect transition="in" filter="wipe(down)">
                                      <p:cBhvr>
                                        <p:cTn id="60" dur="500"/>
                                        <p:tgtEl>
                                          <p:spTgt spid="5838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58386"/>
                                        </p:tgtEl>
                                        <p:attrNameLst>
                                          <p:attrName>style.visibility</p:attrName>
                                        </p:attrNameLst>
                                      </p:cBhvr>
                                      <p:to>
                                        <p:strVal val="visible"/>
                                      </p:to>
                                    </p:set>
                                    <p:animEffect transition="in" filter="wipe(down)">
                                      <p:cBhvr>
                                        <p:cTn id="65" dur="500"/>
                                        <p:tgtEl>
                                          <p:spTgt spid="5838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58387"/>
                                        </p:tgtEl>
                                        <p:attrNameLst>
                                          <p:attrName>style.visibility</p:attrName>
                                        </p:attrNameLst>
                                      </p:cBhvr>
                                      <p:to>
                                        <p:strVal val="visible"/>
                                      </p:to>
                                    </p:set>
                                    <p:animEffect transition="in" filter="wipe(down)">
                                      <p:cBhvr>
                                        <p:cTn id="70" dur="500"/>
                                        <p:tgtEl>
                                          <p:spTgt spid="5838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58401"/>
                                        </p:tgtEl>
                                        <p:attrNameLst>
                                          <p:attrName>style.visibility</p:attrName>
                                        </p:attrNameLst>
                                      </p:cBhvr>
                                      <p:to>
                                        <p:strVal val="visible"/>
                                      </p:to>
                                    </p:set>
                                    <p:animEffect transition="in" filter="wipe(down)">
                                      <p:cBhvr>
                                        <p:cTn id="75" dur="500"/>
                                        <p:tgtEl>
                                          <p:spTgt spid="5840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1" presetClass="entr" presetSubtype="0" fill="hold" grpId="0" nodeType="clickEffect">
                                  <p:stCondLst>
                                    <p:cond delay="0"/>
                                  </p:stCondLst>
                                  <p:iterate type="lt">
                                    <p:tmPct val="5000"/>
                                  </p:iterate>
                                  <p:childTnLst>
                                    <p:set>
                                      <p:cBhvr>
                                        <p:cTn id="79" dur="1" fill="hold">
                                          <p:stCondLst>
                                            <p:cond delay="0"/>
                                          </p:stCondLst>
                                        </p:cTn>
                                        <p:tgtEl>
                                          <p:spTgt spid="58402"/>
                                        </p:tgtEl>
                                        <p:attrNameLst>
                                          <p:attrName>style.visibility</p:attrName>
                                        </p:attrNameLst>
                                      </p:cBhvr>
                                      <p:to>
                                        <p:strVal val="visible"/>
                                      </p:to>
                                    </p:set>
                                    <p:anim calcmode="lin" valueType="num">
                                      <p:cBhvr>
                                        <p:cTn id="80" dur="1000" fill="hold"/>
                                        <p:tgtEl>
                                          <p:spTgt spid="58402"/>
                                        </p:tgtEl>
                                        <p:attrNameLst>
                                          <p:attrName>ppt_w</p:attrName>
                                        </p:attrNameLst>
                                      </p:cBhvr>
                                      <p:tavLst>
                                        <p:tav tm="0">
                                          <p:val>
                                            <p:fltVal val="0"/>
                                          </p:val>
                                        </p:tav>
                                        <p:tav tm="100000">
                                          <p:val>
                                            <p:strVal val="#ppt_w"/>
                                          </p:val>
                                        </p:tav>
                                      </p:tavLst>
                                    </p:anim>
                                    <p:anim calcmode="lin" valueType="num">
                                      <p:cBhvr>
                                        <p:cTn id="81" dur="1000" fill="hold"/>
                                        <p:tgtEl>
                                          <p:spTgt spid="58402"/>
                                        </p:tgtEl>
                                        <p:attrNameLst>
                                          <p:attrName>ppt_h</p:attrName>
                                        </p:attrNameLst>
                                      </p:cBhvr>
                                      <p:tavLst>
                                        <p:tav tm="0">
                                          <p:val>
                                            <p:fltVal val="0"/>
                                          </p:val>
                                        </p:tav>
                                        <p:tav tm="100000">
                                          <p:val>
                                            <p:strVal val="#ppt_h"/>
                                          </p:val>
                                        </p:tav>
                                      </p:tavLst>
                                    </p:anim>
                                    <p:anim calcmode="lin" valueType="num">
                                      <p:cBhvr>
                                        <p:cTn id="82" dur="1000" fill="hold"/>
                                        <p:tgtEl>
                                          <p:spTgt spid="58402"/>
                                        </p:tgtEl>
                                        <p:attrNameLst>
                                          <p:attrName>style.rotation</p:attrName>
                                        </p:attrNameLst>
                                      </p:cBhvr>
                                      <p:tavLst>
                                        <p:tav tm="0">
                                          <p:val>
                                            <p:fltVal val="90"/>
                                          </p:val>
                                        </p:tav>
                                        <p:tav tm="100000">
                                          <p:val>
                                            <p:fltVal val="0"/>
                                          </p:val>
                                        </p:tav>
                                      </p:tavLst>
                                    </p:anim>
                                    <p:animEffect transition="in" filter="fade">
                                      <p:cBhvr>
                                        <p:cTn id="83" dur="1000"/>
                                        <p:tgtEl>
                                          <p:spTgt spid="5840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58388"/>
                                        </p:tgtEl>
                                        <p:attrNameLst>
                                          <p:attrName>style.visibility</p:attrName>
                                        </p:attrNameLst>
                                      </p:cBhvr>
                                      <p:to>
                                        <p:strVal val="visible"/>
                                      </p:to>
                                    </p:set>
                                    <p:animEffect transition="in" filter="wipe(down)">
                                      <p:cBhvr>
                                        <p:cTn id="88" dur="500"/>
                                        <p:tgtEl>
                                          <p:spTgt spid="5838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58389"/>
                                        </p:tgtEl>
                                        <p:attrNameLst>
                                          <p:attrName>style.visibility</p:attrName>
                                        </p:attrNameLst>
                                      </p:cBhvr>
                                      <p:to>
                                        <p:strVal val="visible"/>
                                      </p:to>
                                    </p:set>
                                    <p:animEffect transition="in" filter="wipe(down)">
                                      <p:cBhvr>
                                        <p:cTn id="93" dur="500"/>
                                        <p:tgtEl>
                                          <p:spTgt spid="5838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58390"/>
                                        </p:tgtEl>
                                        <p:attrNameLst>
                                          <p:attrName>style.visibility</p:attrName>
                                        </p:attrNameLst>
                                      </p:cBhvr>
                                      <p:to>
                                        <p:strVal val="visible"/>
                                      </p:to>
                                    </p:set>
                                    <p:animEffect transition="in" filter="wipe(left)">
                                      <p:cBhvr>
                                        <p:cTn id="98" dur="500"/>
                                        <p:tgtEl>
                                          <p:spTgt spid="5839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4" fill="hold" nodeType="clickEffect">
                                  <p:stCondLst>
                                    <p:cond delay="0"/>
                                  </p:stCondLst>
                                  <p:childTnLst>
                                    <p:set>
                                      <p:cBhvr>
                                        <p:cTn id="102" dur="1" fill="hold">
                                          <p:stCondLst>
                                            <p:cond delay="0"/>
                                          </p:stCondLst>
                                        </p:cTn>
                                        <p:tgtEl>
                                          <p:spTgt spid="58391"/>
                                        </p:tgtEl>
                                        <p:attrNameLst>
                                          <p:attrName>style.visibility</p:attrName>
                                        </p:attrNameLst>
                                      </p:cBhvr>
                                      <p:to>
                                        <p:strVal val="visible"/>
                                      </p:to>
                                    </p:set>
                                    <p:animEffect transition="in" filter="wipe(down)">
                                      <p:cBhvr>
                                        <p:cTn id="103" dur="500"/>
                                        <p:tgtEl>
                                          <p:spTgt spid="58391"/>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58392"/>
                                        </p:tgtEl>
                                        <p:attrNameLst>
                                          <p:attrName>style.visibility</p:attrName>
                                        </p:attrNameLst>
                                      </p:cBhvr>
                                      <p:to>
                                        <p:strVal val="visible"/>
                                      </p:to>
                                    </p:set>
                                    <p:animEffect transition="in" filter="wipe(down)">
                                      <p:cBhvr>
                                        <p:cTn id="108" dur="500"/>
                                        <p:tgtEl>
                                          <p:spTgt spid="58392"/>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4" fill="hold" nodeType="clickEffect">
                                  <p:stCondLst>
                                    <p:cond delay="0"/>
                                  </p:stCondLst>
                                  <p:childTnLst>
                                    <p:set>
                                      <p:cBhvr>
                                        <p:cTn id="112" dur="1" fill="hold">
                                          <p:stCondLst>
                                            <p:cond delay="0"/>
                                          </p:stCondLst>
                                        </p:cTn>
                                        <p:tgtEl>
                                          <p:spTgt spid="58393"/>
                                        </p:tgtEl>
                                        <p:attrNameLst>
                                          <p:attrName>style.visibility</p:attrName>
                                        </p:attrNameLst>
                                      </p:cBhvr>
                                      <p:to>
                                        <p:strVal val="visible"/>
                                      </p:to>
                                    </p:set>
                                    <p:animEffect transition="in" filter="wipe(down)">
                                      <p:cBhvr>
                                        <p:cTn id="113" dur="500"/>
                                        <p:tgtEl>
                                          <p:spTgt spid="5839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58394"/>
                                        </p:tgtEl>
                                        <p:attrNameLst>
                                          <p:attrName>style.visibility</p:attrName>
                                        </p:attrNameLst>
                                      </p:cBhvr>
                                      <p:to>
                                        <p:strVal val="visible"/>
                                      </p:to>
                                    </p:set>
                                    <p:animEffect transition="in" filter="wipe(down)">
                                      <p:cBhvr>
                                        <p:cTn id="118" dur="500"/>
                                        <p:tgtEl>
                                          <p:spTgt spid="5839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58395"/>
                                        </p:tgtEl>
                                        <p:attrNameLst>
                                          <p:attrName>style.visibility</p:attrName>
                                        </p:attrNameLst>
                                      </p:cBhvr>
                                      <p:to>
                                        <p:strVal val="visible"/>
                                      </p:to>
                                    </p:set>
                                    <p:animEffect transition="in" filter="wipe(left)">
                                      <p:cBhvr>
                                        <p:cTn id="123" dur="500"/>
                                        <p:tgtEl>
                                          <p:spTgt spid="5839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4" fill="hold" nodeType="clickEffect">
                                  <p:stCondLst>
                                    <p:cond delay="0"/>
                                  </p:stCondLst>
                                  <p:childTnLst>
                                    <p:set>
                                      <p:cBhvr>
                                        <p:cTn id="127" dur="1" fill="hold">
                                          <p:stCondLst>
                                            <p:cond delay="0"/>
                                          </p:stCondLst>
                                        </p:cTn>
                                        <p:tgtEl>
                                          <p:spTgt spid="58396"/>
                                        </p:tgtEl>
                                        <p:attrNameLst>
                                          <p:attrName>style.visibility</p:attrName>
                                        </p:attrNameLst>
                                      </p:cBhvr>
                                      <p:to>
                                        <p:strVal val="visible"/>
                                      </p:to>
                                    </p:set>
                                    <p:animEffect transition="in" filter="wipe(down)">
                                      <p:cBhvr>
                                        <p:cTn id="128" dur="500"/>
                                        <p:tgtEl>
                                          <p:spTgt spid="58396"/>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58397"/>
                                        </p:tgtEl>
                                        <p:attrNameLst>
                                          <p:attrName>style.visibility</p:attrName>
                                        </p:attrNameLst>
                                      </p:cBhvr>
                                      <p:to>
                                        <p:strVal val="visible"/>
                                      </p:to>
                                    </p:set>
                                    <p:animEffect transition="in" filter="wipe(down)">
                                      <p:cBhvr>
                                        <p:cTn id="133" dur="500"/>
                                        <p:tgtEl>
                                          <p:spTgt spid="58397"/>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nodeType="clickEffect">
                                  <p:stCondLst>
                                    <p:cond delay="0"/>
                                  </p:stCondLst>
                                  <p:childTnLst>
                                    <p:set>
                                      <p:cBhvr>
                                        <p:cTn id="137" dur="1" fill="hold">
                                          <p:stCondLst>
                                            <p:cond delay="0"/>
                                          </p:stCondLst>
                                        </p:cTn>
                                        <p:tgtEl>
                                          <p:spTgt spid="58398"/>
                                        </p:tgtEl>
                                        <p:attrNameLst>
                                          <p:attrName>style.visibility</p:attrName>
                                        </p:attrNameLst>
                                      </p:cBhvr>
                                      <p:to>
                                        <p:strVal val="visible"/>
                                      </p:to>
                                    </p:set>
                                    <p:animEffect transition="in" filter="wipe(up)">
                                      <p:cBhvr>
                                        <p:cTn id="138" dur="500"/>
                                        <p:tgtEl>
                                          <p:spTgt spid="58398"/>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4" fill="hold" nodeType="clickEffect">
                                  <p:stCondLst>
                                    <p:cond delay="0"/>
                                  </p:stCondLst>
                                  <p:childTnLst>
                                    <p:set>
                                      <p:cBhvr>
                                        <p:cTn id="142" dur="1" fill="hold">
                                          <p:stCondLst>
                                            <p:cond delay="0"/>
                                          </p:stCondLst>
                                        </p:cTn>
                                        <p:tgtEl>
                                          <p:spTgt spid="58399"/>
                                        </p:tgtEl>
                                        <p:attrNameLst>
                                          <p:attrName>style.visibility</p:attrName>
                                        </p:attrNameLst>
                                      </p:cBhvr>
                                      <p:to>
                                        <p:strVal val="visible"/>
                                      </p:to>
                                    </p:set>
                                    <p:animEffect transition="in" filter="wipe(down)">
                                      <p:cBhvr>
                                        <p:cTn id="143" dur="500"/>
                                        <p:tgtEl>
                                          <p:spTgt spid="5839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58400"/>
                                        </p:tgtEl>
                                        <p:attrNameLst>
                                          <p:attrName>style.visibility</p:attrName>
                                        </p:attrNameLst>
                                      </p:cBhvr>
                                      <p:to>
                                        <p:strVal val="visible"/>
                                      </p:to>
                                    </p:set>
                                    <p:animEffect transition="in" filter="wipe(down)">
                                      <p:cBhvr>
                                        <p:cTn id="148" dur="500"/>
                                        <p:tgtEl>
                                          <p:spTgt spid="58400"/>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1" fill="hold" nodeType="clickEffect">
                                  <p:stCondLst>
                                    <p:cond delay="0"/>
                                  </p:stCondLst>
                                  <p:childTnLst>
                                    <p:set>
                                      <p:cBhvr>
                                        <p:cTn id="152" dur="1" fill="hold">
                                          <p:stCondLst>
                                            <p:cond delay="0"/>
                                          </p:stCondLst>
                                        </p:cTn>
                                        <p:tgtEl>
                                          <p:spTgt spid="58403"/>
                                        </p:tgtEl>
                                        <p:attrNameLst>
                                          <p:attrName>style.visibility</p:attrName>
                                        </p:attrNameLst>
                                      </p:cBhvr>
                                      <p:to>
                                        <p:strVal val="visible"/>
                                      </p:to>
                                    </p:set>
                                    <p:animEffect transition="in" filter="wipe(up)">
                                      <p:cBhvr>
                                        <p:cTn id="153" dur="500"/>
                                        <p:tgtEl>
                                          <p:spTgt spid="58403"/>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4" fill="hold" nodeType="clickEffect">
                                  <p:stCondLst>
                                    <p:cond delay="0"/>
                                  </p:stCondLst>
                                  <p:childTnLst>
                                    <p:set>
                                      <p:cBhvr>
                                        <p:cTn id="157" dur="1" fill="hold">
                                          <p:stCondLst>
                                            <p:cond delay="0"/>
                                          </p:stCondLst>
                                        </p:cTn>
                                        <p:tgtEl>
                                          <p:spTgt spid="58404"/>
                                        </p:tgtEl>
                                        <p:attrNameLst>
                                          <p:attrName>style.visibility</p:attrName>
                                        </p:attrNameLst>
                                      </p:cBhvr>
                                      <p:to>
                                        <p:strVal val="visible"/>
                                      </p:to>
                                    </p:set>
                                    <p:animEffect transition="in" filter="wipe(down)">
                                      <p:cBhvr>
                                        <p:cTn id="158" dur="500"/>
                                        <p:tgtEl>
                                          <p:spTgt spid="58404"/>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4" fill="hold" nodeType="clickEffect">
                                  <p:stCondLst>
                                    <p:cond delay="0"/>
                                  </p:stCondLst>
                                  <p:childTnLst>
                                    <p:set>
                                      <p:cBhvr>
                                        <p:cTn id="162" dur="1" fill="hold">
                                          <p:stCondLst>
                                            <p:cond delay="0"/>
                                          </p:stCondLst>
                                        </p:cTn>
                                        <p:tgtEl>
                                          <p:spTgt spid="58405"/>
                                        </p:tgtEl>
                                        <p:attrNameLst>
                                          <p:attrName>style.visibility</p:attrName>
                                        </p:attrNameLst>
                                      </p:cBhvr>
                                      <p:to>
                                        <p:strVal val="visible"/>
                                      </p:to>
                                    </p:set>
                                    <p:animEffect transition="in" filter="wipe(down)">
                                      <p:cBhvr>
                                        <p:cTn id="163" dur="500"/>
                                        <p:tgtEl>
                                          <p:spTgt spid="58405"/>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58407"/>
                                        </p:tgtEl>
                                        <p:attrNameLst>
                                          <p:attrName>style.visibility</p:attrName>
                                        </p:attrNameLst>
                                      </p:cBhvr>
                                      <p:to>
                                        <p:strVal val="visible"/>
                                      </p:to>
                                    </p:set>
                                    <p:animEffect transition="in" filter="wipe(down)">
                                      <p:cBhvr>
                                        <p:cTn id="168" dur="500"/>
                                        <p:tgtEl>
                                          <p:spTgt spid="58407"/>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nodeType="clickEffect">
                                  <p:stCondLst>
                                    <p:cond delay="0"/>
                                  </p:stCondLst>
                                  <p:childTnLst>
                                    <p:set>
                                      <p:cBhvr>
                                        <p:cTn id="172" dur="1" fill="hold">
                                          <p:stCondLst>
                                            <p:cond delay="0"/>
                                          </p:stCondLst>
                                        </p:cTn>
                                        <p:tgtEl>
                                          <p:spTgt spid="58408"/>
                                        </p:tgtEl>
                                        <p:attrNameLst>
                                          <p:attrName>style.visibility</p:attrName>
                                        </p:attrNameLst>
                                      </p:cBhvr>
                                      <p:to>
                                        <p:strVal val="visible"/>
                                      </p:to>
                                    </p:set>
                                    <p:animEffect transition="in" filter="wipe(left)">
                                      <p:cBhvr>
                                        <p:cTn id="173" dur="500"/>
                                        <p:tgtEl>
                                          <p:spTgt spid="58408"/>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4" fill="hold" nodeType="clickEffect">
                                  <p:stCondLst>
                                    <p:cond delay="0"/>
                                  </p:stCondLst>
                                  <p:childTnLst>
                                    <p:set>
                                      <p:cBhvr>
                                        <p:cTn id="177" dur="1" fill="hold">
                                          <p:stCondLst>
                                            <p:cond delay="0"/>
                                          </p:stCondLst>
                                        </p:cTn>
                                        <p:tgtEl>
                                          <p:spTgt spid="58410"/>
                                        </p:tgtEl>
                                        <p:attrNameLst>
                                          <p:attrName>style.visibility</p:attrName>
                                        </p:attrNameLst>
                                      </p:cBhvr>
                                      <p:to>
                                        <p:strVal val="visible"/>
                                      </p:to>
                                    </p:set>
                                    <p:animEffect transition="in" filter="wipe(down)">
                                      <p:cBhvr>
                                        <p:cTn id="178" dur="500"/>
                                        <p:tgtEl>
                                          <p:spTgt spid="58410"/>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4" fill="hold" nodeType="clickEffect">
                                  <p:stCondLst>
                                    <p:cond delay="0"/>
                                  </p:stCondLst>
                                  <p:childTnLst>
                                    <p:set>
                                      <p:cBhvr>
                                        <p:cTn id="182" dur="1" fill="hold">
                                          <p:stCondLst>
                                            <p:cond delay="0"/>
                                          </p:stCondLst>
                                        </p:cTn>
                                        <p:tgtEl>
                                          <p:spTgt spid="58411"/>
                                        </p:tgtEl>
                                        <p:attrNameLst>
                                          <p:attrName>style.visibility</p:attrName>
                                        </p:attrNameLst>
                                      </p:cBhvr>
                                      <p:to>
                                        <p:strVal val="visible"/>
                                      </p:to>
                                    </p:set>
                                    <p:animEffect transition="in" filter="wipe(down)">
                                      <p:cBhvr>
                                        <p:cTn id="183" dur="500"/>
                                        <p:tgtEl>
                                          <p:spTgt spid="58411"/>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58412"/>
                                        </p:tgtEl>
                                        <p:attrNameLst>
                                          <p:attrName>style.visibility</p:attrName>
                                        </p:attrNameLst>
                                      </p:cBhvr>
                                      <p:to>
                                        <p:strVal val="visible"/>
                                      </p:to>
                                    </p:set>
                                    <p:animEffect transition="in" filter="wipe(down)">
                                      <p:cBhvr>
                                        <p:cTn id="188" dur="500"/>
                                        <p:tgtEl>
                                          <p:spTgt spid="58412"/>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1" fill="hold" nodeType="clickEffect">
                                  <p:stCondLst>
                                    <p:cond delay="0"/>
                                  </p:stCondLst>
                                  <p:childTnLst>
                                    <p:set>
                                      <p:cBhvr>
                                        <p:cTn id="192" dur="1" fill="hold">
                                          <p:stCondLst>
                                            <p:cond delay="0"/>
                                          </p:stCondLst>
                                        </p:cTn>
                                        <p:tgtEl>
                                          <p:spTgt spid="58413"/>
                                        </p:tgtEl>
                                        <p:attrNameLst>
                                          <p:attrName>style.visibility</p:attrName>
                                        </p:attrNameLst>
                                      </p:cBhvr>
                                      <p:to>
                                        <p:strVal val="visible"/>
                                      </p:to>
                                    </p:set>
                                    <p:animEffect transition="in" filter="wipe(up)">
                                      <p:cBhvr>
                                        <p:cTn id="193" dur="500"/>
                                        <p:tgtEl>
                                          <p:spTgt spid="58413"/>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8" fill="hold" nodeType="clickEffect">
                                  <p:stCondLst>
                                    <p:cond delay="0"/>
                                  </p:stCondLst>
                                  <p:childTnLst>
                                    <p:set>
                                      <p:cBhvr>
                                        <p:cTn id="197" dur="1" fill="hold">
                                          <p:stCondLst>
                                            <p:cond delay="0"/>
                                          </p:stCondLst>
                                        </p:cTn>
                                        <p:tgtEl>
                                          <p:spTgt spid="58414"/>
                                        </p:tgtEl>
                                        <p:attrNameLst>
                                          <p:attrName>style.visibility</p:attrName>
                                        </p:attrNameLst>
                                      </p:cBhvr>
                                      <p:to>
                                        <p:strVal val="visible"/>
                                      </p:to>
                                    </p:set>
                                    <p:animEffect transition="in" filter="wipe(left)">
                                      <p:cBhvr>
                                        <p:cTn id="198" dur="500"/>
                                        <p:tgtEl>
                                          <p:spTgt spid="58414"/>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4" fill="hold" nodeType="clickEffect">
                                  <p:stCondLst>
                                    <p:cond delay="0"/>
                                  </p:stCondLst>
                                  <p:childTnLst>
                                    <p:set>
                                      <p:cBhvr>
                                        <p:cTn id="202" dur="1" fill="hold">
                                          <p:stCondLst>
                                            <p:cond delay="0"/>
                                          </p:stCondLst>
                                        </p:cTn>
                                        <p:tgtEl>
                                          <p:spTgt spid="58415"/>
                                        </p:tgtEl>
                                        <p:attrNameLst>
                                          <p:attrName>style.visibility</p:attrName>
                                        </p:attrNameLst>
                                      </p:cBhvr>
                                      <p:to>
                                        <p:strVal val="visible"/>
                                      </p:to>
                                    </p:set>
                                    <p:animEffect transition="in" filter="wipe(down)">
                                      <p:cBhvr>
                                        <p:cTn id="203" dur="500"/>
                                        <p:tgtEl>
                                          <p:spTgt spid="58415"/>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4" fill="hold" grpId="0" nodeType="clickEffect">
                                  <p:stCondLst>
                                    <p:cond delay="0"/>
                                  </p:stCondLst>
                                  <p:childTnLst>
                                    <p:set>
                                      <p:cBhvr>
                                        <p:cTn id="207" dur="1" fill="hold">
                                          <p:stCondLst>
                                            <p:cond delay="0"/>
                                          </p:stCondLst>
                                        </p:cTn>
                                        <p:tgtEl>
                                          <p:spTgt spid="58416"/>
                                        </p:tgtEl>
                                        <p:attrNameLst>
                                          <p:attrName>style.visibility</p:attrName>
                                        </p:attrNameLst>
                                      </p:cBhvr>
                                      <p:to>
                                        <p:strVal val="visible"/>
                                      </p:to>
                                    </p:set>
                                    <p:animEffect transition="in" filter="wipe(down)">
                                      <p:cBhvr>
                                        <p:cTn id="208" dur="500"/>
                                        <p:tgtEl>
                                          <p:spTgt spid="58416"/>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4" fill="hold" nodeType="clickEffect">
                                  <p:stCondLst>
                                    <p:cond delay="0"/>
                                  </p:stCondLst>
                                  <p:childTnLst>
                                    <p:set>
                                      <p:cBhvr>
                                        <p:cTn id="212" dur="1" fill="hold">
                                          <p:stCondLst>
                                            <p:cond delay="0"/>
                                          </p:stCondLst>
                                        </p:cTn>
                                        <p:tgtEl>
                                          <p:spTgt spid="58381"/>
                                        </p:tgtEl>
                                        <p:attrNameLst>
                                          <p:attrName>style.visibility</p:attrName>
                                        </p:attrNameLst>
                                      </p:cBhvr>
                                      <p:to>
                                        <p:strVal val="visible"/>
                                      </p:to>
                                    </p:set>
                                    <p:animEffect transition="in" filter="wipe(down)">
                                      <p:cBhvr>
                                        <p:cTn id="213" dur="500"/>
                                        <p:tgtEl>
                                          <p:spTgt spid="58381"/>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58417"/>
                                        </p:tgtEl>
                                        <p:attrNameLst>
                                          <p:attrName>style.visibility</p:attrName>
                                        </p:attrNameLst>
                                      </p:cBhvr>
                                      <p:to>
                                        <p:strVal val="visible"/>
                                      </p:to>
                                    </p:set>
                                    <p:animEffect transition="in" filter="wipe(down)">
                                      <p:cBhvr>
                                        <p:cTn id="218" dur="500"/>
                                        <p:tgtEl>
                                          <p:spTgt spid="58417"/>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4" fill="hold" nodeType="clickEffect">
                                  <p:stCondLst>
                                    <p:cond delay="0"/>
                                  </p:stCondLst>
                                  <p:childTnLst>
                                    <p:set>
                                      <p:cBhvr>
                                        <p:cTn id="222" dur="1" fill="hold">
                                          <p:stCondLst>
                                            <p:cond delay="0"/>
                                          </p:stCondLst>
                                        </p:cTn>
                                        <p:tgtEl>
                                          <p:spTgt spid="58428"/>
                                        </p:tgtEl>
                                        <p:attrNameLst>
                                          <p:attrName>style.visibility</p:attrName>
                                        </p:attrNameLst>
                                      </p:cBhvr>
                                      <p:to>
                                        <p:strVal val="visible"/>
                                      </p:to>
                                    </p:set>
                                    <p:animEffect transition="in" filter="wipe(down)">
                                      <p:cBhvr>
                                        <p:cTn id="223" dur="500"/>
                                        <p:tgtEl>
                                          <p:spTgt spid="58428"/>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31" presetClass="entr" presetSubtype="0" fill="hold" grpId="0" nodeType="clickEffect">
                                  <p:stCondLst>
                                    <p:cond delay="0"/>
                                  </p:stCondLst>
                                  <p:iterate type="lt">
                                    <p:tmPct val="5000"/>
                                  </p:iterate>
                                  <p:childTnLst>
                                    <p:set>
                                      <p:cBhvr>
                                        <p:cTn id="227" dur="1" fill="hold">
                                          <p:stCondLst>
                                            <p:cond delay="0"/>
                                          </p:stCondLst>
                                        </p:cTn>
                                        <p:tgtEl>
                                          <p:spTgt spid="58429"/>
                                        </p:tgtEl>
                                        <p:attrNameLst>
                                          <p:attrName>style.visibility</p:attrName>
                                        </p:attrNameLst>
                                      </p:cBhvr>
                                      <p:to>
                                        <p:strVal val="visible"/>
                                      </p:to>
                                    </p:set>
                                    <p:anim calcmode="lin" valueType="num">
                                      <p:cBhvr>
                                        <p:cTn id="228" dur="1000" fill="hold"/>
                                        <p:tgtEl>
                                          <p:spTgt spid="58429"/>
                                        </p:tgtEl>
                                        <p:attrNameLst>
                                          <p:attrName>ppt_w</p:attrName>
                                        </p:attrNameLst>
                                      </p:cBhvr>
                                      <p:tavLst>
                                        <p:tav tm="0">
                                          <p:val>
                                            <p:fltVal val="0"/>
                                          </p:val>
                                        </p:tav>
                                        <p:tav tm="100000">
                                          <p:val>
                                            <p:strVal val="#ppt_w"/>
                                          </p:val>
                                        </p:tav>
                                      </p:tavLst>
                                    </p:anim>
                                    <p:anim calcmode="lin" valueType="num">
                                      <p:cBhvr>
                                        <p:cTn id="229" dur="1000" fill="hold"/>
                                        <p:tgtEl>
                                          <p:spTgt spid="58429"/>
                                        </p:tgtEl>
                                        <p:attrNameLst>
                                          <p:attrName>ppt_h</p:attrName>
                                        </p:attrNameLst>
                                      </p:cBhvr>
                                      <p:tavLst>
                                        <p:tav tm="0">
                                          <p:val>
                                            <p:fltVal val="0"/>
                                          </p:val>
                                        </p:tav>
                                        <p:tav tm="100000">
                                          <p:val>
                                            <p:strVal val="#ppt_h"/>
                                          </p:val>
                                        </p:tav>
                                      </p:tavLst>
                                    </p:anim>
                                    <p:anim calcmode="lin" valueType="num">
                                      <p:cBhvr>
                                        <p:cTn id="230" dur="1000" fill="hold"/>
                                        <p:tgtEl>
                                          <p:spTgt spid="58429"/>
                                        </p:tgtEl>
                                        <p:attrNameLst>
                                          <p:attrName>style.rotation</p:attrName>
                                        </p:attrNameLst>
                                      </p:cBhvr>
                                      <p:tavLst>
                                        <p:tav tm="0">
                                          <p:val>
                                            <p:fltVal val="90"/>
                                          </p:val>
                                        </p:tav>
                                        <p:tav tm="100000">
                                          <p:val>
                                            <p:fltVal val="0"/>
                                          </p:val>
                                        </p:tav>
                                      </p:tavLst>
                                    </p:anim>
                                    <p:animEffect transition="in" filter="fade">
                                      <p:cBhvr>
                                        <p:cTn id="231" dur="1000"/>
                                        <p:tgtEl>
                                          <p:spTgt spid="58429"/>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4" fill="hold" nodeType="clickEffect">
                                  <p:stCondLst>
                                    <p:cond delay="0"/>
                                  </p:stCondLst>
                                  <p:childTnLst>
                                    <p:set>
                                      <p:cBhvr>
                                        <p:cTn id="235" dur="1" fill="hold">
                                          <p:stCondLst>
                                            <p:cond delay="0"/>
                                          </p:stCondLst>
                                        </p:cTn>
                                        <p:tgtEl>
                                          <p:spTgt spid="58418"/>
                                        </p:tgtEl>
                                        <p:attrNameLst>
                                          <p:attrName>style.visibility</p:attrName>
                                        </p:attrNameLst>
                                      </p:cBhvr>
                                      <p:to>
                                        <p:strVal val="visible"/>
                                      </p:to>
                                    </p:set>
                                    <p:animEffect transition="in" filter="wipe(down)">
                                      <p:cBhvr>
                                        <p:cTn id="236" dur="500"/>
                                        <p:tgtEl>
                                          <p:spTgt spid="58418"/>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4" fill="hold" grpId="0" nodeType="clickEffect">
                                  <p:stCondLst>
                                    <p:cond delay="0"/>
                                  </p:stCondLst>
                                  <p:childTnLst>
                                    <p:set>
                                      <p:cBhvr>
                                        <p:cTn id="240" dur="1" fill="hold">
                                          <p:stCondLst>
                                            <p:cond delay="0"/>
                                          </p:stCondLst>
                                        </p:cTn>
                                        <p:tgtEl>
                                          <p:spTgt spid="58419"/>
                                        </p:tgtEl>
                                        <p:attrNameLst>
                                          <p:attrName>style.visibility</p:attrName>
                                        </p:attrNameLst>
                                      </p:cBhvr>
                                      <p:to>
                                        <p:strVal val="visible"/>
                                      </p:to>
                                    </p:set>
                                    <p:animEffect transition="in" filter="wipe(down)">
                                      <p:cBhvr>
                                        <p:cTn id="241" dur="500"/>
                                        <p:tgtEl>
                                          <p:spTgt spid="58419"/>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31" presetClass="entr" presetSubtype="0" fill="hold" grpId="0" nodeType="clickEffect">
                                  <p:stCondLst>
                                    <p:cond delay="0"/>
                                  </p:stCondLst>
                                  <p:iterate type="lt">
                                    <p:tmPct val="5000"/>
                                  </p:iterate>
                                  <p:childTnLst>
                                    <p:set>
                                      <p:cBhvr>
                                        <p:cTn id="245" dur="1" fill="hold">
                                          <p:stCondLst>
                                            <p:cond delay="0"/>
                                          </p:stCondLst>
                                        </p:cTn>
                                        <p:tgtEl>
                                          <p:spTgt spid="58434"/>
                                        </p:tgtEl>
                                        <p:attrNameLst>
                                          <p:attrName>style.visibility</p:attrName>
                                        </p:attrNameLst>
                                      </p:cBhvr>
                                      <p:to>
                                        <p:strVal val="visible"/>
                                      </p:to>
                                    </p:set>
                                    <p:anim calcmode="lin" valueType="num">
                                      <p:cBhvr>
                                        <p:cTn id="246" dur="1000" fill="hold"/>
                                        <p:tgtEl>
                                          <p:spTgt spid="58434"/>
                                        </p:tgtEl>
                                        <p:attrNameLst>
                                          <p:attrName>ppt_w</p:attrName>
                                        </p:attrNameLst>
                                      </p:cBhvr>
                                      <p:tavLst>
                                        <p:tav tm="0">
                                          <p:val>
                                            <p:fltVal val="0"/>
                                          </p:val>
                                        </p:tav>
                                        <p:tav tm="100000">
                                          <p:val>
                                            <p:strVal val="#ppt_w"/>
                                          </p:val>
                                        </p:tav>
                                      </p:tavLst>
                                    </p:anim>
                                    <p:anim calcmode="lin" valueType="num">
                                      <p:cBhvr>
                                        <p:cTn id="247" dur="1000" fill="hold"/>
                                        <p:tgtEl>
                                          <p:spTgt spid="58434"/>
                                        </p:tgtEl>
                                        <p:attrNameLst>
                                          <p:attrName>ppt_h</p:attrName>
                                        </p:attrNameLst>
                                      </p:cBhvr>
                                      <p:tavLst>
                                        <p:tav tm="0">
                                          <p:val>
                                            <p:fltVal val="0"/>
                                          </p:val>
                                        </p:tav>
                                        <p:tav tm="100000">
                                          <p:val>
                                            <p:strVal val="#ppt_h"/>
                                          </p:val>
                                        </p:tav>
                                      </p:tavLst>
                                    </p:anim>
                                    <p:anim calcmode="lin" valueType="num">
                                      <p:cBhvr>
                                        <p:cTn id="248" dur="1000" fill="hold"/>
                                        <p:tgtEl>
                                          <p:spTgt spid="58434"/>
                                        </p:tgtEl>
                                        <p:attrNameLst>
                                          <p:attrName>style.rotation</p:attrName>
                                        </p:attrNameLst>
                                      </p:cBhvr>
                                      <p:tavLst>
                                        <p:tav tm="0">
                                          <p:val>
                                            <p:fltVal val="90"/>
                                          </p:val>
                                        </p:tav>
                                        <p:tav tm="100000">
                                          <p:val>
                                            <p:fltVal val="0"/>
                                          </p:val>
                                        </p:tav>
                                      </p:tavLst>
                                    </p:anim>
                                    <p:animEffect transition="in" filter="fade">
                                      <p:cBhvr>
                                        <p:cTn id="249" dur="1000"/>
                                        <p:tgtEl>
                                          <p:spTgt spid="58434"/>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2" fill="hold" nodeType="clickEffect">
                                  <p:stCondLst>
                                    <p:cond delay="0"/>
                                  </p:stCondLst>
                                  <p:childTnLst>
                                    <p:set>
                                      <p:cBhvr>
                                        <p:cTn id="253" dur="1" fill="hold">
                                          <p:stCondLst>
                                            <p:cond delay="0"/>
                                          </p:stCondLst>
                                        </p:cTn>
                                        <p:tgtEl>
                                          <p:spTgt spid="58420"/>
                                        </p:tgtEl>
                                        <p:attrNameLst>
                                          <p:attrName>style.visibility</p:attrName>
                                        </p:attrNameLst>
                                      </p:cBhvr>
                                      <p:to>
                                        <p:strVal val="visible"/>
                                      </p:to>
                                    </p:set>
                                    <p:animEffect transition="in" filter="wipe(right)">
                                      <p:cBhvr>
                                        <p:cTn id="254" dur="500"/>
                                        <p:tgtEl>
                                          <p:spTgt spid="58420"/>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2" presetClass="entr" presetSubtype="4" fill="hold" nodeType="clickEffect">
                                  <p:stCondLst>
                                    <p:cond delay="0"/>
                                  </p:stCondLst>
                                  <p:childTnLst>
                                    <p:set>
                                      <p:cBhvr>
                                        <p:cTn id="258" dur="1" fill="hold">
                                          <p:stCondLst>
                                            <p:cond delay="0"/>
                                          </p:stCondLst>
                                        </p:cTn>
                                        <p:tgtEl>
                                          <p:spTgt spid="58421"/>
                                        </p:tgtEl>
                                        <p:attrNameLst>
                                          <p:attrName>style.visibility</p:attrName>
                                        </p:attrNameLst>
                                      </p:cBhvr>
                                      <p:to>
                                        <p:strVal val="visible"/>
                                      </p:to>
                                    </p:set>
                                    <p:animEffect transition="in" filter="wipe(down)">
                                      <p:cBhvr>
                                        <p:cTn id="259" dur="500"/>
                                        <p:tgtEl>
                                          <p:spTgt spid="58421"/>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4" fill="hold" grpId="0" nodeType="clickEffect">
                                  <p:stCondLst>
                                    <p:cond delay="0"/>
                                  </p:stCondLst>
                                  <p:childTnLst>
                                    <p:set>
                                      <p:cBhvr>
                                        <p:cTn id="263" dur="1" fill="hold">
                                          <p:stCondLst>
                                            <p:cond delay="0"/>
                                          </p:stCondLst>
                                        </p:cTn>
                                        <p:tgtEl>
                                          <p:spTgt spid="58422"/>
                                        </p:tgtEl>
                                        <p:attrNameLst>
                                          <p:attrName>style.visibility</p:attrName>
                                        </p:attrNameLst>
                                      </p:cBhvr>
                                      <p:to>
                                        <p:strVal val="visible"/>
                                      </p:to>
                                    </p:set>
                                    <p:animEffect transition="in" filter="wipe(down)">
                                      <p:cBhvr>
                                        <p:cTn id="264" dur="500"/>
                                        <p:tgtEl>
                                          <p:spTgt spid="58422"/>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4" fill="hold" nodeType="clickEffect">
                                  <p:stCondLst>
                                    <p:cond delay="0"/>
                                  </p:stCondLst>
                                  <p:childTnLst>
                                    <p:set>
                                      <p:cBhvr>
                                        <p:cTn id="268" dur="1" fill="hold">
                                          <p:stCondLst>
                                            <p:cond delay="0"/>
                                          </p:stCondLst>
                                        </p:cTn>
                                        <p:tgtEl>
                                          <p:spTgt spid="58423"/>
                                        </p:tgtEl>
                                        <p:attrNameLst>
                                          <p:attrName>style.visibility</p:attrName>
                                        </p:attrNameLst>
                                      </p:cBhvr>
                                      <p:to>
                                        <p:strVal val="visible"/>
                                      </p:to>
                                    </p:set>
                                    <p:animEffect transition="in" filter="wipe(down)">
                                      <p:cBhvr>
                                        <p:cTn id="269" dur="500"/>
                                        <p:tgtEl>
                                          <p:spTgt spid="58423"/>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2" presetClass="entr" presetSubtype="1" fill="hold" nodeType="clickEffect">
                                  <p:stCondLst>
                                    <p:cond delay="0"/>
                                  </p:stCondLst>
                                  <p:childTnLst>
                                    <p:set>
                                      <p:cBhvr>
                                        <p:cTn id="273" dur="1" fill="hold">
                                          <p:stCondLst>
                                            <p:cond delay="0"/>
                                          </p:stCondLst>
                                        </p:cTn>
                                        <p:tgtEl>
                                          <p:spTgt spid="58424"/>
                                        </p:tgtEl>
                                        <p:attrNameLst>
                                          <p:attrName>style.visibility</p:attrName>
                                        </p:attrNameLst>
                                      </p:cBhvr>
                                      <p:to>
                                        <p:strVal val="visible"/>
                                      </p:to>
                                    </p:set>
                                    <p:animEffect transition="in" filter="wipe(up)">
                                      <p:cBhvr>
                                        <p:cTn id="274" dur="500"/>
                                        <p:tgtEl>
                                          <p:spTgt spid="58424"/>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4" fill="hold" nodeType="clickEffect">
                                  <p:stCondLst>
                                    <p:cond delay="0"/>
                                  </p:stCondLst>
                                  <p:childTnLst>
                                    <p:set>
                                      <p:cBhvr>
                                        <p:cTn id="278" dur="1" fill="hold">
                                          <p:stCondLst>
                                            <p:cond delay="0"/>
                                          </p:stCondLst>
                                        </p:cTn>
                                        <p:tgtEl>
                                          <p:spTgt spid="58425"/>
                                        </p:tgtEl>
                                        <p:attrNameLst>
                                          <p:attrName>style.visibility</p:attrName>
                                        </p:attrNameLst>
                                      </p:cBhvr>
                                      <p:to>
                                        <p:strVal val="visible"/>
                                      </p:to>
                                    </p:set>
                                    <p:animEffect transition="in" filter="wipe(down)">
                                      <p:cBhvr>
                                        <p:cTn id="279" dur="500"/>
                                        <p:tgtEl>
                                          <p:spTgt spid="58425"/>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2" presetClass="entr" presetSubtype="4" fill="hold" grpId="0" nodeType="clickEffect">
                                  <p:stCondLst>
                                    <p:cond delay="0"/>
                                  </p:stCondLst>
                                  <p:childTnLst>
                                    <p:set>
                                      <p:cBhvr>
                                        <p:cTn id="283" dur="1" fill="hold">
                                          <p:stCondLst>
                                            <p:cond delay="0"/>
                                          </p:stCondLst>
                                        </p:cTn>
                                        <p:tgtEl>
                                          <p:spTgt spid="58426"/>
                                        </p:tgtEl>
                                        <p:attrNameLst>
                                          <p:attrName>style.visibility</p:attrName>
                                        </p:attrNameLst>
                                      </p:cBhvr>
                                      <p:to>
                                        <p:strVal val="visible"/>
                                      </p:to>
                                    </p:set>
                                    <p:animEffect transition="in" filter="wipe(down)">
                                      <p:cBhvr>
                                        <p:cTn id="284" dur="500"/>
                                        <p:tgtEl>
                                          <p:spTgt spid="58426"/>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2" presetClass="entr" presetSubtype="1" fill="hold" nodeType="clickEffect">
                                  <p:stCondLst>
                                    <p:cond delay="0"/>
                                  </p:stCondLst>
                                  <p:childTnLst>
                                    <p:set>
                                      <p:cBhvr>
                                        <p:cTn id="288" dur="1" fill="hold">
                                          <p:stCondLst>
                                            <p:cond delay="0"/>
                                          </p:stCondLst>
                                        </p:cTn>
                                        <p:tgtEl>
                                          <p:spTgt spid="58427"/>
                                        </p:tgtEl>
                                        <p:attrNameLst>
                                          <p:attrName>style.visibility</p:attrName>
                                        </p:attrNameLst>
                                      </p:cBhvr>
                                      <p:to>
                                        <p:strVal val="visible"/>
                                      </p:to>
                                    </p:set>
                                    <p:animEffect transition="in" filter="wipe(up)">
                                      <p:cBhvr>
                                        <p:cTn id="289" dur="500"/>
                                        <p:tgtEl>
                                          <p:spTgt spid="58427"/>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22" presetClass="entr" presetSubtype="1" fill="hold" grpId="0" nodeType="clickEffect">
                                  <p:stCondLst>
                                    <p:cond delay="0"/>
                                  </p:stCondLst>
                                  <p:childTnLst>
                                    <p:set>
                                      <p:cBhvr>
                                        <p:cTn id="293" dur="1" fill="hold">
                                          <p:stCondLst>
                                            <p:cond delay="0"/>
                                          </p:stCondLst>
                                        </p:cTn>
                                        <p:tgtEl>
                                          <p:spTgt spid="58433"/>
                                        </p:tgtEl>
                                        <p:attrNameLst>
                                          <p:attrName>style.visibility</p:attrName>
                                        </p:attrNameLst>
                                      </p:cBhvr>
                                      <p:to>
                                        <p:strVal val="visible"/>
                                      </p:to>
                                    </p:set>
                                    <p:animEffect transition="in" filter="wipe(up)">
                                      <p:cBhvr>
                                        <p:cTn id="294" dur="500"/>
                                        <p:tgtEl>
                                          <p:spTgt spid="58433"/>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22" presetClass="entr" presetSubtype="1" fill="hold" nodeType="clickEffect">
                                  <p:stCondLst>
                                    <p:cond delay="0"/>
                                  </p:stCondLst>
                                  <p:childTnLst>
                                    <p:set>
                                      <p:cBhvr>
                                        <p:cTn id="298" dur="1" fill="hold">
                                          <p:stCondLst>
                                            <p:cond delay="0"/>
                                          </p:stCondLst>
                                        </p:cTn>
                                        <p:tgtEl>
                                          <p:spTgt spid="58430"/>
                                        </p:tgtEl>
                                        <p:attrNameLst>
                                          <p:attrName>style.visibility</p:attrName>
                                        </p:attrNameLst>
                                      </p:cBhvr>
                                      <p:to>
                                        <p:strVal val="visible"/>
                                      </p:to>
                                    </p:set>
                                    <p:animEffect transition="in" filter="wipe(up)">
                                      <p:cBhvr>
                                        <p:cTn id="299" dur="500"/>
                                        <p:tgtEl>
                                          <p:spTgt spid="58430"/>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2" presetClass="entr" presetSubtype="4" fill="hold" nodeType="clickEffect">
                                  <p:stCondLst>
                                    <p:cond delay="0"/>
                                  </p:stCondLst>
                                  <p:childTnLst>
                                    <p:set>
                                      <p:cBhvr>
                                        <p:cTn id="303" dur="1" fill="hold">
                                          <p:stCondLst>
                                            <p:cond delay="0"/>
                                          </p:stCondLst>
                                        </p:cTn>
                                        <p:tgtEl>
                                          <p:spTgt spid="58431"/>
                                        </p:tgtEl>
                                        <p:attrNameLst>
                                          <p:attrName>style.visibility</p:attrName>
                                        </p:attrNameLst>
                                      </p:cBhvr>
                                      <p:to>
                                        <p:strVal val="visible"/>
                                      </p:to>
                                    </p:set>
                                    <p:animEffect transition="in" filter="wipe(down)">
                                      <p:cBhvr>
                                        <p:cTn id="304" dur="500"/>
                                        <p:tgtEl>
                                          <p:spTgt spid="58431"/>
                                        </p:tgtEl>
                                      </p:cBhvr>
                                    </p:animEffect>
                                  </p:childTnLst>
                                </p:cTn>
                              </p:par>
                            </p:childTnLst>
                          </p:cTn>
                        </p:par>
                      </p:childTnLst>
                    </p:cTn>
                  </p:par>
                  <p:par>
                    <p:cTn id="305" fill="hold" nodeType="clickPar">
                      <p:stCondLst>
                        <p:cond delay="indefinite"/>
                      </p:stCondLst>
                      <p:childTnLst>
                        <p:par>
                          <p:cTn id="306" fill="hold" nodeType="withGroup">
                            <p:stCondLst>
                              <p:cond delay="0"/>
                            </p:stCondLst>
                            <p:childTnLst>
                              <p:par>
                                <p:cTn id="307" presetID="22" presetClass="entr" presetSubtype="1" fill="hold" nodeType="clickEffect">
                                  <p:stCondLst>
                                    <p:cond delay="0"/>
                                  </p:stCondLst>
                                  <p:childTnLst>
                                    <p:set>
                                      <p:cBhvr>
                                        <p:cTn id="308" dur="1" fill="hold">
                                          <p:stCondLst>
                                            <p:cond delay="0"/>
                                          </p:stCondLst>
                                        </p:cTn>
                                        <p:tgtEl>
                                          <p:spTgt spid="58435"/>
                                        </p:tgtEl>
                                        <p:attrNameLst>
                                          <p:attrName>style.visibility</p:attrName>
                                        </p:attrNameLst>
                                      </p:cBhvr>
                                      <p:to>
                                        <p:strVal val="visible"/>
                                      </p:to>
                                    </p:set>
                                    <p:animEffect transition="in" filter="wipe(up)">
                                      <p:cBhvr>
                                        <p:cTn id="309" dur="500"/>
                                        <p:tgtEl>
                                          <p:spTgt spid="58435"/>
                                        </p:tgtEl>
                                      </p:cBhvr>
                                    </p:animEffec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22" presetClass="entr" presetSubtype="4" fill="hold" grpId="0" nodeType="clickEffect">
                                  <p:stCondLst>
                                    <p:cond delay="0"/>
                                  </p:stCondLst>
                                  <p:childTnLst>
                                    <p:set>
                                      <p:cBhvr>
                                        <p:cTn id="313" dur="1" fill="hold">
                                          <p:stCondLst>
                                            <p:cond delay="0"/>
                                          </p:stCondLst>
                                        </p:cTn>
                                        <p:tgtEl>
                                          <p:spTgt spid="58436"/>
                                        </p:tgtEl>
                                        <p:attrNameLst>
                                          <p:attrName>style.visibility</p:attrName>
                                        </p:attrNameLst>
                                      </p:cBhvr>
                                      <p:to>
                                        <p:strVal val="visible"/>
                                      </p:to>
                                    </p:set>
                                    <p:animEffect transition="in" filter="wipe(down)">
                                      <p:cBhvr>
                                        <p:cTn id="314" dur="500"/>
                                        <p:tgtEl>
                                          <p:spTgt spid="58436"/>
                                        </p:tgtEl>
                                      </p:cBhvr>
                                    </p:animEffec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22" presetClass="entr" presetSubtype="4" fill="hold" nodeType="clickEffect">
                                  <p:stCondLst>
                                    <p:cond delay="0"/>
                                  </p:stCondLst>
                                  <p:childTnLst>
                                    <p:set>
                                      <p:cBhvr>
                                        <p:cTn id="318" dur="1" fill="hold">
                                          <p:stCondLst>
                                            <p:cond delay="0"/>
                                          </p:stCondLst>
                                        </p:cTn>
                                        <p:tgtEl>
                                          <p:spTgt spid="58437"/>
                                        </p:tgtEl>
                                        <p:attrNameLst>
                                          <p:attrName>style.visibility</p:attrName>
                                        </p:attrNameLst>
                                      </p:cBhvr>
                                      <p:to>
                                        <p:strVal val="visible"/>
                                      </p:to>
                                    </p:set>
                                    <p:animEffect transition="in" filter="wipe(down)">
                                      <p:cBhvr>
                                        <p:cTn id="319" dur="500"/>
                                        <p:tgtEl>
                                          <p:spTgt spid="58437"/>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22" presetClass="entr" presetSubtype="4" fill="hold" grpId="0" nodeType="clickEffect">
                                  <p:stCondLst>
                                    <p:cond delay="0"/>
                                  </p:stCondLst>
                                  <p:childTnLst>
                                    <p:set>
                                      <p:cBhvr>
                                        <p:cTn id="323" dur="1" fill="hold">
                                          <p:stCondLst>
                                            <p:cond delay="0"/>
                                          </p:stCondLst>
                                        </p:cTn>
                                        <p:tgtEl>
                                          <p:spTgt spid="58438"/>
                                        </p:tgtEl>
                                        <p:attrNameLst>
                                          <p:attrName>style.visibility</p:attrName>
                                        </p:attrNameLst>
                                      </p:cBhvr>
                                      <p:to>
                                        <p:strVal val="visible"/>
                                      </p:to>
                                    </p:set>
                                    <p:animEffect transition="in" filter="wipe(down)">
                                      <p:cBhvr>
                                        <p:cTn id="324" dur="500"/>
                                        <p:tgtEl>
                                          <p:spTgt spid="58438"/>
                                        </p:tgtEl>
                                      </p:cBhvr>
                                    </p:animEffec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22" presetClass="entr" presetSubtype="1" fill="hold" nodeType="clickEffect">
                                  <p:stCondLst>
                                    <p:cond delay="0"/>
                                  </p:stCondLst>
                                  <p:childTnLst>
                                    <p:set>
                                      <p:cBhvr>
                                        <p:cTn id="328" dur="1" fill="hold">
                                          <p:stCondLst>
                                            <p:cond delay="0"/>
                                          </p:stCondLst>
                                        </p:cTn>
                                        <p:tgtEl>
                                          <p:spTgt spid="58439"/>
                                        </p:tgtEl>
                                        <p:attrNameLst>
                                          <p:attrName>style.visibility</p:attrName>
                                        </p:attrNameLst>
                                      </p:cBhvr>
                                      <p:to>
                                        <p:strVal val="visible"/>
                                      </p:to>
                                    </p:set>
                                    <p:animEffect transition="in" filter="wipe(up)">
                                      <p:cBhvr>
                                        <p:cTn id="329" dur="500"/>
                                        <p:tgtEl>
                                          <p:spTgt spid="58439"/>
                                        </p:tgtEl>
                                      </p:cBhvr>
                                    </p:animEffec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22" presetClass="entr" presetSubtype="4" fill="hold" grpId="0" nodeType="clickEffect">
                                  <p:stCondLst>
                                    <p:cond delay="0"/>
                                  </p:stCondLst>
                                  <p:childTnLst>
                                    <p:set>
                                      <p:cBhvr>
                                        <p:cTn id="333" dur="1" fill="hold">
                                          <p:stCondLst>
                                            <p:cond delay="0"/>
                                          </p:stCondLst>
                                        </p:cTn>
                                        <p:tgtEl>
                                          <p:spTgt spid="58440"/>
                                        </p:tgtEl>
                                        <p:attrNameLst>
                                          <p:attrName>style.visibility</p:attrName>
                                        </p:attrNameLst>
                                      </p:cBhvr>
                                      <p:to>
                                        <p:strVal val="visible"/>
                                      </p:to>
                                    </p:set>
                                    <p:animEffect transition="in" filter="wipe(down)">
                                      <p:cBhvr>
                                        <p:cTn id="334" dur="500"/>
                                        <p:tgtEl>
                                          <p:spTgt spid="58440"/>
                                        </p:tgtEl>
                                      </p:cBhvr>
                                    </p:animEffec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31" presetClass="entr" presetSubtype="0" fill="hold" grpId="0" nodeType="clickEffect">
                                  <p:stCondLst>
                                    <p:cond delay="0"/>
                                  </p:stCondLst>
                                  <p:iterate type="lt">
                                    <p:tmPct val="5000"/>
                                  </p:iterate>
                                  <p:childTnLst>
                                    <p:set>
                                      <p:cBhvr>
                                        <p:cTn id="338" dur="1" fill="hold">
                                          <p:stCondLst>
                                            <p:cond delay="0"/>
                                          </p:stCondLst>
                                        </p:cTn>
                                        <p:tgtEl>
                                          <p:spTgt spid="58441"/>
                                        </p:tgtEl>
                                        <p:attrNameLst>
                                          <p:attrName>style.visibility</p:attrName>
                                        </p:attrNameLst>
                                      </p:cBhvr>
                                      <p:to>
                                        <p:strVal val="visible"/>
                                      </p:to>
                                    </p:set>
                                    <p:anim calcmode="lin" valueType="num">
                                      <p:cBhvr>
                                        <p:cTn id="339" dur="1000" fill="hold"/>
                                        <p:tgtEl>
                                          <p:spTgt spid="58441"/>
                                        </p:tgtEl>
                                        <p:attrNameLst>
                                          <p:attrName>ppt_w</p:attrName>
                                        </p:attrNameLst>
                                      </p:cBhvr>
                                      <p:tavLst>
                                        <p:tav tm="0">
                                          <p:val>
                                            <p:fltVal val="0"/>
                                          </p:val>
                                        </p:tav>
                                        <p:tav tm="100000">
                                          <p:val>
                                            <p:strVal val="#ppt_w"/>
                                          </p:val>
                                        </p:tav>
                                      </p:tavLst>
                                    </p:anim>
                                    <p:anim calcmode="lin" valueType="num">
                                      <p:cBhvr>
                                        <p:cTn id="340" dur="1000" fill="hold"/>
                                        <p:tgtEl>
                                          <p:spTgt spid="58441"/>
                                        </p:tgtEl>
                                        <p:attrNameLst>
                                          <p:attrName>ppt_h</p:attrName>
                                        </p:attrNameLst>
                                      </p:cBhvr>
                                      <p:tavLst>
                                        <p:tav tm="0">
                                          <p:val>
                                            <p:fltVal val="0"/>
                                          </p:val>
                                        </p:tav>
                                        <p:tav tm="100000">
                                          <p:val>
                                            <p:strVal val="#ppt_h"/>
                                          </p:val>
                                        </p:tav>
                                      </p:tavLst>
                                    </p:anim>
                                    <p:anim calcmode="lin" valueType="num">
                                      <p:cBhvr>
                                        <p:cTn id="341" dur="1000" fill="hold"/>
                                        <p:tgtEl>
                                          <p:spTgt spid="58441"/>
                                        </p:tgtEl>
                                        <p:attrNameLst>
                                          <p:attrName>style.rotation</p:attrName>
                                        </p:attrNameLst>
                                      </p:cBhvr>
                                      <p:tavLst>
                                        <p:tav tm="0">
                                          <p:val>
                                            <p:fltVal val="90"/>
                                          </p:val>
                                        </p:tav>
                                        <p:tav tm="100000">
                                          <p:val>
                                            <p:fltVal val="0"/>
                                          </p:val>
                                        </p:tav>
                                      </p:tavLst>
                                    </p:anim>
                                    <p:animEffect transition="in" filter="fade">
                                      <p:cBhvr>
                                        <p:cTn id="342" dur="1000"/>
                                        <p:tgtEl>
                                          <p:spTgt spid="58441"/>
                                        </p:tgtEl>
                                      </p:cBhvr>
                                    </p:animEffect>
                                  </p:childTnLst>
                                </p:cTn>
                              </p:par>
                            </p:childTnLst>
                          </p:cTn>
                        </p:par>
                      </p:childTnLst>
                    </p:cTn>
                  </p:par>
                  <p:par>
                    <p:cTn id="343" fill="hold" nodeType="clickPar">
                      <p:stCondLst>
                        <p:cond delay="indefinite"/>
                      </p:stCondLst>
                      <p:childTnLst>
                        <p:par>
                          <p:cTn id="344" fill="hold" nodeType="withGroup">
                            <p:stCondLst>
                              <p:cond delay="0"/>
                            </p:stCondLst>
                            <p:childTnLst>
                              <p:par>
                                <p:cTn id="345" presetID="22" presetClass="entr" presetSubtype="4" fill="hold" nodeType="clickEffect">
                                  <p:stCondLst>
                                    <p:cond delay="0"/>
                                  </p:stCondLst>
                                  <p:childTnLst>
                                    <p:set>
                                      <p:cBhvr>
                                        <p:cTn id="346" dur="1" fill="hold">
                                          <p:stCondLst>
                                            <p:cond delay="0"/>
                                          </p:stCondLst>
                                        </p:cTn>
                                        <p:tgtEl>
                                          <p:spTgt spid="58442"/>
                                        </p:tgtEl>
                                        <p:attrNameLst>
                                          <p:attrName>style.visibility</p:attrName>
                                        </p:attrNameLst>
                                      </p:cBhvr>
                                      <p:to>
                                        <p:strVal val="visible"/>
                                      </p:to>
                                    </p:set>
                                    <p:animEffect transition="in" filter="wipe(down)">
                                      <p:cBhvr>
                                        <p:cTn id="347" dur="500"/>
                                        <p:tgtEl>
                                          <p:spTgt spid="58442"/>
                                        </p:tgtEl>
                                      </p:cBhvr>
                                    </p:animEffect>
                                  </p:childTnLst>
                                </p:cTn>
                              </p:par>
                            </p:childTnLst>
                          </p:cTn>
                        </p:par>
                      </p:childTnLst>
                    </p:cTn>
                  </p:par>
                  <p:par>
                    <p:cTn id="348" fill="hold" nodeType="clickPar">
                      <p:stCondLst>
                        <p:cond delay="indefinite"/>
                      </p:stCondLst>
                      <p:childTnLst>
                        <p:par>
                          <p:cTn id="349" fill="hold" nodeType="withGroup">
                            <p:stCondLst>
                              <p:cond delay="0"/>
                            </p:stCondLst>
                            <p:childTnLst>
                              <p:par>
                                <p:cTn id="350" presetID="31" presetClass="entr" presetSubtype="0" fill="hold" grpId="0" nodeType="clickEffect">
                                  <p:stCondLst>
                                    <p:cond delay="0"/>
                                  </p:stCondLst>
                                  <p:iterate type="lt">
                                    <p:tmPct val="5000"/>
                                  </p:iterate>
                                  <p:childTnLst>
                                    <p:set>
                                      <p:cBhvr>
                                        <p:cTn id="351" dur="1" fill="hold">
                                          <p:stCondLst>
                                            <p:cond delay="0"/>
                                          </p:stCondLst>
                                        </p:cTn>
                                        <p:tgtEl>
                                          <p:spTgt spid="58443"/>
                                        </p:tgtEl>
                                        <p:attrNameLst>
                                          <p:attrName>style.visibility</p:attrName>
                                        </p:attrNameLst>
                                      </p:cBhvr>
                                      <p:to>
                                        <p:strVal val="visible"/>
                                      </p:to>
                                    </p:set>
                                    <p:anim calcmode="lin" valueType="num">
                                      <p:cBhvr>
                                        <p:cTn id="352" dur="1000" fill="hold"/>
                                        <p:tgtEl>
                                          <p:spTgt spid="58443"/>
                                        </p:tgtEl>
                                        <p:attrNameLst>
                                          <p:attrName>ppt_w</p:attrName>
                                        </p:attrNameLst>
                                      </p:cBhvr>
                                      <p:tavLst>
                                        <p:tav tm="0">
                                          <p:val>
                                            <p:fltVal val="0"/>
                                          </p:val>
                                        </p:tav>
                                        <p:tav tm="100000">
                                          <p:val>
                                            <p:strVal val="#ppt_w"/>
                                          </p:val>
                                        </p:tav>
                                      </p:tavLst>
                                    </p:anim>
                                    <p:anim calcmode="lin" valueType="num">
                                      <p:cBhvr>
                                        <p:cTn id="353" dur="1000" fill="hold"/>
                                        <p:tgtEl>
                                          <p:spTgt spid="58443"/>
                                        </p:tgtEl>
                                        <p:attrNameLst>
                                          <p:attrName>ppt_h</p:attrName>
                                        </p:attrNameLst>
                                      </p:cBhvr>
                                      <p:tavLst>
                                        <p:tav tm="0">
                                          <p:val>
                                            <p:fltVal val="0"/>
                                          </p:val>
                                        </p:tav>
                                        <p:tav tm="100000">
                                          <p:val>
                                            <p:strVal val="#ppt_h"/>
                                          </p:val>
                                        </p:tav>
                                      </p:tavLst>
                                    </p:anim>
                                    <p:anim calcmode="lin" valueType="num">
                                      <p:cBhvr>
                                        <p:cTn id="354" dur="1000" fill="hold"/>
                                        <p:tgtEl>
                                          <p:spTgt spid="58443"/>
                                        </p:tgtEl>
                                        <p:attrNameLst>
                                          <p:attrName>style.rotation</p:attrName>
                                        </p:attrNameLst>
                                      </p:cBhvr>
                                      <p:tavLst>
                                        <p:tav tm="0">
                                          <p:val>
                                            <p:fltVal val="90"/>
                                          </p:val>
                                        </p:tav>
                                        <p:tav tm="100000">
                                          <p:val>
                                            <p:fltVal val="0"/>
                                          </p:val>
                                        </p:tav>
                                      </p:tavLst>
                                    </p:anim>
                                    <p:animEffect transition="in" filter="fade">
                                      <p:cBhvr>
                                        <p:cTn id="355" dur="1000"/>
                                        <p:tgtEl>
                                          <p:spTgt spid="58443"/>
                                        </p:tgtEl>
                                      </p:cBhvr>
                                    </p:animEffect>
                                  </p:childTnLst>
                                </p:cTn>
                              </p:par>
                            </p:childTnLst>
                          </p:cTn>
                        </p:par>
                      </p:childTnLst>
                    </p:cTn>
                  </p:par>
                  <p:par>
                    <p:cTn id="356" fill="hold" nodeType="clickPar">
                      <p:stCondLst>
                        <p:cond delay="indefinite"/>
                      </p:stCondLst>
                      <p:childTnLst>
                        <p:par>
                          <p:cTn id="357" fill="hold" nodeType="withGroup">
                            <p:stCondLst>
                              <p:cond delay="0"/>
                            </p:stCondLst>
                            <p:childTnLst>
                              <p:par>
                                <p:cTn id="358" presetID="31" presetClass="entr" presetSubtype="0" fill="hold" grpId="0" nodeType="clickEffect">
                                  <p:stCondLst>
                                    <p:cond delay="0"/>
                                  </p:stCondLst>
                                  <p:iterate type="lt">
                                    <p:tmPct val="5000"/>
                                  </p:iterate>
                                  <p:childTnLst>
                                    <p:set>
                                      <p:cBhvr>
                                        <p:cTn id="359" dur="1" fill="hold">
                                          <p:stCondLst>
                                            <p:cond delay="0"/>
                                          </p:stCondLst>
                                        </p:cTn>
                                        <p:tgtEl>
                                          <p:spTgt spid="58444"/>
                                        </p:tgtEl>
                                        <p:attrNameLst>
                                          <p:attrName>style.visibility</p:attrName>
                                        </p:attrNameLst>
                                      </p:cBhvr>
                                      <p:to>
                                        <p:strVal val="visible"/>
                                      </p:to>
                                    </p:set>
                                    <p:anim calcmode="lin" valueType="num">
                                      <p:cBhvr>
                                        <p:cTn id="360" dur="1000" fill="hold"/>
                                        <p:tgtEl>
                                          <p:spTgt spid="58444"/>
                                        </p:tgtEl>
                                        <p:attrNameLst>
                                          <p:attrName>ppt_w</p:attrName>
                                        </p:attrNameLst>
                                      </p:cBhvr>
                                      <p:tavLst>
                                        <p:tav tm="0">
                                          <p:val>
                                            <p:fltVal val="0"/>
                                          </p:val>
                                        </p:tav>
                                        <p:tav tm="100000">
                                          <p:val>
                                            <p:strVal val="#ppt_w"/>
                                          </p:val>
                                        </p:tav>
                                      </p:tavLst>
                                    </p:anim>
                                    <p:anim calcmode="lin" valueType="num">
                                      <p:cBhvr>
                                        <p:cTn id="361" dur="1000" fill="hold"/>
                                        <p:tgtEl>
                                          <p:spTgt spid="58444"/>
                                        </p:tgtEl>
                                        <p:attrNameLst>
                                          <p:attrName>ppt_h</p:attrName>
                                        </p:attrNameLst>
                                      </p:cBhvr>
                                      <p:tavLst>
                                        <p:tav tm="0">
                                          <p:val>
                                            <p:fltVal val="0"/>
                                          </p:val>
                                        </p:tav>
                                        <p:tav tm="100000">
                                          <p:val>
                                            <p:strVal val="#ppt_h"/>
                                          </p:val>
                                        </p:tav>
                                      </p:tavLst>
                                    </p:anim>
                                    <p:anim calcmode="lin" valueType="num">
                                      <p:cBhvr>
                                        <p:cTn id="362" dur="1000" fill="hold"/>
                                        <p:tgtEl>
                                          <p:spTgt spid="58444"/>
                                        </p:tgtEl>
                                        <p:attrNameLst>
                                          <p:attrName>style.rotation</p:attrName>
                                        </p:attrNameLst>
                                      </p:cBhvr>
                                      <p:tavLst>
                                        <p:tav tm="0">
                                          <p:val>
                                            <p:fltVal val="90"/>
                                          </p:val>
                                        </p:tav>
                                        <p:tav tm="100000">
                                          <p:val>
                                            <p:fltVal val="0"/>
                                          </p:val>
                                        </p:tav>
                                      </p:tavLst>
                                    </p:anim>
                                    <p:animEffect transition="in" filter="fade">
                                      <p:cBhvr>
                                        <p:cTn id="363" dur="1000"/>
                                        <p:tgtEl>
                                          <p:spTgt spid="5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4" grpId="0"/>
      <p:bldP spid="58376" grpId="0"/>
      <p:bldP spid="58377" grpId="0"/>
      <p:bldP spid="58382" grpId="0"/>
      <p:bldP spid="58385" grpId="0"/>
      <p:bldP spid="58386" grpId="0"/>
      <p:bldP spid="58389" grpId="0"/>
      <p:bldP spid="58392" grpId="0"/>
      <p:bldP spid="58394" grpId="0"/>
      <p:bldP spid="58397" grpId="0"/>
      <p:bldP spid="58400" grpId="0"/>
      <p:bldP spid="58402" grpId="0"/>
      <p:bldP spid="58407" grpId="0"/>
      <p:bldP spid="58412" grpId="0"/>
      <p:bldP spid="58416" grpId="0"/>
      <p:bldP spid="58417" grpId="0"/>
      <p:bldP spid="58419" grpId="0"/>
      <p:bldP spid="58422" grpId="0"/>
      <p:bldP spid="58426" grpId="0"/>
      <p:bldP spid="58429" grpId="0"/>
      <p:bldP spid="58433" grpId="0"/>
      <p:bldP spid="58434" grpId="0"/>
      <p:bldP spid="58436" grpId="0"/>
      <p:bldP spid="58438" grpId="0"/>
      <p:bldP spid="58440" grpId="0"/>
      <p:bldP spid="58441" grpId="0"/>
      <p:bldP spid="58443" grpId="0"/>
      <p:bldP spid="584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F05294AB-2C57-49A3-A530-4F475D667140}"/>
              </a:ext>
            </a:extLst>
          </p:cNvPr>
          <p:cNvSpPr txBox="1">
            <a:spLocks noChangeArrowheads="1"/>
          </p:cNvSpPr>
          <p:nvPr/>
        </p:nvSpPr>
        <p:spPr bwMode="auto">
          <a:xfrm>
            <a:off x="0" y="0"/>
            <a:ext cx="9144000" cy="10699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Q10.27 The end P of a line PQ 130 mm long, is 55 mm in front of the VP. The H.T. of the line is 40 mm in front of the V.P. and the V.T. is 50 mm above the HP. The distance between H.T. and V.T. is 110 mm. Draw the projections of the line PQ and determine its angles with the H.P. and the V.P. </a:t>
            </a:r>
          </a:p>
        </p:txBody>
      </p:sp>
      <p:sp>
        <p:nvSpPr>
          <p:cNvPr id="60419" name="Text Box 3">
            <a:extLst>
              <a:ext uri="{FF2B5EF4-FFF2-40B4-BE49-F238E27FC236}">
                <a16:creationId xmlns:a16="http://schemas.microsoft.com/office/drawing/2014/main" id="{1CA5B500-CA57-4CEE-93C7-C7155AFB18F5}"/>
              </a:ext>
            </a:extLst>
          </p:cNvPr>
          <p:cNvSpPr txBox="1">
            <a:spLocks noChangeArrowheads="1"/>
          </p:cNvSpPr>
          <p:nvPr/>
        </p:nvSpPr>
        <p:spPr bwMode="auto">
          <a:xfrm>
            <a:off x="0" y="1069975"/>
            <a:ext cx="1765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chemeClr val="accent2"/>
                </a:solidFill>
              </a:rPr>
              <a:t>Given,                             T.L.= 130 mm,                   P:55 mm </a:t>
            </a:r>
            <a:r>
              <a:rPr lang="en-US" altLang="en-US" sz="1200">
                <a:solidFill>
                  <a:schemeClr val="accent2"/>
                </a:solidFill>
                <a:cs typeface="Arial" panose="020B0604020202020204" pitchFamily="34" charset="0"/>
              </a:rPr>
              <a:t>→</a:t>
            </a:r>
            <a:r>
              <a:rPr lang="en-US" altLang="en-US" sz="1200" b="1">
                <a:solidFill>
                  <a:schemeClr val="accent2"/>
                </a:solidFill>
                <a:cs typeface="Arial" panose="020B0604020202020204" pitchFamily="34" charset="0"/>
              </a:rPr>
              <a:t>V.</a:t>
            </a:r>
            <a:r>
              <a:rPr lang="en-US" altLang="en-US" sz="1200" b="1">
                <a:solidFill>
                  <a:schemeClr val="accent2"/>
                </a:solidFill>
              </a:rPr>
              <a:t>P.,             H.T.: 40 mm</a:t>
            </a:r>
            <a:r>
              <a:rPr lang="en-US" altLang="en-US" sz="1200">
                <a:solidFill>
                  <a:schemeClr val="accent2"/>
                </a:solidFill>
                <a:cs typeface="Arial" panose="020B0604020202020204" pitchFamily="34" charset="0"/>
              </a:rPr>
              <a:t>→</a:t>
            </a:r>
            <a:r>
              <a:rPr lang="en-US" altLang="en-US" sz="1200" b="1">
                <a:solidFill>
                  <a:schemeClr val="accent2"/>
                </a:solidFill>
                <a:cs typeface="Arial" panose="020B0604020202020204" pitchFamily="34" charset="0"/>
              </a:rPr>
              <a:t>V.P.</a:t>
            </a:r>
            <a:r>
              <a:rPr lang="en-US" altLang="en-US" sz="1200" b="1">
                <a:solidFill>
                  <a:schemeClr val="accent2"/>
                </a:solidFill>
              </a:rPr>
              <a:t> ,         V.T.: 50 mm</a:t>
            </a:r>
            <a:r>
              <a:rPr lang="en-US" altLang="en-US" sz="1200">
                <a:solidFill>
                  <a:schemeClr val="accent2"/>
                </a:solidFill>
              </a:rPr>
              <a:t>↑</a:t>
            </a:r>
            <a:r>
              <a:rPr lang="en-US" altLang="en-US" sz="1200" b="1">
                <a:solidFill>
                  <a:schemeClr val="accent2"/>
                </a:solidFill>
              </a:rPr>
              <a:t>H.P.</a:t>
            </a:r>
            <a:r>
              <a:rPr lang="en-US" altLang="en-US" sz="1200"/>
              <a:t>,              </a:t>
            </a:r>
            <a:r>
              <a:rPr lang="en-US" altLang="en-US" sz="1200" b="1">
                <a:solidFill>
                  <a:srgbClr val="000099"/>
                </a:solidFill>
              </a:rPr>
              <a:t>h’v = 110 mm</a:t>
            </a:r>
            <a:endParaRPr lang="en-US" altLang="en-US" sz="1200" b="1">
              <a:solidFill>
                <a:schemeClr val="accent2"/>
              </a:solidFill>
              <a:cs typeface="Arial" panose="020B0604020202020204" pitchFamily="34" charset="0"/>
            </a:endParaRPr>
          </a:p>
        </p:txBody>
      </p:sp>
      <p:sp>
        <p:nvSpPr>
          <p:cNvPr id="60420" name="Text Box 4">
            <a:extLst>
              <a:ext uri="{FF2B5EF4-FFF2-40B4-BE49-F238E27FC236}">
                <a16:creationId xmlns:a16="http://schemas.microsoft.com/office/drawing/2014/main" id="{67BF2C6B-FA8F-4EDD-9E54-2BBCED2C9206}"/>
              </a:ext>
            </a:extLst>
          </p:cNvPr>
          <p:cNvSpPr txBox="1">
            <a:spLocks noChangeArrowheads="1"/>
          </p:cNvSpPr>
          <p:nvPr/>
        </p:nvSpPr>
        <p:spPr bwMode="auto">
          <a:xfrm>
            <a:off x="2024063" y="1069975"/>
            <a:ext cx="2801937"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chemeClr val="accent2"/>
                </a:solidFill>
              </a:rPr>
              <a:t>To draw/find,                                  F.V. and T.V,</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ø</a:t>
            </a:r>
            <a:r>
              <a:rPr lang="en-US" altLang="en-US" sz="1200" b="1">
                <a:solidFill>
                  <a:schemeClr val="accent2"/>
                </a:solidFill>
                <a:cs typeface="Arial" panose="020B0604020202020204" pitchFamily="34" charset="0"/>
              </a:rPr>
              <a:t>                   </a:t>
            </a:r>
          </a:p>
        </p:txBody>
      </p:sp>
      <p:sp>
        <p:nvSpPr>
          <p:cNvPr id="60421" name="Line 5">
            <a:extLst>
              <a:ext uri="{FF2B5EF4-FFF2-40B4-BE49-F238E27FC236}">
                <a16:creationId xmlns:a16="http://schemas.microsoft.com/office/drawing/2014/main" id="{CE7F4687-8136-46DD-BF07-E5B9915D2F55}"/>
              </a:ext>
            </a:extLst>
          </p:cNvPr>
          <p:cNvSpPr>
            <a:spLocks noChangeShapeType="1"/>
          </p:cNvSpPr>
          <p:nvPr/>
        </p:nvSpPr>
        <p:spPr bwMode="auto">
          <a:xfrm>
            <a:off x="641350" y="3925888"/>
            <a:ext cx="7321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2" name="Text Box 6">
            <a:extLst>
              <a:ext uri="{FF2B5EF4-FFF2-40B4-BE49-F238E27FC236}">
                <a16:creationId xmlns:a16="http://schemas.microsoft.com/office/drawing/2014/main" id="{27108B7D-13EC-4061-BE72-13494C07E957}"/>
              </a:ext>
            </a:extLst>
          </p:cNvPr>
          <p:cNvSpPr txBox="1">
            <a:spLocks noChangeArrowheads="1"/>
          </p:cNvSpPr>
          <p:nvPr/>
        </p:nvSpPr>
        <p:spPr bwMode="auto">
          <a:xfrm>
            <a:off x="361950" y="3741738"/>
            <a:ext cx="542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60423" name="Text Box 7">
            <a:extLst>
              <a:ext uri="{FF2B5EF4-FFF2-40B4-BE49-F238E27FC236}">
                <a16:creationId xmlns:a16="http://schemas.microsoft.com/office/drawing/2014/main" id="{A8CBEF8C-5F3A-4674-81AA-1D7E80A2F27C}"/>
              </a:ext>
            </a:extLst>
          </p:cNvPr>
          <p:cNvSpPr txBox="1">
            <a:spLocks noChangeArrowheads="1"/>
          </p:cNvSpPr>
          <p:nvPr/>
        </p:nvSpPr>
        <p:spPr bwMode="auto">
          <a:xfrm>
            <a:off x="7912100" y="374173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60424" name="Line 8">
            <a:extLst>
              <a:ext uri="{FF2B5EF4-FFF2-40B4-BE49-F238E27FC236}">
                <a16:creationId xmlns:a16="http://schemas.microsoft.com/office/drawing/2014/main" id="{E4C78D4D-8098-45E0-BA3D-A621957C7636}"/>
              </a:ext>
            </a:extLst>
          </p:cNvPr>
          <p:cNvSpPr>
            <a:spLocks noChangeShapeType="1"/>
          </p:cNvSpPr>
          <p:nvPr/>
        </p:nvSpPr>
        <p:spPr bwMode="auto">
          <a:xfrm>
            <a:off x="2965450" y="1557338"/>
            <a:ext cx="0" cy="390525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5" name="Line 9">
            <a:extLst>
              <a:ext uri="{FF2B5EF4-FFF2-40B4-BE49-F238E27FC236}">
                <a16:creationId xmlns:a16="http://schemas.microsoft.com/office/drawing/2014/main" id="{9CB44E25-60D5-44F8-9E7A-D9716416A837}"/>
              </a:ext>
            </a:extLst>
          </p:cNvPr>
          <p:cNvSpPr>
            <a:spLocks noChangeShapeType="1"/>
          </p:cNvSpPr>
          <p:nvPr/>
        </p:nvSpPr>
        <p:spPr bwMode="auto">
          <a:xfrm>
            <a:off x="6923088" y="1557338"/>
            <a:ext cx="0" cy="362585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6" name="Line 10">
            <a:extLst>
              <a:ext uri="{FF2B5EF4-FFF2-40B4-BE49-F238E27FC236}">
                <a16:creationId xmlns:a16="http://schemas.microsoft.com/office/drawing/2014/main" id="{E2C1499F-E590-4AB7-AAAE-B5C87AA35CD3}"/>
              </a:ext>
            </a:extLst>
          </p:cNvPr>
          <p:cNvSpPr>
            <a:spLocks noChangeShapeType="1"/>
          </p:cNvSpPr>
          <p:nvPr/>
        </p:nvSpPr>
        <p:spPr bwMode="auto">
          <a:xfrm>
            <a:off x="2965450" y="1704975"/>
            <a:ext cx="395763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7" name="Text Box 11">
            <a:extLst>
              <a:ext uri="{FF2B5EF4-FFF2-40B4-BE49-F238E27FC236}">
                <a16:creationId xmlns:a16="http://schemas.microsoft.com/office/drawing/2014/main" id="{AD184C71-61E1-4E93-AE53-077A96EE305A}"/>
              </a:ext>
            </a:extLst>
          </p:cNvPr>
          <p:cNvSpPr txBox="1">
            <a:spLocks noChangeArrowheads="1"/>
          </p:cNvSpPr>
          <p:nvPr/>
        </p:nvSpPr>
        <p:spPr bwMode="auto">
          <a:xfrm>
            <a:off x="4487863" y="1419225"/>
            <a:ext cx="674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110</a:t>
            </a:r>
          </a:p>
        </p:txBody>
      </p:sp>
      <p:sp>
        <p:nvSpPr>
          <p:cNvPr id="60428" name="Oval 12">
            <a:extLst>
              <a:ext uri="{FF2B5EF4-FFF2-40B4-BE49-F238E27FC236}">
                <a16:creationId xmlns:a16="http://schemas.microsoft.com/office/drawing/2014/main" id="{856F85E0-B968-4D1D-B5F0-B3D8C89C052F}"/>
              </a:ext>
            </a:extLst>
          </p:cNvPr>
          <p:cNvSpPr>
            <a:spLocks noChangeArrowheads="1"/>
          </p:cNvSpPr>
          <p:nvPr/>
        </p:nvSpPr>
        <p:spPr bwMode="auto">
          <a:xfrm>
            <a:off x="2941638" y="3902075"/>
            <a:ext cx="46037" cy="46038"/>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2" name="Text Box 16">
            <a:extLst>
              <a:ext uri="{FF2B5EF4-FFF2-40B4-BE49-F238E27FC236}">
                <a16:creationId xmlns:a16="http://schemas.microsoft.com/office/drawing/2014/main" id="{CCB9F56A-DEBE-4138-87C4-1B14E86631B2}"/>
              </a:ext>
            </a:extLst>
          </p:cNvPr>
          <p:cNvSpPr txBox="1">
            <a:spLocks noChangeArrowheads="1"/>
          </p:cNvSpPr>
          <p:nvPr/>
        </p:nvSpPr>
        <p:spPr bwMode="auto">
          <a:xfrm>
            <a:off x="2733675" y="36687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60433" name="Line 17">
            <a:extLst>
              <a:ext uri="{FF2B5EF4-FFF2-40B4-BE49-F238E27FC236}">
                <a16:creationId xmlns:a16="http://schemas.microsoft.com/office/drawing/2014/main" id="{845F8BEF-5DB2-491A-A7BA-C0A9493CC7A2}"/>
              </a:ext>
            </a:extLst>
          </p:cNvPr>
          <p:cNvSpPr>
            <a:spLocks noChangeShapeType="1"/>
          </p:cNvSpPr>
          <p:nvPr/>
        </p:nvSpPr>
        <p:spPr bwMode="auto">
          <a:xfrm>
            <a:off x="1227138" y="3925888"/>
            <a:ext cx="0" cy="143510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4" name="Line 18">
            <a:extLst>
              <a:ext uri="{FF2B5EF4-FFF2-40B4-BE49-F238E27FC236}">
                <a16:creationId xmlns:a16="http://schemas.microsoft.com/office/drawing/2014/main" id="{07933E93-786A-4AED-9921-EE11CF919CDE}"/>
              </a:ext>
            </a:extLst>
          </p:cNvPr>
          <p:cNvSpPr>
            <a:spLocks noChangeShapeType="1"/>
          </p:cNvSpPr>
          <p:nvPr/>
        </p:nvSpPr>
        <p:spPr bwMode="auto">
          <a:xfrm flipH="1">
            <a:off x="1108075" y="5360988"/>
            <a:ext cx="284956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5" name="Text Box 19">
            <a:extLst>
              <a:ext uri="{FF2B5EF4-FFF2-40B4-BE49-F238E27FC236}">
                <a16:creationId xmlns:a16="http://schemas.microsoft.com/office/drawing/2014/main" id="{78598995-A2E9-430A-9D90-D415CF173E44}"/>
              </a:ext>
            </a:extLst>
          </p:cNvPr>
          <p:cNvSpPr txBox="1">
            <a:spLocks noChangeArrowheads="1"/>
          </p:cNvSpPr>
          <p:nvPr/>
        </p:nvSpPr>
        <p:spPr bwMode="auto">
          <a:xfrm rot="16200000">
            <a:off x="924719" y="4464844"/>
            <a:ext cx="458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40</a:t>
            </a:r>
          </a:p>
        </p:txBody>
      </p:sp>
      <p:sp>
        <p:nvSpPr>
          <p:cNvPr id="60436" name="Oval 20">
            <a:extLst>
              <a:ext uri="{FF2B5EF4-FFF2-40B4-BE49-F238E27FC236}">
                <a16:creationId xmlns:a16="http://schemas.microsoft.com/office/drawing/2014/main" id="{80F0CCD6-4C7C-490D-B8E5-2A765BC36E9B}"/>
              </a:ext>
            </a:extLst>
          </p:cNvPr>
          <p:cNvSpPr>
            <a:spLocks noChangeArrowheads="1"/>
          </p:cNvSpPr>
          <p:nvPr/>
        </p:nvSpPr>
        <p:spPr bwMode="auto">
          <a:xfrm>
            <a:off x="2941638" y="5337175"/>
            <a:ext cx="46037" cy="46038"/>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7" name="Text Box 21">
            <a:extLst>
              <a:ext uri="{FF2B5EF4-FFF2-40B4-BE49-F238E27FC236}">
                <a16:creationId xmlns:a16="http://schemas.microsoft.com/office/drawing/2014/main" id="{F717F3C1-BDD9-4D0A-B33C-CF0F144F64C7}"/>
              </a:ext>
            </a:extLst>
          </p:cNvPr>
          <p:cNvSpPr txBox="1">
            <a:spLocks noChangeArrowheads="1"/>
          </p:cNvSpPr>
          <p:nvPr/>
        </p:nvSpPr>
        <p:spPr bwMode="auto">
          <a:xfrm>
            <a:off x="2727325" y="50784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60438" name="Oval 22">
            <a:extLst>
              <a:ext uri="{FF2B5EF4-FFF2-40B4-BE49-F238E27FC236}">
                <a16:creationId xmlns:a16="http://schemas.microsoft.com/office/drawing/2014/main" id="{D4C02F41-AEB1-4A39-9144-EDBC3060D660}"/>
              </a:ext>
            </a:extLst>
          </p:cNvPr>
          <p:cNvSpPr>
            <a:spLocks noChangeArrowheads="1"/>
          </p:cNvSpPr>
          <p:nvPr/>
        </p:nvSpPr>
        <p:spPr bwMode="auto">
          <a:xfrm>
            <a:off x="6904038" y="3905250"/>
            <a:ext cx="46037" cy="46038"/>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9" name="Text Box 23">
            <a:extLst>
              <a:ext uri="{FF2B5EF4-FFF2-40B4-BE49-F238E27FC236}">
                <a16:creationId xmlns:a16="http://schemas.microsoft.com/office/drawing/2014/main" id="{3D114F18-D2DE-41BA-993A-8060FA07DE5D}"/>
              </a:ext>
            </a:extLst>
          </p:cNvPr>
          <p:cNvSpPr txBox="1">
            <a:spLocks noChangeArrowheads="1"/>
          </p:cNvSpPr>
          <p:nvPr/>
        </p:nvSpPr>
        <p:spPr bwMode="auto">
          <a:xfrm>
            <a:off x="6859588" y="366871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60440" name="Line 24">
            <a:extLst>
              <a:ext uri="{FF2B5EF4-FFF2-40B4-BE49-F238E27FC236}">
                <a16:creationId xmlns:a16="http://schemas.microsoft.com/office/drawing/2014/main" id="{C3763FB4-D777-4C5A-BB66-A20C372BFA1A}"/>
              </a:ext>
            </a:extLst>
          </p:cNvPr>
          <p:cNvSpPr>
            <a:spLocks noChangeShapeType="1"/>
          </p:cNvSpPr>
          <p:nvPr/>
        </p:nvSpPr>
        <p:spPr bwMode="auto">
          <a:xfrm>
            <a:off x="7810500" y="2133600"/>
            <a:ext cx="0" cy="1792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1" name="Line 25">
            <a:extLst>
              <a:ext uri="{FF2B5EF4-FFF2-40B4-BE49-F238E27FC236}">
                <a16:creationId xmlns:a16="http://schemas.microsoft.com/office/drawing/2014/main" id="{9A08E079-F628-4610-9D2F-70C2C47E2E2D}"/>
              </a:ext>
            </a:extLst>
          </p:cNvPr>
          <p:cNvSpPr>
            <a:spLocks noChangeShapeType="1"/>
          </p:cNvSpPr>
          <p:nvPr/>
        </p:nvSpPr>
        <p:spPr bwMode="auto">
          <a:xfrm>
            <a:off x="6699250" y="2133600"/>
            <a:ext cx="13716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2" name="Text Box 26">
            <a:extLst>
              <a:ext uri="{FF2B5EF4-FFF2-40B4-BE49-F238E27FC236}">
                <a16:creationId xmlns:a16="http://schemas.microsoft.com/office/drawing/2014/main" id="{276380FA-03FC-4361-9F96-6378A6ADFF6B}"/>
              </a:ext>
            </a:extLst>
          </p:cNvPr>
          <p:cNvSpPr txBox="1">
            <a:spLocks noChangeArrowheads="1"/>
          </p:cNvSpPr>
          <p:nvPr/>
        </p:nvSpPr>
        <p:spPr bwMode="auto">
          <a:xfrm rot="16200000">
            <a:off x="7346157" y="2763043"/>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50</a:t>
            </a:r>
          </a:p>
        </p:txBody>
      </p:sp>
      <p:sp>
        <p:nvSpPr>
          <p:cNvPr id="60443" name="Oval 27">
            <a:extLst>
              <a:ext uri="{FF2B5EF4-FFF2-40B4-BE49-F238E27FC236}">
                <a16:creationId xmlns:a16="http://schemas.microsoft.com/office/drawing/2014/main" id="{DDEFAC15-DAFB-4C60-85F2-C71D3ED08F14}"/>
              </a:ext>
            </a:extLst>
          </p:cNvPr>
          <p:cNvSpPr>
            <a:spLocks noChangeArrowheads="1"/>
          </p:cNvSpPr>
          <p:nvPr/>
        </p:nvSpPr>
        <p:spPr bwMode="auto">
          <a:xfrm>
            <a:off x="6904038" y="2116138"/>
            <a:ext cx="46037"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4" name="Text Box 28">
            <a:extLst>
              <a:ext uri="{FF2B5EF4-FFF2-40B4-BE49-F238E27FC236}">
                <a16:creationId xmlns:a16="http://schemas.microsoft.com/office/drawing/2014/main" id="{D7BAF628-C9FC-4E1F-B4D0-AD92EF55FF3D}"/>
              </a:ext>
            </a:extLst>
          </p:cNvPr>
          <p:cNvSpPr txBox="1">
            <a:spLocks noChangeArrowheads="1"/>
          </p:cNvSpPr>
          <p:nvPr/>
        </p:nvSpPr>
        <p:spPr bwMode="auto">
          <a:xfrm>
            <a:off x="6680200" y="189706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60445" name="Line 29">
            <a:extLst>
              <a:ext uri="{FF2B5EF4-FFF2-40B4-BE49-F238E27FC236}">
                <a16:creationId xmlns:a16="http://schemas.microsoft.com/office/drawing/2014/main" id="{31445B5F-AFA9-4B5A-A420-F7A6276F45D1}"/>
              </a:ext>
            </a:extLst>
          </p:cNvPr>
          <p:cNvSpPr>
            <a:spLocks noChangeShapeType="1"/>
          </p:cNvSpPr>
          <p:nvPr/>
        </p:nvSpPr>
        <p:spPr bwMode="auto">
          <a:xfrm rot="20400000">
            <a:off x="1301750" y="4906963"/>
            <a:ext cx="5795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6" name="Line 30">
            <a:extLst>
              <a:ext uri="{FF2B5EF4-FFF2-40B4-BE49-F238E27FC236}">
                <a16:creationId xmlns:a16="http://schemas.microsoft.com/office/drawing/2014/main" id="{D9CE4704-5F1A-4E4C-BE6A-93F5EE662FB5}"/>
              </a:ext>
            </a:extLst>
          </p:cNvPr>
          <p:cNvSpPr>
            <a:spLocks noChangeShapeType="1"/>
          </p:cNvSpPr>
          <p:nvPr/>
        </p:nvSpPr>
        <p:spPr bwMode="auto">
          <a:xfrm rot="20160000">
            <a:off x="992188" y="3255963"/>
            <a:ext cx="6918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7" name="Line 31">
            <a:extLst>
              <a:ext uri="{FF2B5EF4-FFF2-40B4-BE49-F238E27FC236}">
                <a16:creationId xmlns:a16="http://schemas.microsoft.com/office/drawing/2014/main" id="{F12EB30B-B089-449C-98B6-CF3C46D8370C}"/>
              </a:ext>
            </a:extLst>
          </p:cNvPr>
          <p:cNvSpPr>
            <a:spLocks noChangeShapeType="1"/>
          </p:cNvSpPr>
          <p:nvPr/>
        </p:nvSpPr>
        <p:spPr bwMode="auto">
          <a:xfrm>
            <a:off x="950913" y="3929063"/>
            <a:ext cx="0" cy="197485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8" name="Line 32">
            <a:extLst>
              <a:ext uri="{FF2B5EF4-FFF2-40B4-BE49-F238E27FC236}">
                <a16:creationId xmlns:a16="http://schemas.microsoft.com/office/drawing/2014/main" id="{2002306D-5F98-4C61-BB4C-2CDE7B3D9B06}"/>
              </a:ext>
            </a:extLst>
          </p:cNvPr>
          <p:cNvSpPr>
            <a:spLocks noChangeShapeType="1"/>
          </p:cNvSpPr>
          <p:nvPr/>
        </p:nvSpPr>
        <p:spPr bwMode="auto">
          <a:xfrm flipH="1">
            <a:off x="844550" y="5900738"/>
            <a:ext cx="24114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9" name="Text Box 33">
            <a:extLst>
              <a:ext uri="{FF2B5EF4-FFF2-40B4-BE49-F238E27FC236}">
                <a16:creationId xmlns:a16="http://schemas.microsoft.com/office/drawing/2014/main" id="{32EDE5DB-896E-4EF8-ACF6-583F9D1740B4}"/>
              </a:ext>
            </a:extLst>
          </p:cNvPr>
          <p:cNvSpPr txBox="1">
            <a:spLocks noChangeArrowheads="1"/>
          </p:cNvSpPr>
          <p:nvPr/>
        </p:nvSpPr>
        <p:spPr bwMode="auto">
          <a:xfrm rot="16200000">
            <a:off x="643731" y="4766469"/>
            <a:ext cx="458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55</a:t>
            </a:r>
          </a:p>
        </p:txBody>
      </p:sp>
      <p:sp>
        <p:nvSpPr>
          <p:cNvPr id="60450" name="Oval 34">
            <a:extLst>
              <a:ext uri="{FF2B5EF4-FFF2-40B4-BE49-F238E27FC236}">
                <a16:creationId xmlns:a16="http://schemas.microsoft.com/office/drawing/2014/main" id="{AC2E0548-178D-4778-9E0D-8BF15B1B4324}"/>
              </a:ext>
            </a:extLst>
          </p:cNvPr>
          <p:cNvSpPr>
            <a:spLocks noChangeArrowheads="1"/>
          </p:cNvSpPr>
          <p:nvPr/>
        </p:nvSpPr>
        <p:spPr bwMode="auto">
          <a:xfrm>
            <a:off x="1454150" y="5876925"/>
            <a:ext cx="46038" cy="46038"/>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1" name="Text Box 35">
            <a:extLst>
              <a:ext uri="{FF2B5EF4-FFF2-40B4-BE49-F238E27FC236}">
                <a16:creationId xmlns:a16="http://schemas.microsoft.com/office/drawing/2014/main" id="{A8307592-EE91-4921-8043-00E7810A89B6}"/>
              </a:ext>
            </a:extLst>
          </p:cNvPr>
          <p:cNvSpPr txBox="1">
            <a:spLocks noChangeArrowheads="1"/>
          </p:cNvSpPr>
          <p:nvPr/>
        </p:nvSpPr>
        <p:spPr bwMode="auto">
          <a:xfrm>
            <a:off x="1314450" y="5864225"/>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p>
        </p:txBody>
      </p:sp>
      <p:sp>
        <p:nvSpPr>
          <p:cNvPr id="60452" name="Line 36">
            <a:extLst>
              <a:ext uri="{FF2B5EF4-FFF2-40B4-BE49-F238E27FC236}">
                <a16:creationId xmlns:a16="http://schemas.microsoft.com/office/drawing/2014/main" id="{FF6A792B-5F34-4D41-B32F-8F0D91904179}"/>
              </a:ext>
            </a:extLst>
          </p:cNvPr>
          <p:cNvSpPr>
            <a:spLocks noChangeShapeType="1"/>
          </p:cNvSpPr>
          <p:nvPr/>
        </p:nvSpPr>
        <p:spPr bwMode="auto">
          <a:xfrm>
            <a:off x="1477963" y="4575175"/>
            <a:ext cx="0" cy="1325563"/>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3" name="Oval 37">
            <a:extLst>
              <a:ext uri="{FF2B5EF4-FFF2-40B4-BE49-F238E27FC236}">
                <a16:creationId xmlns:a16="http://schemas.microsoft.com/office/drawing/2014/main" id="{AE81FF51-85CF-413D-80E4-36A355639D92}"/>
              </a:ext>
            </a:extLst>
          </p:cNvPr>
          <p:cNvSpPr>
            <a:spLocks noChangeArrowheads="1"/>
          </p:cNvSpPr>
          <p:nvPr/>
        </p:nvSpPr>
        <p:spPr bwMode="auto">
          <a:xfrm>
            <a:off x="1454150" y="4551363"/>
            <a:ext cx="46038"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4" name="Text Box 38">
            <a:extLst>
              <a:ext uri="{FF2B5EF4-FFF2-40B4-BE49-F238E27FC236}">
                <a16:creationId xmlns:a16="http://schemas.microsoft.com/office/drawing/2014/main" id="{8881F6FF-0BF7-47E9-B0A9-6D26608A4A4B}"/>
              </a:ext>
            </a:extLst>
          </p:cNvPr>
          <p:cNvSpPr txBox="1">
            <a:spLocks noChangeArrowheads="1"/>
          </p:cNvSpPr>
          <p:nvPr/>
        </p:nvSpPr>
        <p:spPr bwMode="auto">
          <a:xfrm>
            <a:off x="1270000" y="432593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p>
        </p:txBody>
      </p:sp>
      <p:sp>
        <p:nvSpPr>
          <p:cNvPr id="60455" name="Arc 39">
            <a:extLst>
              <a:ext uri="{FF2B5EF4-FFF2-40B4-BE49-F238E27FC236}">
                <a16:creationId xmlns:a16="http://schemas.microsoft.com/office/drawing/2014/main" id="{542F00C5-D94F-42CB-94B6-5C70E7738AB5}"/>
              </a:ext>
            </a:extLst>
          </p:cNvPr>
          <p:cNvSpPr>
            <a:spLocks/>
          </p:cNvSpPr>
          <p:nvPr/>
        </p:nvSpPr>
        <p:spPr bwMode="auto">
          <a:xfrm>
            <a:off x="1474788" y="3932238"/>
            <a:ext cx="5795962" cy="1963737"/>
          </a:xfrm>
          <a:custGeom>
            <a:avLst/>
            <a:gdLst>
              <a:gd name="G0" fmla="+- 0 0 0"/>
              <a:gd name="G1" fmla="+- 7317 0 0"/>
              <a:gd name="G2" fmla="+- 21600 0 0"/>
              <a:gd name="T0" fmla="*/ 20323 w 21600"/>
              <a:gd name="T1" fmla="*/ 0 h 7317"/>
              <a:gd name="T2" fmla="*/ 21600 w 21600"/>
              <a:gd name="T3" fmla="*/ 7317 h 7317"/>
              <a:gd name="T4" fmla="*/ 0 w 21600"/>
              <a:gd name="T5" fmla="*/ 7317 h 7317"/>
            </a:gdLst>
            <a:ahLst/>
            <a:cxnLst>
              <a:cxn ang="0">
                <a:pos x="T0" y="T1"/>
              </a:cxn>
              <a:cxn ang="0">
                <a:pos x="T2" y="T3"/>
              </a:cxn>
              <a:cxn ang="0">
                <a:pos x="T4" y="T5"/>
              </a:cxn>
            </a:cxnLst>
            <a:rect l="0" t="0" r="r" b="b"/>
            <a:pathLst>
              <a:path w="21600" h="7317" fill="none" extrusionOk="0">
                <a:moveTo>
                  <a:pt x="20322" y="0"/>
                </a:moveTo>
                <a:cubicBezTo>
                  <a:pt x="21167" y="2346"/>
                  <a:pt x="21600" y="4822"/>
                  <a:pt x="21600" y="7317"/>
                </a:cubicBezTo>
              </a:path>
              <a:path w="21600" h="7317" stroke="0" extrusionOk="0">
                <a:moveTo>
                  <a:pt x="20322" y="0"/>
                </a:moveTo>
                <a:cubicBezTo>
                  <a:pt x="21167" y="2346"/>
                  <a:pt x="21600" y="4822"/>
                  <a:pt x="21600" y="7317"/>
                </a:cubicBezTo>
                <a:lnTo>
                  <a:pt x="0" y="731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6" name="Line 40">
            <a:extLst>
              <a:ext uri="{FF2B5EF4-FFF2-40B4-BE49-F238E27FC236}">
                <a16:creationId xmlns:a16="http://schemas.microsoft.com/office/drawing/2014/main" id="{697A8CEA-36A7-4BAC-A946-362CDD362852}"/>
              </a:ext>
            </a:extLst>
          </p:cNvPr>
          <p:cNvSpPr>
            <a:spLocks noChangeShapeType="1"/>
          </p:cNvSpPr>
          <p:nvPr/>
        </p:nvSpPr>
        <p:spPr bwMode="auto">
          <a:xfrm flipV="1">
            <a:off x="3255963" y="5900738"/>
            <a:ext cx="4217987" cy="31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7" name="Text Box 41">
            <a:extLst>
              <a:ext uri="{FF2B5EF4-FFF2-40B4-BE49-F238E27FC236}">
                <a16:creationId xmlns:a16="http://schemas.microsoft.com/office/drawing/2014/main" id="{60501B90-1FBA-4264-B5D4-D3ED5799DE92}"/>
              </a:ext>
            </a:extLst>
          </p:cNvPr>
          <p:cNvSpPr txBox="1">
            <a:spLocks noChangeArrowheads="1"/>
          </p:cNvSpPr>
          <p:nvPr/>
        </p:nvSpPr>
        <p:spPr bwMode="auto">
          <a:xfrm>
            <a:off x="7129463" y="582612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r>
              <a:rPr lang="en-US" altLang="en-US" sz="1400" baseline="-25000"/>
              <a:t>1</a:t>
            </a:r>
          </a:p>
        </p:txBody>
      </p:sp>
      <p:sp>
        <p:nvSpPr>
          <p:cNvPr id="60460" name="Line 44">
            <a:extLst>
              <a:ext uri="{FF2B5EF4-FFF2-40B4-BE49-F238E27FC236}">
                <a16:creationId xmlns:a16="http://schemas.microsoft.com/office/drawing/2014/main" id="{0AC8ECC4-EE44-4B17-B1F2-8652A0D2A85C}"/>
              </a:ext>
            </a:extLst>
          </p:cNvPr>
          <p:cNvSpPr>
            <a:spLocks noChangeShapeType="1"/>
          </p:cNvSpPr>
          <p:nvPr/>
        </p:nvSpPr>
        <p:spPr bwMode="auto">
          <a:xfrm>
            <a:off x="7270750" y="2133600"/>
            <a:ext cx="0" cy="3770313"/>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61" name="Text Box 45">
            <a:extLst>
              <a:ext uri="{FF2B5EF4-FFF2-40B4-BE49-F238E27FC236}">
                <a16:creationId xmlns:a16="http://schemas.microsoft.com/office/drawing/2014/main" id="{F5A75795-6AAE-4EEA-A38D-E6E23BEC962D}"/>
              </a:ext>
            </a:extLst>
          </p:cNvPr>
          <p:cNvSpPr txBox="1">
            <a:spLocks noChangeArrowheads="1"/>
          </p:cNvSpPr>
          <p:nvPr/>
        </p:nvSpPr>
        <p:spPr bwMode="auto">
          <a:xfrm>
            <a:off x="7259638" y="185896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r>
              <a:rPr lang="en-US" altLang="en-US" sz="1400" baseline="-25000"/>
              <a:t>1</a:t>
            </a:r>
            <a:r>
              <a:rPr lang="en-US" altLang="en-US" sz="1400"/>
              <a:t>’</a:t>
            </a:r>
          </a:p>
        </p:txBody>
      </p:sp>
      <p:sp>
        <p:nvSpPr>
          <p:cNvPr id="60462" name="Oval 46">
            <a:extLst>
              <a:ext uri="{FF2B5EF4-FFF2-40B4-BE49-F238E27FC236}">
                <a16:creationId xmlns:a16="http://schemas.microsoft.com/office/drawing/2014/main" id="{40C8A031-D01B-48C0-A489-6851B9E7D428}"/>
              </a:ext>
            </a:extLst>
          </p:cNvPr>
          <p:cNvSpPr>
            <a:spLocks noChangeArrowheads="1"/>
          </p:cNvSpPr>
          <p:nvPr/>
        </p:nvSpPr>
        <p:spPr bwMode="auto">
          <a:xfrm>
            <a:off x="7253288" y="2112963"/>
            <a:ext cx="46037"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63" name="Line 47">
            <a:extLst>
              <a:ext uri="{FF2B5EF4-FFF2-40B4-BE49-F238E27FC236}">
                <a16:creationId xmlns:a16="http://schemas.microsoft.com/office/drawing/2014/main" id="{D910298A-612D-49AD-A5C6-A90A5CAE2773}"/>
              </a:ext>
            </a:extLst>
          </p:cNvPr>
          <p:cNvSpPr>
            <a:spLocks noChangeShapeType="1"/>
          </p:cNvSpPr>
          <p:nvPr/>
        </p:nvSpPr>
        <p:spPr bwMode="auto">
          <a:xfrm rot="20220000">
            <a:off x="1222375" y="3357563"/>
            <a:ext cx="6280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64" name="Line 48">
            <a:extLst>
              <a:ext uri="{FF2B5EF4-FFF2-40B4-BE49-F238E27FC236}">
                <a16:creationId xmlns:a16="http://schemas.microsoft.com/office/drawing/2014/main" id="{A5B21A1B-9F43-4743-8E23-EA53A70B580E}"/>
              </a:ext>
            </a:extLst>
          </p:cNvPr>
          <p:cNvSpPr>
            <a:spLocks noChangeShapeType="1"/>
          </p:cNvSpPr>
          <p:nvPr/>
        </p:nvSpPr>
        <p:spPr bwMode="auto">
          <a:xfrm rot="20220000">
            <a:off x="1295400" y="3668713"/>
            <a:ext cx="467995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65" name="Text Box 49">
            <a:extLst>
              <a:ext uri="{FF2B5EF4-FFF2-40B4-BE49-F238E27FC236}">
                <a16:creationId xmlns:a16="http://schemas.microsoft.com/office/drawing/2014/main" id="{AE979EFF-AFBA-4BFA-A86C-17CC63A82C91}"/>
              </a:ext>
            </a:extLst>
          </p:cNvPr>
          <p:cNvSpPr txBox="1">
            <a:spLocks noChangeArrowheads="1"/>
          </p:cNvSpPr>
          <p:nvPr/>
        </p:nvSpPr>
        <p:spPr bwMode="auto">
          <a:xfrm rot="-1393181">
            <a:off x="3957638" y="3344863"/>
            <a:ext cx="674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130</a:t>
            </a:r>
          </a:p>
        </p:txBody>
      </p:sp>
      <p:sp>
        <p:nvSpPr>
          <p:cNvPr id="60466" name="Text Box 50">
            <a:extLst>
              <a:ext uri="{FF2B5EF4-FFF2-40B4-BE49-F238E27FC236}">
                <a16:creationId xmlns:a16="http://schemas.microsoft.com/office/drawing/2014/main" id="{69D9A346-66AF-4C21-A0F3-626F911CEE8E}"/>
              </a:ext>
            </a:extLst>
          </p:cNvPr>
          <p:cNvSpPr txBox="1">
            <a:spLocks noChangeArrowheads="1"/>
          </p:cNvSpPr>
          <p:nvPr/>
        </p:nvSpPr>
        <p:spPr bwMode="auto">
          <a:xfrm>
            <a:off x="5699125" y="2682875"/>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r>
              <a:rPr lang="en-US" altLang="en-US" sz="1400" baseline="-25000"/>
              <a:t>1</a:t>
            </a:r>
            <a:r>
              <a:rPr lang="en-US" altLang="en-US" sz="1400"/>
              <a:t>’</a:t>
            </a:r>
          </a:p>
        </p:txBody>
      </p:sp>
      <p:sp>
        <p:nvSpPr>
          <p:cNvPr id="60467" name="Oval 51">
            <a:extLst>
              <a:ext uri="{FF2B5EF4-FFF2-40B4-BE49-F238E27FC236}">
                <a16:creationId xmlns:a16="http://schemas.microsoft.com/office/drawing/2014/main" id="{3C38905D-0B33-4391-AD85-94B212DF9A2D}"/>
              </a:ext>
            </a:extLst>
          </p:cNvPr>
          <p:cNvSpPr>
            <a:spLocks noChangeArrowheads="1"/>
          </p:cNvSpPr>
          <p:nvPr/>
        </p:nvSpPr>
        <p:spPr bwMode="auto">
          <a:xfrm>
            <a:off x="5765800" y="2732088"/>
            <a:ext cx="46038"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68" name="Line 52">
            <a:extLst>
              <a:ext uri="{FF2B5EF4-FFF2-40B4-BE49-F238E27FC236}">
                <a16:creationId xmlns:a16="http://schemas.microsoft.com/office/drawing/2014/main" id="{8D68BA25-DFD8-4E20-ADF5-188CD2868CC4}"/>
              </a:ext>
            </a:extLst>
          </p:cNvPr>
          <p:cNvSpPr>
            <a:spLocks noChangeShapeType="1"/>
          </p:cNvSpPr>
          <p:nvPr/>
        </p:nvSpPr>
        <p:spPr bwMode="auto">
          <a:xfrm>
            <a:off x="4603750" y="2755900"/>
            <a:ext cx="13716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69" name="Oval 53">
            <a:extLst>
              <a:ext uri="{FF2B5EF4-FFF2-40B4-BE49-F238E27FC236}">
                <a16:creationId xmlns:a16="http://schemas.microsoft.com/office/drawing/2014/main" id="{0116CB9D-F13F-4BFB-8D94-542339FED347}"/>
              </a:ext>
            </a:extLst>
          </p:cNvPr>
          <p:cNvSpPr>
            <a:spLocks noChangeArrowheads="1"/>
          </p:cNvSpPr>
          <p:nvPr/>
        </p:nvSpPr>
        <p:spPr bwMode="auto">
          <a:xfrm>
            <a:off x="5554663" y="2735263"/>
            <a:ext cx="46037"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70" name="Text Box 54">
            <a:extLst>
              <a:ext uri="{FF2B5EF4-FFF2-40B4-BE49-F238E27FC236}">
                <a16:creationId xmlns:a16="http://schemas.microsoft.com/office/drawing/2014/main" id="{6E28268B-389D-4643-8AB6-2BB678F11E22}"/>
              </a:ext>
            </a:extLst>
          </p:cNvPr>
          <p:cNvSpPr txBox="1">
            <a:spLocks noChangeArrowheads="1"/>
          </p:cNvSpPr>
          <p:nvPr/>
        </p:nvSpPr>
        <p:spPr bwMode="auto">
          <a:xfrm>
            <a:off x="5324475" y="24765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p>
        </p:txBody>
      </p:sp>
      <p:sp>
        <p:nvSpPr>
          <p:cNvPr id="60471" name="Line 55">
            <a:extLst>
              <a:ext uri="{FF2B5EF4-FFF2-40B4-BE49-F238E27FC236}">
                <a16:creationId xmlns:a16="http://schemas.microsoft.com/office/drawing/2014/main" id="{EDF2FED7-C2B4-4312-8F01-1B628D762B23}"/>
              </a:ext>
            </a:extLst>
          </p:cNvPr>
          <p:cNvSpPr>
            <a:spLocks noChangeShapeType="1"/>
          </p:cNvSpPr>
          <p:nvPr/>
        </p:nvSpPr>
        <p:spPr bwMode="auto">
          <a:xfrm rot="20160000">
            <a:off x="1268413" y="3671888"/>
            <a:ext cx="44878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2" name="Line 56">
            <a:extLst>
              <a:ext uri="{FF2B5EF4-FFF2-40B4-BE49-F238E27FC236}">
                <a16:creationId xmlns:a16="http://schemas.microsoft.com/office/drawing/2014/main" id="{1CB47AFE-7A3C-422C-8246-943259664407}"/>
              </a:ext>
            </a:extLst>
          </p:cNvPr>
          <p:cNvSpPr>
            <a:spLocks noChangeShapeType="1"/>
          </p:cNvSpPr>
          <p:nvPr/>
        </p:nvSpPr>
        <p:spPr bwMode="auto">
          <a:xfrm>
            <a:off x="5576888" y="2759075"/>
            <a:ext cx="0" cy="1654175"/>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3" name="Oval 57">
            <a:extLst>
              <a:ext uri="{FF2B5EF4-FFF2-40B4-BE49-F238E27FC236}">
                <a16:creationId xmlns:a16="http://schemas.microsoft.com/office/drawing/2014/main" id="{90332C47-A81C-407E-8DFB-8F985AF291F5}"/>
              </a:ext>
            </a:extLst>
          </p:cNvPr>
          <p:cNvSpPr>
            <a:spLocks noChangeArrowheads="1"/>
          </p:cNvSpPr>
          <p:nvPr/>
        </p:nvSpPr>
        <p:spPr bwMode="auto">
          <a:xfrm>
            <a:off x="5554663" y="4376738"/>
            <a:ext cx="46037"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74" name="Text Box 58">
            <a:extLst>
              <a:ext uri="{FF2B5EF4-FFF2-40B4-BE49-F238E27FC236}">
                <a16:creationId xmlns:a16="http://schemas.microsoft.com/office/drawing/2014/main" id="{B1E970EB-177B-4DE6-872C-EDF9B34417AC}"/>
              </a:ext>
            </a:extLst>
          </p:cNvPr>
          <p:cNvSpPr txBox="1">
            <a:spLocks noChangeArrowheads="1"/>
          </p:cNvSpPr>
          <p:nvPr/>
        </p:nvSpPr>
        <p:spPr bwMode="auto">
          <a:xfrm>
            <a:off x="5324475" y="412115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p>
        </p:txBody>
      </p:sp>
      <p:sp>
        <p:nvSpPr>
          <p:cNvPr id="60475" name="Line 59">
            <a:extLst>
              <a:ext uri="{FF2B5EF4-FFF2-40B4-BE49-F238E27FC236}">
                <a16:creationId xmlns:a16="http://schemas.microsoft.com/office/drawing/2014/main" id="{3342FCE1-7C3E-49AB-81BB-D855FCD600A6}"/>
              </a:ext>
            </a:extLst>
          </p:cNvPr>
          <p:cNvSpPr>
            <a:spLocks noChangeShapeType="1"/>
          </p:cNvSpPr>
          <p:nvPr/>
        </p:nvSpPr>
        <p:spPr bwMode="auto">
          <a:xfrm rot="20400000">
            <a:off x="1346200" y="5153025"/>
            <a:ext cx="43608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6" name="Arc 60">
            <a:extLst>
              <a:ext uri="{FF2B5EF4-FFF2-40B4-BE49-F238E27FC236}">
                <a16:creationId xmlns:a16="http://schemas.microsoft.com/office/drawing/2014/main" id="{6131B02B-5B9B-48CC-B614-1388B1E8CA4F}"/>
              </a:ext>
            </a:extLst>
          </p:cNvPr>
          <p:cNvSpPr>
            <a:spLocks/>
          </p:cNvSpPr>
          <p:nvPr/>
        </p:nvSpPr>
        <p:spPr bwMode="auto">
          <a:xfrm>
            <a:off x="3141663" y="3738563"/>
            <a:ext cx="365125" cy="184150"/>
          </a:xfrm>
          <a:custGeom>
            <a:avLst/>
            <a:gdLst>
              <a:gd name="G0" fmla="+- 0 0 0"/>
              <a:gd name="G1" fmla="+- 10919 0 0"/>
              <a:gd name="G2" fmla="+- 21600 0 0"/>
              <a:gd name="T0" fmla="*/ 18637 w 21600"/>
              <a:gd name="T1" fmla="*/ 0 h 10919"/>
              <a:gd name="T2" fmla="*/ 21600 w 21600"/>
              <a:gd name="T3" fmla="*/ 10919 h 10919"/>
              <a:gd name="T4" fmla="*/ 0 w 21600"/>
              <a:gd name="T5" fmla="*/ 10919 h 10919"/>
            </a:gdLst>
            <a:ahLst/>
            <a:cxnLst>
              <a:cxn ang="0">
                <a:pos x="T0" y="T1"/>
              </a:cxn>
              <a:cxn ang="0">
                <a:pos x="T2" y="T3"/>
              </a:cxn>
              <a:cxn ang="0">
                <a:pos x="T4" y="T5"/>
              </a:cxn>
            </a:cxnLst>
            <a:rect l="0" t="0" r="r" b="b"/>
            <a:pathLst>
              <a:path w="21600" h="10919" fill="none" extrusionOk="0">
                <a:moveTo>
                  <a:pt x="18636" y="0"/>
                </a:moveTo>
                <a:cubicBezTo>
                  <a:pt x="20577" y="3311"/>
                  <a:pt x="21600" y="7080"/>
                  <a:pt x="21600" y="10919"/>
                </a:cubicBezTo>
              </a:path>
              <a:path w="21600" h="10919" stroke="0" extrusionOk="0">
                <a:moveTo>
                  <a:pt x="18636" y="0"/>
                </a:moveTo>
                <a:cubicBezTo>
                  <a:pt x="20577" y="3311"/>
                  <a:pt x="21600" y="7080"/>
                  <a:pt x="21600" y="10919"/>
                </a:cubicBezTo>
                <a:lnTo>
                  <a:pt x="0" y="1091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77" name="Text Box 61">
            <a:extLst>
              <a:ext uri="{FF2B5EF4-FFF2-40B4-BE49-F238E27FC236}">
                <a16:creationId xmlns:a16="http://schemas.microsoft.com/office/drawing/2014/main" id="{F6961F09-86E0-4A7B-8BD1-2ADC49AF51D9}"/>
              </a:ext>
            </a:extLst>
          </p:cNvPr>
          <p:cNvSpPr txBox="1">
            <a:spLocks noChangeArrowheads="1"/>
          </p:cNvSpPr>
          <p:nvPr/>
        </p:nvSpPr>
        <p:spPr bwMode="auto">
          <a:xfrm>
            <a:off x="3335338" y="3871913"/>
            <a:ext cx="801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600">
                <a:solidFill>
                  <a:srgbClr val="000099"/>
                </a:solidFill>
                <a:cs typeface="Arial" panose="020B0604020202020204" pitchFamily="34" charset="0"/>
              </a:rPr>
              <a:t>θ</a:t>
            </a:r>
            <a:r>
              <a:rPr lang="en-US" altLang="en-US" sz="1400">
                <a:solidFill>
                  <a:schemeClr val="accent2"/>
                </a:solidFill>
                <a:cs typeface="Arial" panose="020B0604020202020204" pitchFamily="34" charset="0"/>
              </a:rPr>
              <a:t>=23º</a:t>
            </a:r>
          </a:p>
        </p:txBody>
      </p:sp>
      <p:sp>
        <p:nvSpPr>
          <p:cNvPr id="60478" name="Line 62">
            <a:extLst>
              <a:ext uri="{FF2B5EF4-FFF2-40B4-BE49-F238E27FC236}">
                <a16:creationId xmlns:a16="http://schemas.microsoft.com/office/drawing/2014/main" id="{FFE0FCB0-FF63-4CE4-BB4E-7D14D04D8947}"/>
              </a:ext>
            </a:extLst>
          </p:cNvPr>
          <p:cNvSpPr>
            <a:spLocks noChangeShapeType="1"/>
          </p:cNvSpPr>
          <p:nvPr/>
        </p:nvSpPr>
        <p:spPr bwMode="auto">
          <a:xfrm>
            <a:off x="5162550" y="4400550"/>
            <a:ext cx="13716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9" name="Arc 63">
            <a:extLst>
              <a:ext uri="{FF2B5EF4-FFF2-40B4-BE49-F238E27FC236}">
                <a16:creationId xmlns:a16="http://schemas.microsoft.com/office/drawing/2014/main" id="{B378E5F9-709A-46D2-AE23-5561F5D53131}"/>
              </a:ext>
            </a:extLst>
          </p:cNvPr>
          <p:cNvSpPr>
            <a:spLocks/>
          </p:cNvSpPr>
          <p:nvPr/>
        </p:nvSpPr>
        <p:spPr bwMode="auto">
          <a:xfrm>
            <a:off x="1473200" y="4294188"/>
            <a:ext cx="4519613" cy="1603375"/>
          </a:xfrm>
          <a:custGeom>
            <a:avLst/>
            <a:gdLst>
              <a:gd name="G0" fmla="+- 0 0 0"/>
              <a:gd name="G1" fmla="+- 7397 0 0"/>
              <a:gd name="G2" fmla="+- 21600 0 0"/>
              <a:gd name="T0" fmla="*/ 20294 w 20859"/>
              <a:gd name="T1" fmla="*/ 0 h 7397"/>
              <a:gd name="T2" fmla="*/ 20859 w 20859"/>
              <a:gd name="T3" fmla="*/ 1789 h 7397"/>
              <a:gd name="T4" fmla="*/ 0 w 20859"/>
              <a:gd name="T5" fmla="*/ 7397 h 7397"/>
            </a:gdLst>
            <a:ahLst/>
            <a:cxnLst>
              <a:cxn ang="0">
                <a:pos x="T0" y="T1"/>
              </a:cxn>
              <a:cxn ang="0">
                <a:pos x="T2" y="T3"/>
              </a:cxn>
              <a:cxn ang="0">
                <a:pos x="T4" y="T5"/>
              </a:cxn>
            </a:cxnLst>
            <a:rect l="0" t="0" r="r" b="b"/>
            <a:pathLst>
              <a:path w="20859" h="7397" fill="none" extrusionOk="0">
                <a:moveTo>
                  <a:pt x="20293" y="0"/>
                </a:moveTo>
                <a:cubicBezTo>
                  <a:pt x="20508" y="587"/>
                  <a:pt x="20696" y="1184"/>
                  <a:pt x="20859" y="1788"/>
                </a:cubicBezTo>
              </a:path>
              <a:path w="20859" h="7397" stroke="0" extrusionOk="0">
                <a:moveTo>
                  <a:pt x="20293" y="0"/>
                </a:moveTo>
                <a:cubicBezTo>
                  <a:pt x="20508" y="587"/>
                  <a:pt x="20696" y="1184"/>
                  <a:pt x="20859" y="1788"/>
                </a:cubicBezTo>
                <a:lnTo>
                  <a:pt x="0" y="739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80" name="Oval 64">
            <a:extLst>
              <a:ext uri="{FF2B5EF4-FFF2-40B4-BE49-F238E27FC236}">
                <a16:creationId xmlns:a16="http://schemas.microsoft.com/office/drawing/2014/main" id="{3D10DDAA-594A-46F6-85D4-840E0F4B9F05}"/>
              </a:ext>
            </a:extLst>
          </p:cNvPr>
          <p:cNvSpPr>
            <a:spLocks noChangeArrowheads="1"/>
          </p:cNvSpPr>
          <p:nvPr/>
        </p:nvSpPr>
        <p:spPr bwMode="auto">
          <a:xfrm>
            <a:off x="5886450" y="4379913"/>
            <a:ext cx="46038" cy="46037"/>
          </a:xfrm>
          <a:prstGeom prst="ellipse">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81" name="Text Box 65">
            <a:extLst>
              <a:ext uri="{FF2B5EF4-FFF2-40B4-BE49-F238E27FC236}">
                <a16:creationId xmlns:a16="http://schemas.microsoft.com/office/drawing/2014/main" id="{E6CB0B91-1FD9-40C1-A056-9DF4ED99CEC0}"/>
              </a:ext>
            </a:extLst>
          </p:cNvPr>
          <p:cNvSpPr txBox="1">
            <a:spLocks noChangeArrowheads="1"/>
          </p:cNvSpPr>
          <p:nvPr/>
        </p:nvSpPr>
        <p:spPr bwMode="auto">
          <a:xfrm>
            <a:off x="5886450" y="432593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r>
              <a:rPr lang="en-US" altLang="en-US" sz="1400" baseline="-25000"/>
              <a:t>2</a:t>
            </a:r>
            <a:endParaRPr lang="en-US" altLang="en-US" sz="1400"/>
          </a:p>
        </p:txBody>
      </p:sp>
      <p:sp>
        <p:nvSpPr>
          <p:cNvPr id="60482" name="Line 66">
            <a:extLst>
              <a:ext uri="{FF2B5EF4-FFF2-40B4-BE49-F238E27FC236}">
                <a16:creationId xmlns:a16="http://schemas.microsoft.com/office/drawing/2014/main" id="{8F748B82-1E00-4736-9BCE-B6E1D1CA011F}"/>
              </a:ext>
            </a:extLst>
          </p:cNvPr>
          <p:cNvSpPr>
            <a:spLocks noChangeShapeType="1"/>
          </p:cNvSpPr>
          <p:nvPr/>
        </p:nvSpPr>
        <p:spPr bwMode="auto">
          <a:xfrm rot="20460000">
            <a:off x="1354138" y="5137150"/>
            <a:ext cx="4662487" cy="34925"/>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83" name="Arc 67">
            <a:extLst>
              <a:ext uri="{FF2B5EF4-FFF2-40B4-BE49-F238E27FC236}">
                <a16:creationId xmlns:a16="http://schemas.microsoft.com/office/drawing/2014/main" id="{521DD675-50B3-415E-B5AE-65C8166A620B}"/>
              </a:ext>
            </a:extLst>
          </p:cNvPr>
          <p:cNvSpPr>
            <a:spLocks/>
          </p:cNvSpPr>
          <p:nvPr/>
        </p:nvSpPr>
        <p:spPr bwMode="auto">
          <a:xfrm>
            <a:off x="3324225" y="5173663"/>
            <a:ext cx="365125" cy="184150"/>
          </a:xfrm>
          <a:custGeom>
            <a:avLst/>
            <a:gdLst>
              <a:gd name="G0" fmla="+- 0 0 0"/>
              <a:gd name="G1" fmla="+- 10919 0 0"/>
              <a:gd name="G2" fmla="+- 21600 0 0"/>
              <a:gd name="T0" fmla="*/ 18637 w 21600"/>
              <a:gd name="T1" fmla="*/ 0 h 10919"/>
              <a:gd name="T2" fmla="*/ 21600 w 21600"/>
              <a:gd name="T3" fmla="*/ 10919 h 10919"/>
              <a:gd name="T4" fmla="*/ 0 w 21600"/>
              <a:gd name="T5" fmla="*/ 10919 h 10919"/>
            </a:gdLst>
            <a:ahLst/>
            <a:cxnLst>
              <a:cxn ang="0">
                <a:pos x="T0" y="T1"/>
              </a:cxn>
              <a:cxn ang="0">
                <a:pos x="T2" y="T3"/>
              </a:cxn>
              <a:cxn ang="0">
                <a:pos x="T4" y="T5"/>
              </a:cxn>
            </a:cxnLst>
            <a:rect l="0" t="0" r="r" b="b"/>
            <a:pathLst>
              <a:path w="21600" h="10919" fill="none" extrusionOk="0">
                <a:moveTo>
                  <a:pt x="18636" y="0"/>
                </a:moveTo>
                <a:cubicBezTo>
                  <a:pt x="20577" y="3311"/>
                  <a:pt x="21600" y="7080"/>
                  <a:pt x="21600" y="10919"/>
                </a:cubicBezTo>
              </a:path>
              <a:path w="21600" h="10919" stroke="0" extrusionOk="0">
                <a:moveTo>
                  <a:pt x="18636" y="0"/>
                </a:moveTo>
                <a:cubicBezTo>
                  <a:pt x="20577" y="3311"/>
                  <a:pt x="21600" y="7080"/>
                  <a:pt x="21600" y="10919"/>
                </a:cubicBezTo>
                <a:lnTo>
                  <a:pt x="0" y="1091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84" name="Text Box 68">
            <a:extLst>
              <a:ext uri="{FF2B5EF4-FFF2-40B4-BE49-F238E27FC236}">
                <a16:creationId xmlns:a16="http://schemas.microsoft.com/office/drawing/2014/main" id="{73AB7CA9-7A5C-4F28-8216-AA363BEAB5F2}"/>
              </a:ext>
            </a:extLst>
          </p:cNvPr>
          <p:cNvSpPr txBox="1">
            <a:spLocks noChangeArrowheads="1"/>
          </p:cNvSpPr>
          <p:nvPr/>
        </p:nvSpPr>
        <p:spPr bwMode="auto">
          <a:xfrm>
            <a:off x="3556000" y="5305425"/>
            <a:ext cx="801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cs typeface="Arial" panose="020B0604020202020204" pitchFamily="34" charset="0"/>
              </a:rPr>
              <a:t>ø</a:t>
            </a:r>
            <a:r>
              <a:rPr lang="en-US" altLang="en-US" sz="1400">
                <a:solidFill>
                  <a:schemeClr val="accent2"/>
                </a:solidFill>
                <a:cs typeface="Arial" panose="020B0604020202020204" pitchFamily="34" charset="0"/>
              </a:rPr>
              <a:t>=19º</a:t>
            </a:r>
          </a:p>
        </p:txBody>
      </p:sp>
      <p:sp>
        <p:nvSpPr>
          <p:cNvPr id="60485" name="Text Box 69">
            <a:extLst>
              <a:ext uri="{FF2B5EF4-FFF2-40B4-BE49-F238E27FC236}">
                <a16:creationId xmlns:a16="http://schemas.microsoft.com/office/drawing/2014/main" id="{30B1A845-426E-44E1-A626-8EBAE12FF655}"/>
              </a:ext>
            </a:extLst>
          </p:cNvPr>
          <p:cNvSpPr txBox="1">
            <a:spLocks noChangeArrowheads="1"/>
          </p:cNvSpPr>
          <p:nvPr/>
        </p:nvSpPr>
        <p:spPr bwMode="auto">
          <a:xfrm rot="20400000">
            <a:off x="3897313" y="4894263"/>
            <a:ext cx="674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130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wipe(up)">
                                      <p:cBhvr>
                                        <p:cTn id="7" dur="500"/>
                                        <p:tgtEl>
                                          <p:spTgt spid="60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wipe(up)">
                                      <p:cBhvr>
                                        <p:cTn id="12" dur="500"/>
                                        <p:tgtEl>
                                          <p:spTgt spid="60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21"/>
                                        </p:tgtEl>
                                        <p:attrNameLst>
                                          <p:attrName>style.visibility</p:attrName>
                                        </p:attrNameLst>
                                      </p:cBhvr>
                                      <p:to>
                                        <p:strVal val="visible"/>
                                      </p:to>
                                    </p:set>
                                    <p:animEffect transition="in" filter="wipe(left)">
                                      <p:cBhvr>
                                        <p:cTn id="17" dur="500"/>
                                        <p:tgtEl>
                                          <p:spTgt spid="604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0422"/>
                                        </p:tgtEl>
                                        <p:attrNameLst>
                                          <p:attrName>style.visibility</p:attrName>
                                        </p:attrNameLst>
                                      </p:cBhvr>
                                      <p:to>
                                        <p:strVal val="visible"/>
                                      </p:to>
                                    </p:set>
                                    <p:animEffect transition="in" filter="wipe(down)">
                                      <p:cBhvr>
                                        <p:cTn id="22" dur="500"/>
                                        <p:tgtEl>
                                          <p:spTgt spid="604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0423"/>
                                        </p:tgtEl>
                                        <p:attrNameLst>
                                          <p:attrName>style.visibility</p:attrName>
                                        </p:attrNameLst>
                                      </p:cBhvr>
                                      <p:to>
                                        <p:strVal val="visible"/>
                                      </p:to>
                                    </p:set>
                                    <p:animEffect transition="in" filter="wipe(down)">
                                      <p:cBhvr>
                                        <p:cTn id="25" dur="500"/>
                                        <p:tgtEl>
                                          <p:spTgt spid="6042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60424"/>
                                        </p:tgtEl>
                                        <p:attrNameLst>
                                          <p:attrName>style.visibility</p:attrName>
                                        </p:attrNameLst>
                                      </p:cBhvr>
                                      <p:to>
                                        <p:strVal val="visible"/>
                                      </p:to>
                                    </p:set>
                                    <p:animEffect transition="in" filter="wipe(down)">
                                      <p:cBhvr>
                                        <p:cTn id="30" dur="500"/>
                                        <p:tgtEl>
                                          <p:spTgt spid="604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0426"/>
                                        </p:tgtEl>
                                        <p:attrNameLst>
                                          <p:attrName>style.visibility</p:attrName>
                                        </p:attrNameLst>
                                      </p:cBhvr>
                                      <p:to>
                                        <p:strVal val="visible"/>
                                      </p:to>
                                    </p:set>
                                    <p:animEffect transition="in" filter="wipe(left)">
                                      <p:cBhvr>
                                        <p:cTn id="35" dur="500"/>
                                        <p:tgtEl>
                                          <p:spTgt spid="604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60427"/>
                                        </p:tgtEl>
                                        <p:attrNameLst>
                                          <p:attrName>style.visibility</p:attrName>
                                        </p:attrNameLst>
                                      </p:cBhvr>
                                      <p:to>
                                        <p:strVal val="visible"/>
                                      </p:to>
                                    </p:set>
                                    <p:animEffect transition="in" filter="wipe(down)">
                                      <p:cBhvr>
                                        <p:cTn id="38" dur="500"/>
                                        <p:tgtEl>
                                          <p:spTgt spid="6042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60425"/>
                                        </p:tgtEl>
                                        <p:attrNameLst>
                                          <p:attrName>style.visibility</p:attrName>
                                        </p:attrNameLst>
                                      </p:cBhvr>
                                      <p:to>
                                        <p:strVal val="visible"/>
                                      </p:to>
                                    </p:set>
                                    <p:animEffect transition="in" filter="wipe(up)">
                                      <p:cBhvr>
                                        <p:cTn id="43" dur="500"/>
                                        <p:tgtEl>
                                          <p:spTgt spid="604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60428"/>
                                        </p:tgtEl>
                                        <p:attrNameLst>
                                          <p:attrName>style.visibility</p:attrName>
                                        </p:attrNameLst>
                                      </p:cBhvr>
                                      <p:to>
                                        <p:strVal val="visible"/>
                                      </p:to>
                                    </p:set>
                                    <p:animEffect transition="in" filter="wipe(down)">
                                      <p:cBhvr>
                                        <p:cTn id="48" dur="500"/>
                                        <p:tgtEl>
                                          <p:spTgt spid="604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60432"/>
                                        </p:tgtEl>
                                        <p:attrNameLst>
                                          <p:attrName>style.visibility</p:attrName>
                                        </p:attrNameLst>
                                      </p:cBhvr>
                                      <p:to>
                                        <p:strVal val="visible"/>
                                      </p:to>
                                    </p:set>
                                    <p:animEffect transition="in" filter="wipe(down)">
                                      <p:cBhvr>
                                        <p:cTn id="53" dur="500"/>
                                        <p:tgtEl>
                                          <p:spTgt spid="6043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60433"/>
                                        </p:tgtEl>
                                        <p:attrNameLst>
                                          <p:attrName>style.visibility</p:attrName>
                                        </p:attrNameLst>
                                      </p:cBhvr>
                                      <p:to>
                                        <p:strVal val="visible"/>
                                      </p:to>
                                    </p:set>
                                    <p:animEffect transition="in" filter="wipe(down)">
                                      <p:cBhvr>
                                        <p:cTn id="58" dur="500"/>
                                        <p:tgtEl>
                                          <p:spTgt spid="6043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0435"/>
                                        </p:tgtEl>
                                        <p:attrNameLst>
                                          <p:attrName>style.visibility</p:attrName>
                                        </p:attrNameLst>
                                      </p:cBhvr>
                                      <p:to>
                                        <p:strVal val="visible"/>
                                      </p:to>
                                    </p:set>
                                    <p:animEffect transition="in" filter="wipe(down)">
                                      <p:cBhvr>
                                        <p:cTn id="63" dur="500"/>
                                        <p:tgtEl>
                                          <p:spTgt spid="6043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60434"/>
                                        </p:tgtEl>
                                        <p:attrNameLst>
                                          <p:attrName>style.visibility</p:attrName>
                                        </p:attrNameLst>
                                      </p:cBhvr>
                                      <p:to>
                                        <p:strVal val="visible"/>
                                      </p:to>
                                    </p:set>
                                    <p:animEffect transition="in" filter="wipe(left)">
                                      <p:cBhvr>
                                        <p:cTn id="68" dur="500"/>
                                        <p:tgtEl>
                                          <p:spTgt spid="6043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60436"/>
                                        </p:tgtEl>
                                        <p:attrNameLst>
                                          <p:attrName>style.visibility</p:attrName>
                                        </p:attrNameLst>
                                      </p:cBhvr>
                                      <p:to>
                                        <p:strVal val="visible"/>
                                      </p:to>
                                    </p:set>
                                    <p:animEffect transition="in" filter="wipe(down)">
                                      <p:cBhvr>
                                        <p:cTn id="73" dur="500"/>
                                        <p:tgtEl>
                                          <p:spTgt spid="6043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0437"/>
                                        </p:tgtEl>
                                        <p:attrNameLst>
                                          <p:attrName>style.visibility</p:attrName>
                                        </p:attrNameLst>
                                      </p:cBhvr>
                                      <p:to>
                                        <p:strVal val="visible"/>
                                      </p:to>
                                    </p:set>
                                    <p:animEffect transition="in" filter="wipe(down)">
                                      <p:cBhvr>
                                        <p:cTn id="78" dur="500"/>
                                        <p:tgtEl>
                                          <p:spTgt spid="6043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60438"/>
                                        </p:tgtEl>
                                        <p:attrNameLst>
                                          <p:attrName>style.visibility</p:attrName>
                                        </p:attrNameLst>
                                      </p:cBhvr>
                                      <p:to>
                                        <p:strVal val="visible"/>
                                      </p:to>
                                    </p:set>
                                    <p:animEffect transition="in" filter="wipe(down)">
                                      <p:cBhvr>
                                        <p:cTn id="83" dur="500"/>
                                        <p:tgtEl>
                                          <p:spTgt spid="6043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60439"/>
                                        </p:tgtEl>
                                        <p:attrNameLst>
                                          <p:attrName>style.visibility</p:attrName>
                                        </p:attrNameLst>
                                      </p:cBhvr>
                                      <p:to>
                                        <p:strVal val="visible"/>
                                      </p:to>
                                    </p:set>
                                    <p:animEffect transition="in" filter="wipe(down)">
                                      <p:cBhvr>
                                        <p:cTn id="88" dur="500"/>
                                        <p:tgtEl>
                                          <p:spTgt spid="6043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60440"/>
                                        </p:tgtEl>
                                        <p:attrNameLst>
                                          <p:attrName>style.visibility</p:attrName>
                                        </p:attrNameLst>
                                      </p:cBhvr>
                                      <p:to>
                                        <p:strVal val="visible"/>
                                      </p:to>
                                    </p:set>
                                    <p:animEffect transition="in" filter="wipe(down)">
                                      <p:cBhvr>
                                        <p:cTn id="93" dur="500"/>
                                        <p:tgtEl>
                                          <p:spTgt spid="60440"/>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60442"/>
                                        </p:tgtEl>
                                        <p:attrNameLst>
                                          <p:attrName>style.visibility</p:attrName>
                                        </p:attrNameLst>
                                      </p:cBhvr>
                                      <p:to>
                                        <p:strVal val="visible"/>
                                      </p:to>
                                    </p:set>
                                    <p:animEffect transition="in" filter="wipe(down)">
                                      <p:cBhvr>
                                        <p:cTn id="96" dur="500"/>
                                        <p:tgtEl>
                                          <p:spTgt spid="6044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2" fill="hold" nodeType="clickEffect">
                                  <p:stCondLst>
                                    <p:cond delay="0"/>
                                  </p:stCondLst>
                                  <p:childTnLst>
                                    <p:set>
                                      <p:cBhvr>
                                        <p:cTn id="100" dur="1" fill="hold">
                                          <p:stCondLst>
                                            <p:cond delay="0"/>
                                          </p:stCondLst>
                                        </p:cTn>
                                        <p:tgtEl>
                                          <p:spTgt spid="60441"/>
                                        </p:tgtEl>
                                        <p:attrNameLst>
                                          <p:attrName>style.visibility</p:attrName>
                                        </p:attrNameLst>
                                      </p:cBhvr>
                                      <p:to>
                                        <p:strVal val="visible"/>
                                      </p:to>
                                    </p:set>
                                    <p:animEffect transition="in" filter="wipe(right)">
                                      <p:cBhvr>
                                        <p:cTn id="101" dur="500"/>
                                        <p:tgtEl>
                                          <p:spTgt spid="6044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nodeType="clickEffect">
                                  <p:stCondLst>
                                    <p:cond delay="0"/>
                                  </p:stCondLst>
                                  <p:childTnLst>
                                    <p:set>
                                      <p:cBhvr>
                                        <p:cTn id="105" dur="1" fill="hold">
                                          <p:stCondLst>
                                            <p:cond delay="0"/>
                                          </p:stCondLst>
                                        </p:cTn>
                                        <p:tgtEl>
                                          <p:spTgt spid="60443"/>
                                        </p:tgtEl>
                                        <p:attrNameLst>
                                          <p:attrName>style.visibility</p:attrName>
                                        </p:attrNameLst>
                                      </p:cBhvr>
                                      <p:to>
                                        <p:strVal val="visible"/>
                                      </p:to>
                                    </p:set>
                                    <p:animEffect transition="in" filter="wipe(down)">
                                      <p:cBhvr>
                                        <p:cTn id="106" dur="500"/>
                                        <p:tgtEl>
                                          <p:spTgt spid="6044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60444"/>
                                        </p:tgtEl>
                                        <p:attrNameLst>
                                          <p:attrName>style.visibility</p:attrName>
                                        </p:attrNameLst>
                                      </p:cBhvr>
                                      <p:to>
                                        <p:strVal val="visible"/>
                                      </p:to>
                                    </p:set>
                                    <p:animEffect transition="in" filter="wipe(down)">
                                      <p:cBhvr>
                                        <p:cTn id="111" dur="500"/>
                                        <p:tgtEl>
                                          <p:spTgt spid="6044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nodeType="clickEffect">
                                  <p:stCondLst>
                                    <p:cond delay="0"/>
                                  </p:stCondLst>
                                  <p:childTnLst>
                                    <p:set>
                                      <p:cBhvr>
                                        <p:cTn id="115" dur="1" fill="hold">
                                          <p:stCondLst>
                                            <p:cond delay="0"/>
                                          </p:stCondLst>
                                        </p:cTn>
                                        <p:tgtEl>
                                          <p:spTgt spid="60445"/>
                                        </p:tgtEl>
                                        <p:attrNameLst>
                                          <p:attrName>style.visibility</p:attrName>
                                        </p:attrNameLst>
                                      </p:cBhvr>
                                      <p:to>
                                        <p:strVal val="visible"/>
                                      </p:to>
                                    </p:set>
                                    <p:animEffect transition="in" filter="wipe(down)">
                                      <p:cBhvr>
                                        <p:cTn id="116" dur="500"/>
                                        <p:tgtEl>
                                          <p:spTgt spid="60445"/>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nodeType="clickEffect">
                                  <p:stCondLst>
                                    <p:cond delay="0"/>
                                  </p:stCondLst>
                                  <p:childTnLst>
                                    <p:set>
                                      <p:cBhvr>
                                        <p:cTn id="120" dur="1" fill="hold">
                                          <p:stCondLst>
                                            <p:cond delay="0"/>
                                          </p:stCondLst>
                                        </p:cTn>
                                        <p:tgtEl>
                                          <p:spTgt spid="60446"/>
                                        </p:tgtEl>
                                        <p:attrNameLst>
                                          <p:attrName>style.visibility</p:attrName>
                                        </p:attrNameLst>
                                      </p:cBhvr>
                                      <p:to>
                                        <p:strVal val="visible"/>
                                      </p:to>
                                    </p:set>
                                    <p:animEffect transition="in" filter="wipe(down)">
                                      <p:cBhvr>
                                        <p:cTn id="121" dur="500"/>
                                        <p:tgtEl>
                                          <p:spTgt spid="6044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4" fill="hold" nodeType="clickEffect">
                                  <p:stCondLst>
                                    <p:cond delay="0"/>
                                  </p:stCondLst>
                                  <p:childTnLst>
                                    <p:set>
                                      <p:cBhvr>
                                        <p:cTn id="125" dur="1" fill="hold">
                                          <p:stCondLst>
                                            <p:cond delay="0"/>
                                          </p:stCondLst>
                                        </p:cTn>
                                        <p:tgtEl>
                                          <p:spTgt spid="60447"/>
                                        </p:tgtEl>
                                        <p:attrNameLst>
                                          <p:attrName>style.visibility</p:attrName>
                                        </p:attrNameLst>
                                      </p:cBhvr>
                                      <p:to>
                                        <p:strVal val="visible"/>
                                      </p:to>
                                    </p:set>
                                    <p:animEffect transition="in" filter="wipe(down)">
                                      <p:cBhvr>
                                        <p:cTn id="126" dur="500"/>
                                        <p:tgtEl>
                                          <p:spTgt spid="60447"/>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60449"/>
                                        </p:tgtEl>
                                        <p:attrNameLst>
                                          <p:attrName>style.visibility</p:attrName>
                                        </p:attrNameLst>
                                      </p:cBhvr>
                                      <p:to>
                                        <p:strVal val="visible"/>
                                      </p:to>
                                    </p:set>
                                    <p:animEffect transition="in" filter="wipe(down)">
                                      <p:cBhvr>
                                        <p:cTn id="129" dur="500"/>
                                        <p:tgtEl>
                                          <p:spTgt spid="60449"/>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60448"/>
                                        </p:tgtEl>
                                        <p:attrNameLst>
                                          <p:attrName>style.visibility</p:attrName>
                                        </p:attrNameLst>
                                      </p:cBhvr>
                                      <p:to>
                                        <p:strVal val="visible"/>
                                      </p:to>
                                    </p:set>
                                    <p:animEffect transition="in" filter="wipe(left)">
                                      <p:cBhvr>
                                        <p:cTn id="134" dur="500"/>
                                        <p:tgtEl>
                                          <p:spTgt spid="6044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4" fill="hold" nodeType="clickEffect">
                                  <p:stCondLst>
                                    <p:cond delay="0"/>
                                  </p:stCondLst>
                                  <p:childTnLst>
                                    <p:set>
                                      <p:cBhvr>
                                        <p:cTn id="138" dur="1" fill="hold">
                                          <p:stCondLst>
                                            <p:cond delay="0"/>
                                          </p:stCondLst>
                                        </p:cTn>
                                        <p:tgtEl>
                                          <p:spTgt spid="60450"/>
                                        </p:tgtEl>
                                        <p:attrNameLst>
                                          <p:attrName>style.visibility</p:attrName>
                                        </p:attrNameLst>
                                      </p:cBhvr>
                                      <p:to>
                                        <p:strVal val="visible"/>
                                      </p:to>
                                    </p:set>
                                    <p:animEffect transition="in" filter="wipe(down)">
                                      <p:cBhvr>
                                        <p:cTn id="139" dur="500"/>
                                        <p:tgtEl>
                                          <p:spTgt spid="60450"/>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60451"/>
                                        </p:tgtEl>
                                        <p:attrNameLst>
                                          <p:attrName>style.visibility</p:attrName>
                                        </p:attrNameLst>
                                      </p:cBhvr>
                                      <p:to>
                                        <p:strVal val="visible"/>
                                      </p:to>
                                    </p:set>
                                    <p:animEffect transition="in" filter="wipe(down)">
                                      <p:cBhvr>
                                        <p:cTn id="144" dur="500"/>
                                        <p:tgtEl>
                                          <p:spTgt spid="60451"/>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4" fill="hold" nodeType="clickEffect">
                                  <p:stCondLst>
                                    <p:cond delay="0"/>
                                  </p:stCondLst>
                                  <p:childTnLst>
                                    <p:set>
                                      <p:cBhvr>
                                        <p:cTn id="148" dur="1" fill="hold">
                                          <p:stCondLst>
                                            <p:cond delay="0"/>
                                          </p:stCondLst>
                                        </p:cTn>
                                        <p:tgtEl>
                                          <p:spTgt spid="60452"/>
                                        </p:tgtEl>
                                        <p:attrNameLst>
                                          <p:attrName>style.visibility</p:attrName>
                                        </p:attrNameLst>
                                      </p:cBhvr>
                                      <p:to>
                                        <p:strVal val="visible"/>
                                      </p:to>
                                    </p:set>
                                    <p:animEffect transition="in" filter="wipe(down)">
                                      <p:cBhvr>
                                        <p:cTn id="149" dur="500"/>
                                        <p:tgtEl>
                                          <p:spTgt spid="6045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4" fill="hold" nodeType="clickEffect">
                                  <p:stCondLst>
                                    <p:cond delay="0"/>
                                  </p:stCondLst>
                                  <p:childTnLst>
                                    <p:set>
                                      <p:cBhvr>
                                        <p:cTn id="153" dur="1" fill="hold">
                                          <p:stCondLst>
                                            <p:cond delay="0"/>
                                          </p:stCondLst>
                                        </p:cTn>
                                        <p:tgtEl>
                                          <p:spTgt spid="60453"/>
                                        </p:tgtEl>
                                        <p:attrNameLst>
                                          <p:attrName>style.visibility</p:attrName>
                                        </p:attrNameLst>
                                      </p:cBhvr>
                                      <p:to>
                                        <p:strVal val="visible"/>
                                      </p:to>
                                    </p:set>
                                    <p:animEffect transition="in" filter="wipe(down)">
                                      <p:cBhvr>
                                        <p:cTn id="154" dur="500"/>
                                        <p:tgtEl>
                                          <p:spTgt spid="60453"/>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60454"/>
                                        </p:tgtEl>
                                        <p:attrNameLst>
                                          <p:attrName>style.visibility</p:attrName>
                                        </p:attrNameLst>
                                      </p:cBhvr>
                                      <p:to>
                                        <p:strVal val="visible"/>
                                      </p:to>
                                    </p:set>
                                    <p:animEffect transition="in" filter="wipe(down)">
                                      <p:cBhvr>
                                        <p:cTn id="159" dur="500"/>
                                        <p:tgtEl>
                                          <p:spTgt spid="60454"/>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nodeType="clickEffect">
                                  <p:stCondLst>
                                    <p:cond delay="0"/>
                                  </p:stCondLst>
                                  <p:childTnLst>
                                    <p:set>
                                      <p:cBhvr>
                                        <p:cTn id="163" dur="1" fill="hold">
                                          <p:stCondLst>
                                            <p:cond delay="0"/>
                                          </p:stCondLst>
                                        </p:cTn>
                                        <p:tgtEl>
                                          <p:spTgt spid="60456"/>
                                        </p:tgtEl>
                                        <p:attrNameLst>
                                          <p:attrName>style.visibility</p:attrName>
                                        </p:attrNameLst>
                                      </p:cBhvr>
                                      <p:to>
                                        <p:strVal val="visible"/>
                                      </p:to>
                                    </p:set>
                                    <p:animEffect transition="in" filter="wipe(left)">
                                      <p:cBhvr>
                                        <p:cTn id="164" dur="500"/>
                                        <p:tgtEl>
                                          <p:spTgt spid="6045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1" fill="hold" nodeType="clickEffect">
                                  <p:stCondLst>
                                    <p:cond delay="0"/>
                                  </p:stCondLst>
                                  <p:childTnLst>
                                    <p:set>
                                      <p:cBhvr>
                                        <p:cTn id="168" dur="1" fill="hold">
                                          <p:stCondLst>
                                            <p:cond delay="0"/>
                                          </p:stCondLst>
                                        </p:cTn>
                                        <p:tgtEl>
                                          <p:spTgt spid="60455"/>
                                        </p:tgtEl>
                                        <p:attrNameLst>
                                          <p:attrName>style.visibility</p:attrName>
                                        </p:attrNameLst>
                                      </p:cBhvr>
                                      <p:to>
                                        <p:strVal val="visible"/>
                                      </p:to>
                                    </p:set>
                                    <p:animEffect transition="in" filter="wipe(up)">
                                      <p:cBhvr>
                                        <p:cTn id="169" dur="500"/>
                                        <p:tgtEl>
                                          <p:spTgt spid="60455"/>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60457"/>
                                        </p:tgtEl>
                                        <p:attrNameLst>
                                          <p:attrName>style.visibility</p:attrName>
                                        </p:attrNameLst>
                                      </p:cBhvr>
                                      <p:to>
                                        <p:strVal val="visible"/>
                                      </p:to>
                                    </p:set>
                                    <p:animEffect transition="in" filter="wipe(down)">
                                      <p:cBhvr>
                                        <p:cTn id="174" dur="500"/>
                                        <p:tgtEl>
                                          <p:spTgt spid="60457"/>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4" fill="hold" nodeType="clickEffect">
                                  <p:stCondLst>
                                    <p:cond delay="0"/>
                                  </p:stCondLst>
                                  <p:childTnLst>
                                    <p:set>
                                      <p:cBhvr>
                                        <p:cTn id="178" dur="1" fill="hold">
                                          <p:stCondLst>
                                            <p:cond delay="0"/>
                                          </p:stCondLst>
                                        </p:cTn>
                                        <p:tgtEl>
                                          <p:spTgt spid="60460"/>
                                        </p:tgtEl>
                                        <p:attrNameLst>
                                          <p:attrName>style.visibility</p:attrName>
                                        </p:attrNameLst>
                                      </p:cBhvr>
                                      <p:to>
                                        <p:strVal val="visible"/>
                                      </p:to>
                                    </p:set>
                                    <p:animEffect transition="in" filter="wipe(down)">
                                      <p:cBhvr>
                                        <p:cTn id="179" dur="500"/>
                                        <p:tgtEl>
                                          <p:spTgt spid="60460"/>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4" fill="hold" nodeType="clickEffect">
                                  <p:stCondLst>
                                    <p:cond delay="0"/>
                                  </p:stCondLst>
                                  <p:childTnLst>
                                    <p:set>
                                      <p:cBhvr>
                                        <p:cTn id="183" dur="1" fill="hold">
                                          <p:stCondLst>
                                            <p:cond delay="0"/>
                                          </p:stCondLst>
                                        </p:cTn>
                                        <p:tgtEl>
                                          <p:spTgt spid="60462"/>
                                        </p:tgtEl>
                                        <p:attrNameLst>
                                          <p:attrName>style.visibility</p:attrName>
                                        </p:attrNameLst>
                                      </p:cBhvr>
                                      <p:to>
                                        <p:strVal val="visible"/>
                                      </p:to>
                                    </p:set>
                                    <p:animEffect transition="in" filter="wipe(down)">
                                      <p:cBhvr>
                                        <p:cTn id="184" dur="500"/>
                                        <p:tgtEl>
                                          <p:spTgt spid="60462"/>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4" fill="hold" grpId="0" nodeType="clickEffect">
                                  <p:stCondLst>
                                    <p:cond delay="0"/>
                                  </p:stCondLst>
                                  <p:childTnLst>
                                    <p:set>
                                      <p:cBhvr>
                                        <p:cTn id="188" dur="1" fill="hold">
                                          <p:stCondLst>
                                            <p:cond delay="0"/>
                                          </p:stCondLst>
                                        </p:cTn>
                                        <p:tgtEl>
                                          <p:spTgt spid="60461"/>
                                        </p:tgtEl>
                                        <p:attrNameLst>
                                          <p:attrName>style.visibility</p:attrName>
                                        </p:attrNameLst>
                                      </p:cBhvr>
                                      <p:to>
                                        <p:strVal val="visible"/>
                                      </p:to>
                                    </p:set>
                                    <p:animEffect transition="in" filter="wipe(down)">
                                      <p:cBhvr>
                                        <p:cTn id="189" dur="500"/>
                                        <p:tgtEl>
                                          <p:spTgt spid="60461"/>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2" presetClass="entr" presetSubtype="4" fill="hold" nodeType="clickEffect">
                                  <p:stCondLst>
                                    <p:cond delay="0"/>
                                  </p:stCondLst>
                                  <p:childTnLst>
                                    <p:set>
                                      <p:cBhvr>
                                        <p:cTn id="193" dur="1" fill="hold">
                                          <p:stCondLst>
                                            <p:cond delay="0"/>
                                          </p:stCondLst>
                                        </p:cTn>
                                        <p:tgtEl>
                                          <p:spTgt spid="60463"/>
                                        </p:tgtEl>
                                        <p:attrNameLst>
                                          <p:attrName>style.visibility</p:attrName>
                                        </p:attrNameLst>
                                      </p:cBhvr>
                                      <p:to>
                                        <p:strVal val="visible"/>
                                      </p:to>
                                    </p:set>
                                    <p:animEffect transition="in" filter="wipe(down)">
                                      <p:cBhvr>
                                        <p:cTn id="194" dur="500"/>
                                        <p:tgtEl>
                                          <p:spTgt spid="60463"/>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2" presetClass="entr" presetSubtype="4" fill="hold" nodeType="clickEffect">
                                  <p:stCondLst>
                                    <p:cond delay="0"/>
                                  </p:stCondLst>
                                  <p:childTnLst>
                                    <p:set>
                                      <p:cBhvr>
                                        <p:cTn id="198" dur="1" fill="hold">
                                          <p:stCondLst>
                                            <p:cond delay="0"/>
                                          </p:stCondLst>
                                        </p:cTn>
                                        <p:tgtEl>
                                          <p:spTgt spid="60464"/>
                                        </p:tgtEl>
                                        <p:attrNameLst>
                                          <p:attrName>style.visibility</p:attrName>
                                        </p:attrNameLst>
                                      </p:cBhvr>
                                      <p:to>
                                        <p:strVal val="visible"/>
                                      </p:to>
                                    </p:set>
                                    <p:animEffect transition="in" filter="wipe(down)">
                                      <p:cBhvr>
                                        <p:cTn id="199" dur="500"/>
                                        <p:tgtEl>
                                          <p:spTgt spid="60464"/>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60465"/>
                                        </p:tgtEl>
                                        <p:attrNameLst>
                                          <p:attrName>style.visibility</p:attrName>
                                        </p:attrNameLst>
                                      </p:cBhvr>
                                      <p:to>
                                        <p:strVal val="visible"/>
                                      </p:to>
                                    </p:set>
                                    <p:animEffect transition="in" filter="wipe(down)">
                                      <p:cBhvr>
                                        <p:cTn id="202" dur="500"/>
                                        <p:tgtEl>
                                          <p:spTgt spid="60465"/>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2" presetClass="entr" presetSubtype="4" fill="hold" nodeType="clickEffect">
                                  <p:stCondLst>
                                    <p:cond delay="0"/>
                                  </p:stCondLst>
                                  <p:childTnLst>
                                    <p:set>
                                      <p:cBhvr>
                                        <p:cTn id="206" dur="1" fill="hold">
                                          <p:stCondLst>
                                            <p:cond delay="0"/>
                                          </p:stCondLst>
                                        </p:cTn>
                                        <p:tgtEl>
                                          <p:spTgt spid="60467"/>
                                        </p:tgtEl>
                                        <p:attrNameLst>
                                          <p:attrName>style.visibility</p:attrName>
                                        </p:attrNameLst>
                                      </p:cBhvr>
                                      <p:to>
                                        <p:strVal val="visible"/>
                                      </p:to>
                                    </p:set>
                                    <p:animEffect transition="in" filter="wipe(down)">
                                      <p:cBhvr>
                                        <p:cTn id="207" dur="500"/>
                                        <p:tgtEl>
                                          <p:spTgt spid="60467"/>
                                        </p:tgtEl>
                                      </p:cBhvr>
                                    </p:animEffect>
                                  </p:childTnLst>
                                </p:cTn>
                              </p:par>
                              <p:par>
                                <p:cTn id="208" presetID="22" presetClass="entr" presetSubtype="4" fill="hold" grpId="0" nodeType="withEffect">
                                  <p:stCondLst>
                                    <p:cond delay="0"/>
                                  </p:stCondLst>
                                  <p:childTnLst>
                                    <p:set>
                                      <p:cBhvr>
                                        <p:cTn id="209" dur="1" fill="hold">
                                          <p:stCondLst>
                                            <p:cond delay="0"/>
                                          </p:stCondLst>
                                        </p:cTn>
                                        <p:tgtEl>
                                          <p:spTgt spid="60466"/>
                                        </p:tgtEl>
                                        <p:attrNameLst>
                                          <p:attrName>style.visibility</p:attrName>
                                        </p:attrNameLst>
                                      </p:cBhvr>
                                      <p:to>
                                        <p:strVal val="visible"/>
                                      </p:to>
                                    </p:set>
                                    <p:animEffect transition="in" filter="wipe(down)">
                                      <p:cBhvr>
                                        <p:cTn id="210" dur="500"/>
                                        <p:tgtEl>
                                          <p:spTgt spid="60466"/>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4" fill="hold" nodeType="clickEffect">
                                  <p:stCondLst>
                                    <p:cond delay="0"/>
                                  </p:stCondLst>
                                  <p:childTnLst>
                                    <p:set>
                                      <p:cBhvr>
                                        <p:cTn id="214" dur="1" fill="hold">
                                          <p:stCondLst>
                                            <p:cond delay="0"/>
                                          </p:stCondLst>
                                        </p:cTn>
                                        <p:tgtEl>
                                          <p:spTgt spid="60476"/>
                                        </p:tgtEl>
                                        <p:attrNameLst>
                                          <p:attrName>style.visibility</p:attrName>
                                        </p:attrNameLst>
                                      </p:cBhvr>
                                      <p:to>
                                        <p:strVal val="visible"/>
                                      </p:to>
                                    </p:set>
                                    <p:animEffect transition="in" filter="wipe(down)">
                                      <p:cBhvr>
                                        <p:cTn id="215" dur="500"/>
                                        <p:tgtEl>
                                          <p:spTgt spid="60476"/>
                                        </p:tgtEl>
                                      </p:cBhvr>
                                    </p:animEffect>
                                  </p:childTnLst>
                                </p:cTn>
                              </p:par>
                              <p:par>
                                <p:cTn id="216" presetID="31" presetClass="entr" presetSubtype="0" fill="hold" grpId="0" nodeType="withEffect">
                                  <p:stCondLst>
                                    <p:cond delay="0"/>
                                  </p:stCondLst>
                                  <p:iterate type="lt">
                                    <p:tmPct val="5000"/>
                                  </p:iterate>
                                  <p:childTnLst>
                                    <p:set>
                                      <p:cBhvr>
                                        <p:cTn id="217" dur="1" fill="hold">
                                          <p:stCondLst>
                                            <p:cond delay="0"/>
                                          </p:stCondLst>
                                        </p:cTn>
                                        <p:tgtEl>
                                          <p:spTgt spid="60477"/>
                                        </p:tgtEl>
                                        <p:attrNameLst>
                                          <p:attrName>style.visibility</p:attrName>
                                        </p:attrNameLst>
                                      </p:cBhvr>
                                      <p:to>
                                        <p:strVal val="visible"/>
                                      </p:to>
                                    </p:set>
                                    <p:anim calcmode="lin" valueType="num">
                                      <p:cBhvr>
                                        <p:cTn id="218" dur="1000" fill="hold"/>
                                        <p:tgtEl>
                                          <p:spTgt spid="60477"/>
                                        </p:tgtEl>
                                        <p:attrNameLst>
                                          <p:attrName>ppt_w</p:attrName>
                                        </p:attrNameLst>
                                      </p:cBhvr>
                                      <p:tavLst>
                                        <p:tav tm="0">
                                          <p:val>
                                            <p:fltVal val="0"/>
                                          </p:val>
                                        </p:tav>
                                        <p:tav tm="100000">
                                          <p:val>
                                            <p:strVal val="#ppt_w"/>
                                          </p:val>
                                        </p:tav>
                                      </p:tavLst>
                                    </p:anim>
                                    <p:anim calcmode="lin" valueType="num">
                                      <p:cBhvr>
                                        <p:cTn id="219" dur="1000" fill="hold"/>
                                        <p:tgtEl>
                                          <p:spTgt spid="60477"/>
                                        </p:tgtEl>
                                        <p:attrNameLst>
                                          <p:attrName>ppt_h</p:attrName>
                                        </p:attrNameLst>
                                      </p:cBhvr>
                                      <p:tavLst>
                                        <p:tav tm="0">
                                          <p:val>
                                            <p:fltVal val="0"/>
                                          </p:val>
                                        </p:tav>
                                        <p:tav tm="100000">
                                          <p:val>
                                            <p:strVal val="#ppt_h"/>
                                          </p:val>
                                        </p:tav>
                                      </p:tavLst>
                                    </p:anim>
                                    <p:anim calcmode="lin" valueType="num">
                                      <p:cBhvr>
                                        <p:cTn id="220" dur="1000" fill="hold"/>
                                        <p:tgtEl>
                                          <p:spTgt spid="60477"/>
                                        </p:tgtEl>
                                        <p:attrNameLst>
                                          <p:attrName>style.rotation</p:attrName>
                                        </p:attrNameLst>
                                      </p:cBhvr>
                                      <p:tavLst>
                                        <p:tav tm="0">
                                          <p:val>
                                            <p:fltVal val="90"/>
                                          </p:val>
                                        </p:tav>
                                        <p:tav tm="100000">
                                          <p:val>
                                            <p:fltVal val="0"/>
                                          </p:val>
                                        </p:tav>
                                      </p:tavLst>
                                    </p:anim>
                                    <p:animEffect transition="in" filter="fade">
                                      <p:cBhvr>
                                        <p:cTn id="221" dur="1000"/>
                                        <p:tgtEl>
                                          <p:spTgt spid="60477"/>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2" presetClass="entr" presetSubtype="8" fill="hold" nodeType="clickEffect">
                                  <p:stCondLst>
                                    <p:cond delay="0"/>
                                  </p:stCondLst>
                                  <p:childTnLst>
                                    <p:set>
                                      <p:cBhvr>
                                        <p:cTn id="225" dur="1" fill="hold">
                                          <p:stCondLst>
                                            <p:cond delay="0"/>
                                          </p:stCondLst>
                                        </p:cTn>
                                        <p:tgtEl>
                                          <p:spTgt spid="60468"/>
                                        </p:tgtEl>
                                        <p:attrNameLst>
                                          <p:attrName>style.visibility</p:attrName>
                                        </p:attrNameLst>
                                      </p:cBhvr>
                                      <p:to>
                                        <p:strVal val="visible"/>
                                      </p:to>
                                    </p:set>
                                    <p:animEffect transition="in" filter="wipe(left)">
                                      <p:cBhvr>
                                        <p:cTn id="226" dur="500"/>
                                        <p:tgtEl>
                                          <p:spTgt spid="60468"/>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4" fill="hold" nodeType="clickEffect">
                                  <p:stCondLst>
                                    <p:cond delay="0"/>
                                  </p:stCondLst>
                                  <p:childTnLst>
                                    <p:set>
                                      <p:cBhvr>
                                        <p:cTn id="230" dur="1" fill="hold">
                                          <p:stCondLst>
                                            <p:cond delay="0"/>
                                          </p:stCondLst>
                                        </p:cTn>
                                        <p:tgtEl>
                                          <p:spTgt spid="60469"/>
                                        </p:tgtEl>
                                        <p:attrNameLst>
                                          <p:attrName>style.visibility</p:attrName>
                                        </p:attrNameLst>
                                      </p:cBhvr>
                                      <p:to>
                                        <p:strVal val="visible"/>
                                      </p:to>
                                    </p:set>
                                    <p:animEffect transition="in" filter="wipe(down)">
                                      <p:cBhvr>
                                        <p:cTn id="231" dur="500"/>
                                        <p:tgtEl>
                                          <p:spTgt spid="60469"/>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4" fill="hold" grpId="0" nodeType="clickEffect">
                                  <p:stCondLst>
                                    <p:cond delay="0"/>
                                  </p:stCondLst>
                                  <p:childTnLst>
                                    <p:set>
                                      <p:cBhvr>
                                        <p:cTn id="235" dur="1" fill="hold">
                                          <p:stCondLst>
                                            <p:cond delay="0"/>
                                          </p:stCondLst>
                                        </p:cTn>
                                        <p:tgtEl>
                                          <p:spTgt spid="60470"/>
                                        </p:tgtEl>
                                        <p:attrNameLst>
                                          <p:attrName>style.visibility</p:attrName>
                                        </p:attrNameLst>
                                      </p:cBhvr>
                                      <p:to>
                                        <p:strVal val="visible"/>
                                      </p:to>
                                    </p:set>
                                    <p:animEffect transition="in" filter="wipe(down)">
                                      <p:cBhvr>
                                        <p:cTn id="236" dur="500"/>
                                        <p:tgtEl>
                                          <p:spTgt spid="60470"/>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4" fill="hold" nodeType="clickEffect">
                                  <p:stCondLst>
                                    <p:cond delay="0"/>
                                  </p:stCondLst>
                                  <p:childTnLst>
                                    <p:set>
                                      <p:cBhvr>
                                        <p:cTn id="240" dur="1" fill="hold">
                                          <p:stCondLst>
                                            <p:cond delay="0"/>
                                          </p:stCondLst>
                                        </p:cTn>
                                        <p:tgtEl>
                                          <p:spTgt spid="60471"/>
                                        </p:tgtEl>
                                        <p:attrNameLst>
                                          <p:attrName>style.visibility</p:attrName>
                                        </p:attrNameLst>
                                      </p:cBhvr>
                                      <p:to>
                                        <p:strVal val="visible"/>
                                      </p:to>
                                    </p:set>
                                    <p:animEffect transition="in" filter="wipe(down)">
                                      <p:cBhvr>
                                        <p:cTn id="241" dur="500"/>
                                        <p:tgtEl>
                                          <p:spTgt spid="60471"/>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1" fill="hold" nodeType="clickEffect">
                                  <p:stCondLst>
                                    <p:cond delay="0"/>
                                  </p:stCondLst>
                                  <p:childTnLst>
                                    <p:set>
                                      <p:cBhvr>
                                        <p:cTn id="245" dur="1" fill="hold">
                                          <p:stCondLst>
                                            <p:cond delay="0"/>
                                          </p:stCondLst>
                                        </p:cTn>
                                        <p:tgtEl>
                                          <p:spTgt spid="60472"/>
                                        </p:tgtEl>
                                        <p:attrNameLst>
                                          <p:attrName>style.visibility</p:attrName>
                                        </p:attrNameLst>
                                      </p:cBhvr>
                                      <p:to>
                                        <p:strVal val="visible"/>
                                      </p:to>
                                    </p:set>
                                    <p:animEffect transition="in" filter="wipe(up)">
                                      <p:cBhvr>
                                        <p:cTn id="246" dur="500"/>
                                        <p:tgtEl>
                                          <p:spTgt spid="60472"/>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4" fill="hold" nodeType="clickEffect">
                                  <p:stCondLst>
                                    <p:cond delay="0"/>
                                  </p:stCondLst>
                                  <p:childTnLst>
                                    <p:set>
                                      <p:cBhvr>
                                        <p:cTn id="250" dur="1" fill="hold">
                                          <p:stCondLst>
                                            <p:cond delay="0"/>
                                          </p:stCondLst>
                                        </p:cTn>
                                        <p:tgtEl>
                                          <p:spTgt spid="60473"/>
                                        </p:tgtEl>
                                        <p:attrNameLst>
                                          <p:attrName>style.visibility</p:attrName>
                                        </p:attrNameLst>
                                      </p:cBhvr>
                                      <p:to>
                                        <p:strVal val="visible"/>
                                      </p:to>
                                    </p:set>
                                    <p:animEffect transition="in" filter="wipe(down)">
                                      <p:cBhvr>
                                        <p:cTn id="251" dur="500"/>
                                        <p:tgtEl>
                                          <p:spTgt spid="60473"/>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22" presetClass="entr" presetSubtype="4" fill="hold" grpId="0" nodeType="clickEffect">
                                  <p:stCondLst>
                                    <p:cond delay="0"/>
                                  </p:stCondLst>
                                  <p:childTnLst>
                                    <p:set>
                                      <p:cBhvr>
                                        <p:cTn id="255" dur="1" fill="hold">
                                          <p:stCondLst>
                                            <p:cond delay="0"/>
                                          </p:stCondLst>
                                        </p:cTn>
                                        <p:tgtEl>
                                          <p:spTgt spid="60474"/>
                                        </p:tgtEl>
                                        <p:attrNameLst>
                                          <p:attrName>style.visibility</p:attrName>
                                        </p:attrNameLst>
                                      </p:cBhvr>
                                      <p:to>
                                        <p:strVal val="visible"/>
                                      </p:to>
                                    </p:set>
                                    <p:animEffect transition="in" filter="wipe(down)">
                                      <p:cBhvr>
                                        <p:cTn id="256" dur="500"/>
                                        <p:tgtEl>
                                          <p:spTgt spid="60474"/>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2" presetClass="entr" presetSubtype="4" fill="hold" nodeType="clickEffect">
                                  <p:stCondLst>
                                    <p:cond delay="0"/>
                                  </p:stCondLst>
                                  <p:childTnLst>
                                    <p:set>
                                      <p:cBhvr>
                                        <p:cTn id="260" dur="1" fill="hold">
                                          <p:stCondLst>
                                            <p:cond delay="0"/>
                                          </p:stCondLst>
                                        </p:cTn>
                                        <p:tgtEl>
                                          <p:spTgt spid="60475"/>
                                        </p:tgtEl>
                                        <p:attrNameLst>
                                          <p:attrName>style.visibility</p:attrName>
                                        </p:attrNameLst>
                                      </p:cBhvr>
                                      <p:to>
                                        <p:strVal val="visible"/>
                                      </p:to>
                                    </p:set>
                                    <p:animEffect transition="in" filter="wipe(down)">
                                      <p:cBhvr>
                                        <p:cTn id="261" dur="500"/>
                                        <p:tgtEl>
                                          <p:spTgt spid="60475"/>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2" presetClass="entr" presetSubtype="8" fill="hold" nodeType="clickEffect">
                                  <p:stCondLst>
                                    <p:cond delay="0"/>
                                  </p:stCondLst>
                                  <p:childTnLst>
                                    <p:set>
                                      <p:cBhvr>
                                        <p:cTn id="265" dur="1" fill="hold">
                                          <p:stCondLst>
                                            <p:cond delay="0"/>
                                          </p:stCondLst>
                                        </p:cTn>
                                        <p:tgtEl>
                                          <p:spTgt spid="60478"/>
                                        </p:tgtEl>
                                        <p:attrNameLst>
                                          <p:attrName>style.visibility</p:attrName>
                                        </p:attrNameLst>
                                      </p:cBhvr>
                                      <p:to>
                                        <p:strVal val="visible"/>
                                      </p:to>
                                    </p:set>
                                    <p:animEffect transition="in" filter="wipe(left)">
                                      <p:cBhvr>
                                        <p:cTn id="266" dur="500"/>
                                        <p:tgtEl>
                                          <p:spTgt spid="60478"/>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2" presetClass="entr" presetSubtype="1" fill="hold" nodeType="clickEffect">
                                  <p:stCondLst>
                                    <p:cond delay="0"/>
                                  </p:stCondLst>
                                  <p:childTnLst>
                                    <p:set>
                                      <p:cBhvr>
                                        <p:cTn id="270" dur="1" fill="hold">
                                          <p:stCondLst>
                                            <p:cond delay="0"/>
                                          </p:stCondLst>
                                        </p:cTn>
                                        <p:tgtEl>
                                          <p:spTgt spid="60479"/>
                                        </p:tgtEl>
                                        <p:attrNameLst>
                                          <p:attrName>style.visibility</p:attrName>
                                        </p:attrNameLst>
                                      </p:cBhvr>
                                      <p:to>
                                        <p:strVal val="visible"/>
                                      </p:to>
                                    </p:set>
                                    <p:animEffect transition="in" filter="wipe(up)">
                                      <p:cBhvr>
                                        <p:cTn id="271" dur="500"/>
                                        <p:tgtEl>
                                          <p:spTgt spid="60479"/>
                                        </p:tgtEl>
                                      </p:cBhvr>
                                    </p:animEffect>
                                  </p:childTnLst>
                                </p:cTn>
                              </p:par>
                            </p:childTnLst>
                          </p:cTn>
                        </p:par>
                        <p:par>
                          <p:cTn id="272" fill="hold" nodeType="afterGroup">
                            <p:stCondLst>
                              <p:cond delay="500"/>
                            </p:stCondLst>
                            <p:childTnLst>
                              <p:par>
                                <p:cTn id="273" presetID="22" presetClass="entr" presetSubtype="4" fill="hold" nodeType="afterEffect">
                                  <p:stCondLst>
                                    <p:cond delay="0"/>
                                  </p:stCondLst>
                                  <p:childTnLst>
                                    <p:set>
                                      <p:cBhvr>
                                        <p:cTn id="274" dur="1" fill="hold">
                                          <p:stCondLst>
                                            <p:cond delay="0"/>
                                          </p:stCondLst>
                                        </p:cTn>
                                        <p:tgtEl>
                                          <p:spTgt spid="60482"/>
                                        </p:tgtEl>
                                        <p:attrNameLst>
                                          <p:attrName>style.visibility</p:attrName>
                                        </p:attrNameLst>
                                      </p:cBhvr>
                                      <p:to>
                                        <p:strVal val="visible"/>
                                      </p:to>
                                    </p:set>
                                    <p:animEffect transition="in" filter="wipe(down)">
                                      <p:cBhvr>
                                        <p:cTn id="275" dur="500"/>
                                        <p:tgtEl>
                                          <p:spTgt spid="60482"/>
                                        </p:tgtEl>
                                      </p:cBhvr>
                                    </p:animEffect>
                                  </p:childTnLst>
                                </p:cTn>
                              </p:par>
                              <p:par>
                                <p:cTn id="276" presetID="22" presetClass="entr" presetSubtype="4" fill="hold" grpId="0" nodeType="withEffect">
                                  <p:stCondLst>
                                    <p:cond delay="0"/>
                                  </p:stCondLst>
                                  <p:childTnLst>
                                    <p:set>
                                      <p:cBhvr>
                                        <p:cTn id="277" dur="1" fill="hold">
                                          <p:stCondLst>
                                            <p:cond delay="0"/>
                                          </p:stCondLst>
                                        </p:cTn>
                                        <p:tgtEl>
                                          <p:spTgt spid="60485"/>
                                        </p:tgtEl>
                                        <p:attrNameLst>
                                          <p:attrName>style.visibility</p:attrName>
                                        </p:attrNameLst>
                                      </p:cBhvr>
                                      <p:to>
                                        <p:strVal val="visible"/>
                                      </p:to>
                                    </p:set>
                                    <p:animEffect transition="in" filter="wipe(down)">
                                      <p:cBhvr>
                                        <p:cTn id="278" dur="500"/>
                                        <p:tgtEl>
                                          <p:spTgt spid="60485"/>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2" presetClass="entr" presetSubtype="4" fill="hold" nodeType="clickEffect">
                                  <p:stCondLst>
                                    <p:cond delay="0"/>
                                  </p:stCondLst>
                                  <p:childTnLst>
                                    <p:set>
                                      <p:cBhvr>
                                        <p:cTn id="282" dur="1" fill="hold">
                                          <p:stCondLst>
                                            <p:cond delay="0"/>
                                          </p:stCondLst>
                                        </p:cTn>
                                        <p:tgtEl>
                                          <p:spTgt spid="60480"/>
                                        </p:tgtEl>
                                        <p:attrNameLst>
                                          <p:attrName>style.visibility</p:attrName>
                                        </p:attrNameLst>
                                      </p:cBhvr>
                                      <p:to>
                                        <p:strVal val="visible"/>
                                      </p:to>
                                    </p:set>
                                    <p:animEffect transition="in" filter="wipe(down)">
                                      <p:cBhvr>
                                        <p:cTn id="283" dur="500"/>
                                        <p:tgtEl>
                                          <p:spTgt spid="60480"/>
                                        </p:tgtEl>
                                      </p:cBhvr>
                                    </p:animEffect>
                                  </p:childTnLst>
                                </p:cTn>
                              </p:par>
                              <p:par>
                                <p:cTn id="284" presetID="22" presetClass="entr" presetSubtype="4" fill="hold" grpId="0" nodeType="withEffect">
                                  <p:stCondLst>
                                    <p:cond delay="0"/>
                                  </p:stCondLst>
                                  <p:childTnLst>
                                    <p:set>
                                      <p:cBhvr>
                                        <p:cTn id="285" dur="1" fill="hold">
                                          <p:stCondLst>
                                            <p:cond delay="0"/>
                                          </p:stCondLst>
                                        </p:cTn>
                                        <p:tgtEl>
                                          <p:spTgt spid="60481"/>
                                        </p:tgtEl>
                                        <p:attrNameLst>
                                          <p:attrName>style.visibility</p:attrName>
                                        </p:attrNameLst>
                                      </p:cBhvr>
                                      <p:to>
                                        <p:strVal val="visible"/>
                                      </p:to>
                                    </p:set>
                                    <p:animEffect transition="in" filter="wipe(down)">
                                      <p:cBhvr>
                                        <p:cTn id="286" dur="500"/>
                                        <p:tgtEl>
                                          <p:spTgt spid="60481"/>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22" presetClass="entr" presetSubtype="4" fill="hold" nodeType="clickEffect">
                                  <p:stCondLst>
                                    <p:cond delay="0"/>
                                  </p:stCondLst>
                                  <p:childTnLst>
                                    <p:set>
                                      <p:cBhvr>
                                        <p:cTn id="290" dur="1" fill="hold">
                                          <p:stCondLst>
                                            <p:cond delay="0"/>
                                          </p:stCondLst>
                                        </p:cTn>
                                        <p:tgtEl>
                                          <p:spTgt spid="60483"/>
                                        </p:tgtEl>
                                        <p:attrNameLst>
                                          <p:attrName>style.visibility</p:attrName>
                                        </p:attrNameLst>
                                      </p:cBhvr>
                                      <p:to>
                                        <p:strVal val="visible"/>
                                      </p:to>
                                    </p:set>
                                    <p:animEffect transition="in" filter="wipe(down)">
                                      <p:cBhvr>
                                        <p:cTn id="291" dur="500"/>
                                        <p:tgtEl>
                                          <p:spTgt spid="60483"/>
                                        </p:tgtEl>
                                      </p:cBhvr>
                                    </p:animEffect>
                                  </p:childTnLst>
                                </p:cTn>
                              </p:par>
                              <p:par>
                                <p:cTn id="292" presetID="31" presetClass="entr" presetSubtype="0" fill="hold" grpId="0" nodeType="withEffect">
                                  <p:stCondLst>
                                    <p:cond delay="0"/>
                                  </p:stCondLst>
                                  <p:iterate type="lt">
                                    <p:tmPct val="5000"/>
                                  </p:iterate>
                                  <p:childTnLst>
                                    <p:set>
                                      <p:cBhvr>
                                        <p:cTn id="293" dur="1" fill="hold">
                                          <p:stCondLst>
                                            <p:cond delay="0"/>
                                          </p:stCondLst>
                                        </p:cTn>
                                        <p:tgtEl>
                                          <p:spTgt spid="60484"/>
                                        </p:tgtEl>
                                        <p:attrNameLst>
                                          <p:attrName>style.visibility</p:attrName>
                                        </p:attrNameLst>
                                      </p:cBhvr>
                                      <p:to>
                                        <p:strVal val="visible"/>
                                      </p:to>
                                    </p:set>
                                    <p:anim calcmode="lin" valueType="num">
                                      <p:cBhvr>
                                        <p:cTn id="294" dur="1000" fill="hold"/>
                                        <p:tgtEl>
                                          <p:spTgt spid="60484"/>
                                        </p:tgtEl>
                                        <p:attrNameLst>
                                          <p:attrName>ppt_w</p:attrName>
                                        </p:attrNameLst>
                                      </p:cBhvr>
                                      <p:tavLst>
                                        <p:tav tm="0">
                                          <p:val>
                                            <p:fltVal val="0"/>
                                          </p:val>
                                        </p:tav>
                                        <p:tav tm="100000">
                                          <p:val>
                                            <p:strVal val="#ppt_w"/>
                                          </p:val>
                                        </p:tav>
                                      </p:tavLst>
                                    </p:anim>
                                    <p:anim calcmode="lin" valueType="num">
                                      <p:cBhvr>
                                        <p:cTn id="295" dur="1000" fill="hold"/>
                                        <p:tgtEl>
                                          <p:spTgt spid="60484"/>
                                        </p:tgtEl>
                                        <p:attrNameLst>
                                          <p:attrName>ppt_h</p:attrName>
                                        </p:attrNameLst>
                                      </p:cBhvr>
                                      <p:tavLst>
                                        <p:tav tm="0">
                                          <p:val>
                                            <p:fltVal val="0"/>
                                          </p:val>
                                        </p:tav>
                                        <p:tav tm="100000">
                                          <p:val>
                                            <p:strVal val="#ppt_h"/>
                                          </p:val>
                                        </p:tav>
                                      </p:tavLst>
                                    </p:anim>
                                    <p:anim calcmode="lin" valueType="num">
                                      <p:cBhvr>
                                        <p:cTn id="296" dur="1000" fill="hold"/>
                                        <p:tgtEl>
                                          <p:spTgt spid="60484"/>
                                        </p:tgtEl>
                                        <p:attrNameLst>
                                          <p:attrName>style.rotation</p:attrName>
                                        </p:attrNameLst>
                                      </p:cBhvr>
                                      <p:tavLst>
                                        <p:tav tm="0">
                                          <p:val>
                                            <p:fltVal val="90"/>
                                          </p:val>
                                        </p:tav>
                                        <p:tav tm="100000">
                                          <p:val>
                                            <p:fltVal val="0"/>
                                          </p:val>
                                        </p:tav>
                                      </p:tavLst>
                                    </p:anim>
                                    <p:animEffect transition="in" filter="fade">
                                      <p:cBhvr>
                                        <p:cTn id="297" dur="1000"/>
                                        <p:tgtEl>
                                          <p:spTgt spid="6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420" grpId="0"/>
      <p:bldP spid="60422" grpId="0"/>
      <p:bldP spid="60423" grpId="0"/>
      <p:bldP spid="60427" grpId="0"/>
      <p:bldP spid="60432" grpId="0"/>
      <p:bldP spid="60435" grpId="0"/>
      <p:bldP spid="60437" grpId="0"/>
      <p:bldP spid="60439" grpId="0"/>
      <p:bldP spid="60442" grpId="0"/>
      <p:bldP spid="60444" grpId="0"/>
      <p:bldP spid="60449" grpId="0"/>
      <p:bldP spid="60451" grpId="0"/>
      <p:bldP spid="60454" grpId="0"/>
      <p:bldP spid="60457" grpId="0"/>
      <p:bldP spid="60461" grpId="0"/>
      <p:bldP spid="60465" grpId="0"/>
      <p:bldP spid="60466" grpId="0"/>
      <p:bldP spid="60470" grpId="0"/>
      <p:bldP spid="60474" grpId="0"/>
      <p:bldP spid="60477" grpId="0"/>
      <p:bldP spid="60481" grpId="0"/>
      <p:bldP spid="60484" grpId="0"/>
      <p:bldP spid="6048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a:extLst>
              <a:ext uri="{FF2B5EF4-FFF2-40B4-BE49-F238E27FC236}">
                <a16:creationId xmlns:a16="http://schemas.microsoft.com/office/drawing/2014/main" id="{5A45A2C9-132E-4182-ACD9-427A9823D0BA}"/>
              </a:ext>
            </a:extLst>
          </p:cNvPr>
          <p:cNvSpPr txBox="1">
            <a:spLocks noChangeArrowheads="1"/>
          </p:cNvSpPr>
          <p:nvPr/>
        </p:nvSpPr>
        <p:spPr bwMode="auto">
          <a:xfrm>
            <a:off x="0" y="0"/>
            <a:ext cx="9144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Q6. The top view of a 75mm long line CD measures 50 mm. C is 50 mm in front of the VP &amp; 15mm below the HP. D is 15 mm in front of the VP &amp; is above the HP. Draw the FV of CD &amp; find its inclinations with the HP and the VP. Show also its traces.</a:t>
            </a:r>
          </a:p>
        </p:txBody>
      </p:sp>
      <p:sp>
        <p:nvSpPr>
          <p:cNvPr id="16389" name="Line 5">
            <a:extLst>
              <a:ext uri="{FF2B5EF4-FFF2-40B4-BE49-F238E27FC236}">
                <a16:creationId xmlns:a16="http://schemas.microsoft.com/office/drawing/2014/main" id="{E66059FA-A0C4-4E23-99CA-AB3475461155}"/>
              </a:ext>
            </a:extLst>
          </p:cNvPr>
          <p:cNvSpPr>
            <a:spLocks noChangeShapeType="1"/>
          </p:cNvSpPr>
          <p:nvPr/>
        </p:nvSpPr>
        <p:spPr bwMode="auto">
          <a:xfrm>
            <a:off x="390525" y="4057650"/>
            <a:ext cx="6057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Text Box 6">
            <a:extLst>
              <a:ext uri="{FF2B5EF4-FFF2-40B4-BE49-F238E27FC236}">
                <a16:creationId xmlns:a16="http://schemas.microsoft.com/office/drawing/2014/main" id="{DB07190F-FD68-4AAD-B586-ED9710422E12}"/>
              </a:ext>
            </a:extLst>
          </p:cNvPr>
          <p:cNvSpPr txBox="1">
            <a:spLocks noChangeArrowheads="1"/>
          </p:cNvSpPr>
          <p:nvPr/>
        </p:nvSpPr>
        <p:spPr bwMode="auto">
          <a:xfrm>
            <a:off x="0" y="38100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16391" name="Text Box 7">
            <a:extLst>
              <a:ext uri="{FF2B5EF4-FFF2-40B4-BE49-F238E27FC236}">
                <a16:creationId xmlns:a16="http://schemas.microsoft.com/office/drawing/2014/main" id="{2E2771AD-C795-4F89-A065-ED79F1212AC9}"/>
              </a:ext>
            </a:extLst>
          </p:cNvPr>
          <p:cNvSpPr txBox="1">
            <a:spLocks noChangeArrowheads="1"/>
          </p:cNvSpPr>
          <p:nvPr/>
        </p:nvSpPr>
        <p:spPr bwMode="auto">
          <a:xfrm>
            <a:off x="6448425" y="3873500"/>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16392" name="Line 8">
            <a:extLst>
              <a:ext uri="{FF2B5EF4-FFF2-40B4-BE49-F238E27FC236}">
                <a16:creationId xmlns:a16="http://schemas.microsoft.com/office/drawing/2014/main" id="{B97DFA64-86D9-457B-803A-E2F312E3D2F7}"/>
              </a:ext>
            </a:extLst>
          </p:cNvPr>
          <p:cNvSpPr>
            <a:spLocks noChangeShapeType="1"/>
          </p:cNvSpPr>
          <p:nvPr/>
        </p:nvSpPr>
        <p:spPr bwMode="auto">
          <a:xfrm>
            <a:off x="1633538" y="4054475"/>
            <a:ext cx="0" cy="5397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9">
            <a:extLst>
              <a:ext uri="{FF2B5EF4-FFF2-40B4-BE49-F238E27FC236}">
                <a16:creationId xmlns:a16="http://schemas.microsoft.com/office/drawing/2014/main" id="{23569373-B334-430A-8E43-3D60275F3BBB}"/>
              </a:ext>
            </a:extLst>
          </p:cNvPr>
          <p:cNvSpPr>
            <a:spLocks noChangeShapeType="1"/>
          </p:cNvSpPr>
          <p:nvPr/>
        </p:nvSpPr>
        <p:spPr bwMode="auto">
          <a:xfrm>
            <a:off x="1397000" y="4597400"/>
            <a:ext cx="722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Text Box 10">
            <a:extLst>
              <a:ext uri="{FF2B5EF4-FFF2-40B4-BE49-F238E27FC236}">
                <a16:creationId xmlns:a16="http://schemas.microsoft.com/office/drawing/2014/main" id="{E8D47C8C-1575-44A2-A804-C851ABD11676}"/>
              </a:ext>
            </a:extLst>
          </p:cNvPr>
          <p:cNvSpPr txBox="1">
            <a:spLocks noChangeArrowheads="1"/>
          </p:cNvSpPr>
          <p:nvPr/>
        </p:nvSpPr>
        <p:spPr bwMode="auto">
          <a:xfrm rot="16200000">
            <a:off x="1167607" y="4069556"/>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15</a:t>
            </a:r>
          </a:p>
        </p:txBody>
      </p:sp>
      <p:sp>
        <p:nvSpPr>
          <p:cNvPr id="16395" name="Line 11">
            <a:extLst>
              <a:ext uri="{FF2B5EF4-FFF2-40B4-BE49-F238E27FC236}">
                <a16:creationId xmlns:a16="http://schemas.microsoft.com/office/drawing/2014/main" id="{937523CF-0926-4772-B389-E4D59939268A}"/>
              </a:ext>
            </a:extLst>
          </p:cNvPr>
          <p:cNvSpPr>
            <a:spLocks noChangeShapeType="1"/>
          </p:cNvSpPr>
          <p:nvPr/>
        </p:nvSpPr>
        <p:spPr bwMode="auto">
          <a:xfrm>
            <a:off x="1185863" y="4057650"/>
            <a:ext cx="0" cy="18002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Text Box 12">
            <a:extLst>
              <a:ext uri="{FF2B5EF4-FFF2-40B4-BE49-F238E27FC236}">
                <a16:creationId xmlns:a16="http://schemas.microsoft.com/office/drawing/2014/main" id="{95BDA1AD-3E67-410E-B38B-3887DC569B5C}"/>
              </a:ext>
            </a:extLst>
          </p:cNvPr>
          <p:cNvSpPr txBox="1">
            <a:spLocks noChangeArrowheads="1"/>
          </p:cNvSpPr>
          <p:nvPr/>
        </p:nvSpPr>
        <p:spPr bwMode="auto">
          <a:xfrm rot="16200000">
            <a:off x="588169" y="4744244"/>
            <a:ext cx="66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50</a:t>
            </a:r>
          </a:p>
        </p:txBody>
      </p:sp>
      <p:sp>
        <p:nvSpPr>
          <p:cNvPr id="16397" name="Text Box 13">
            <a:extLst>
              <a:ext uri="{FF2B5EF4-FFF2-40B4-BE49-F238E27FC236}">
                <a16:creationId xmlns:a16="http://schemas.microsoft.com/office/drawing/2014/main" id="{583B0C72-F689-41EF-A652-900363261CF4}"/>
              </a:ext>
            </a:extLst>
          </p:cNvPr>
          <p:cNvSpPr txBox="1">
            <a:spLocks noChangeArrowheads="1"/>
          </p:cNvSpPr>
          <p:nvPr/>
        </p:nvSpPr>
        <p:spPr bwMode="auto">
          <a:xfrm>
            <a:off x="114300" y="923925"/>
            <a:ext cx="34036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cs typeface="Arial" panose="020B0604020202020204" pitchFamily="34" charset="0"/>
              </a:rPr>
              <a:t>TL = 75 mm, TV =50 mm,                     C is 15mm ↓ HP &amp; 50 mm → VP,         D is 15 mm → VP</a:t>
            </a:r>
          </a:p>
        </p:txBody>
      </p:sp>
      <p:sp>
        <p:nvSpPr>
          <p:cNvPr id="16398" name="Text Box 14">
            <a:extLst>
              <a:ext uri="{FF2B5EF4-FFF2-40B4-BE49-F238E27FC236}">
                <a16:creationId xmlns:a16="http://schemas.microsoft.com/office/drawing/2014/main" id="{78EEF04C-C5E7-4576-BAD9-04BC9A927E78}"/>
              </a:ext>
            </a:extLst>
          </p:cNvPr>
          <p:cNvSpPr txBox="1">
            <a:spLocks noChangeArrowheads="1"/>
          </p:cNvSpPr>
          <p:nvPr/>
        </p:nvSpPr>
        <p:spPr bwMode="auto">
          <a:xfrm>
            <a:off x="4829175" y="923925"/>
            <a:ext cx="26257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draw,</a:t>
            </a:r>
          </a:p>
          <a:p>
            <a:pPr>
              <a:spcBef>
                <a:spcPct val="50000"/>
              </a:spcBef>
            </a:pPr>
            <a:r>
              <a:rPr lang="en-US" altLang="en-US" sz="1400" b="1">
                <a:solidFill>
                  <a:schemeClr val="accent2"/>
                </a:solidFill>
                <a:cs typeface="Arial" panose="020B0604020202020204" pitchFamily="34" charset="0"/>
              </a:rPr>
              <a:t>FV &amp; to find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&amp; Ø</a:t>
            </a:r>
          </a:p>
          <a:p>
            <a:pPr>
              <a:spcBef>
                <a:spcPct val="50000"/>
              </a:spcBef>
            </a:pPr>
            <a:r>
              <a:rPr lang="en-US" altLang="en-US" sz="1400" b="1">
                <a:solidFill>
                  <a:schemeClr val="accent2"/>
                </a:solidFill>
                <a:cs typeface="Arial" panose="020B0604020202020204" pitchFamily="34" charset="0"/>
              </a:rPr>
              <a:t>To mark HT &amp; VT</a:t>
            </a:r>
          </a:p>
        </p:txBody>
      </p:sp>
      <p:sp>
        <p:nvSpPr>
          <p:cNvPr id="16399" name="Oval 15">
            <a:extLst>
              <a:ext uri="{FF2B5EF4-FFF2-40B4-BE49-F238E27FC236}">
                <a16:creationId xmlns:a16="http://schemas.microsoft.com/office/drawing/2014/main" id="{16C12B06-0260-409C-9142-C85A286387A7}"/>
              </a:ext>
            </a:extLst>
          </p:cNvPr>
          <p:cNvSpPr>
            <a:spLocks noChangeArrowheads="1"/>
          </p:cNvSpPr>
          <p:nvPr/>
        </p:nvSpPr>
        <p:spPr bwMode="auto">
          <a:xfrm>
            <a:off x="2097088" y="4573588"/>
            <a:ext cx="46037"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Line 16">
            <a:extLst>
              <a:ext uri="{FF2B5EF4-FFF2-40B4-BE49-F238E27FC236}">
                <a16:creationId xmlns:a16="http://schemas.microsoft.com/office/drawing/2014/main" id="{484270CB-3361-444B-8DCF-C6C3458583B5}"/>
              </a:ext>
            </a:extLst>
          </p:cNvPr>
          <p:cNvSpPr>
            <a:spLocks noChangeShapeType="1"/>
          </p:cNvSpPr>
          <p:nvPr/>
        </p:nvSpPr>
        <p:spPr bwMode="auto">
          <a:xfrm>
            <a:off x="1046163" y="5857875"/>
            <a:ext cx="1073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Oval 17">
            <a:extLst>
              <a:ext uri="{FF2B5EF4-FFF2-40B4-BE49-F238E27FC236}">
                <a16:creationId xmlns:a16="http://schemas.microsoft.com/office/drawing/2014/main" id="{CAF78FCD-271F-4823-BC97-817DB9C60498}"/>
              </a:ext>
            </a:extLst>
          </p:cNvPr>
          <p:cNvSpPr>
            <a:spLocks noChangeArrowheads="1"/>
          </p:cNvSpPr>
          <p:nvPr/>
        </p:nvSpPr>
        <p:spPr bwMode="auto">
          <a:xfrm>
            <a:off x="2095500" y="5832475"/>
            <a:ext cx="46038" cy="460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Text Box 18">
            <a:extLst>
              <a:ext uri="{FF2B5EF4-FFF2-40B4-BE49-F238E27FC236}">
                <a16:creationId xmlns:a16="http://schemas.microsoft.com/office/drawing/2014/main" id="{2BA8177A-FBAA-4624-A87B-B1B889815E35}"/>
              </a:ext>
            </a:extLst>
          </p:cNvPr>
          <p:cNvSpPr txBox="1">
            <a:spLocks noChangeArrowheads="1"/>
          </p:cNvSpPr>
          <p:nvPr/>
        </p:nvSpPr>
        <p:spPr bwMode="auto">
          <a:xfrm>
            <a:off x="1865313" y="4530725"/>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c’</a:t>
            </a:r>
          </a:p>
        </p:txBody>
      </p:sp>
      <p:sp>
        <p:nvSpPr>
          <p:cNvPr id="16403" name="Text Box 19">
            <a:extLst>
              <a:ext uri="{FF2B5EF4-FFF2-40B4-BE49-F238E27FC236}">
                <a16:creationId xmlns:a16="http://schemas.microsoft.com/office/drawing/2014/main" id="{080DEA9B-3F56-4B7A-8EA7-0F98714A262F}"/>
              </a:ext>
            </a:extLst>
          </p:cNvPr>
          <p:cNvSpPr txBox="1">
            <a:spLocks noChangeArrowheads="1"/>
          </p:cNvSpPr>
          <p:nvPr/>
        </p:nvSpPr>
        <p:spPr bwMode="auto">
          <a:xfrm>
            <a:off x="1876425" y="561816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c</a:t>
            </a:r>
          </a:p>
        </p:txBody>
      </p:sp>
      <p:sp>
        <p:nvSpPr>
          <p:cNvPr id="16404" name="Line 20">
            <a:extLst>
              <a:ext uri="{FF2B5EF4-FFF2-40B4-BE49-F238E27FC236}">
                <a16:creationId xmlns:a16="http://schemas.microsoft.com/office/drawing/2014/main" id="{8173695B-B891-4110-85D8-385243F2A593}"/>
              </a:ext>
            </a:extLst>
          </p:cNvPr>
          <p:cNvSpPr>
            <a:spLocks noChangeShapeType="1"/>
          </p:cNvSpPr>
          <p:nvPr/>
        </p:nvSpPr>
        <p:spPr bwMode="auto">
          <a:xfrm>
            <a:off x="2120900" y="4057650"/>
            <a:ext cx="0" cy="18859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5" name="Line 21">
            <a:extLst>
              <a:ext uri="{FF2B5EF4-FFF2-40B4-BE49-F238E27FC236}">
                <a16:creationId xmlns:a16="http://schemas.microsoft.com/office/drawing/2014/main" id="{4B375732-F47A-458D-B99C-32492DAD062C}"/>
              </a:ext>
            </a:extLst>
          </p:cNvPr>
          <p:cNvSpPr>
            <a:spLocks noChangeShapeType="1"/>
          </p:cNvSpPr>
          <p:nvPr/>
        </p:nvSpPr>
        <p:spPr bwMode="auto">
          <a:xfrm>
            <a:off x="2120900" y="4597400"/>
            <a:ext cx="346710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6" name="Text Box 22">
            <a:extLst>
              <a:ext uri="{FF2B5EF4-FFF2-40B4-BE49-F238E27FC236}">
                <a16:creationId xmlns:a16="http://schemas.microsoft.com/office/drawing/2014/main" id="{4586D5EF-A8B9-4BCA-B0DE-3DD590B57FC2}"/>
              </a:ext>
            </a:extLst>
          </p:cNvPr>
          <p:cNvSpPr txBox="1">
            <a:spLocks noChangeArrowheads="1"/>
          </p:cNvSpPr>
          <p:nvPr/>
        </p:nvSpPr>
        <p:spPr bwMode="auto">
          <a:xfrm>
            <a:off x="5067300" y="4772025"/>
            <a:ext cx="1047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rPr>
              <a:t>Locus of D</a:t>
            </a:r>
          </a:p>
        </p:txBody>
      </p:sp>
      <p:sp>
        <p:nvSpPr>
          <p:cNvPr id="16407" name="Arc 23">
            <a:extLst>
              <a:ext uri="{FF2B5EF4-FFF2-40B4-BE49-F238E27FC236}">
                <a16:creationId xmlns:a16="http://schemas.microsoft.com/office/drawing/2014/main" id="{E05B2A05-7321-4A95-8773-D4CF48DC3F86}"/>
              </a:ext>
            </a:extLst>
          </p:cNvPr>
          <p:cNvSpPr>
            <a:spLocks/>
          </p:cNvSpPr>
          <p:nvPr/>
        </p:nvSpPr>
        <p:spPr bwMode="auto">
          <a:xfrm>
            <a:off x="2120900" y="4405313"/>
            <a:ext cx="1403350" cy="1452562"/>
          </a:xfrm>
          <a:custGeom>
            <a:avLst/>
            <a:gdLst>
              <a:gd name="G0" fmla="+- 0 0 0"/>
              <a:gd name="G1" fmla="+- 17429 0 0"/>
              <a:gd name="G2" fmla="+- 21600 0 0"/>
              <a:gd name="T0" fmla="*/ 12758 w 16840"/>
              <a:gd name="T1" fmla="*/ 0 h 17429"/>
              <a:gd name="T2" fmla="*/ 16840 w 16840"/>
              <a:gd name="T3" fmla="*/ 3903 h 17429"/>
              <a:gd name="T4" fmla="*/ 0 w 16840"/>
              <a:gd name="T5" fmla="*/ 17429 h 17429"/>
            </a:gdLst>
            <a:ahLst/>
            <a:cxnLst>
              <a:cxn ang="0">
                <a:pos x="T0" y="T1"/>
              </a:cxn>
              <a:cxn ang="0">
                <a:pos x="T2" y="T3"/>
              </a:cxn>
              <a:cxn ang="0">
                <a:pos x="T4" y="T5"/>
              </a:cxn>
            </a:cxnLst>
            <a:rect l="0" t="0" r="r" b="b"/>
            <a:pathLst>
              <a:path w="16840" h="17429" fill="none" extrusionOk="0">
                <a:moveTo>
                  <a:pt x="12758" y="-1"/>
                </a:moveTo>
                <a:cubicBezTo>
                  <a:pt x="14283" y="1116"/>
                  <a:pt x="15656" y="2428"/>
                  <a:pt x="16840" y="3902"/>
                </a:cubicBezTo>
              </a:path>
              <a:path w="16840" h="17429" stroke="0" extrusionOk="0">
                <a:moveTo>
                  <a:pt x="12758" y="-1"/>
                </a:moveTo>
                <a:cubicBezTo>
                  <a:pt x="14283" y="1116"/>
                  <a:pt x="15656" y="2428"/>
                  <a:pt x="16840" y="3902"/>
                </a:cubicBezTo>
                <a:lnTo>
                  <a:pt x="0" y="17429"/>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Text Box 24">
            <a:extLst>
              <a:ext uri="{FF2B5EF4-FFF2-40B4-BE49-F238E27FC236}">
                <a16:creationId xmlns:a16="http://schemas.microsoft.com/office/drawing/2014/main" id="{6C75FD91-1974-4E33-B8C1-8A6D8B0C9213}"/>
              </a:ext>
            </a:extLst>
          </p:cNvPr>
          <p:cNvSpPr txBox="1">
            <a:spLocks noChangeArrowheads="1"/>
          </p:cNvSpPr>
          <p:nvPr/>
        </p:nvSpPr>
        <p:spPr bwMode="auto">
          <a:xfrm>
            <a:off x="6191250" y="2132013"/>
            <a:ext cx="25336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Hint 1: Cut an arc of 50 mm from c on locus of D to get the TV of the line</a:t>
            </a:r>
          </a:p>
        </p:txBody>
      </p:sp>
      <p:sp>
        <p:nvSpPr>
          <p:cNvPr id="16409" name="Oval 25">
            <a:extLst>
              <a:ext uri="{FF2B5EF4-FFF2-40B4-BE49-F238E27FC236}">
                <a16:creationId xmlns:a16="http://schemas.microsoft.com/office/drawing/2014/main" id="{22777285-8EFB-4904-A351-1D34BD414BBA}"/>
              </a:ext>
            </a:extLst>
          </p:cNvPr>
          <p:cNvSpPr>
            <a:spLocks noChangeArrowheads="1"/>
          </p:cNvSpPr>
          <p:nvPr/>
        </p:nvSpPr>
        <p:spPr bwMode="auto">
          <a:xfrm>
            <a:off x="3379788" y="4573588"/>
            <a:ext cx="46037"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0" name="Text Box 26">
            <a:extLst>
              <a:ext uri="{FF2B5EF4-FFF2-40B4-BE49-F238E27FC236}">
                <a16:creationId xmlns:a16="http://schemas.microsoft.com/office/drawing/2014/main" id="{B98B2441-0411-409C-9084-4D71A60B7320}"/>
              </a:ext>
            </a:extLst>
          </p:cNvPr>
          <p:cNvSpPr txBox="1">
            <a:spLocks noChangeArrowheads="1"/>
          </p:cNvSpPr>
          <p:nvPr/>
        </p:nvSpPr>
        <p:spPr bwMode="auto">
          <a:xfrm>
            <a:off x="3325813" y="434975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d</a:t>
            </a:r>
          </a:p>
        </p:txBody>
      </p:sp>
      <p:sp>
        <p:nvSpPr>
          <p:cNvPr id="16411" name="Line 27">
            <a:extLst>
              <a:ext uri="{FF2B5EF4-FFF2-40B4-BE49-F238E27FC236}">
                <a16:creationId xmlns:a16="http://schemas.microsoft.com/office/drawing/2014/main" id="{3800DAB3-3162-4A90-9FEC-809BEBFAB59E}"/>
              </a:ext>
            </a:extLst>
          </p:cNvPr>
          <p:cNvSpPr>
            <a:spLocks noChangeShapeType="1"/>
          </p:cNvSpPr>
          <p:nvPr/>
        </p:nvSpPr>
        <p:spPr bwMode="auto">
          <a:xfrm rot="18960000">
            <a:off x="1865313" y="5232400"/>
            <a:ext cx="180022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Text Box 28">
            <a:extLst>
              <a:ext uri="{FF2B5EF4-FFF2-40B4-BE49-F238E27FC236}">
                <a16:creationId xmlns:a16="http://schemas.microsoft.com/office/drawing/2014/main" id="{84F810CD-23D2-4010-BB9B-6290A84993D7}"/>
              </a:ext>
            </a:extLst>
          </p:cNvPr>
          <p:cNvSpPr txBox="1">
            <a:spLocks noChangeArrowheads="1"/>
          </p:cNvSpPr>
          <p:nvPr/>
        </p:nvSpPr>
        <p:spPr bwMode="auto">
          <a:xfrm>
            <a:off x="6188075" y="2779713"/>
            <a:ext cx="2533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Hint 2: Make TV (cd), // to XY so that FV will give TL</a:t>
            </a:r>
          </a:p>
        </p:txBody>
      </p:sp>
      <p:sp>
        <p:nvSpPr>
          <p:cNvPr id="16413" name="Line 29">
            <a:extLst>
              <a:ext uri="{FF2B5EF4-FFF2-40B4-BE49-F238E27FC236}">
                <a16:creationId xmlns:a16="http://schemas.microsoft.com/office/drawing/2014/main" id="{FB0BEF2E-F319-4571-BCAD-B74668ADBEE5}"/>
              </a:ext>
            </a:extLst>
          </p:cNvPr>
          <p:cNvSpPr>
            <a:spLocks noChangeShapeType="1"/>
          </p:cNvSpPr>
          <p:nvPr/>
        </p:nvSpPr>
        <p:spPr bwMode="auto">
          <a:xfrm>
            <a:off x="2111375" y="5857875"/>
            <a:ext cx="346710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Arc 30">
            <a:extLst>
              <a:ext uri="{FF2B5EF4-FFF2-40B4-BE49-F238E27FC236}">
                <a16:creationId xmlns:a16="http://schemas.microsoft.com/office/drawing/2014/main" id="{DE912056-CB78-4025-B6A1-D86F2FCF7D0B}"/>
              </a:ext>
            </a:extLst>
          </p:cNvPr>
          <p:cNvSpPr>
            <a:spLocks/>
          </p:cNvSpPr>
          <p:nvPr/>
        </p:nvSpPr>
        <p:spPr bwMode="auto">
          <a:xfrm>
            <a:off x="2119313" y="4403725"/>
            <a:ext cx="1800225" cy="1452563"/>
          </a:xfrm>
          <a:custGeom>
            <a:avLst/>
            <a:gdLst>
              <a:gd name="G0" fmla="+- 0 0 0"/>
              <a:gd name="G1" fmla="+- 17429 0 0"/>
              <a:gd name="G2" fmla="+- 21600 0 0"/>
              <a:gd name="T0" fmla="*/ 12758 w 21600"/>
              <a:gd name="T1" fmla="*/ 0 h 17429"/>
              <a:gd name="T2" fmla="*/ 21600 w 21600"/>
              <a:gd name="T3" fmla="*/ 17410 h 17429"/>
              <a:gd name="T4" fmla="*/ 0 w 21600"/>
              <a:gd name="T5" fmla="*/ 17429 h 17429"/>
            </a:gdLst>
            <a:ahLst/>
            <a:cxnLst>
              <a:cxn ang="0">
                <a:pos x="T0" y="T1"/>
              </a:cxn>
              <a:cxn ang="0">
                <a:pos x="T2" y="T3"/>
              </a:cxn>
              <a:cxn ang="0">
                <a:pos x="T4" y="T5"/>
              </a:cxn>
            </a:cxnLst>
            <a:rect l="0" t="0" r="r" b="b"/>
            <a:pathLst>
              <a:path w="21600" h="17429" fill="none" extrusionOk="0">
                <a:moveTo>
                  <a:pt x="12758" y="-1"/>
                </a:moveTo>
                <a:cubicBezTo>
                  <a:pt x="18310" y="4063"/>
                  <a:pt x="21593" y="10529"/>
                  <a:pt x="21599" y="17410"/>
                </a:cubicBezTo>
              </a:path>
              <a:path w="21600" h="17429" stroke="0" extrusionOk="0">
                <a:moveTo>
                  <a:pt x="12758" y="-1"/>
                </a:moveTo>
                <a:cubicBezTo>
                  <a:pt x="18310" y="4063"/>
                  <a:pt x="21593" y="10529"/>
                  <a:pt x="21599" y="17410"/>
                </a:cubicBezTo>
                <a:lnTo>
                  <a:pt x="0" y="17429"/>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Oval 31">
            <a:extLst>
              <a:ext uri="{FF2B5EF4-FFF2-40B4-BE49-F238E27FC236}">
                <a16:creationId xmlns:a16="http://schemas.microsoft.com/office/drawing/2014/main" id="{35940F10-BBC3-4BF0-A8DF-923F2A1DBF52}"/>
              </a:ext>
            </a:extLst>
          </p:cNvPr>
          <p:cNvSpPr>
            <a:spLocks noChangeArrowheads="1"/>
          </p:cNvSpPr>
          <p:nvPr/>
        </p:nvSpPr>
        <p:spPr bwMode="auto">
          <a:xfrm>
            <a:off x="3895725" y="5832475"/>
            <a:ext cx="46038" cy="460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Text Box 32">
            <a:extLst>
              <a:ext uri="{FF2B5EF4-FFF2-40B4-BE49-F238E27FC236}">
                <a16:creationId xmlns:a16="http://schemas.microsoft.com/office/drawing/2014/main" id="{865E3E0E-0A7E-4E2B-81F5-70BA05D01007}"/>
              </a:ext>
            </a:extLst>
          </p:cNvPr>
          <p:cNvSpPr txBox="1">
            <a:spLocks noChangeArrowheads="1"/>
          </p:cNvSpPr>
          <p:nvPr/>
        </p:nvSpPr>
        <p:spPr bwMode="auto">
          <a:xfrm>
            <a:off x="3756025" y="58293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d</a:t>
            </a:r>
            <a:r>
              <a:rPr lang="en-US" altLang="en-US" sz="1400" baseline="-25000"/>
              <a:t>1</a:t>
            </a:r>
          </a:p>
        </p:txBody>
      </p:sp>
      <p:sp>
        <p:nvSpPr>
          <p:cNvPr id="16417" name="Line 33">
            <a:extLst>
              <a:ext uri="{FF2B5EF4-FFF2-40B4-BE49-F238E27FC236}">
                <a16:creationId xmlns:a16="http://schemas.microsoft.com/office/drawing/2014/main" id="{0795FD56-60FA-4284-B472-932C4574D2AF}"/>
              </a:ext>
            </a:extLst>
          </p:cNvPr>
          <p:cNvSpPr>
            <a:spLocks noChangeShapeType="1"/>
          </p:cNvSpPr>
          <p:nvPr/>
        </p:nvSpPr>
        <p:spPr bwMode="auto">
          <a:xfrm flipV="1">
            <a:off x="3919538" y="2344738"/>
            <a:ext cx="0" cy="351313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8" name="Arc 34">
            <a:extLst>
              <a:ext uri="{FF2B5EF4-FFF2-40B4-BE49-F238E27FC236}">
                <a16:creationId xmlns:a16="http://schemas.microsoft.com/office/drawing/2014/main" id="{3CDE7420-62CB-410A-9F95-49D5B9669539}"/>
              </a:ext>
            </a:extLst>
          </p:cNvPr>
          <p:cNvSpPr>
            <a:spLocks/>
          </p:cNvSpPr>
          <p:nvPr/>
        </p:nvSpPr>
        <p:spPr bwMode="auto">
          <a:xfrm>
            <a:off x="2127250" y="2386013"/>
            <a:ext cx="2019300" cy="2197100"/>
          </a:xfrm>
          <a:custGeom>
            <a:avLst/>
            <a:gdLst>
              <a:gd name="G0" fmla="+- 0 0 0"/>
              <a:gd name="G1" fmla="+- 17598 0 0"/>
              <a:gd name="G2" fmla="+- 21600 0 0"/>
              <a:gd name="T0" fmla="*/ 12525 w 16168"/>
              <a:gd name="T1" fmla="*/ 0 h 17598"/>
              <a:gd name="T2" fmla="*/ 16168 w 16168"/>
              <a:gd name="T3" fmla="*/ 3275 h 17598"/>
              <a:gd name="T4" fmla="*/ 0 w 16168"/>
              <a:gd name="T5" fmla="*/ 17598 h 17598"/>
            </a:gdLst>
            <a:ahLst/>
            <a:cxnLst>
              <a:cxn ang="0">
                <a:pos x="T0" y="T1"/>
              </a:cxn>
              <a:cxn ang="0">
                <a:pos x="T2" y="T3"/>
              </a:cxn>
              <a:cxn ang="0">
                <a:pos x="T4" y="T5"/>
              </a:cxn>
            </a:cxnLst>
            <a:rect l="0" t="0" r="r" b="b"/>
            <a:pathLst>
              <a:path w="16168" h="17598" fill="none" extrusionOk="0">
                <a:moveTo>
                  <a:pt x="12524" y="0"/>
                </a:moveTo>
                <a:cubicBezTo>
                  <a:pt x="13859" y="950"/>
                  <a:pt x="15081" y="2048"/>
                  <a:pt x="16168" y="3274"/>
                </a:cubicBezTo>
              </a:path>
              <a:path w="16168" h="17598" stroke="0" extrusionOk="0">
                <a:moveTo>
                  <a:pt x="12524" y="0"/>
                </a:moveTo>
                <a:cubicBezTo>
                  <a:pt x="13859" y="950"/>
                  <a:pt x="15081" y="2048"/>
                  <a:pt x="16168" y="3274"/>
                </a:cubicBezTo>
                <a:lnTo>
                  <a:pt x="0" y="17598"/>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9" name="Text Box 35">
            <a:extLst>
              <a:ext uri="{FF2B5EF4-FFF2-40B4-BE49-F238E27FC236}">
                <a16:creationId xmlns:a16="http://schemas.microsoft.com/office/drawing/2014/main" id="{9B387701-49A0-4D22-906D-07D46FF96D95}"/>
              </a:ext>
            </a:extLst>
          </p:cNvPr>
          <p:cNvSpPr txBox="1">
            <a:spLocks noChangeArrowheads="1"/>
          </p:cNvSpPr>
          <p:nvPr/>
        </p:nvSpPr>
        <p:spPr bwMode="auto">
          <a:xfrm>
            <a:off x="3843338" y="2344738"/>
            <a:ext cx="517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d</a:t>
            </a:r>
            <a:r>
              <a:rPr lang="en-US" altLang="en-US" sz="1400" baseline="-25000"/>
              <a:t>1</a:t>
            </a:r>
            <a:r>
              <a:rPr lang="en-US" altLang="en-US" sz="1400"/>
              <a:t>’</a:t>
            </a:r>
          </a:p>
        </p:txBody>
      </p:sp>
      <p:sp>
        <p:nvSpPr>
          <p:cNvPr id="16420" name="Oval 36">
            <a:extLst>
              <a:ext uri="{FF2B5EF4-FFF2-40B4-BE49-F238E27FC236}">
                <a16:creationId xmlns:a16="http://schemas.microsoft.com/office/drawing/2014/main" id="{751D7D17-3C47-4FB4-902F-762B88862913}"/>
              </a:ext>
            </a:extLst>
          </p:cNvPr>
          <p:cNvSpPr>
            <a:spLocks noChangeArrowheads="1"/>
          </p:cNvSpPr>
          <p:nvPr/>
        </p:nvSpPr>
        <p:spPr bwMode="auto">
          <a:xfrm>
            <a:off x="3895725" y="2538413"/>
            <a:ext cx="46038"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1" name="Line 37">
            <a:extLst>
              <a:ext uri="{FF2B5EF4-FFF2-40B4-BE49-F238E27FC236}">
                <a16:creationId xmlns:a16="http://schemas.microsoft.com/office/drawing/2014/main" id="{E794B726-1BFA-4007-A26A-00863B3D4D5A}"/>
              </a:ext>
            </a:extLst>
          </p:cNvPr>
          <p:cNvSpPr>
            <a:spLocks noChangeShapeType="1"/>
          </p:cNvSpPr>
          <p:nvPr/>
        </p:nvSpPr>
        <p:spPr bwMode="auto">
          <a:xfrm flipH="1">
            <a:off x="2819400" y="2562225"/>
            <a:ext cx="1100138"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2" name="Line 38">
            <a:extLst>
              <a:ext uri="{FF2B5EF4-FFF2-40B4-BE49-F238E27FC236}">
                <a16:creationId xmlns:a16="http://schemas.microsoft.com/office/drawing/2014/main" id="{50ECE437-880F-4B8D-B927-0912699AF708}"/>
              </a:ext>
            </a:extLst>
          </p:cNvPr>
          <p:cNvSpPr>
            <a:spLocks noChangeShapeType="1"/>
          </p:cNvSpPr>
          <p:nvPr/>
        </p:nvSpPr>
        <p:spPr bwMode="auto">
          <a:xfrm flipV="1">
            <a:off x="3403600" y="2562225"/>
            <a:ext cx="0" cy="20351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Oval 39">
            <a:extLst>
              <a:ext uri="{FF2B5EF4-FFF2-40B4-BE49-F238E27FC236}">
                <a16:creationId xmlns:a16="http://schemas.microsoft.com/office/drawing/2014/main" id="{80D893D4-6B73-4D46-98F7-74A61191D478}"/>
              </a:ext>
            </a:extLst>
          </p:cNvPr>
          <p:cNvSpPr>
            <a:spLocks noChangeArrowheads="1"/>
          </p:cNvSpPr>
          <p:nvPr/>
        </p:nvSpPr>
        <p:spPr bwMode="auto">
          <a:xfrm>
            <a:off x="3379788" y="2538413"/>
            <a:ext cx="46037"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4" name="Text Box 40">
            <a:extLst>
              <a:ext uri="{FF2B5EF4-FFF2-40B4-BE49-F238E27FC236}">
                <a16:creationId xmlns:a16="http://schemas.microsoft.com/office/drawing/2014/main" id="{4F53C862-22C8-453D-8C98-A36F08AA99B6}"/>
              </a:ext>
            </a:extLst>
          </p:cNvPr>
          <p:cNvSpPr txBox="1">
            <a:spLocks noChangeArrowheads="1"/>
          </p:cNvSpPr>
          <p:nvPr/>
        </p:nvSpPr>
        <p:spPr bwMode="auto">
          <a:xfrm>
            <a:off x="3159125" y="2316163"/>
            <a:ext cx="517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d’</a:t>
            </a:r>
          </a:p>
        </p:txBody>
      </p:sp>
      <p:sp>
        <p:nvSpPr>
          <p:cNvPr id="16425" name="Line 41">
            <a:extLst>
              <a:ext uri="{FF2B5EF4-FFF2-40B4-BE49-F238E27FC236}">
                <a16:creationId xmlns:a16="http://schemas.microsoft.com/office/drawing/2014/main" id="{7D0EBBEF-AEBB-4D86-993A-E818A40786F2}"/>
              </a:ext>
            </a:extLst>
          </p:cNvPr>
          <p:cNvSpPr>
            <a:spLocks noChangeShapeType="1"/>
          </p:cNvSpPr>
          <p:nvPr/>
        </p:nvSpPr>
        <p:spPr bwMode="auto">
          <a:xfrm flipV="1">
            <a:off x="2119313" y="2562225"/>
            <a:ext cx="1284287" cy="203517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6" name="Line 42">
            <a:extLst>
              <a:ext uri="{FF2B5EF4-FFF2-40B4-BE49-F238E27FC236}">
                <a16:creationId xmlns:a16="http://schemas.microsoft.com/office/drawing/2014/main" id="{2D410C1F-A4E3-4FA4-8761-46535421EDEA}"/>
              </a:ext>
            </a:extLst>
          </p:cNvPr>
          <p:cNvSpPr>
            <a:spLocks noChangeShapeType="1"/>
          </p:cNvSpPr>
          <p:nvPr/>
        </p:nvSpPr>
        <p:spPr bwMode="auto">
          <a:xfrm flipV="1">
            <a:off x="2120900" y="2562225"/>
            <a:ext cx="1798638" cy="2035175"/>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7" name="Arc 43">
            <a:extLst>
              <a:ext uri="{FF2B5EF4-FFF2-40B4-BE49-F238E27FC236}">
                <a16:creationId xmlns:a16="http://schemas.microsoft.com/office/drawing/2014/main" id="{2E3F60EF-22BC-495D-ABAA-631291FB14CF}"/>
              </a:ext>
            </a:extLst>
          </p:cNvPr>
          <p:cNvSpPr>
            <a:spLocks/>
          </p:cNvSpPr>
          <p:nvPr/>
        </p:nvSpPr>
        <p:spPr bwMode="auto">
          <a:xfrm>
            <a:off x="2101850" y="4303713"/>
            <a:ext cx="403225" cy="293687"/>
          </a:xfrm>
          <a:custGeom>
            <a:avLst/>
            <a:gdLst>
              <a:gd name="G0" fmla="+- 0 0 0"/>
              <a:gd name="G1" fmla="+- 15485 0 0"/>
              <a:gd name="G2" fmla="+- 21600 0 0"/>
              <a:gd name="T0" fmla="*/ 15059 w 21600"/>
              <a:gd name="T1" fmla="*/ 0 h 15485"/>
              <a:gd name="T2" fmla="*/ 21600 w 21600"/>
              <a:gd name="T3" fmla="*/ 15485 h 15485"/>
              <a:gd name="T4" fmla="*/ 0 w 21600"/>
              <a:gd name="T5" fmla="*/ 15485 h 15485"/>
            </a:gdLst>
            <a:ahLst/>
            <a:cxnLst>
              <a:cxn ang="0">
                <a:pos x="T0" y="T1"/>
              </a:cxn>
              <a:cxn ang="0">
                <a:pos x="T2" y="T3"/>
              </a:cxn>
              <a:cxn ang="0">
                <a:pos x="T4" y="T5"/>
              </a:cxn>
            </a:cxnLst>
            <a:rect l="0" t="0" r="r" b="b"/>
            <a:pathLst>
              <a:path w="21600" h="15485" fill="none" extrusionOk="0">
                <a:moveTo>
                  <a:pt x="15059" y="-1"/>
                </a:moveTo>
                <a:cubicBezTo>
                  <a:pt x="19240" y="4066"/>
                  <a:pt x="21600" y="9651"/>
                  <a:pt x="21600" y="15485"/>
                </a:cubicBezTo>
              </a:path>
              <a:path w="21600" h="15485" stroke="0" extrusionOk="0">
                <a:moveTo>
                  <a:pt x="15059" y="-1"/>
                </a:moveTo>
                <a:cubicBezTo>
                  <a:pt x="19240" y="4066"/>
                  <a:pt x="21600" y="9651"/>
                  <a:pt x="21600" y="15485"/>
                </a:cubicBezTo>
                <a:lnTo>
                  <a:pt x="0" y="15485"/>
                </a:lnTo>
                <a:close/>
              </a:path>
            </a:pathLst>
          </a:cu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9" name="Text Box 45">
            <a:extLst>
              <a:ext uri="{FF2B5EF4-FFF2-40B4-BE49-F238E27FC236}">
                <a16:creationId xmlns:a16="http://schemas.microsoft.com/office/drawing/2014/main" id="{43680EA5-9AE5-4B0C-8C98-0F97C0CDE530}"/>
              </a:ext>
            </a:extLst>
          </p:cNvPr>
          <p:cNvSpPr txBox="1">
            <a:spLocks noChangeArrowheads="1"/>
          </p:cNvSpPr>
          <p:nvPr/>
        </p:nvSpPr>
        <p:spPr bwMode="auto">
          <a:xfrm>
            <a:off x="2151063" y="4554538"/>
            <a:ext cx="708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1400">
                <a:solidFill>
                  <a:schemeClr val="accent2"/>
                </a:solidFill>
                <a:cs typeface="Arial" panose="020B0604020202020204" pitchFamily="34" charset="0"/>
              </a:rPr>
              <a:t>θ</a:t>
            </a:r>
            <a:r>
              <a:rPr lang="en-US" altLang="en-US" sz="1400">
                <a:solidFill>
                  <a:schemeClr val="accent2"/>
                </a:solidFill>
                <a:cs typeface="Arial" panose="020B0604020202020204" pitchFamily="34" charset="0"/>
              </a:rPr>
              <a:t>=48º</a:t>
            </a:r>
          </a:p>
        </p:txBody>
      </p:sp>
      <p:sp>
        <p:nvSpPr>
          <p:cNvPr id="16430" name="Text Box 46">
            <a:extLst>
              <a:ext uri="{FF2B5EF4-FFF2-40B4-BE49-F238E27FC236}">
                <a16:creationId xmlns:a16="http://schemas.microsoft.com/office/drawing/2014/main" id="{C479FC90-0351-4F41-9349-C95A13F93B15}"/>
              </a:ext>
            </a:extLst>
          </p:cNvPr>
          <p:cNvSpPr txBox="1">
            <a:spLocks noChangeArrowheads="1"/>
          </p:cNvSpPr>
          <p:nvPr/>
        </p:nvSpPr>
        <p:spPr bwMode="auto">
          <a:xfrm>
            <a:off x="7081838" y="4619625"/>
            <a:ext cx="1338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cs typeface="Arial" panose="020B0604020202020204" pitchFamily="34" charset="0"/>
              </a:rPr>
              <a:t>Ans: </a:t>
            </a:r>
            <a:r>
              <a:rPr lang="el-GR" altLang="en-US" sz="1400">
                <a:solidFill>
                  <a:schemeClr val="accent2"/>
                </a:solidFill>
                <a:cs typeface="Arial" panose="020B0604020202020204" pitchFamily="34" charset="0"/>
              </a:rPr>
              <a:t>θ</a:t>
            </a:r>
            <a:r>
              <a:rPr lang="en-US" altLang="en-US" sz="1400">
                <a:solidFill>
                  <a:schemeClr val="accent2"/>
                </a:solidFill>
                <a:cs typeface="Arial" panose="020B0604020202020204" pitchFamily="34" charset="0"/>
              </a:rPr>
              <a:t>=48º</a:t>
            </a:r>
          </a:p>
        </p:txBody>
      </p:sp>
      <p:sp>
        <p:nvSpPr>
          <p:cNvPr id="16431" name="Arc 47">
            <a:extLst>
              <a:ext uri="{FF2B5EF4-FFF2-40B4-BE49-F238E27FC236}">
                <a16:creationId xmlns:a16="http://schemas.microsoft.com/office/drawing/2014/main" id="{7B00E34A-F673-4948-98AC-CC8A72B4D532}"/>
              </a:ext>
            </a:extLst>
          </p:cNvPr>
          <p:cNvSpPr>
            <a:spLocks/>
          </p:cNvSpPr>
          <p:nvPr/>
        </p:nvSpPr>
        <p:spPr bwMode="auto">
          <a:xfrm>
            <a:off x="2120900" y="4435475"/>
            <a:ext cx="2501900" cy="1425575"/>
          </a:xfrm>
          <a:custGeom>
            <a:avLst/>
            <a:gdLst>
              <a:gd name="G0" fmla="+- 0 0 0"/>
              <a:gd name="G1" fmla="+- 11422 0 0"/>
              <a:gd name="G2" fmla="+- 21600 0 0"/>
              <a:gd name="T0" fmla="*/ 18333 w 20032"/>
              <a:gd name="T1" fmla="*/ 0 h 11422"/>
              <a:gd name="T2" fmla="*/ 20032 w 20032"/>
              <a:gd name="T3" fmla="*/ 3343 h 11422"/>
              <a:gd name="T4" fmla="*/ 0 w 20032"/>
              <a:gd name="T5" fmla="*/ 11422 h 11422"/>
            </a:gdLst>
            <a:ahLst/>
            <a:cxnLst>
              <a:cxn ang="0">
                <a:pos x="T0" y="T1"/>
              </a:cxn>
              <a:cxn ang="0">
                <a:pos x="T2" y="T3"/>
              </a:cxn>
              <a:cxn ang="0">
                <a:pos x="T4" y="T5"/>
              </a:cxn>
            </a:cxnLst>
            <a:rect l="0" t="0" r="r" b="b"/>
            <a:pathLst>
              <a:path w="20032" h="11422" fill="none" extrusionOk="0">
                <a:moveTo>
                  <a:pt x="18332" y="0"/>
                </a:moveTo>
                <a:cubicBezTo>
                  <a:pt x="18995" y="1062"/>
                  <a:pt x="19563" y="2181"/>
                  <a:pt x="20032" y="3342"/>
                </a:cubicBezTo>
              </a:path>
              <a:path w="20032" h="11422" stroke="0" extrusionOk="0">
                <a:moveTo>
                  <a:pt x="18332" y="0"/>
                </a:moveTo>
                <a:cubicBezTo>
                  <a:pt x="18995" y="1062"/>
                  <a:pt x="19563" y="2181"/>
                  <a:pt x="20032" y="3342"/>
                </a:cubicBezTo>
                <a:lnTo>
                  <a:pt x="0" y="11422"/>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2" name="Oval 48">
            <a:extLst>
              <a:ext uri="{FF2B5EF4-FFF2-40B4-BE49-F238E27FC236}">
                <a16:creationId xmlns:a16="http://schemas.microsoft.com/office/drawing/2014/main" id="{1542B553-5B82-4006-B20E-4CA7B95403A3}"/>
              </a:ext>
            </a:extLst>
          </p:cNvPr>
          <p:cNvSpPr>
            <a:spLocks noChangeArrowheads="1"/>
          </p:cNvSpPr>
          <p:nvPr/>
        </p:nvSpPr>
        <p:spPr bwMode="auto">
          <a:xfrm>
            <a:off x="4467225" y="4573588"/>
            <a:ext cx="46038"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3" name="Text Box 49">
            <a:extLst>
              <a:ext uri="{FF2B5EF4-FFF2-40B4-BE49-F238E27FC236}">
                <a16:creationId xmlns:a16="http://schemas.microsoft.com/office/drawing/2014/main" id="{671B9C27-3BEF-4BA1-8BBE-0DFB4B685027}"/>
              </a:ext>
            </a:extLst>
          </p:cNvPr>
          <p:cNvSpPr txBox="1">
            <a:spLocks noChangeArrowheads="1"/>
          </p:cNvSpPr>
          <p:nvPr/>
        </p:nvSpPr>
        <p:spPr bwMode="auto">
          <a:xfrm>
            <a:off x="4414838" y="43180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d</a:t>
            </a:r>
            <a:r>
              <a:rPr lang="en-US" altLang="en-US" sz="1400" baseline="-25000"/>
              <a:t>2</a:t>
            </a:r>
          </a:p>
        </p:txBody>
      </p:sp>
      <p:sp>
        <p:nvSpPr>
          <p:cNvPr id="16434" name="Line 50">
            <a:extLst>
              <a:ext uri="{FF2B5EF4-FFF2-40B4-BE49-F238E27FC236}">
                <a16:creationId xmlns:a16="http://schemas.microsoft.com/office/drawing/2014/main" id="{4346775B-529A-481B-A42E-9CAF1D5C8B27}"/>
              </a:ext>
            </a:extLst>
          </p:cNvPr>
          <p:cNvSpPr>
            <a:spLocks noChangeShapeType="1"/>
          </p:cNvSpPr>
          <p:nvPr/>
        </p:nvSpPr>
        <p:spPr bwMode="auto">
          <a:xfrm flipV="1">
            <a:off x="2120900" y="4597400"/>
            <a:ext cx="2365375" cy="1258888"/>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6" name="Arc 52">
            <a:extLst>
              <a:ext uri="{FF2B5EF4-FFF2-40B4-BE49-F238E27FC236}">
                <a16:creationId xmlns:a16="http://schemas.microsoft.com/office/drawing/2014/main" id="{6CD479B3-6ED6-4BED-BCFD-77BB197C29AB}"/>
              </a:ext>
            </a:extLst>
          </p:cNvPr>
          <p:cNvSpPr>
            <a:spLocks/>
          </p:cNvSpPr>
          <p:nvPr/>
        </p:nvSpPr>
        <p:spPr bwMode="auto">
          <a:xfrm>
            <a:off x="2119313" y="2562225"/>
            <a:ext cx="2371725" cy="2035175"/>
          </a:xfrm>
          <a:custGeom>
            <a:avLst/>
            <a:gdLst>
              <a:gd name="G0" fmla="+- 0 0 0"/>
              <a:gd name="G1" fmla="+- 18154 0 0"/>
              <a:gd name="G2" fmla="+- 21600 0 0"/>
              <a:gd name="T0" fmla="*/ 11704 w 21600"/>
              <a:gd name="T1" fmla="*/ 0 h 18154"/>
              <a:gd name="T2" fmla="*/ 21600 w 21600"/>
              <a:gd name="T3" fmla="*/ 18140 h 18154"/>
              <a:gd name="T4" fmla="*/ 0 w 21600"/>
              <a:gd name="T5" fmla="*/ 18154 h 18154"/>
            </a:gdLst>
            <a:ahLst/>
            <a:cxnLst>
              <a:cxn ang="0">
                <a:pos x="T0" y="T1"/>
              </a:cxn>
              <a:cxn ang="0">
                <a:pos x="T2" y="T3"/>
              </a:cxn>
              <a:cxn ang="0">
                <a:pos x="T4" y="T5"/>
              </a:cxn>
            </a:cxnLst>
            <a:rect l="0" t="0" r="r" b="b"/>
            <a:pathLst>
              <a:path w="21600" h="18154" fill="none" extrusionOk="0">
                <a:moveTo>
                  <a:pt x="11704" y="-1"/>
                </a:moveTo>
                <a:cubicBezTo>
                  <a:pt x="17868" y="3974"/>
                  <a:pt x="21595" y="10805"/>
                  <a:pt x="21599" y="18140"/>
                </a:cubicBezTo>
              </a:path>
              <a:path w="21600" h="18154" stroke="0" extrusionOk="0">
                <a:moveTo>
                  <a:pt x="11704" y="-1"/>
                </a:moveTo>
                <a:cubicBezTo>
                  <a:pt x="17868" y="3974"/>
                  <a:pt x="21595" y="10805"/>
                  <a:pt x="21599" y="18140"/>
                </a:cubicBezTo>
                <a:lnTo>
                  <a:pt x="0" y="18154"/>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7" name="Text Box 53">
            <a:extLst>
              <a:ext uri="{FF2B5EF4-FFF2-40B4-BE49-F238E27FC236}">
                <a16:creationId xmlns:a16="http://schemas.microsoft.com/office/drawing/2014/main" id="{EE4A840D-04F4-4599-8C36-4C7C283F2F97}"/>
              </a:ext>
            </a:extLst>
          </p:cNvPr>
          <p:cNvSpPr txBox="1">
            <a:spLocks noChangeArrowheads="1"/>
          </p:cNvSpPr>
          <p:nvPr/>
        </p:nvSpPr>
        <p:spPr bwMode="auto">
          <a:xfrm rot="-2560479">
            <a:off x="2416175" y="4943475"/>
            <a:ext cx="600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50</a:t>
            </a:r>
          </a:p>
        </p:txBody>
      </p:sp>
      <p:sp>
        <p:nvSpPr>
          <p:cNvPr id="16438" name="Text Box 54">
            <a:extLst>
              <a:ext uri="{FF2B5EF4-FFF2-40B4-BE49-F238E27FC236}">
                <a16:creationId xmlns:a16="http://schemas.microsoft.com/office/drawing/2014/main" id="{86DB51E9-A283-4839-9DAC-C4DE8B699B11}"/>
              </a:ext>
            </a:extLst>
          </p:cNvPr>
          <p:cNvSpPr txBox="1">
            <a:spLocks noChangeArrowheads="1"/>
          </p:cNvSpPr>
          <p:nvPr/>
        </p:nvSpPr>
        <p:spPr bwMode="auto">
          <a:xfrm rot="-24548042">
            <a:off x="2899569" y="3390106"/>
            <a:ext cx="600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33CC"/>
                </a:solidFill>
              </a:rPr>
              <a:t>75</a:t>
            </a:r>
          </a:p>
        </p:txBody>
      </p:sp>
      <p:sp>
        <p:nvSpPr>
          <p:cNvPr id="16440" name="Arc 56">
            <a:extLst>
              <a:ext uri="{FF2B5EF4-FFF2-40B4-BE49-F238E27FC236}">
                <a16:creationId xmlns:a16="http://schemas.microsoft.com/office/drawing/2014/main" id="{3CDD920C-6D81-4473-AD98-632B37F21B7E}"/>
              </a:ext>
            </a:extLst>
          </p:cNvPr>
          <p:cNvSpPr>
            <a:spLocks/>
          </p:cNvSpPr>
          <p:nvPr/>
        </p:nvSpPr>
        <p:spPr bwMode="auto">
          <a:xfrm>
            <a:off x="2354263" y="5567363"/>
            <a:ext cx="403225" cy="293687"/>
          </a:xfrm>
          <a:custGeom>
            <a:avLst/>
            <a:gdLst>
              <a:gd name="G0" fmla="+- 0 0 0"/>
              <a:gd name="G1" fmla="+- 15485 0 0"/>
              <a:gd name="G2" fmla="+- 21600 0 0"/>
              <a:gd name="T0" fmla="*/ 15059 w 21600"/>
              <a:gd name="T1" fmla="*/ 0 h 15485"/>
              <a:gd name="T2" fmla="*/ 21600 w 21600"/>
              <a:gd name="T3" fmla="*/ 15485 h 15485"/>
              <a:gd name="T4" fmla="*/ 0 w 21600"/>
              <a:gd name="T5" fmla="*/ 15485 h 15485"/>
            </a:gdLst>
            <a:ahLst/>
            <a:cxnLst>
              <a:cxn ang="0">
                <a:pos x="T0" y="T1"/>
              </a:cxn>
              <a:cxn ang="0">
                <a:pos x="T2" y="T3"/>
              </a:cxn>
              <a:cxn ang="0">
                <a:pos x="T4" y="T5"/>
              </a:cxn>
            </a:cxnLst>
            <a:rect l="0" t="0" r="r" b="b"/>
            <a:pathLst>
              <a:path w="21600" h="15485" fill="none" extrusionOk="0">
                <a:moveTo>
                  <a:pt x="15059" y="-1"/>
                </a:moveTo>
                <a:cubicBezTo>
                  <a:pt x="19240" y="4066"/>
                  <a:pt x="21600" y="9651"/>
                  <a:pt x="21600" y="15485"/>
                </a:cubicBezTo>
              </a:path>
              <a:path w="21600" h="15485" stroke="0" extrusionOk="0">
                <a:moveTo>
                  <a:pt x="15059" y="-1"/>
                </a:moveTo>
                <a:cubicBezTo>
                  <a:pt x="19240" y="4066"/>
                  <a:pt x="21600" y="9651"/>
                  <a:pt x="21600" y="15485"/>
                </a:cubicBezTo>
                <a:lnTo>
                  <a:pt x="0" y="15485"/>
                </a:lnTo>
                <a:close/>
              </a:path>
            </a:pathLst>
          </a:cu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1" name="Text Box 57">
            <a:extLst>
              <a:ext uri="{FF2B5EF4-FFF2-40B4-BE49-F238E27FC236}">
                <a16:creationId xmlns:a16="http://schemas.microsoft.com/office/drawing/2014/main" id="{B33E4D7A-48F8-4A52-9ACD-E1727B07F671}"/>
              </a:ext>
            </a:extLst>
          </p:cNvPr>
          <p:cNvSpPr txBox="1">
            <a:spLocks noChangeArrowheads="1"/>
          </p:cNvSpPr>
          <p:nvPr/>
        </p:nvSpPr>
        <p:spPr bwMode="auto">
          <a:xfrm>
            <a:off x="2151063" y="5926138"/>
            <a:ext cx="708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cs typeface="Arial" panose="020B0604020202020204" pitchFamily="34" charset="0"/>
              </a:rPr>
              <a:t>Ø=28º</a:t>
            </a:r>
          </a:p>
        </p:txBody>
      </p:sp>
      <p:sp>
        <p:nvSpPr>
          <p:cNvPr id="16442" name="Text Box 58">
            <a:extLst>
              <a:ext uri="{FF2B5EF4-FFF2-40B4-BE49-F238E27FC236}">
                <a16:creationId xmlns:a16="http://schemas.microsoft.com/office/drawing/2014/main" id="{E37B4C8B-AE3D-497D-A07C-175A51B50066}"/>
              </a:ext>
            </a:extLst>
          </p:cNvPr>
          <p:cNvSpPr txBox="1">
            <a:spLocks noChangeArrowheads="1"/>
          </p:cNvSpPr>
          <p:nvPr/>
        </p:nvSpPr>
        <p:spPr bwMode="auto">
          <a:xfrm>
            <a:off x="7081838" y="4924425"/>
            <a:ext cx="1338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cs typeface="Arial" panose="020B0604020202020204" pitchFamily="34" charset="0"/>
              </a:rPr>
              <a:t>Ans: Ø=28º</a:t>
            </a:r>
          </a:p>
        </p:txBody>
      </p:sp>
      <p:sp>
        <p:nvSpPr>
          <p:cNvPr id="16443" name="Text Box 59">
            <a:extLst>
              <a:ext uri="{FF2B5EF4-FFF2-40B4-BE49-F238E27FC236}">
                <a16:creationId xmlns:a16="http://schemas.microsoft.com/office/drawing/2014/main" id="{C1D7C655-9E36-47B2-88B0-FD846B77208E}"/>
              </a:ext>
            </a:extLst>
          </p:cNvPr>
          <p:cNvSpPr txBox="1">
            <a:spLocks noChangeArrowheads="1"/>
          </p:cNvSpPr>
          <p:nvPr/>
        </p:nvSpPr>
        <p:spPr bwMode="auto">
          <a:xfrm rot="-45069895">
            <a:off x="3016250" y="4891088"/>
            <a:ext cx="600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33CC"/>
                </a:solidFill>
              </a:rPr>
              <a:t>75</a:t>
            </a:r>
          </a:p>
        </p:txBody>
      </p:sp>
      <p:sp>
        <p:nvSpPr>
          <p:cNvPr id="16444" name="Line 60">
            <a:extLst>
              <a:ext uri="{FF2B5EF4-FFF2-40B4-BE49-F238E27FC236}">
                <a16:creationId xmlns:a16="http://schemas.microsoft.com/office/drawing/2014/main" id="{C6F32DE1-CD80-4FF2-8967-64171076C32A}"/>
              </a:ext>
            </a:extLst>
          </p:cNvPr>
          <p:cNvSpPr>
            <a:spLocks noChangeShapeType="1"/>
          </p:cNvSpPr>
          <p:nvPr/>
        </p:nvSpPr>
        <p:spPr bwMode="auto">
          <a:xfrm flipV="1">
            <a:off x="3409950" y="4054475"/>
            <a:ext cx="571500" cy="5524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5" name="Oval 61">
            <a:extLst>
              <a:ext uri="{FF2B5EF4-FFF2-40B4-BE49-F238E27FC236}">
                <a16:creationId xmlns:a16="http://schemas.microsoft.com/office/drawing/2014/main" id="{E2332E52-E451-4639-9658-32EEB33D6DB3}"/>
              </a:ext>
            </a:extLst>
          </p:cNvPr>
          <p:cNvSpPr>
            <a:spLocks noChangeArrowheads="1"/>
          </p:cNvSpPr>
          <p:nvPr/>
        </p:nvSpPr>
        <p:spPr bwMode="auto">
          <a:xfrm>
            <a:off x="2435225" y="4030663"/>
            <a:ext cx="46038"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6" name="Text Box 62">
            <a:extLst>
              <a:ext uri="{FF2B5EF4-FFF2-40B4-BE49-F238E27FC236}">
                <a16:creationId xmlns:a16="http://schemas.microsoft.com/office/drawing/2014/main" id="{6719D913-F785-4821-9643-5F60C7D2DE41}"/>
              </a:ext>
            </a:extLst>
          </p:cNvPr>
          <p:cNvSpPr txBox="1">
            <a:spLocks noChangeArrowheads="1"/>
          </p:cNvSpPr>
          <p:nvPr/>
        </p:nvSpPr>
        <p:spPr bwMode="auto">
          <a:xfrm>
            <a:off x="2220913" y="37719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16447" name="Line 63">
            <a:extLst>
              <a:ext uri="{FF2B5EF4-FFF2-40B4-BE49-F238E27FC236}">
                <a16:creationId xmlns:a16="http://schemas.microsoft.com/office/drawing/2014/main" id="{A8CF0B65-A9D4-48AA-9442-8ABE96EC61A0}"/>
              </a:ext>
            </a:extLst>
          </p:cNvPr>
          <p:cNvSpPr>
            <a:spLocks noChangeShapeType="1"/>
          </p:cNvSpPr>
          <p:nvPr/>
        </p:nvSpPr>
        <p:spPr bwMode="auto">
          <a:xfrm>
            <a:off x="2457450" y="4054475"/>
            <a:ext cx="0" cy="14700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8" name="Text Box 64">
            <a:extLst>
              <a:ext uri="{FF2B5EF4-FFF2-40B4-BE49-F238E27FC236}">
                <a16:creationId xmlns:a16="http://schemas.microsoft.com/office/drawing/2014/main" id="{B0C03C51-68A6-48E0-8FF3-14073E71C4AF}"/>
              </a:ext>
            </a:extLst>
          </p:cNvPr>
          <p:cNvSpPr txBox="1">
            <a:spLocks noChangeArrowheads="1"/>
          </p:cNvSpPr>
          <p:nvPr/>
        </p:nvSpPr>
        <p:spPr bwMode="auto">
          <a:xfrm>
            <a:off x="2182813" y="5310188"/>
            <a:ext cx="542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h</a:t>
            </a:r>
          </a:p>
        </p:txBody>
      </p:sp>
      <p:sp>
        <p:nvSpPr>
          <p:cNvPr id="16449" name="Oval 65">
            <a:extLst>
              <a:ext uri="{FF2B5EF4-FFF2-40B4-BE49-F238E27FC236}">
                <a16:creationId xmlns:a16="http://schemas.microsoft.com/office/drawing/2014/main" id="{215EC0CF-EAB2-4C21-A03A-62043FCE3A17}"/>
              </a:ext>
            </a:extLst>
          </p:cNvPr>
          <p:cNvSpPr>
            <a:spLocks noChangeArrowheads="1"/>
          </p:cNvSpPr>
          <p:nvPr/>
        </p:nvSpPr>
        <p:spPr bwMode="auto">
          <a:xfrm>
            <a:off x="2433638" y="5500688"/>
            <a:ext cx="46037" cy="46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0" name="Oval 66">
            <a:extLst>
              <a:ext uri="{FF2B5EF4-FFF2-40B4-BE49-F238E27FC236}">
                <a16:creationId xmlns:a16="http://schemas.microsoft.com/office/drawing/2014/main" id="{2F400C5B-7AB3-4D64-B4A1-FA0C79E1E2AE}"/>
              </a:ext>
            </a:extLst>
          </p:cNvPr>
          <p:cNvSpPr>
            <a:spLocks noChangeArrowheads="1"/>
          </p:cNvSpPr>
          <p:nvPr/>
        </p:nvSpPr>
        <p:spPr bwMode="auto">
          <a:xfrm>
            <a:off x="3948113" y="4033838"/>
            <a:ext cx="46037" cy="46037"/>
          </a:xfrm>
          <a:prstGeom prst="ellipse">
            <a:avLst/>
          </a:prstGeom>
          <a:solidFill>
            <a:srgbClr val="FF0000">
              <a:alpha val="3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1" name="Text Box 67">
            <a:extLst>
              <a:ext uri="{FF2B5EF4-FFF2-40B4-BE49-F238E27FC236}">
                <a16:creationId xmlns:a16="http://schemas.microsoft.com/office/drawing/2014/main" id="{6F2A533A-839A-47B3-8A0A-2DB33EB82402}"/>
              </a:ext>
            </a:extLst>
          </p:cNvPr>
          <p:cNvSpPr txBox="1">
            <a:spLocks noChangeArrowheads="1"/>
          </p:cNvSpPr>
          <p:nvPr/>
        </p:nvSpPr>
        <p:spPr bwMode="auto">
          <a:xfrm>
            <a:off x="3836988" y="399891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16452" name="Line 68">
            <a:extLst>
              <a:ext uri="{FF2B5EF4-FFF2-40B4-BE49-F238E27FC236}">
                <a16:creationId xmlns:a16="http://schemas.microsoft.com/office/drawing/2014/main" id="{169FEC3A-D6B8-47F7-9EBD-0682B283BB03}"/>
              </a:ext>
            </a:extLst>
          </p:cNvPr>
          <p:cNvSpPr>
            <a:spLocks noChangeShapeType="1"/>
          </p:cNvSpPr>
          <p:nvPr/>
        </p:nvSpPr>
        <p:spPr bwMode="auto">
          <a:xfrm flipV="1">
            <a:off x="3965575" y="1641475"/>
            <a:ext cx="0" cy="241300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3" name="Line 69">
            <a:extLst>
              <a:ext uri="{FF2B5EF4-FFF2-40B4-BE49-F238E27FC236}">
                <a16:creationId xmlns:a16="http://schemas.microsoft.com/office/drawing/2014/main" id="{45BA4D82-E7A0-4910-8FEC-BA51A00C155E}"/>
              </a:ext>
            </a:extLst>
          </p:cNvPr>
          <p:cNvSpPr>
            <a:spLocks noChangeShapeType="1"/>
          </p:cNvSpPr>
          <p:nvPr/>
        </p:nvSpPr>
        <p:spPr bwMode="auto">
          <a:xfrm flipV="1">
            <a:off x="3400425" y="1641475"/>
            <a:ext cx="565150" cy="915988"/>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4" name="Oval 70">
            <a:extLst>
              <a:ext uri="{FF2B5EF4-FFF2-40B4-BE49-F238E27FC236}">
                <a16:creationId xmlns:a16="http://schemas.microsoft.com/office/drawing/2014/main" id="{97E8EFA9-40BE-4A62-8034-51BEAD0BFBEB}"/>
              </a:ext>
            </a:extLst>
          </p:cNvPr>
          <p:cNvSpPr>
            <a:spLocks noChangeArrowheads="1"/>
          </p:cNvSpPr>
          <p:nvPr/>
        </p:nvSpPr>
        <p:spPr bwMode="auto">
          <a:xfrm>
            <a:off x="3941763" y="1617663"/>
            <a:ext cx="46037" cy="46037"/>
          </a:xfrm>
          <a:prstGeom prst="ellipse">
            <a:avLst/>
          </a:prstGeom>
          <a:solidFill>
            <a:srgbClr val="FF0000">
              <a:alpha val="19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5" name="Text Box 71">
            <a:extLst>
              <a:ext uri="{FF2B5EF4-FFF2-40B4-BE49-F238E27FC236}">
                <a16:creationId xmlns:a16="http://schemas.microsoft.com/office/drawing/2014/main" id="{3B135B8B-C664-41C0-A51A-986ADFDF66A4}"/>
              </a:ext>
            </a:extLst>
          </p:cNvPr>
          <p:cNvSpPr txBox="1">
            <a:spLocks noChangeArrowheads="1"/>
          </p:cNvSpPr>
          <p:nvPr/>
        </p:nvSpPr>
        <p:spPr bwMode="auto">
          <a:xfrm>
            <a:off x="3941763" y="1489075"/>
            <a:ext cx="517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v’</a:t>
            </a:r>
          </a:p>
        </p:txBody>
      </p:sp>
      <p:sp>
        <p:nvSpPr>
          <p:cNvPr id="16457" name="Text Box 73">
            <a:extLst>
              <a:ext uri="{FF2B5EF4-FFF2-40B4-BE49-F238E27FC236}">
                <a16:creationId xmlns:a16="http://schemas.microsoft.com/office/drawing/2014/main" id="{6DB4E9A6-4FBC-4E26-80C6-0DA786A5925D}"/>
              </a:ext>
            </a:extLst>
          </p:cNvPr>
          <p:cNvSpPr txBox="1">
            <a:spLocks noChangeArrowheads="1"/>
          </p:cNvSpPr>
          <p:nvPr/>
        </p:nvSpPr>
        <p:spPr bwMode="auto">
          <a:xfrm>
            <a:off x="4170363" y="43180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d</a:t>
            </a:r>
            <a:r>
              <a:rPr lang="en-US" altLang="en-US" sz="1400" baseline="-25000"/>
              <a:t>2</a:t>
            </a:r>
            <a:r>
              <a:rPr lang="en-US" altLang="en-US" sz="1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97"/>
                                        </p:tgtEl>
                                        <p:attrNameLst>
                                          <p:attrName>style.visibility</p:attrName>
                                        </p:attrNameLst>
                                      </p:cBhvr>
                                      <p:to>
                                        <p:strVal val="visible"/>
                                      </p:to>
                                    </p:set>
                                    <p:animEffect transition="in" filter="wipe(up)">
                                      <p:cBhvr>
                                        <p:cTn id="7" dur="500"/>
                                        <p:tgtEl>
                                          <p:spTgt spid="16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98"/>
                                        </p:tgtEl>
                                        <p:attrNameLst>
                                          <p:attrName>style.visibility</p:attrName>
                                        </p:attrNameLst>
                                      </p:cBhvr>
                                      <p:to>
                                        <p:strVal val="visible"/>
                                      </p:to>
                                    </p:set>
                                    <p:animEffect transition="in" filter="wipe(up)">
                                      <p:cBhvr>
                                        <p:cTn id="12" dur="500"/>
                                        <p:tgtEl>
                                          <p:spTgt spid="163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wipe(left)">
                                      <p:cBhvr>
                                        <p:cTn id="17" dur="500"/>
                                        <p:tgtEl>
                                          <p:spTgt spid="16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wipe(down)">
                                      <p:cBhvr>
                                        <p:cTn id="22" dur="500"/>
                                        <p:tgtEl>
                                          <p:spTgt spid="1639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391"/>
                                        </p:tgtEl>
                                        <p:attrNameLst>
                                          <p:attrName>style.visibility</p:attrName>
                                        </p:attrNameLst>
                                      </p:cBhvr>
                                      <p:to>
                                        <p:strVal val="visible"/>
                                      </p:to>
                                    </p:set>
                                    <p:animEffect transition="in" filter="wipe(down)">
                                      <p:cBhvr>
                                        <p:cTn id="25" dur="500"/>
                                        <p:tgtEl>
                                          <p:spTgt spid="1639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6392"/>
                                        </p:tgtEl>
                                        <p:attrNameLst>
                                          <p:attrName>style.visibility</p:attrName>
                                        </p:attrNameLst>
                                      </p:cBhvr>
                                      <p:to>
                                        <p:strVal val="visible"/>
                                      </p:to>
                                    </p:set>
                                    <p:animEffect transition="in" filter="wipe(down)">
                                      <p:cBhvr>
                                        <p:cTn id="30" dur="500"/>
                                        <p:tgtEl>
                                          <p:spTgt spid="1639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394"/>
                                        </p:tgtEl>
                                        <p:attrNameLst>
                                          <p:attrName>style.visibility</p:attrName>
                                        </p:attrNameLst>
                                      </p:cBhvr>
                                      <p:to>
                                        <p:strVal val="visible"/>
                                      </p:to>
                                    </p:set>
                                    <p:animEffect transition="in" filter="wipe(down)">
                                      <p:cBhvr>
                                        <p:cTn id="33" dur="500"/>
                                        <p:tgtEl>
                                          <p:spTgt spid="163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6393"/>
                                        </p:tgtEl>
                                        <p:attrNameLst>
                                          <p:attrName>style.visibility</p:attrName>
                                        </p:attrNameLst>
                                      </p:cBhvr>
                                      <p:to>
                                        <p:strVal val="visible"/>
                                      </p:to>
                                    </p:set>
                                    <p:animEffect transition="in" filter="wipe(left)">
                                      <p:cBhvr>
                                        <p:cTn id="38" dur="500"/>
                                        <p:tgtEl>
                                          <p:spTgt spid="1639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16399"/>
                                        </p:tgtEl>
                                        <p:attrNameLst>
                                          <p:attrName>style.visibility</p:attrName>
                                        </p:attrNameLst>
                                      </p:cBhvr>
                                      <p:to>
                                        <p:strVal val="visible"/>
                                      </p:to>
                                    </p:set>
                                    <p:animEffect transition="in" filter="wipe(down)">
                                      <p:cBhvr>
                                        <p:cTn id="43" dur="500"/>
                                        <p:tgtEl>
                                          <p:spTgt spid="1639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6402"/>
                                        </p:tgtEl>
                                        <p:attrNameLst>
                                          <p:attrName>style.visibility</p:attrName>
                                        </p:attrNameLst>
                                      </p:cBhvr>
                                      <p:to>
                                        <p:strVal val="visible"/>
                                      </p:to>
                                    </p:set>
                                    <p:animEffect transition="in" filter="wipe(down)">
                                      <p:cBhvr>
                                        <p:cTn id="48" dur="500"/>
                                        <p:tgtEl>
                                          <p:spTgt spid="1640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16404"/>
                                        </p:tgtEl>
                                        <p:attrNameLst>
                                          <p:attrName>style.visibility</p:attrName>
                                        </p:attrNameLst>
                                      </p:cBhvr>
                                      <p:to>
                                        <p:strVal val="visible"/>
                                      </p:to>
                                    </p:set>
                                    <p:animEffect transition="in" filter="wipe(up)">
                                      <p:cBhvr>
                                        <p:cTn id="53" dur="500"/>
                                        <p:tgtEl>
                                          <p:spTgt spid="1640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6395"/>
                                        </p:tgtEl>
                                        <p:attrNameLst>
                                          <p:attrName>style.visibility</p:attrName>
                                        </p:attrNameLst>
                                      </p:cBhvr>
                                      <p:to>
                                        <p:strVal val="visible"/>
                                      </p:to>
                                    </p:set>
                                    <p:animEffect transition="in" filter="wipe(down)">
                                      <p:cBhvr>
                                        <p:cTn id="58" dur="500"/>
                                        <p:tgtEl>
                                          <p:spTgt spid="1639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6396"/>
                                        </p:tgtEl>
                                        <p:attrNameLst>
                                          <p:attrName>style.visibility</p:attrName>
                                        </p:attrNameLst>
                                      </p:cBhvr>
                                      <p:to>
                                        <p:strVal val="visible"/>
                                      </p:to>
                                    </p:set>
                                    <p:animEffect transition="in" filter="wipe(down)">
                                      <p:cBhvr>
                                        <p:cTn id="61" dur="500"/>
                                        <p:tgtEl>
                                          <p:spTgt spid="1639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6400"/>
                                        </p:tgtEl>
                                        <p:attrNameLst>
                                          <p:attrName>style.visibility</p:attrName>
                                        </p:attrNameLst>
                                      </p:cBhvr>
                                      <p:to>
                                        <p:strVal val="visible"/>
                                      </p:to>
                                    </p:set>
                                    <p:animEffect transition="in" filter="wipe(left)">
                                      <p:cBhvr>
                                        <p:cTn id="66" dur="500"/>
                                        <p:tgtEl>
                                          <p:spTgt spid="1640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16401"/>
                                        </p:tgtEl>
                                        <p:attrNameLst>
                                          <p:attrName>style.visibility</p:attrName>
                                        </p:attrNameLst>
                                      </p:cBhvr>
                                      <p:to>
                                        <p:strVal val="visible"/>
                                      </p:to>
                                    </p:set>
                                    <p:animEffect transition="in" filter="wipe(down)">
                                      <p:cBhvr>
                                        <p:cTn id="71" dur="500"/>
                                        <p:tgtEl>
                                          <p:spTgt spid="1640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6403"/>
                                        </p:tgtEl>
                                        <p:attrNameLst>
                                          <p:attrName>style.visibility</p:attrName>
                                        </p:attrNameLst>
                                      </p:cBhvr>
                                      <p:to>
                                        <p:strVal val="visible"/>
                                      </p:to>
                                    </p:set>
                                    <p:animEffect transition="in" filter="wipe(down)">
                                      <p:cBhvr>
                                        <p:cTn id="76" dur="500"/>
                                        <p:tgtEl>
                                          <p:spTgt spid="1640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6405"/>
                                        </p:tgtEl>
                                        <p:attrNameLst>
                                          <p:attrName>style.visibility</p:attrName>
                                        </p:attrNameLst>
                                      </p:cBhvr>
                                      <p:to>
                                        <p:strVal val="visible"/>
                                      </p:to>
                                    </p:set>
                                    <p:animEffect transition="in" filter="wipe(left)">
                                      <p:cBhvr>
                                        <p:cTn id="81" dur="500"/>
                                        <p:tgtEl>
                                          <p:spTgt spid="1640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1" presetClass="entr" presetSubtype="0" fill="hold" grpId="0" nodeType="clickEffect">
                                  <p:stCondLst>
                                    <p:cond delay="0"/>
                                  </p:stCondLst>
                                  <p:iterate type="lt">
                                    <p:tmPct val="5000"/>
                                  </p:iterate>
                                  <p:childTnLst>
                                    <p:set>
                                      <p:cBhvr>
                                        <p:cTn id="85" dur="1" fill="hold">
                                          <p:stCondLst>
                                            <p:cond delay="0"/>
                                          </p:stCondLst>
                                        </p:cTn>
                                        <p:tgtEl>
                                          <p:spTgt spid="16406"/>
                                        </p:tgtEl>
                                        <p:attrNameLst>
                                          <p:attrName>style.visibility</p:attrName>
                                        </p:attrNameLst>
                                      </p:cBhvr>
                                      <p:to>
                                        <p:strVal val="visible"/>
                                      </p:to>
                                    </p:set>
                                    <p:anim calcmode="lin" valueType="num">
                                      <p:cBhvr>
                                        <p:cTn id="86" dur="1000" fill="hold"/>
                                        <p:tgtEl>
                                          <p:spTgt spid="16406"/>
                                        </p:tgtEl>
                                        <p:attrNameLst>
                                          <p:attrName>ppt_w</p:attrName>
                                        </p:attrNameLst>
                                      </p:cBhvr>
                                      <p:tavLst>
                                        <p:tav tm="0">
                                          <p:val>
                                            <p:fltVal val="0"/>
                                          </p:val>
                                        </p:tav>
                                        <p:tav tm="100000">
                                          <p:val>
                                            <p:strVal val="#ppt_w"/>
                                          </p:val>
                                        </p:tav>
                                      </p:tavLst>
                                    </p:anim>
                                    <p:anim calcmode="lin" valueType="num">
                                      <p:cBhvr>
                                        <p:cTn id="87" dur="1000" fill="hold"/>
                                        <p:tgtEl>
                                          <p:spTgt spid="16406"/>
                                        </p:tgtEl>
                                        <p:attrNameLst>
                                          <p:attrName>ppt_h</p:attrName>
                                        </p:attrNameLst>
                                      </p:cBhvr>
                                      <p:tavLst>
                                        <p:tav tm="0">
                                          <p:val>
                                            <p:fltVal val="0"/>
                                          </p:val>
                                        </p:tav>
                                        <p:tav tm="100000">
                                          <p:val>
                                            <p:strVal val="#ppt_h"/>
                                          </p:val>
                                        </p:tav>
                                      </p:tavLst>
                                    </p:anim>
                                    <p:anim calcmode="lin" valueType="num">
                                      <p:cBhvr>
                                        <p:cTn id="88" dur="1000" fill="hold"/>
                                        <p:tgtEl>
                                          <p:spTgt spid="16406"/>
                                        </p:tgtEl>
                                        <p:attrNameLst>
                                          <p:attrName>style.rotation</p:attrName>
                                        </p:attrNameLst>
                                      </p:cBhvr>
                                      <p:tavLst>
                                        <p:tav tm="0">
                                          <p:val>
                                            <p:fltVal val="90"/>
                                          </p:val>
                                        </p:tav>
                                        <p:tav tm="100000">
                                          <p:val>
                                            <p:fltVal val="0"/>
                                          </p:val>
                                        </p:tav>
                                      </p:tavLst>
                                    </p:anim>
                                    <p:animEffect transition="in" filter="fade">
                                      <p:cBhvr>
                                        <p:cTn id="89" dur="1000"/>
                                        <p:tgtEl>
                                          <p:spTgt spid="1640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1" presetClass="entr" presetSubtype="0" fill="hold" grpId="0" nodeType="clickEffect">
                                  <p:stCondLst>
                                    <p:cond delay="0"/>
                                  </p:stCondLst>
                                  <p:iterate type="lt">
                                    <p:tmPct val="5000"/>
                                  </p:iterate>
                                  <p:childTnLst>
                                    <p:set>
                                      <p:cBhvr>
                                        <p:cTn id="93" dur="1" fill="hold">
                                          <p:stCondLst>
                                            <p:cond delay="0"/>
                                          </p:stCondLst>
                                        </p:cTn>
                                        <p:tgtEl>
                                          <p:spTgt spid="16408"/>
                                        </p:tgtEl>
                                        <p:attrNameLst>
                                          <p:attrName>style.visibility</p:attrName>
                                        </p:attrNameLst>
                                      </p:cBhvr>
                                      <p:to>
                                        <p:strVal val="visible"/>
                                      </p:to>
                                    </p:set>
                                    <p:anim calcmode="lin" valueType="num">
                                      <p:cBhvr>
                                        <p:cTn id="94" dur="1000" fill="hold"/>
                                        <p:tgtEl>
                                          <p:spTgt spid="16408"/>
                                        </p:tgtEl>
                                        <p:attrNameLst>
                                          <p:attrName>ppt_w</p:attrName>
                                        </p:attrNameLst>
                                      </p:cBhvr>
                                      <p:tavLst>
                                        <p:tav tm="0">
                                          <p:val>
                                            <p:fltVal val="0"/>
                                          </p:val>
                                        </p:tav>
                                        <p:tav tm="100000">
                                          <p:val>
                                            <p:strVal val="#ppt_w"/>
                                          </p:val>
                                        </p:tav>
                                      </p:tavLst>
                                    </p:anim>
                                    <p:anim calcmode="lin" valueType="num">
                                      <p:cBhvr>
                                        <p:cTn id="95" dur="1000" fill="hold"/>
                                        <p:tgtEl>
                                          <p:spTgt spid="16408"/>
                                        </p:tgtEl>
                                        <p:attrNameLst>
                                          <p:attrName>ppt_h</p:attrName>
                                        </p:attrNameLst>
                                      </p:cBhvr>
                                      <p:tavLst>
                                        <p:tav tm="0">
                                          <p:val>
                                            <p:fltVal val="0"/>
                                          </p:val>
                                        </p:tav>
                                        <p:tav tm="100000">
                                          <p:val>
                                            <p:strVal val="#ppt_h"/>
                                          </p:val>
                                        </p:tav>
                                      </p:tavLst>
                                    </p:anim>
                                    <p:anim calcmode="lin" valueType="num">
                                      <p:cBhvr>
                                        <p:cTn id="96" dur="1000" fill="hold"/>
                                        <p:tgtEl>
                                          <p:spTgt spid="16408"/>
                                        </p:tgtEl>
                                        <p:attrNameLst>
                                          <p:attrName>style.rotation</p:attrName>
                                        </p:attrNameLst>
                                      </p:cBhvr>
                                      <p:tavLst>
                                        <p:tav tm="0">
                                          <p:val>
                                            <p:fltVal val="90"/>
                                          </p:val>
                                        </p:tav>
                                        <p:tav tm="100000">
                                          <p:val>
                                            <p:fltVal val="0"/>
                                          </p:val>
                                        </p:tav>
                                      </p:tavLst>
                                    </p:anim>
                                    <p:animEffect transition="in" filter="fade">
                                      <p:cBhvr>
                                        <p:cTn id="97" dur="1000"/>
                                        <p:tgtEl>
                                          <p:spTgt spid="1640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nodeType="clickEffect">
                                  <p:stCondLst>
                                    <p:cond delay="0"/>
                                  </p:stCondLst>
                                  <p:childTnLst>
                                    <p:set>
                                      <p:cBhvr>
                                        <p:cTn id="101" dur="1" fill="hold">
                                          <p:stCondLst>
                                            <p:cond delay="0"/>
                                          </p:stCondLst>
                                        </p:cTn>
                                        <p:tgtEl>
                                          <p:spTgt spid="16407"/>
                                        </p:tgtEl>
                                        <p:attrNameLst>
                                          <p:attrName>style.visibility</p:attrName>
                                        </p:attrNameLst>
                                      </p:cBhvr>
                                      <p:to>
                                        <p:strVal val="visible"/>
                                      </p:to>
                                    </p:set>
                                    <p:animEffect transition="in" filter="wipe(down)">
                                      <p:cBhvr>
                                        <p:cTn id="102" dur="500"/>
                                        <p:tgtEl>
                                          <p:spTgt spid="1640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16409"/>
                                        </p:tgtEl>
                                        <p:attrNameLst>
                                          <p:attrName>style.visibility</p:attrName>
                                        </p:attrNameLst>
                                      </p:cBhvr>
                                      <p:to>
                                        <p:strVal val="visible"/>
                                      </p:to>
                                    </p:set>
                                    <p:animEffect transition="in" filter="wipe(down)">
                                      <p:cBhvr>
                                        <p:cTn id="107" dur="500"/>
                                        <p:tgtEl>
                                          <p:spTgt spid="1640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6410"/>
                                        </p:tgtEl>
                                        <p:attrNameLst>
                                          <p:attrName>style.visibility</p:attrName>
                                        </p:attrNameLst>
                                      </p:cBhvr>
                                      <p:to>
                                        <p:strVal val="visible"/>
                                      </p:to>
                                    </p:set>
                                    <p:animEffect transition="in" filter="wipe(down)">
                                      <p:cBhvr>
                                        <p:cTn id="112" dur="500"/>
                                        <p:tgtEl>
                                          <p:spTgt spid="1641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nodeType="clickEffect">
                                  <p:stCondLst>
                                    <p:cond delay="0"/>
                                  </p:stCondLst>
                                  <p:childTnLst>
                                    <p:set>
                                      <p:cBhvr>
                                        <p:cTn id="116" dur="1" fill="hold">
                                          <p:stCondLst>
                                            <p:cond delay="0"/>
                                          </p:stCondLst>
                                        </p:cTn>
                                        <p:tgtEl>
                                          <p:spTgt spid="16411"/>
                                        </p:tgtEl>
                                        <p:attrNameLst>
                                          <p:attrName>style.visibility</p:attrName>
                                        </p:attrNameLst>
                                      </p:cBhvr>
                                      <p:to>
                                        <p:strVal val="visible"/>
                                      </p:to>
                                    </p:set>
                                    <p:animEffect transition="in" filter="wipe(down)">
                                      <p:cBhvr>
                                        <p:cTn id="117" dur="500"/>
                                        <p:tgtEl>
                                          <p:spTgt spid="1641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6437"/>
                                        </p:tgtEl>
                                        <p:attrNameLst>
                                          <p:attrName>style.visibility</p:attrName>
                                        </p:attrNameLst>
                                      </p:cBhvr>
                                      <p:to>
                                        <p:strVal val="visible"/>
                                      </p:to>
                                    </p:set>
                                    <p:animEffect transition="in" filter="wipe(down)">
                                      <p:cBhvr>
                                        <p:cTn id="122" dur="500"/>
                                        <p:tgtEl>
                                          <p:spTgt spid="164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1" presetClass="entr" presetSubtype="0" fill="hold" grpId="0" nodeType="clickEffect">
                                  <p:stCondLst>
                                    <p:cond delay="0"/>
                                  </p:stCondLst>
                                  <p:iterate type="lt">
                                    <p:tmPct val="5000"/>
                                  </p:iterate>
                                  <p:childTnLst>
                                    <p:set>
                                      <p:cBhvr>
                                        <p:cTn id="126" dur="1" fill="hold">
                                          <p:stCondLst>
                                            <p:cond delay="0"/>
                                          </p:stCondLst>
                                        </p:cTn>
                                        <p:tgtEl>
                                          <p:spTgt spid="16412"/>
                                        </p:tgtEl>
                                        <p:attrNameLst>
                                          <p:attrName>style.visibility</p:attrName>
                                        </p:attrNameLst>
                                      </p:cBhvr>
                                      <p:to>
                                        <p:strVal val="visible"/>
                                      </p:to>
                                    </p:set>
                                    <p:anim calcmode="lin" valueType="num">
                                      <p:cBhvr>
                                        <p:cTn id="127" dur="1000" fill="hold"/>
                                        <p:tgtEl>
                                          <p:spTgt spid="16412"/>
                                        </p:tgtEl>
                                        <p:attrNameLst>
                                          <p:attrName>ppt_w</p:attrName>
                                        </p:attrNameLst>
                                      </p:cBhvr>
                                      <p:tavLst>
                                        <p:tav tm="0">
                                          <p:val>
                                            <p:fltVal val="0"/>
                                          </p:val>
                                        </p:tav>
                                        <p:tav tm="100000">
                                          <p:val>
                                            <p:strVal val="#ppt_w"/>
                                          </p:val>
                                        </p:tav>
                                      </p:tavLst>
                                    </p:anim>
                                    <p:anim calcmode="lin" valueType="num">
                                      <p:cBhvr>
                                        <p:cTn id="128" dur="1000" fill="hold"/>
                                        <p:tgtEl>
                                          <p:spTgt spid="16412"/>
                                        </p:tgtEl>
                                        <p:attrNameLst>
                                          <p:attrName>ppt_h</p:attrName>
                                        </p:attrNameLst>
                                      </p:cBhvr>
                                      <p:tavLst>
                                        <p:tav tm="0">
                                          <p:val>
                                            <p:fltVal val="0"/>
                                          </p:val>
                                        </p:tav>
                                        <p:tav tm="100000">
                                          <p:val>
                                            <p:strVal val="#ppt_h"/>
                                          </p:val>
                                        </p:tav>
                                      </p:tavLst>
                                    </p:anim>
                                    <p:anim calcmode="lin" valueType="num">
                                      <p:cBhvr>
                                        <p:cTn id="129" dur="1000" fill="hold"/>
                                        <p:tgtEl>
                                          <p:spTgt spid="16412"/>
                                        </p:tgtEl>
                                        <p:attrNameLst>
                                          <p:attrName>style.rotation</p:attrName>
                                        </p:attrNameLst>
                                      </p:cBhvr>
                                      <p:tavLst>
                                        <p:tav tm="0">
                                          <p:val>
                                            <p:fltVal val="90"/>
                                          </p:val>
                                        </p:tav>
                                        <p:tav tm="100000">
                                          <p:val>
                                            <p:fltVal val="0"/>
                                          </p:val>
                                        </p:tav>
                                      </p:tavLst>
                                    </p:anim>
                                    <p:animEffect transition="in" filter="fade">
                                      <p:cBhvr>
                                        <p:cTn id="130" dur="1000"/>
                                        <p:tgtEl>
                                          <p:spTgt spid="16412"/>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nodeType="clickEffect">
                                  <p:stCondLst>
                                    <p:cond delay="0"/>
                                  </p:stCondLst>
                                  <p:childTnLst>
                                    <p:set>
                                      <p:cBhvr>
                                        <p:cTn id="134" dur="1" fill="hold">
                                          <p:stCondLst>
                                            <p:cond delay="0"/>
                                          </p:stCondLst>
                                        </p:cTn>
                                        <p:tgtEl>
                                          <p:spTgt spid="16413"/>
                                        </p:tgtEl>
                                        <p:attrNameLst>
                                          <p:attrName>style.visibility</p:attrName>
                                        </p:attrNameLst>
                                      </p:cBhvr>
                                      <p:to>
                                        <p:strVal val="visible"/>
                                      </p:to>
                                    </p:set>
                                    <p:animEffect transition="in" filter="wipe(left)">
                                      <p:cBhvr>
                                        <p:cTn id="135" dur="500"/>
                                        <p:tgtEl>
                                          <p:spTgt spid="1641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nodeType="clickEffect">
                                  <p:stCondLst>
                                    <p:cond delay="0"/>
                                  </p:stCondLst>
                                  <p:childTnLst>
                                    <p:set>
                                      <p:cBhvr>
                                        <p:cTn id="139" dur="1" fill="hold">
                                          <p:stCondLst>
                                            <p:cond delay="0"/>
                                          </p:stCondLst>
                                        </p:cTn>
                                        <p:tgtEl>
                                          <p:spTgt spid="16414"/>
                                        </p:tgtEl>
                                        <p:attrNameLst>
                                          <p:attrName>style.visibility</p:attrName>
                                        </p:attrNameLst>
                                      </p:cBhvr>
                                      <p:to>
                                        <p:strVal val="visible"/>
                                      </p:to>
                                    </p:set>
                                    <p:animEffect transition="in" filter="wipe(up)">
                                      <p:cBhvr>
                                        <p:cTn id="140" dur="500"/>
                                        <p:tgtEl>
                                          <p:spTgt spid="16414"/>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16415"/>
                                        </p:tgtEl>
                                        <p:attrNameLst>
                                          <p:attrName>style.visibility</p:attrName>
                                        </p:attrNameLst>
                                      </p:cBhvr>
                                      <p:to>
                                        <p:strVal val="visible"/>
                                      </p:to>
                                    </p:set>
                                    <p:animEffect transition="in" filter="wipe(down)">
                                      <p:cBhvr>
                                        <p:cTn id="145" dur="500"/>
                                        <p:tgtEl>
                                          <p:spTgt spid="16415"/>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16416"/>
                                        </p:tgtEl>
                                        <p:attrNameLst>
                                          <p:attrName>style.visibility</p:attrName>
                                        </p:attrNameLst>
                                      </p:cBhvr>
                                      <p:to>
                                        <p:strVal val="visible"/>
                                      </p:to>
                                    </p:set>
                                    <p:animEffect transition="in" filter="wipe(down)">
                                      <p:cBhvr>
                                        <p:cTn id="150" dur="500"/>
                                        <p:tgtEl>
                                          <p:spTgt spid="1641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4" fill="hold" nodeType="clickEffect">
                                  <p:stCondLst>
                                    <p:cond delay="0"/>
                                  </p:stCondLst>
                                  <p:childTnLst>
                                    <p:set>
                                      <p:cBhvr>
                                        <p:cTn id="154" dur="1" fill="hold">
                                          <p:stCondLst>
                                            <p:cond delay="0"/>
                                          </p:stCondLst>
                                        </p:cTn>
                                        <p:tgtEl>
                                          <p:spTgt spid="16417"/>
                                        </p:tgtEl>
                                        <p:attrNameLst>
                                          <p:attrName>style.visibility</p:attrName>
                                        </p:attrNameLst>
                                      </p:cBhvr>
                                      <p:to>
                                        <p:strVal val="visible"/>
                                      </p:to>
                                    </p:set>
                                    <p:animEffect transition="in" filter="wipe(down)">
                                      <p:cBhvr>
                                        <p:cTn id="155" dur="500"/>
                                        <p:tgtEl>
                                          <p:spTgt spid="16417"/>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nodeType="clickEffect">
                                  <p:stCondLst>
                                    <p:cond delay="0"/>
                                  </p:stCondLst>
                                  <p:childTnLst>
                                    <p:set>
                                      <p:cBhvr>
                                        <p:cTn id="159" dur="1" fill="hold">
                                          <p:stCondLst>
                                            <p:cond delay="0"/>
                                          </p:stCondLst>
                                        </p:cTn>
                                        <p:tgtEl>
                                          <p:spTgt spid="16418"/>
                                        </p:tgtEl>
                                        <p:attrNameLst>
                                          <p:attrName>style.visibility</p:attrName>
                                        </p:attrNameLst>
                                      </p:cBhvr>
                                      <p:to>
                                        <p:strVal val="visible"/>
                                      </p:to>
                                    </p:set>
                                    <p:animEffect transition="in" filter="wipe(down)">
                                      <p:cBhvr>
                                        <p:cTn id="160" dur="500"/>
                                        <p:tgtEl>
                                          <p:spTgt spid="16418"/>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4" fill="hold" nodeType="clickEffect">
                                  <p:stCondLst>
                                    <p:cond delay="0"/>
                                  </p:stCondLst>
                                  <p:childTnLst>
                                    <p:set>
                                      <p:cBhvr>
                                        <p:cTn id="164" dur="1" fill="hold">
                                          <p:stCondLst>
                                            <p:cond delay="0"/>
                                          </p:stCondLst>
                                        </p:cTn>
                                        <p:tgtEl>
                                          <p:spTgt spid="16420"/>
                                        </p:tgtEl>
                                        <p:attrNameLst>
                                          <p:attrName>style.visibility</p:attrName>
                                        </p:attrNameLst>
                                      </p:cBhvr>
                                      <p:to>
                                        <p:strVal val="visible"/>
                                      </p:to>
                                    </p:set>
                                    <p:animEffect transition="in" filter="wipe(down)">
                                      <p:cBhvr>
                                        <p:cTn id="165" dur="500"/>
                                        <p:tgtEl>
                                          <p:spTgt spid="16420"/>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16419"/>
                                        </p:tgtEl>
                                        <p:attrNameLst>
                                          <p:attrName>style.visibility</p:attrName>
                                        </p:attrNameLst>
                                      </p:cBhvr>
                                      <p:to>
                                        <p:strVal val="visible"/>
                                      </p:to>
                                    </p:set>
                                    <p:animEffect transition="in" filter="wipe(down)">
                                      <p:cBhvr>
                                        <p:cTn id="170" dur="500"/>
                                        <p:tgtEl>
                                          <p:spTgt spid="16419"/>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nodeType="clickEffect">
                                  <p:stCondLst>
                                    <p:cond delay="0"/>
                                  </p:stCondLst>
                                  <p:childTnLst>
                                    <p:set>
                                      <p:cBhvr>
                                        <p:cTn id="174" dur="1" fill="hold">
                                          <p:stCondLst>
                                            <p:cond delay="0"/>
                                          </p:stCondLst>
                                        </p:cTn>
                                        <p:tgtEl>
                                          <p:spTgt spid="16426"/>
                                        </p:tgtEl>
                                        <p:attrNameLst>
                                          <p:attrName>style.visibility</p:attrName>
                                        </p:attrNameLst>
                                      </p:cBhvr>
                                      <p:to>
                                        <p:strVal val="visible"/>
                                      </p:to>
                                    </p:set>
                                    <p:animEffect transition="in" filter="wipe(down)">
                                      <p:cBhvr>
                                        <p:cTn id="175" dur="500"/>
                                        <p:tgtEl>
                                          <p:spTgt spid="16426"/>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16438"/>
                                        </p:tgtEl>
                                        <p:attrNameLst>
                                          <p:attrName>style.visibility</p:attrName>
                                        </p:attrNameLst>
                                      </p:cBhvr>
                                      <p:to>
                                        <p:strVal val="visible"/>
                                      </p:to>
                                    </p:set>
                                    <p:animEffect transition="in" filter="wipe(down)">
                                      <p:cBhvr>
                                        <p:cTn id="178" dur="500"/>
                                        <p:tgtEl>
                                          <p:spTgt spid="16438"/>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4" fill="hold" nodeType="clickEffect">
                                  <p:stCondLst>
                                    <p:cond delay="0"/>
                                  </p:stCondLst>
                                  <p:childTnLst>
                                    <p:set>
                                      <p:cBhvr>
                                        <p:cTn id="182" dur="1" fill="hold">
                                          <p:stCondLst>
                                            <p:cond delay="0"/>
                                          </p:stCondLst>
                                        </p:cTn>
                                        <p:tgtEl>
                                          <p:spTgt spid="16427"/>
                                        </p:tgtEl>
                                        <p:attrNameLst>
                                          <p:attrName>style.visibility</p:attrName>
                                        </p:attrNameLst>
                                      </p:cBhvr>
                                      <p:to>
                                        <p:strVal val="visible"/>
                                      </p:to>
                                    </p:set>
                                    <p:animEffect transition="in" filter="wipe(down)">
                                      <p:cBhvr>
                                        <p:cTn id="183" dur="500"/>
                                        <p:tgtEl>
                                          <p:spTgt spid="16427"/>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31" presetClass="entr" presetSubtype="0" fill="hold" grpId="0" nodeType="clickEffect">
                                  <p:stCondLst>
                                    <p:cond delay="0"/>
                                  </p:stCondLst>
                                  <p:iterate type="lt">
                                    <p:tmPct val="5000"/>
                                  </p:iterate>
                                  <p:childTnLst>
                                    <p:set>
                                      <p:cBhvr>
                                        <p:cTn id="187" dur="1" fill="hold">
                                          <p:stCondLst>
                                            <p:cond delay="0"/>
                                          </p:stCondLst>
                                        </p:cTn>
                                        <p:tgtEl>
                                          <p:spTgt spid="16429"/>
                                        </p:tgtEl>
                                        <p:attrNameLst>
                                          <p:attrName>style.visibility</p:attrName>
                                        </p:attrNameLst>
                                      </p:cBhvr>
                                      <p:to>
                                        <p:strVal val="visible"/>
                                      </p:to>
                                    </p:set>
                                    <p:anim calcmode="lin" valueType="num">
                                      <p:cBhvr>
                                        <p:cTn id="188" dur="1000" fill="hold"/>
                                        <p:tgtEl>
                                          <p:spTgt spid="16429"/>
                                        </p:tgtEl>
                                        <p:attrNameLst>
                                          <p:attrName>ppt_w</p:attrName>
                                        </p:attrNameLst>
                                      </p:cBhvr>
                                      <p:tavLst>
                                        <p:tav tm="0">
                                          <p:val>
                                            <p:fltVal val="0"/>
                                          </p:val>
                                        </p:tav>
                                        <p:tav tm="100000">
                                          <p:val>
                                            <p:strVal val="#ppt_w"/>
                                          </p:val>
                                        </p:tav>
                                      </p:tavLst>
                                    </p:anim>
                                    <p:anim calcmode="lin" valueType="num">
                                      <p:cBhvr>
                                        <p:cTn id="189" dur="1000" fill="hold"/>
                                        <p:tgtEl>
                                          <p:spTgt spid="16429"/>
                                        </p:tgtEl>
                                        <p:attrNameLst>
                                          <p:attrName>ppt_h</p:attrName>
                                        </p:attrNameLst>
                                      </p:cBhvr>
                                      <p:tavLst>
                                        <p:tav tm="0">
                                          <p:val>
                                            <p:fltVal val="0"/>
                                          </p:val>
                                        </p:tav>
                                        <p:tav tm="100000">
                                          <p:val>
                                            <p:strVal val="#ppt_h"/>
                                          </p:val>
                                        </p:tav>
                                      </p:tavLst>
                                    </p:anim>
                                    <p:anim calcmode="lin" valueType="num">
                                      <p:cBhvr>
                                        <p:cTn id="190" dur="1000" fill="hold"/>
                                        <p:tgtEl>
                                          <p:spTgt spid="16429"/>
                                        </p:tgtEl>
                                        <p:attrNameLst>
                                          <p:attrName>style.rotation</p:attrName>
                                        </p:attrNameLst>
                                      </p:cBhvr>
                                      <p:tavLst>
                                        <p:tav tm="0">
                                          <p:val>
                                            <p:fltVal val="90"/>
                                          </p:val>
                                        </p:tav>
                                        <p:tav tm="100000">
                                          <p:val>
                                            <p:fltVal val="0"/>
                                          </p:val>
                                        </p:tav>
                                      </p:tavLst>
                                    </p:anim>
                                    <p:animEffect transition="in" filter="fade">
                                      <p:cBhvr>
                                        <p:cTn id="191" dur="1000"/>
                                        <p:tgtEl>
                                          <p:spTgt spid="16429"/>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31" presetClass="entr" presetSubtype="0" fill="hold" grpId="0" nodeType="clickEffect">
                                  <p:stCondLst>
                                    <p:cond delay="0"/>
                                  </p:stCondLst>
                                  <p:iterate type="lt">
                                    <p:tmPct val="5000"/>
                                  </p:iterate>
                                  <p:childTnLst>
                                    <p:set>
                                      <p:cBhvr>
                                        <p:cTn id="195" dur="1" fill="hold">
                                          <p:stCondLst>
                                            <p:cond delay="0"/>
                                          </p:stCondLst>
                                        </p:cTn>
                                        <p:tgtEl>
                                          <p:spTgt spid="16430"/>
                                        </p:tgtEl>
                                        <p:attrNameLst>
                                          <p:attrName>style.visibility</p:attrName>
                                        </p:attrNameLst>
                                      </p:cBhvr>
                                      <p:to>
                                        <p:strVal val="visible"/>
                                      </p:to>
                                    </p:set>
                                    <p:anim calcmode="lin" valueType="num">
                                      <p:cBhvr>
                                        <p:cTn id="196" dur="1000" fill="hold"/>
                                        <p:tgtEl>
                                          <p:spTgt spid="16430"/>
                                        </p:tgtEl>
                                        <p:attrNameLst>
                                          <p:attrName>ppt_w</p:attrName>
                                        </p:attrNameLst>
                                      </p:cBhvr>
                                      <p:tavLst>
                                        <p:tav tm="0">
                                          <p:val>
                                            <p:fltVal val="0"/>
                                          </p:val>
                                        </p:tav>
                                        <p:tav tm="100000">
                                          <p:val>
                                            <p:strVal val="#ppt_w"/>
                                          </p:val>
                                        </p:tav>
                                      </p:tavLst>
                                    </p:anim>
                                    <p:anim calcmode="lin" valueType="num">
                                      <p:cBhvr>
                                        <p:cTn id="197" dur="1000" fill="hold"/>
                                        <p:tgtEl>
                                          <p:spTgt spid="16430"/>
                                        </p:tgtEl>
                                        <p:attrNameLst>
                                          <p:attrName>ppt_h</p:attrName>
                                        </p:attrNameLst>
                                      </p:cBhvr>
                                      <p:tavLst>
                                        <p:tav tm="0">
                                          <p:val>
                                            <p:fltVal val="0"/>
                                          </p:val>
                                        </p:tav>
                                        <p:tav tm="100000">
                                          <p:val>
                                            <p:strVal val="#ppt_h"/>
                                          </p:val>
                                        </p:tav>
                                      </p:tavLst>
                                    </p:anim>
                                    <p:anim calcmode="lin" valueType="num">
                                      <p:cBhvr>
                                        <p:cTn id="198" dur="1000" fill="hold"/>
                                        <p:tgtEl>
                                          <p:spTgt spid="16430"/>
                                        </p:tgtEl>
                                        <p:attrNameLst>
                                          <p:attrName>style.rotation</p:attrName>
                                        </p:attrNameLst>
                                      </p:cBhvr>
                                      <p:tavLst>
                                        <p:tav tm="0">
                                          <p:val>
                                            <p:fltVal val="90"/>
                                          </p:val>
                                        </p:tav>
                                        <p:tav tm="100000">
                                          <p:val>
                                            <p:fltVal val="0"/>
                                          </p:val>
                                        </p:tav>
                                      </p:tavLst>
                                    </p:anim>
                                    <p:animEffect transition="in" filter="fade">
                                      <p:cBhvr>
                                        <p:cTn id="199" dur="1000"/>
                                        <p:tgtEl>
                                          <p:spTgt spid="16430"/>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2" presetClass="entr" presetSubtype="2" fill="hold" nodeType="clickEffect">
                                  <p:stCondLst>
                                    <p:cond delay="0"/>
                                  </p:stCondLst>
                                  <p:childTnLst>
                                    <p:set>
                                      <p:cBhvr>
                                        <p:cTn id="203" dur="1" fill="hold">
                                          <p:stCondLst>
                                            <p:cond delay="0"/>
                                          </p:stCondLst>
                                        </p:cTn>
                                        <p:tgtEl>
                                          <p:spTgt spid="16421"/>
                                        </p:tgtEl>
                                        <p:attrNameLst>
                                          <p:attrName>style.visibility</p:attrName>
                                        </p:attrNameLst>
                                      </p:cBhvr>
                                      <p:to>
                                        <p:strVal val="visible"/>
                                      </p:to>
                                    </p:set>
                                    <p:animEffect transition="in" filter="wipe(right)">
                                      <p:cBhvr>
                                        <p:cTn id="204" dur="500"/>
                                        <p:tgtEl>
                                          <p:spTgt spid="16421"/>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4" fill="hold" nodeType="clickEffect">
                                  <p:stCondLst>
                                    <p:cond delay="0"/>
                                  </p:stCondLst>
                                  <p:childTnLst>
                                    <p:set>
                                      <p:cBhvr>
                                        <p:cTn id="208" dur="1" fill="hold">
                                          <p:stCondLst>
                                            <p:cond delay="0"/>
                                          </p:stCondLst>
                                        </p:cTn>
                                        <p:tgtEl>
                                          <p:spTgt spid="16422"/>
                                        </p:tgtEl>
                                        <p:attrNameLst>
                                          <p:attrName>style.visibility</p:attrName>
                                        </p:attrNameLst>
                                      </p:cBhvr>
                                      <p:to>
                                        <p:strVal val="visible"/>
                                      </p:to>
                                    </p:set>
                                    <p:animEffect transition="in" filter="wipe(down)">
                                      <p:cBhvr>
                                        <p:cTn id="209" dur="500"/>
                                        <p:tgtEl>
                                          <p:spTgt spid="16422"/>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4" fill="hold" nodeType="clickEffect">
                                  <p:stCondLst>
                                    <p:cond delay="0"/>
                                  </p:stCondLst>
                                  <p:childTnLst>
                                    <p:set>
                                      <p:cBhvr>
                                        <p:cTn id="213" dur="1" fill="hold">
                                          <p:stCondLst>
                                            <p:cond delay="0"/>
                                          </p:stCondLst>
                                        </p:cTn>
                                        <p:tgtEl>
                                          <p:spTgt spid="16423"/>
                                        </p:tgtEl>
                                        <p:attrNameLst>
                                          <p:attrName>style.visibility</p:attrName>
                                        </p:attrNameLst>
                                      </p:cBhvr>
                                      <p:to>
                                        <p:strVal val="visible"/>
                                      </p:to>
                                    </p:set>
                                    <p:animEffect transition="in" filter="wipe(down)">
                                      <p:cBhvr>
                                        <p:cTn id="214" dur="500"/>
                                        <p:tgtEl>
                                          <p:spTgt spid="16423"/>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16424"/>
                                        </p:tgtEl>
                                        <p:attrNameLst>
                                          <p:attrName>style.visibility</p:attrName>
                                        </p:attrNameLst>
                                      </p:cBhvr>
                                      <p:to>
                                        <p:strVal val="visible"/>
                                      </p:to>
                                    </p:set>
                                    <p:animEffect transition="in" filter="wipe(down)">
                                      <p:cBhvr>
                                        <p:cTn id="219" dur="500"/>
                                        <p:tgtEl>
                                          <p:spTgt spid="16424"/>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4" fill="hold" nodeType="clickEffect">
                                  <p:stCondLst>
                                    <p:cond delay="0"/>
                                  </p:stCondLst>
                                  <p:childTnLst>
                                    <p:set>
                                      <p:cBhvr>
                                        <p:cTn id="223" dur="1" fill="hold">
                                          <p:stCondLst>
                                            <p:cond delay="0"/>
                                          </p:stCondLst>
                                        </p:cTn>
                                        <p:tgtEl>
                                          <p:spTgt spid="16425"/>
                                        </p:tgtEl>
                                        <p:attrNameLst>
                                          <p:attrName>style.visibility</p:attrName>
                                        </p:attrNameLst>
                                      </p:cBhvr>
                                      <p:to>
                                        <p:strVal val="visible"/>
                                      </p:to>
                                    </p:set>
                                    <p:animEffect transition="in" filter="wipe(down)">
                                      <p:cBhvr>
                                        <p:cTn id="224" dur="500"/>
                                        <p:tgtEl>
                                          <p:spTgt spid="16425"/>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4" fill="hold" nodeType="clickEffect">
                                  <p:stCondLst>
                                    <p:cond delay="0"/>
                                  </p:stCondLst>
                                  <p:childTnLst>
                                    <p:set>
                                      <p:cBhvr>
                                        <p:cTn id="228" dur="1" fill="hold">
                                          <p:stCondLst>
                                            <p:cond delay="0"/>
                                          </p:stCondLst>
                                        </p:cTn>
                                        <p:tgtEl>
                                          <p:spTgt spid="16431"/>
                                        </p:tgtEl>
                                        <p:attrNameLst>
                                          <p:attrName>style.visibility</p:attrName>
                                        </p:attrNameLst>
                                      </p:cBhvr>
                                      <p:to>
                                        <p:strVal val="visible"/>
                                      </p:to>
                                    </p:set>
                                    <p:animEffect transition="in" filter="wipe(down)">
                                      <p:cBhvr>
                                        <p:cTn id="229" dur="500"/>
                                        <p:tgtEl>
                                          <p:spTgt spid="16431"/>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2" presetClass="entr" presetSubtype="4" fill="hold" nodeType="clickEffect">
                                  <p:stCondLst>
                                    <p:cond delay="0"/>
                                  </p:stCondLst>
                                  <p:childTnLst>
                                    <p:set>
                                      <p:cBhvr>
                                        <p:cTn id="233" dur="1" fill="hold">
                                          <p:stCondLst>
                                            <p:cond delay="0"/>
                                          </p:stCondLst>
                                        </p:cTn>
                                        <p:tgtEl>
                                          <p:spTgt spid="16432"/>
                                        </p:tgtEl>
                                        <p:attrNameLst>
                                          <p:attrName>style.visibility</p:attrName>
                                        </p:attrNameLst>
                                      </p:cBhvr>
                                      <p:to>
                                        <p:strVal val="visible"/>
                                      </p:to>
                                    </p:set>
                                    <p:animEffect transition="in" filter="wipe(down)">
                                      <p:cBhvr>
                                        <p:cTn id="234" dur="500"/>
                                        <p:tgtEl>
                                          <p:spTgt spid="16432"/>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2" presetClass="entr" presetSubtype="4" fill="hold" grpId="0" nodeType="clickEffect">
                                  <p:stCondLst>
                                    <p:cond delay="0"/>
                                  </p:stCondLst>
                                  <p:childTnLst>
                                    <p:set>
                                      <p:cBhvr>
                                        <p:cTn id="238" dur="1" fill="hold">
                                          <p:stCondLst>
                                            <p:cond delay="0"/>
                                          </p:stCondLst>
                                        </p:cTn>
                                        <p:tgtEl>
                                          <p:spTgt spid="16433"/>
                                        </p:tgtEl>
                                        <p:attrNameLst>
                                          <p:attrName>style.visibility</p:attrName>
                                        </p:attrNameLst>
                                      </p:cBhvr>
                                      <p:to>
                                        <p:strVal val="visible"/>
                                      </p:to>
                                    </p:set>
                                    <p:animEffect transition="in" filter="wipe(down)">
                                      <p:cBhvr>
                                        <p:cTn id="239" dur="500"/>
                                        <p:tgtEl>
                                          <p:spTgt spid="16433"/>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2" presetClass="entr" presetSubtype="4" fill="hold" nodeType="clickEffect">
                                  <p:stCondLst>
                                    <p:cond delay="0"/>
                                  </p:stCondLst>
                                  <p:childTnLst>
                                    <p:set>
                                      <p:cBhvr>
                                        <p:cTn id="243" dur="1" fill="hold">
                                          <p:stCondLst>
                                            <p:cond delay="0"/>
                                          </p:stCondLst>
                                        </p:cTn>
                                        <p:tgtEl>
                                          <p:spTgt spid="16434"/>
                                        </p:tgtEl>
                                        <p:attrNameLst>
                                          <p:attrName>style.visibility</p:attrName>
                                        </p:attrNameLst>
                                      </p:cBhvr>
                                      <p:to>
                                        <p:strVal val="visible"/>
                                      </p:to>
                                    </p:set>
                                    <p:animEffect transition="in" filter="wipe(down)">
                                      <p:cBhvr>
                                        <p:cTn id="244" dur="500"/>
                                        <p:tgtEl>
                                          <p:spTgt spid="16434"/>
                                        </p:tgtEl>
                                      </p:cBhvr>
                                    </p:animEffect>
                                  </p:childTnLst>
                                </p:cTn>
                              </p:par>
                              <p:par>
                                <p:cTn id="245" presetID="22" presetClass="entr" presetSubtype="4" fill="hold" grpId="0" nodeType="withEffect">
                                  <p:stCondLst>
                                    <p:cond delay="0"/>
                                  </p:stCondLst>
                                  <p:childTnLst>
                                    <p:set>
                                      <p:cBhvr>
                                        <p:cTn id="246" dur="1" fill="hold">
                                          <p:stCondLst>
                                            <p:cond delay="0"/>
                                          </p:stCondLst>
                                        </p:cTn>
                                        <p:tgtEl>
                                          <p:spTgt spid="16443"/>
                                        </p:tgtEl>
                                        <p:attrNameLst>
                                          <p:attrName>style.visibility</p:attrName>
                                        </p:attrNameLst>
                                      </p:cBhvr>
                                      <p:to>
                                        <p:strVal val="visible"/>
                                      </p:to>
                                    </p:set>
                                    <p:animEffect transition="in" filter="wipe(down)">
                                      <p:cBhvr>
                                        <p:cTn id="247" dur="500"/>
                                        <p:tgtEl>
                                          <p:spTgt spid="16443"/>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2" presetClass="entr" presetSubtype="1" fill="hold" nodeType="clickEffect">
                                  <p:stCondLst>
                                    <p:cond delay="0"/>
                                  </p:stCondLst>
                                  <p:childTnLst>
                                    <p:set>
                                      <p:cBhvr>
                                        <p:cTn id="251" dur="1" fill="hold">
                                          <p:stCondLst>
                                            <p:cond delay="0"/>
                                          </p:stCondLst>
                                        </p:cTn>
                                        <p:tgtEl>
                                          <p:spTgt spid="16436"/>
                                        </p:tgtEl>
                                        <p:attrNameLst>
                                          <p:attrName>style.visibility</p:attrName>
                                        </p:attrNameLst>
                                      </p:cBhvr>
                                      <p:to>
                                        <p:strVal val="visible"/>
                                      </p:to>
                                    </p:set>
                                    <p:animEffect transition="in" filter="wipe(up)">
                                      <p:cBhvr>
                                        <p:cTn id="252" dur="500"/>
                                        <p:tgtEl>
                                          <p:spTgt spid="16436"/>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2" presetClass="entr" presetSubtype="4" fill="hold" grpId="0" nodeType="clickEffect">
                                  <p:stCondLst>
                                    <p:cond delay="0"/>
                                  </p:stCondLst>
                                  <p:childTnLst>
                                    <p:set>
                                      <p:cBhvr>
                                        <p:cTn id="256" dur="1" fill="hold">
                                          <p:stCondLst>
                                            <p:cond delay="0"/>
                                          </p:stCondLst>
                                        </p:cTn>
                                        <p:tgtEl>
                                          <p:spTgt spid="16457"/>
                                        </p:tgtEl>
                                        <p:attrNameLst>
                                          <p:attrName>style.visibility</p:attrName>
                                        </p:attrNameLst>
                                      </p:cBhvr>
                                      <p:to>
                                        <p:strVal val="visible"/>
                                      </p:to>
                                    </p:set>
                                    <p:animEffect transition="in" filter="wipe(down)">
                                      <p:cBhvr>
                                        <p:cTn id="257" dur="500"/>
                                        <p:tgtEl>
                                          <p:spTgt spid="16457"/>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2" presetClass="entr" presetSubtype="4" fill="hold" nodeType="clickEffect">
                                  <p:stCondLst>
                                    <p:cond delay="0"/>
                                  </p:stCondLst>
                                  <p:childTnLst>
                                    <p:set>
                                      <p:cBhvr>
                                        <p:cTn id="261" dur="1" fill="hold">
                                          <p:stCondLst>
                                            <p:cond delay="0"/>
                                          </p:stCondLst>
                                        </p:cTn>
                                        <p:tgtEl>
                                          <p:spTgt spid="16440"/>
                                        </p:tgtEl>
                                        <p:attrNameLst>
                                          <p:attrName>style.visibility</p:attrName>
                                        </p:attrNameLst>
                                      </p:cBhvr>
                                      <p:to>
                                        <p:strVal val="visible"/>
                                      </p:to>
                                    </p:set>
                                    <p:animEffect transition="in" filter="wipe(down)">
                                      <p:cBhvr>
                                        <p:cTn id="262" dur="500"/>
                                        <p:tgtEl>
                                          <p:spTgt spid="16440"/>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31" presetClass="entr" presetSubtype="0" fill="hold" grpId="0" nodeType="clickEffect">
                                  <p:stCondLst>
                                    <p:cond delay="0"/>
                                  </p:stCondLst>
                                  <p:iterate type="lt">
                                    <p:tmPct val="5000"/>
                                  </p:iterate>
                                  <p:childTnLst>
                                    <p:set>
                                      <p:cBhvr>
                                        <p:cTn id="266" dur="1" fill="hold">
                                          <p:stCondLst>
                                            <p:cond delay="0"/>
                                          </p:stCondLst>
                                        </p:cTn>
                                        <p:tgtEl>
                                          <p:spTgt spid="16441"/>
                                        </p:tgtEl>
                                        <p:attrNameLst>
                                          <p:attrName>style.visibility</p:attrName>
                                        </p:attrNameLst>
                                      </p:cBhvr>
                                      <p:to>
                                        <p:strVal val="visible"/>
                                      </p:to>
                                    </p:set>
                                    <p:anim calcmode="lin" valueType="num">
                                      <p:cBhvr>
                                        <p:cTn id="267" dur="1000" fill="hold"/>
                                        <p:tgtEl>
                                          <p:spTgt spid="16441"/>
                                        </p:tgtEl>
                                        <p:attrNameLst>
                                          <p:attrName>ppt_w</p:attrName>
                                        </p:attrNameLst>
                                      </p:cBhvr>
                                      <p:tavLst>
                                        <p:tav tm="0">
                                          <p:val>
                                            <p:fltVal val="0"/>
                                          </p:val>
                                        </p:tav>
                                        <p:tav tm="100000">
                                          <p:val>
                                            <p:strVal val="#ppt_w"/>
                                          </p:val>
                                        </p:tav>
                                      </p:tavLst>
                                    </p:anim>
                                    <p:anim calcmode="lin" valueType="num">
                                      <p:cBhvr>
                                        <p:cTn id="268" dur="1000" fill="hold"/>
                                        <p:tgtEl>
                                          <p:spTgt spid="16441"/>
                                        </p:tgtEl>
                                        <p:attrNameLst>
                                          <p:attrName>ppt_h</p:attrName>
                                        </p:attrNameLst>
                                      </p:cBhvr>
                                      <p:tavLst>
                                        <p:tav tm="0">
                                          <p:val>
                                            <p:fltVal val="0"/>
                                          </p:val>
                                        </p:tav>
                                        <p:tav tm="100000">
                                          <p:val>
                                            <p:strVal val="#ppt_h"/>
                                          </p:val>
                                        </p:tav>
                                      </p:tavLst>
                                    </p:anim>
                                    <p:anim calcmode="lin" valueType="num">
                                      <p:cBhvr>
                                        <p:cTn id="269" dur="1000" fill="hold"/>
                                        <p:tgtEl>
                                          <p:spTgt spid="16441"/>
                                        </p:tgtEl>
                                        <p:attrNameLst>
                                          <p:attrName>style.rotation</p:attrName>
                                        </p:attrNameLst>
                                      </p:cBhvr>
                                      <p:tavLst>
                                        <p:tav tm="0">
                                          <p:val>
                                            <p:fltVal val="90"/>
                                          </p:val>
                                        </p:tav>
                                        <p:tav tm="100000">
                                          <p:val>
                                            <p:fltVal val="0"/>
                                          </p:val>
                                        </p:tav>
                                      </p:tavLst>
                                    </p:anim>
                                    <p:animEffect transition="in" filter="fade">
                                      <p:cBhvr>
                                        <p:cTn id="270" dur="1000"/>
                                        <p:tgtEl>
                                          <p:spTgt spid="16441"/>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31" presetClass="entr" presetSubtype="0" fill="hold" grpId="0" nodeType="clickEffect">
                                  <p:stCondLst>
                                    <p:cond delay="0"/>
                                  </p:stCondLst>
                                  <p:iterate type="lt">
                                    <p:tmPct val="5000"/>
                                  </p:iterate>
                                  <p:childTnLst>
                                    <p:set>
                                      <p:cBhvr>
                                        <p:cTn id="274" dur="1" fill="hold">
                                          <p:stCondLst>
                                            <p:cond delay="0"/>
                                          </p:stCondLst>
                                        </p:cTn>
                                        <p:tgtEl>
                                          <p:spTgt spid="16442"/>
                                        </p:tgtEl>
                                        <p:attrNameLst>
                                          <p:attrName>style.visibility</p:attrName>
                                        </p:attrNameLst>
                                      </p:cBhvr>
                                      <p:to>
                                        <p:strVal val="visible"/>
                                      </p:to>
                                    </p:set>
                                    <p:anim calcmode="lin" valueType="num">
                                      <p:cBhvr>
                                        <p:cTn id="275" dur="1000" fill="hold"/>
                                        <p:tgtEl>
                                          <p:spTgt spid="16442"/>
                                        </p:tgtEl>
                                        <p:attrNameLst>
                                          <p:attrName>ppt_w</p:attrName>
                                        </p:attrNameLst>
                                      </p:cBhvr>
                                      <p:tavLst>
                                        <p:tav tm="0">
                                          <p:val>
                                            <p:fltVal val="0"/>
                                          </p:val>
                                        </p:tav>
                                        <p:tav tm="100000">
                                          <p:val>
                                            <p:strVal val="#ppt_w"/>
                                          </p:val>
                                        </p:tav>
                                      </p:tavLst>
                                    </p:anim>
                                    <p:anim calcmode="lin" valueType="num">
                                      <p:cBhvr>
                                        <p:cTn id="276" dur="1000" fill="hold"/>
                                        <p:tgtEl>
                                          <p:spTgt spid="16442"/>
                                        </p:tgtEl>
                                        <p:attrNameLst>
                                          <p:attrName>ppt_h</p:attrName>
                                        </p:attrNameLst>
                                      </p:cBhvr>
                                      <p:tavLst>
                                        <p:tav tm="0">
                                          <p:val>
                                            <p:fltVal val="0"/>
                                          </p:val>
                                        </p:tav>
                                        <p:tav tm="100000">
                                          <p:val>
                                            <p:strVal val="#ppt_h"/>
                                          </p:val>
                                        </p:tav>
                                      </p:tavLst>
                                    </p:anim>
                                    <p:anim calcmode="lin" valueType="num">
                                      <p:cBhvr>
                                        <p:cTn id="277" dur="1000" fill="hold"/>
                                        <p:tgtEl>
                                          <p:spTgt spid="16442"/>
                                        </p:tgtEl>
                                        <p:attrNameLst>
                                          <p:attrName>style.rotation</p:attrName>
                                        </p:attrNameLst>
                                      </p:cBhvr>
                                      <p:tavLst>
                                        <p:tav tm="0">
                                          <p:val>
                                            <p:fltVal val="90"/>
                                          </p:val>
                                        </p:tav>
                                        <p:tav tm="100000">
                                          <p:val>
                                            <p:fltVal val="0"/>
                                          </p:val>
                                        </p:tav>
                                      </p:tavLst>
                                    </p:anim>
                                    <p:animEffect transition="in" filter="fade">
                                      <p:cBhvr>
                                        <p:cTn id="278" dur="1000"/>
                                        <p:tgtEl>
                                          <p:spTgt spid="16442"/>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2" presetClass="entr" presetSubtype="4" fill="hold" nodeType="clickEffect">
                                  <p:stCondLst>
                                    <p:cond delay="0"/>
                                  </p:stCondLst>
                                  <p:childTnLst>
                                    <p:set>
                                      <p:cBhvr>
                                        <p:cTn id="282" dur="1" fill="hold">
                                          <p:stCondLst>
                                            <p:cond delay="0"/>
                                          </p:stCondLst>
                                        </p:cTn>
                                        <p:tgtEl>
                                          <p:spTgt spid="16445"/>
                                        </p:tgtEl>
                                        <p:attrNameLst>
                                          <p:attrName>style.visibility</p:attrName>
                                        </p:attrNameLst>
                                      </p:cBhvr>
                                      <p:to>
                                        <p:strVal val="visible"/>
                                      </p:to>
                                    </p:set>
                                    <p:animEffect transition="in" filter="wipe(down)">
                                      <p:cBhvr>
                                        <p:cTn id="283" dur="500"/>
                                        <p:tgtEl>
                                          <p:spTgt spid="16445"/>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22" presetClass="entr" presetSubtype="4" fill="hold" grpId="0" nodeType="clickEffect">
                                  <p:stCondLst>
                                    <p:cond delay="0"/>
                                  </p:stCondLst>
                                  <p:childTnLst>
                                    <p:set>
                                      <p:cBhvr>
                                        <p:cTn id="287" dur="1" fill="hold">
                                          <p:stCondLst>
                                            <p:cond delay="0"/>
                                          </p:stCondLst>
                                        </p:cTn>
                                        <p:tgtEl>
                                          <p:spTgt spid="16446"/>
                                        </p:tgtEl>
                                        <p:attrNameLst>
                                          <p:attrName>style.visibility</p:attrName>
                                        </p:attrNameLst>
                                      </p:cBhvr>
                                      <p:to>
                                        <p:strVal val="visible"/>
                                      </p:to>
                                    </p:set>
                                    <p:animEffect transition="in" filter="wipe(down)">
                                      <p:cBhvr>
                                        <p:cTn id="288" dur="500"/>
                                        <p:tgtEl>
                                          <p:spTgt spid="16446"/>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22" presetClass="entr" presetSubtype="1" fill="hold" nodeType="clickEffect">
                                  <p:stCondLst>
                                    <p:cond delay="0"/>
                                  </p:stCondLst>
                                  <p:childTnLst>
                                    <p:set>
                                      <p:cBhvr>
                                        <p:cTn id="292" dur="1" fill="hold">
                                          <p:stCondLst>
                                            <p:cond delay="0"/>
                                          </p:stCondLst>
                                        </p:cTn>
                                        <p:tgtEl>
                                          <p:spTgt spid="16447"/>
                                        </p:tgtEl>
                                        <p:attrNameLst>
                                          <p:attrName>style.visibility</p:attrName>
                                        </p:attrNameLst>
                                      </p:cBhvr>
                                      <p:to>
                                        <p:strVal val="visible"/>
                                      </p:to>
                                    </p:set>
                                    <p:animEffect transition="in" filter="wipe(up)">
                                      <p:cBhvr>
                                        <p:cTn id="293" dur="500"/>
                                        <p:tgtEl>
                                          <p:spTgt spid="16447"/>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2" presetClass="entr" presetSubtype="4" fill="hold" nodeType="clickEffect">
                                  <p:stCondLst>
                                    <p:cond delay="0"/>
                                  </p:stCondLst>
                                  <p:childTnLst>
                                    <p:set>
                                      <p:cBhvr>
                                        <p:cTn id="297" dur="1" fill="hold">
                                          <p:stCondLst>
                                            <p:cond delay="0"/>
                                          </p:stCondLst>
                                        </p:cTn>
                                        <p:tgtEl>
                                          <p:spTgt spid="16449"/>
                                        </p:tgtEl>
                                        <p:attrNameLst>
                                          <p:attrName>style.visibility</p:attrName>
                                        </p:attrNameLst>
                                      </p:cBhvr>
                                      <p:to>
                                        <p:strVal val="visible"/>
                                      </p:to>
                                    </p:set>
                                    <p:animEffect transition="in" filter="wipe(down)">
                                      <p:cBhvr>
                                        <p:cTn id="298" dur="500"/>
                                        <p:tgtEl>
                                          <p:spTgt spid="16449"/>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2" presetClass="entr" presetSubtype="4" fill="hold" grpId="0" nodeType="clickEffect">
                                  <p:stCondLst>
                                    <p:cond delay="0"/>
                                  </p:stCondLst>
                                  <p:childTnLst>
                                    <p:set>
                                      <p:cBhvr>
                                        <p:cTn id="302" dur="1" fill="hold">
                                          <p:stCondLst>
                                            <p:cond delay="0"/>
                                          </p:stCondLst>
                                        </p:cTn>
                                        <p:tgtEl>
                                          <p:spTgt spid="16448"/>
                                        </p:tgtEl>
                                        <p:attrNameLst>
                                          <p:attrName>style.visibility</p:attrName>
                                        </p:attrNameLst>
                                      </p:cBhvr>
                                      <p:to>
                                        <p:strVal val="visible"/>
                                      </p:to>
                                    </p:set>
                                    <p:animEffect transition="in" filter="wipe(down)">
                                      <p:cBhvr>
                                        <p:cTn id="303" dur="500"/>
                                        <p:tgtEl>
                                          <p:spTgt spid="16448"/>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4" fill="hold" nodeType="clickEffect">
                                  <p:stCondLst>
                                    <p:cond delay="0"/>
                                  </p:stCondLst>
                                  <p:childTnLst>
                                    <p:set>
                                      <p:cBhvr>
                                        <p:cTn id="307" dur="1" fill="hold">
                                          <p:stCondLst>
                                            <p:cond delay="0"/>
                                          </p:stCondLst>
                                        </p:cTn>
                                        <p:tgtEl>
                                          <p:spTgt spid="16444"/>
                                        </p:tgtEl>
                                        <p:attrNameLst>
                                          <p:attrName>style.visibility</p:attrName>
                                        </p:attrNameLst>
                                      </p:cBhvr>
                                      <p:to>
                                        <p:strVal val="visible"/>
                                      </p:to>
                                    </p:set>
                                    <p:animEffect transition="in" filter="wipe(down)">
                                      <p:cBhvr>
                                        <p:cTn id="308" dur="500"/>
                                        <p:tgtEl>
                                          <p:spTgt spid="16444"/>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2" presetClass="entr" presetSubtype="4" fill="hold" nodeType="clickEffect">
                                  <p:stCondLst>
                                    <p:cond delay="0"/>
                                  </p:stCondLst>
                                  <p:childTnLst>
                                    <p:set>
                                      <p:cBhvr>
                                        <p:cTn id="312" dur="1" fill="hold">
                                          <p:stCondLst>
                                            <p:cond delay="0"/>
                                          </p:stCondLst>
                                        </p:cTn>
                                        <p:tgtEl>
                                          <p:spTgt spid="16450"/>
                                        </p:tgtEl>
                                        <p:attrNameLst>
                                          <p:attrName>style.visibility</p:attrName>
                                        </p:attrNameLst>
                                      </p:cBhvr>
                                      <p:to>
                                        <p:strVal val="visible"/>
                                      </p:to>
                                    </p:set>
                                    <p:animEffect transition="in" filter="wipe(down)">
                                      <p:cBhvr>
                                        <p:cTn id="313" dur="500"/>
                                        <p:tgtEl>
                                          <p:spTgt spid="16450"/>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22" presetClass="entr" presetSubtype="4" fill="hold" grpId="0" nodeType="clickEffect">
                                  <p:stCondLst>
                                    <p:cond delay="0"/>
                                  </p:stCondLst>
                                  <p:childTnLst>
                                    <p:set>
                                      <p:cBhvr>
                                        <p:cTn id="317" dur="1" fill="hold">
                                          <p:stCondLst>
                                            <p:cond delay="0"/>
                                          </p:stCondLst>
                                        </p:cTn>
                                        <p:tgtEl>
                                          <p:spTgt spid="16451"/>
                                        </p:tgtEl>
                                        <p:attrNameLst>
                                          <p:attrName>style.visibility</p:attrName>
                                        </p:attrNameLst>
                                      </p:cBhvr>
                                      <p:to>
                                        <p:strVal val="visible"/>
                                      </p:to>
                                    </p:set>
                                    <p:animEffect transition="in" filter="wipe(down)">
                                      <p:cBhvr>
                                        <p:cTn id="318" dur="500"/>
                                        <p:tgtEl>
                                          <p:spTgt spid="16451"/>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2" presetClass="entr" presetSubtype="4" fill="hold" nodeType="clickEffect">
                                  <p:stCondLst>
                                    <p:cond delay="0"/>
                                  </p:stCondLst>
                                  <p:childTnLst>
                                    <p:set>
                                      <p:cBhvr>
                                        <p:cTn id="322" dur="1" fill="hold">
                                          <p:stCondLst>
                                            <p:cond delay="0"/>
                                          </p:stCondLst>
                                        </p:cTn>
                                        <p:tgtEl>
                                          <p:spTgt spid="16452"/>
                                        </p:tgtEl>
                                        <p:attrNameLst>
                                          <p:attrName>style.visibility</p:attrName>
                                        </p:attrNameLst>
                                      </p:cBhvr>
                                      <p:to>
                                        <p:strVal val="visible"/>
                                      </p:to>
                                    </p:set>
                                    <p:animEffect transition="in" filter="wipe(down)">
                                      <p:cBhvr>
                                        <p:cTn id="323" dur="500"/>
                                        <p:tgtEl>
                                          <p:spTgt spid="16452"/>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2" presetClass="entr" presetSubtype="4" fill="hold" nodeType="clickEffect">
                                  <p:stCondLst>
                                    <p:cond delay="0"/>
                                  </p:stCondLst>
                                  <p:childTnLst>
                                    <p:set>
                                      <p:cBhvr>
                                        <p:cTn id="327" dur="1" fill="hold">
                                          <p:stCondLst>
                                            <p:cond delay="0"/>
                                          </p:stCondLst>
                                        </p:cTn>
                                        <p:tgtEl>
                                          <p:spTgt spid="16453"/>
                                        </p:tgtEl>
                                        <p:attrNameLst>
                                          <p:attrName>style.visibility</p:attrName>
                                        </p:attrNameLst>
                                      </p:cBhvr>
                                      <p:to>
                                        <p:strVal val="visible"/>
                                      </p:to>
                                    </p:set>
                                    <p:animEffect transition="in" filter="wipe(down)">
                                      <p:cBhvr>
                                        <p:cTn id="328" dur="500"/>
                                        <p:tgtEl>
                                          <p:spTgt spid="16453"/>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22" presetClass="entr" presetSubtype="4" fill="hold" nodeType="clickEffect">
                                  <p:stCondLst>
                                    <p:cond delay="0"/>
                                  </p:stCondLst>
                                  <p:childTnLst>
                                    <p:set>
                                      <p:cBhvr>
                                        <p:cTn id="332" dur="1" fill="hold">
                                          <p:stCondLst>
                                            <p:cond delay="0"/>
                                          </p:stCondLst>
                                        </p:cTn>
                                        <p:tgtEl>
                                          <p:spTgt spid="16454"/>
                                        </p:tgtEl>
                                        <p:attrNameLst>
                                          <p:attrName>style.visibility</p:attrName>
                                        </p:attrNameLst>
                                      </p:cBhvr>
                                      <p:to>
                                        <p:strVal val="visible"/>
                                      </p:to>
                                    </p:set>
                                    <p:animEffect transition="in" filter="wipe(down)">
                                      <p:cBhvr>
                                        <p:cTn id="333" dur="500"/>
                                        <p:tgtEl>
                                          <p:spTgt spid="16454"/>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22" presetClass="entr" presetSubtype="4" fill="hold" grpId="0" nodeType="clickEffect">
                                  <p:stCondLst>
                                    <p:cond delay="0"/>
                                  </p:stCondLst>
                                  <p:childTnLst>
                                    <p:set>
                                      <p:cBhvr>
                                        <p:cTn id="337" dur="1" fill="hold">
                                          <p:stCondLst>
                                            <p:cond delay="0"/>
                                          </p:stCondLst>
                                        </p:cTn>
                                        <p:tgtEl>
                                          <p:spTgt spid="16455"/>
                                        </p:tgtEl>
                                        <p:attrNameLst>
                                          <p:attrName>style.visibility</p:attrName>
                                        </p:attrNameLst>
                                      </p:cBhvr>
                                      <p:to>
                                        <p:strVal val="visible"/>
                                      </p:to>
                                    </p:set>
                                    <p:animEffect transition="in" filter="wipe(down)">
                                      <p:cBhvr>
                                        <p:cTn id="338" dur="500"/>
                                        <p:tgtEl>
                                          <p:spTgt spid="16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p:bldP spid="16394" grpId="0"/>
      <p:bldP spid="16396" grpId="0"/>
      <p:bldP spid="16397" grpId="0"/>
      <p:bldP spid="16398" grpId="0"/>
      <p:bldP spid="16402" grpId="0"/>
      <p:bldP spid="16403" grpId="0"/>
      <p:bldP spid="16406" grpId="0"/>
      <p:bldP spid="16408" grpId="0"/>
      <p:bldP spid="16410" grpId="0"/>
      <p:bldP spid="16412" grpId="0"/>
      <p:bldP spid="16416" grpId="0"/>
      <p:bldP spid="16419" grpId="0"/>
      <p:bldP spid="16424" grpId="0"/>
      <p:bldP spid="16429" grpId="0"/>
      <p:bldP spid="16430" grpId="0"/>
      <p:bldP spid="16433" grpId="0"/>
      <p:bldP spid="16437" grpId="0"/>
      <p:bldP spid="16438" grpId="0"/>
      <p:bldP spid="16441" grpId="0"/>
      <p:bldP spid="16442" grpId="0"/>
      <p:bldP spid="16443" grpId="0"/>
      <p:bldP spid="16446" grpId="0"/>
      <p:bldP spid="16448" grpId="0"/>
      <p:bldP spid="16451" grpId="0"/>
      <p:bldP spid="16455" grpId="0"/>
      <p:bldP spid="1645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a:extLst>
              <a:ext uri="{FF2B5EF4-FFF2-40B4-BE49-F238E27FC236}">
                <a16:creationId xmlns:a16="http://schemas.microsoft.com/office/drawing/2014/main" id="{05A21CE2-1602-4158-A84A-3E139140CFCD}"/>
              </a:ext>
            </a:extLst>
          </p:cNvPr>
          <p:cNvSpPr txBox="1">
            <a:spLocks noChangeArrowheads="1"/>
          </p:cNvSpPr>
          <p:nvPr/>
        </p:nvSpPr>
        <p:spPr bwMode="auto">
          <a:xfrm>
            <a:off x="0" y="26988"/>
            <a:ext cx="9144000" cy="9159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Q10.10   A line PQ 100 mm long is inclined at 30º to the H.P. and at 45º to the V.P. Its mid point is in the V.P. and 20 mm above the H.P. Draw its projections, if its end P is in the third quadrant and Q is in the first quadrant.</a:t>
            </a:r>
          </a:p>
        </p:txBody>
      </p:sp>
      <p:sp>
        <p:nvSpPr>
          <p:cNvPr id="17413" name="Text Box 5">
            <a:extLst>
              <a:ext uri="{FF2B5EF4-FFF2-40B4-BE49-F238E27FC236}">
                <a16:creationId xmlns:a16="http://schemas.microsoft.com/office/drawing/2014/main" id="{0420816C-D519-48A3-9EB0-E644E11CE790}"/>
              </a:ext>
            </a:extLst>
          </p:cNvPr>
          <p:cNvSpPr txBox="1">
            <a:spLocks noChangeArrowheads="1"/>
          </p:cNvSpPr>
          <p:nvPr/>
        </p:nvSpPr>
        <p:spPr bwMode="auto">
          <a:xfrm>
            <a:off x="266700" y="1177925"/>
            <a:ext cx="3403600"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cs typeface="Arial" panose="020B0604020202020204" pitchFamily="34" charset="0"/>
              </a:rPr>
              <a:t>TL = 100, </a:t>
            </a:r>
            <a:r>
              <a:rPr lang="el-GR" altLang="en-US" sz="1400" b="1">
                <a:solidFill>
                  <a:schemeClr val="accent2"/>
                </a:solidFill>
                <a:cs typeface="Arial" panose="020B0604020202020204" pitchFamily="34" charset="0"/>
              </a:rPr>
              <a:t>θ</a:t>
            </a:r>
            <a:r>
              <a:rPr lang="en-US" altLang="en-US" sz="1400" b="1">
                <a:solidFill>
                  <a:schemeClr val="accent2"/>
                </a:solidFill>
                <a:cs typeface="Arial" panose="020B0604020202020204" pitchFamily="34" charset="0"/>
              </a:rPr>
              <a:t> = 30º</a:t>
            </a:r>
            <a:r>
              <a:rPr lang="en-US" altLang="en-US" sz="1400" b="1">
                <a:solidFill>
                  <a:schemeClr val="accent2"/>
                </a:solidFill>
              </a:rPr>
              <a:t>,</a:t>
            </a:r>
            <a:r>
              <a:rPr lang="en-US" altLang="en-US" sz="1400" b="1">
                <a:solidFill>
                  <a:schemeClr val="accent2"/>
                </a:solidFill>
                <a:cs typeface="Arial" panose="020B0604020202020204" pitchFamily="34" charset="0"/>
              </a:rPr>
              <a:t>Ø=45</a:t>
            </a:r>
            <a:r>
              <a:rPr lang="en-US" altLang="en-US" sz="1400" b="1">
                <a:solidFill>
                  <a:schemeClr val="accent2"/>
                </a:solidFill>
                <a:latin typeface="Times New Roman" panose="02020603050405020304" pitchFamily="18" charset="0"/>
                <a:cs typeface="Times New Roman" panose="02020603050405020304" pitchFamily="18" charset="0"/>
              </a:rPr>
              <a:t>º,</a:t>
            </a:r>
            <a:r>
              <a:rPr lang="en-US" altLang="en-US" sz="1400" b="1">
                <a:solidFill>
                  <a:schemeClr val="accent2"/>
                </a:solidFill>
              </a:rPr>
              <a:t> Mid point M is 20mm</a:t>
            </a:r>
            <a:r>
              <a:rPr lang="en-US" altLang="en-US" sz="1400" b="1">
                <a:solidFill>
                  <a:schemeClr val="accent2"/>
                </a:solidFill>
                <a:cs typeface="Arial" panose="020B0604020202020204" pitchFamily="34" charset="0"/>
              </a:rPr>
              <a:t>↑HP &amp; in the VP                      End P in third quadrant  &amp;               End Q in first quadrant</a:t>
            </a:r>
          </a:p>
        </p:txBody>
      </p:sp>
      <p:sp>
        <p:nvSpPr>
          <p:cNvPr id="17414" name="Text Box 6">
            <a:extLst>
              <a:ext uri="{FF2B5EF4-FFF2-40B4-BE49-F238E27FC236}">
                <a16:creationId xmlns:a16="http://schemas.microsoft.com/office/drawing/2014/main" id="{0A05726F-364F-4809-9CCF-90A7853764C2}"/>
              </a:ext>
            </a:extLst>
          </p:cNvPr>
          <p:cNvSpPr txBox="1">
            <a:spLocks noChangeArrowheads="1"/>
          </p:cNvSpPr>
          <p:nvPr/>
        </p:nvSpPr>
        <p:spPr bwMode="auto">
          <a:xfrm>
            <a:off x="4572000" y="1322388"/>
            <a:ext cx="140493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draw,</a:t>
            </a:r>
          </a:p>
          <a:p>
            <a:pPr>
              <a:spcBef>
                <a:spcPct val="50000"/>
              </a:spcBef>
            </a:pPr>
            <a:r>
              <a:rPr lang="en-US" altLang="en-US" sz="1400" b="1">
                <a:solidFill>
                  <a:schemeClr val="accent2"/>
                </a:solidFill>
                <a:cs typeface="Arial" panose="020B0604020202020204" pitchFamily="34" charset="0"/>
              </a:rPr>
              <a:t>FV &amp; TV</a:t>
            </a:r>
            <a:endParaRPr lang="el-GR" altLang="en-US" sz="1400" b="1">
              <a:solidFill>
                <a:schemeClr val="accent2"/>
              </a:solidFill>
              <a:cs typeface="Arial" panose="020B0604020202020204" pitchFamily="34" charset="0"/>
            </a:endParaRPr>
          </a:p>
        </p:txBody>
      </p:sp>
      <p:sp>
        <p:nvSpPr>
          <p:cNvPr id="17415" name="Line 7">
            <a:extLst>
              <a:ext uri="{FF2B5EF4-FFF2-40B4-BE49-F238E27FC236}">
                <a16:creationId xmlns:a16="http://schemas.microsoft.com/office/drawing/2014/main" id="{E741507D-49B3-4B85-AB54-8D594689786B}"/>
              </a:ext>
            </a:extLst>
          </p:cNvPr>
          <p:cNvSpPr>
            <a:spLocks noChangeShapeType="1"/>
          </p:cNvSpPr>
          <p:nvPr/>
        </p:nvSpPr>
        <p:spPr bwMode="auto">
          <a:xfrm flipV="1">
            <a:off x="2349500" y="3883025"/>
            <a:ext cx="4156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Text Box 8">
            <a:extLst>
              <a:ext uri="{FF2B5EF4-FFF2-40B4-BE49-F238E27FC236}">
                <a16:creationId xmlns:a16="http://schemas.microsoft.com/office/drawing/2014/main" id="{75CE0419-DA7A-4CC9-B8B3-E66E1C0A0E3C}"/>
              </a:ext>
            </a:extLst>
          </p:cNvPr>
          <p:cNvSpPr txBox="1">
            <a:spLocks noChangeArrowheads="1"/>
          </p:cNvSpPr>
          <p:nvPr/>
        </p:nvSpPr>
        <p:spPr bwMode="auto">
          <a:xfrm>
            <a:off x="1933575" y="3698875"/>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17418" name="Text Box 10">
            <a:extLst>
              <a:ext uri="{FF2B5EF4-FFF2-40B4-BE49-F238E27FC236}">
                <a16:creationId xmlns:a16="http://schemas.microsoft.com/office/drawing/2014/main" id="{FC48EF91-4534-4BB6-BFE3-557DBE831E5C}"/>
              </a:ext>
            </a:extLst>
          </p:cNvPr>
          <p:cNvSpPr txBox="1">
            <a:spLocks noChangeArrowheads="1"/>
          </p:cNvSpPr>
          <p:nvPr/>
        </p:nvSpPr>
        <p:spPr bwMode="auto">
          <a:xfrm>
            <a:off x="6505575" y="367823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17419" name="Line 11">
            <a:extLst>
              <a:ext uri="{FF2B5EF4-FFF2-40B4-BE49-F238E27FC236}">
                <a16:creationId xmlns:a16="http://schemas.microsoft.com/office/drawing/2014/main" id="{865851EF-60EE-448C-9370-EF78BFAC04D0}"/>
              </a:ext>
            </a:extLst>
          </p:cNvPr>
          <p:cNvSpPr>
            <a:spLocks noChangeShapeType="1"/>
          </p:cNvSpPr>
          <p:nvPr/>
        </p:nvSpPr>
        <p:spPr bwMode="auto">
          <a:xfrm>
            <a:off x="5607050" y="3335338"/>
            <a:ext cx="0" cy="5476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Text Box 12">
            <a:extLst>
              <a:ext uri="{FF2B5EF4-FFF2-40B4-BE49-F238E27FC236}">
                <a16:creationId xmlns:a16="http://schemas.microsoft.com/office/drawing/2014/main" id="{A982140B-6B16-43D8-B6D0-AFBA13016BB8}"/>
              </a:ext>
            </a:extLst>
          </p:cNvPr>
          <p:cNvSpPr txBox="1">
            <a:spLocks noChangeArrowheads="1"/>
          </p:cNvSpPr>
          <p:nvPr/>
        </p:nvSpPr>
        <p:spPr bwMode="auto">
          <a:xfrm rot="16200000">
            <a:off x="5484813" y="3392487"/>
            <a:ext cx="541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20</a:t>
            </a:r>
          </a:p>
        </p:txBody>
      </p:sp>
      <p:sp>
        <p:nvSpPr>
          <p:cNvPr id="17421" name="Line 13">
            <a:extLst>
              <a:ext uri="{FF2B5EF4-FFF2-40B4-BE49-F238E27FC236}">
                <a16:creationId xmlns:a16="http://schemas.microsoft.com/office/drawing/2014/main" id="{1ABA51CD-45E3-482F-8582-649F67CEA5D5}"/>
              </a:ext>
            </a:extLst>
          </p:cNvPr>
          <p:cNvSpPr>
            <a:spLocks noChangeShapeType="1"/>
          </p:cNvSpPr>
          <p:nvPr/>
        </p:nvSpPr>
        <p:spPr bwMode="auto">
          <a:xfrm flipH="1">
            <a:off x="3138488" y="3335338"/>
            <a:ext cx="31178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Oval 14">
            <a:extLst>
              <a:ext uri="{FF2B5EF4-FFF2-40B4-BE49-F238E27FC236}">
                <a16:creationId xmlns:a16="http://schemas.microsoft.com/office/drawing/2014/main" id="{9A067941-E7CF-456B-A95E-869A7DE67F2D}"/>
              </a:ext>
            </a:extLst>
          </p:cNvPr>
          <p:cNvSpPr>
            <a:spLocks noChangeArrowheads="1"/>
          </p:cNvSpPr>
          <p:nvPr/>
        </p:nvSpPr>
        <p:spPr bwMode="auto">
          <a:xfrm>
            <a:off x="4176713" y="3313113"/>
            <a:ext cx="46037" cy="460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Text Box 15">
            <a:extLst>
              <a:ext uri="{FF2B5EF4-FFF2-40B4-BE49-F238E27FC236}">
                <a16:creationId xmlns:a16="http://schemas.microsoft.com/office/drawing/2014/main" id="{6E34F752-F536-462D-9CE9-B00DF47BDD26}"/>
              </a:ext>
            </a:extLst>
          </p:cNvPr>
          <p:cNvSpPr txBox="1">
            <a:spLocks noChangeArrowheads="1"/>
          </p:cNvSpPr>
          <p:nvPr/>
        </p:nvSpPr>
        <p:spPr bwMode="auto">
          <a:xfrm>
            <a:off x="3981450" y="303053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m’</a:t>
            </a:r>
          </a:p>
        </p:txBody>
      </p:sp>
      <p:sp>
        <p:nvSpPr>
          <p:cNvPr id="17424" name="Line 16">
            <a:extLst>
              <a:ext uri="{FF2B5EF4-FFF2-40B4-BE49-F238E27FC236}">
                <a16:creationId xmlns:a16="http://schemas.microsoft.com/office/drawing/2014/main" id="{413AEFBA-0249-4240-96DE-5A747EEA3790}"/>
              </a:ext>
            </a:extLst>
          </p:cNvPr>
          <p:cNvSpPr>
            <a:spLocks noChangeShapeType="1"/>
          </p:cNvSpPr>
          <p:nvPr/>
        </p:nvSpPr>
        <p:spPr bwMode="auto">
          <a:xfrm>
            <a:off x="4200525" y="3336925"/>
            <a:ext cx="0" cy="5476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Oval 17">
            <a:extLst>
              <a:ext uri="{FF2B5EF4-FFF2-40B4-BE49-F238E27FC236}">
                <a16:creationId xmlns:a16="http://schemas.microsoft.com/office/drawing/2014/main" id="{8DB64986-3505-4CA3-96AE-A615B9E8D8D2}"/>
              </a:ext>
            </a:extLst>
          </p:cNvPr>
          <p:cNvSpPr>
            <a:spLocks noChangeArrowheads="1"/>
          </p:cNvSpPr>
          <p:nvPr/>
        </p:nvSpPr>
        <p:spPr bwMode="auto">
          <a:xfrm>
            <a:off x="4176713" y="3860800"/>
            <a:ext cx="46037" cy="4603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Text Box 18">
            <a:extLst>
              <a:ext uri="{FF2B5EF4-FFF2-40B4-BE49-F238E27FC236}">
                <a16:creationId xmlns:a16="http://schemas.microsoft.com/office/drawing/2014/main" id="{E1A5ACD5-5214-4D25-A963-56BD7907F042}"/>
              </a:ext>
            </a:extLst>
          </p:cNvPr>
          <p:cNvSpPr txBox="1">
            <a:spLocks noChangeArrowheads="1"/>
          </p:cNvSpPr>
          <p:nvPr/>
        </p:nvSpPr>
        <p:spPr bwMode="auto">
          <a:xfrm>
            <a:off x="3992563" y="38608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m</a:t>
            </a:r>
          </a:p>
        </p:txBody>
      </p:sp>
      <p:sp>
        <p:nvSpPr>
          <p:cNvPr id="17427" name="Line 19">
            <a:extLst>
              <a:ext uri="{FF2B5EF4-FFF2-40B4-BE49-F238E27FC236}">
                <a16:creationId xmlns:a16="http://schemas.microsoft.com/office/drawing/2014/main" id="{421CE0B1-E3BD-4ADD-8CD7-334F8A42856E}"/>
              </a:ext>
            </a:extLst>
          </p:cNvPr>
          <p:cNvSpPr>
            <a:spLocks noChangeShapeType="1"/>
          </p:cNvSpPr>
          <p:nvPr/>
        </p:nvSpPr>
        <p:spPr bwMode="auto">
          <a:xfrm rot="19800000">
            <a:off x="2830513" y="3336925"/>
            <a:ext cx="2741612"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Arc 21">
            <a:extLst>
              <a:ext uri="{FF2B5EF4-FFF2-40B4-BE49-F238E27FC236}">
                <a16:creationId xmlns:a16="http://schemas.microsoft.com/office/drawing/2014/main" id="{C7B1DE4D-DD02-4F86-B6BF-EC72E268DFB3}"/>
              </a:ext>
            </a:extLst>
          </p:cNvPr>
          <p:cNvSpPr>
            <a:spLocks/>
          </p:cNvSpPr>
          <p:nvPr/>
        </p:nvSpPr>
        <p:spPr bwMode="auto">
          <a:xfrm>
            <a:off x="4267200" y="3224213"/>
            <a:ext cx="182563" cy="112712"/>
          </a:xfrm>
          <a:custGeom>
            <a:avLst/>
            <a:gdLst>
              <a:gd name="G0" fmla="+- 0 0 0"/>
              <a:gd name="G1" fmla="+- 14465 0 0"/>
              <a:gd name="G2" fmla="+- 21600 0 0"/>
              <a:gd name="T0" fmla="*/ 16041 w 21600"/>
              <a:gd name="T1" fmla="*/ 0 h 14465"/>
              <a:gd name="T2" fmla="*/ 21600 w 21600"/>
              <a:gd name="T3" fmla="*/ 14465 h 14465"/>
              <a:gd name="T4" fmla="*/ 0 w 21600"/>
              <a:gd name="T5" fmla="*/ 14465 h 14465"/>
            </a:gdLst>
            <a:ahLst/>
            <a:cxnLst>
              <a:cxn ang="0">
                <a:pos x="T0" y="T1"/>
              </a:cxn>
              <a:cxn ang="0">
                <a:pos x="T2" y="T3"/>
              </a:cxn>
              <a:cxn ang="0">
                <a:pos x="T4" y="T5"/>
              </a:cxn>
            </a:cxnLst>
            <a:rect l="0" t="0" r="r" b="b"/>
            <a:pathLst>
              <a:path w="21600" h="14465" fill="none" extrusionOk="0">
                <a:moveTo>
                  <a:pt x="16041" y="-1"/>
                </a:moveTo>
                <a:cubicBezTo>
                  <a:pt x="19619" y="3968"/>
                  <a:pt x="21600" y="9121"/>
                  <a:pt x="21600" y="14465"/>
                </a:cubicBezTo>
              </a:path>
              <a:path w="21600" h="14465" stroke="0" extrusionOk="0">
                <a:moveTo>
                  <a:pt x="16041" y="-1"/>
                </a:moveTo>
                <a:cubicBezTo>
                  <a:pt x="19619" y="3968"/>
                  <a:pt x="21600" y="9121"/>
                  <a:pt x="21600" y="14465"/>
                </a:cubicBezTo>
                <a:lnTo>
                  <a:pt x="0" y="14465"/>
                </a:lnTo>
                <a:close/>
              </a:path>
            </a:pathLst>
          </a:cu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0" name="Text Box 22">
            <a:extLst>
              <a:ext uri="{FF2B5EF4-FFF2-40B4-BE49-F238E27FC236}">
                <a16:creationId xmlns:a16="http://schemas.microsoft.com/office/drawing/2014/main" id="{78FA8D58-0BD5-45C0-A280-DF9BD4DCD6D9}"/>
              </a:ext>
            </a:extLst>
          </p:cNvPr>
          <p:cNvSpPr txBox="1">
            <a:spLocks noChangeArrowheads="1"/>
          </p:cNvSpPr>
          <p:nvPr/>
        </p:nvSpPr>
        <p:spPr bwMode="auto">
          <a:xfrm>
            <a:off x="4267200" y="3276600"/>
            <a:ext cx="474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33CC"/>
                </a:solidFill>
              </a:rPr>
              <a:t>30</a:t>
            </a:r>
            <a:r>
              <a:rPr lang="en-US" altLang="en-US" sz="1400">
                <a:solidFill>
                  <a:srgbClr val="0033CC"/>
                </a:solidFill>
                <a:cs typeface="Arial" panose="020B0604020202020204" pitchFamily="34" charset="0"/>
              </a:rPr>
              <a:t>º</a:t>
            </a:r>
          </a:p>
        </p:txBody>
      </p:sp>
      <p:sp>
        <p:nvSpPr>
          <p:cNvPr id="17431" name="Oval 23">
            <a:extLst>
              <a:ext uri="{FF2B5EF4-FFF2-40B4-BE49-F238E27FC236}">
                <a16:creationId xmlns:a16="http://schemas.microsoft.com/office/drawing/2014/main" id="{99738A44-BEE2-4E9E-A20C-7426D46E1AA6}"/>
              </a:ext>
            </a:extLst>
          </p:cNvPr>
          <p:cNvSpPr>
            <a:spLocks noChangeArrowheads="1"/>
          </p:cNvSpPr>
          <p:nvPr/>
        </p:nvSpPr>
        <p:spPr bwMode="auto">
          <a:xfrm>
            <a:off x="5354638" y="2628900"/>
            <a:ext cx="46037"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Text Box 24">
            <a:extLst>
              <a:ext uri="{FF2B5EF4-FFF2-40B4-BE49-F238E27FC236}">
                <a16:creationId xmlns:a16="http://schemas.microsoft.com/office/drawing/2014/main" id="{2EE33568-C026-4207-A495-A87E788A8E64}"/>
              </a:ext>
            </a:extLst>
          </p:cNvPr>
          <p:cNvSpPr txBox="1">
            <a:spLocks noChangeArrowheads="1"/>
          </p:cNvSpPr>
          <p:nvPr/>
        </p:nvSpPr>
        <p:spPr bwMode="auto">
          <a:xfrm>
            <a:off x="5192713" y="23241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r>
              <a:rPr lang="en-US" altLang="en-US" sz="1400" baseline="-25000"/>
              <a:t>1</a:t>
            </a:r>
            <a:r>
              <a:rPr lang="en-US" altLang="en-US" sz="1400"/>
              <a:t>’</a:t>
            </a:r>
          </a:p>
        </p:txBody>
      </p:sp>
      <p:sp>
        <p:nvSpPr>
          <p:cNvPr id="17433" name="Oval 25">
            <a:extLst>
              <a:ext uri="{FF2B5EF4-FFF2-40B4-BE49-F238E27FC236}">
                <a16:creationId xmlns:a16="http://schemas.microsoft.com/office/drawing/2014/main" id="{5D5FD51B-3E6A-422D-AE8C-9A96D58A1C82}"/>
              </a:ext>
            </a:extLst>
          </p:cNvPr>
          <p:cNvSpPr>
            <a:spLocks noChangeArrowheads="1"/>
          </p:cNvSpPr>
          <p:nvPr/>
        </p:nvSpPr>
        <p:spPr bwMode="auto">
          <a:xfrm>
            <a:off x="3000375" y="3998913"/>
            <a:ext cx="46038" cy="460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4" name="Text Box 26">
            <a:extLst>
              <a:ext uri="{FF2B5EF4-FFF2-40B4-BE49-F238E27FC236}">
                <a16:creationId xmlns:a16="http://schemas.microsoft.com/office/drawing/2014/main" id="{E747BDA3-A12E-4BAD-9DEE-18265FE9F2C7}"/>
              </a:ext>
            </a:extLst>
          </p:cNvPr>
          <p:cNvSpPr txBox="1">
            <a:spLocks noChangeArrowheads="1"/>
          </p:cNvSpPr>
          <p:nvPr/>
        </p:nvSpPr>
        <p:spPr bwMode="auto">
          <a:xfrm>
            <a:off x="2840038" y="396240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r>
              <a:rPr lang="en-US" altLang="en-US" sz="1400" baseline="-25000"/>
              <a:t>1</a:t>
            </a:r>
            <a:r>
              <a:rPr lang="en-US" altLang="en-US" sz="1400"/>
              <a:t>’</a:t>
            </a:r>
          </a:p>
        </p:txBody>
      </p:sp>
      <p:sp>
        <p:nvSpPr>
          <p:cNvPr id="17435" name="Text Box 27">
            <a:extLst>
              <a:ext uri="{FF2B5EF4-FFF2-40B4-BE49-F238E27FC236}">
                <a16:creationId xmlns:a16="http://schemas.microsoft.com/office/drawing/2014/main" id="{3C7601C6-7B2C-4DB9-9E18-58973175463B}"/>
              </a:ext>
            </a:extLst>
          </p:cNvPr>
          <p:cNvSpPr txBox="1">
            <a:spLocks noChangeArrowheads="1"/>
          </p:cNvSpPr>
          <p:nvPr/>
        </p:nvSpPr>
        <p:spPr bwMode="auto">
          <a:xfrm rot="-1792015">
            <a:off x="4449763" y="2938463"/>
            <a:ext cx="66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33CC"/>
                </a:solidFill>
              </a:rPr>
              <a:t>50</a:t>
            </a:r>
          </a:p>
        </p:txBody>
      </p:sp>
      <p:sp>
        <p:nvSpPr>
          <p:cNvPr id="17436" name="Text Box 28">
            <a:extLst>
              <a:ext uri="{FF2B5EF4-FFF2-40B4-BE49-F238E27FC236}">
                <a16:creationId xmlns:a16="http://schemas.microsoft.com/office/drawing/2014/main" id="{04BAFE21-89D8-4978-B763-465CF550F952}"/>
              </a:ext>
            </a:extLst>
          </p:cNvPr>
          <p:cNvSpPr txBox="1">
            <a:spLocks noChangeArrowheads="1"/>
          </p:cNvSpPr>
          <p:nvPr/>
        </p:nvSpPr>
        <p:spPr bwMode="auto">
          <a:xfrm rot="-1518271">
            <a:off x="3179763" y="3429000"/>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33CC"/>
                </a:solidFill>
              </a:rPr>
              <a:t>50</a:t>
            </a:r>
          </a:p>
        </p:txBody>
      </p:sp>
      <p:sp>
        <p:nvSpPr>
          <p:cNvPr id="17437" name="Line 29">
            <a:extLst>
              <a:ext uri="{FF2B5EF4-FFF2-40B4-BE49-F238E27FC236}">
                <a16:creationId xmlns:a16="http://schemas.microsoft.com/office/drawing/2014/main" id="{386108AD-8EA3-4969-94AC-23F9CACB0C74}"/>
              </a:ext>
            </a:extLst>
          </p:cNvPr>
          <p:cNvSpPr>
            <a:spLocks noChangeShapeType="1"/>
          </p:cNvSpPr>
          <p:nvPr/>
        </p:nvSpPr>
        <p:spPr bwMode="auto">
          <a:xfrm rot="2700000">
            <a:off x="2829719" y="3886994"/>
            <a:ext cx="2741612"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Text Box 30">
            <a:extLst>
              <a:ext uri="{FF2B5EF4-FFF2-40B4-BE49-F238E27FC236}">
                <a16:creationId xmlns:a16="http://schemas.microsoft.com/office/drawing/2014/main" id="{971BBD07-6071-4120-83E6-218635CA9AAD}"/>
              </a:ext>
            </a:extLst>
          </p:cNvPr>
          <p:cNvSpPr txBox="1">
            <a:spLocks noChangeArrowheads="1"/>
          </p:cNvSpPr>
          <p:nvPr/>
        </p:nvSpPr>
        <p:spPr bwMode="auto">
          <a:xfrm rot="2520674">
            <a:off x="4449763" y="4117975"/>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33CC"/>
                </a:solidFill>
              </a:rPr>
              <a:t>50</a:t>
            </a:r>
          </a:p>
        </p:txBody>
      </p:sp>
      <p:sp>
        <p:nvSpPr>
          <p:cNvPr id="17439" name="Oval 31">
            <a:extLst>
              <a:ext uri="{FF2B5EF4-FFF2-40B4-BE49-F238E27FC236}">
                <a16:creationId xmlns:a16="http://schemas.microsoft.com/office/drawing/2014/main" id="{70F93E09-3A6E-47B0-8C94-FA1556560309}"/>
              </a:ext>
            </a:extLst>
          </p:cNvPr>
          <p:cNvSpPr>
            <a:spLocks noChangeArrowheads="1"/>
          </p:cNvSpPr>
          <p:nvPr/>
        </p:nvSpPr>
        <p:spPr bwMode="auto">
          <a:xfrm>
            <a:off x="5143500" y="4832350"/>
            <a:ext cx="46038" cy="4603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Text Box 32">
            <a:extLst>
              <a:ext uri="{FF2B5EF4-FFF2-40B4-BE49-F238E27FC236}">
                <a16:creationId xmlns:a16="http://schemas.microsoft.com/office/drawing/2014/main" id="{8843F375-1C5F-4048-B5C6-9D3E5E30DB3D}"/>
              </a:ext>
            </a:extLst>
          </p:cNvPr>
          <p:cNvSpPr txBox="1">
            <a:spLocks noChangeArrowheads="1"/>
          </p:cNvSpPr>
          <p:nvPr/>
        </p:nvSpPr>
        <p:spPr bwMode="auto">
          <a:xfrm>
            <a:off x="5054600" y="477043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r>
              <a:rPr lang="en-US" altLang="en-US" sz="1400" baseline="-25000"/>
              <a:t>2</a:t>
            </a:r>
            <a:endParaRPr lang="en-US" altLang="en-US" sz="1400"/>
          </a:p>
        </p:txBody>
      </p:sp>
      <p:sp>
        <p:nvSpPr>
          <p:cNvPr id="17441" name="Oval 33">
            <a:extLst>
              <a:ext uri="{FF2B5EF4-FFF2-40B4-BE49-F238E27FC236}">
                <a16:creationId xmlns:a16="http://schemas.microsoft.com/office/drawing/2014/main" id="{25662946-94ED-45EF-A7CF-ACB118ED4933}"/>
              </a:ext>
            </a:extLst>
          </p:cNvPr>
          <p:cNvSpPr>
            <a:spLocks noChangeArrowheads="1"/>
          </p:cNvSpPr>
          <p:nvPr/>
        </p:nvSpPr>
        <p:spPr bwMode="auto">
          <a:xfrm>
            <a:off x="3208338" y="2895600"/>
            <a:ext cx="46037"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2" name="Text Box 34">
            <a:extLst>
              <a:ext uri="{FF2B5EF4-FFF2-40B4-BE49-F238E27FC236}">
                <a16:creationId xmlns:a16="http://schemas.microsoft.com/office/drawing/2014/main" id="{87238822-658D-4808-B1D0-E071A192C856}"/>
              </a:ext>
            </a:extLst>
          </p:cNvPr>
          <p:cNvSpPr txBox="1">
            <a:spLocks noChangeArrowheads="1"/>
          </p:cNvSpPr>
          <p:nvPr/>
        </p:nvSpPr>
        <p:spPr bwMode="auto">
          <a:xfrm>
            <a:off x="3000375" y="2592388"/>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r>
              <a:rPr lang="en-US" altLang="en-US" sz="1400" baseline="-25000"/>
              <a:t>2</a:t>
            </a:r>
            <a:endParaRPr lang="en-US" altLang="en-US" sz="1400"/>
          </a:p>
        </p:txBody>
      </p:sp>
      <p:sp>
        <p:nvSpPr>
          <p:cNvPr id="17443" name="Text Box 35">
            <a:extLst>
              <a:ext uri="{FF2B5EF4-FFF2-40B4-BE49-F238E27FC236}">
                <a16:creationId xmlns:a16="http://schemas.microsoft.com/office/drawing/2014/main" id="{2CD6BE02-ACF6-4C0D-8743-369C947B2414}"/>
              </a:ext>
            </a:extLst>
          </p:cNvPr>
          <p:cNvSpPr txBox="1">
            <a:spLocks noChangeArrowheads="1"/>
          </p:cNvSpPr>
          <p:nvPr/>
        </p:nvSpPr>
        <p:spPr bwMode="auto">
          <a:xfrm rot="2499733">
            <a:off x="3179763" y="3214688"/>
            <a:ext cx="66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33CC"/>
                </a:solidFill>
              </a:rPr>
              <a:t>50</a:t>
            </a:r>
          </a:p>
        </p:txBody>
      </p:sp>
      <p:sp>
        <p:nvSpPr>
          <p:cNvPr id="17444" name="Line 36">
            <a:extLst>
              <a:ext uri="{FF2B5EF4-FFF2-40B4-BE49-F238E27FC236}">
                <a16:creationId xmlns:a16="http://schemas.microsoft.com/office/drawing/2014/main" id="{D19C6849-F78F-4285-8AC7-BA38F2B8CD99}"/>
              </a:ext>
            </a:extLst>
          </p:cNvPr>
          <p:cNvSpPr>
            <a:spLocks noChangeShapeType="1"/>
          </p:cNvSpPr>
          <p:nvPr/>
        </p:nvSpPr>
        <p:spPr bwMode="auto">
          <a:xfrm flipV="1">
            <a:off x="5167313" y="3336925"/>
            <a:ext cx="0" cy="15192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5" name="Text Box 37">
            <a:extLst>
              <a:ext uri="{FF2B5EF4-FFF2-40B4-BE49-F238E27FC236}">
                <a16:creationId xmlns:a16="http://schemas.microsoft.com/office/drawing/2014/main" id="{034CC12A-8660-43F5-A319-0CF72D15E16E}"/>
              </a:ext>
            </a:extLst>
          </p:cNvPr>
          <p:cNvSpPr txBox="1">
            <a:spLocks noChangeArrowheads="1"/>
          </p:cNvSpPr>
          <p:nvPr/>
        </p:nvSpPr>
        <p:spPr bwMode="auto">
          <a:xfrm>
            <a:off x="5110163" y="3054350"/>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r>
              <a:rPr lang="en-US" altLang="en-US" sz="1400" baseline="-25000"/>
              <a:t>2</a:t>
            </a:r>
            <a:r>
              <a:rPr lang="en-US" altLang="en-US" sz="1400"/>
              <a:t>’</a:t>
            </a:r>
          </a:p>
        </p:txBody>
      </p:sp>
      <p:sp>
        <p:nvSpPr>
          <p:cNvPr id="17446" name="Arc 38">
            <a:extLst>
              <a:ext uri="{FF2B5EF4-FFF2-40B4-BE49-F238E27FC236}">
                <a16:creationId xmlns:a16="http://schemas.microsoft.com/office/drawing/2014/main" id="{00BE10F5-1492-4E4A-BEB8-58C599882C3D}"/>
              </a:ext>
            </a:extLst>
          </p:cNvPr>
          <p:cNvSpPr>
            <a:spLocks/>
          </p:cNvSpPr>
          <p:nvPr/>
        </p:nvSpPr>
        <p:spPr bwMode="auto">
          <a:xfrm>
            <a:off x="4200525" y="2652713"/>
            <a:ext cx="966788" cy="684212"/>
          </a:xfrm>
          <a:custGeom>
            <a:avLst/>
            <a:gdLst>
              <a:gd name="G0" fmla="+- 0 0 0"/>
              <a:gd name="G1" fmla="+- 15278 0 0"/>
              <a:gd name="G2" fmla="+- 21600 0 0"/>
              <a:gd name="T0" fmla="*/ 15269 w 21600"/>
              <a:gd name="T1" fmla="*/ 0 h 15278"/>
              <a:gd name="T2" fmla="*/ 21600 w 21600"/>
              <a:gd name="T3" fmla="*/ 15278 h 15278"/>
              <a:gd name="T4" fmla="*/ 0 w 21600"/>
              <a:gd name="T5" fmla="*/ 15278 h 15278"/>
            </a:gdLst>
            <a:ahLst/>
            <a:cxnLst>
              <a:cxn ang="0">
                <a:pos x="T0" y="T1"/>
              </a:cxn>
              <a:cxn ang="0">
                <a:pos x="T2" y="T3"/>
              </a:cxn>
              <a:cxn ang="0">
                <a:pos x="T4" y="T5"/>
              </a:cxn>
            </a:cxnLst>
            <a:rect l="0" t="0" r="r" b="b"/>
            <a:pathLst>
              <a:path w="21600" h="15278" fill="none" extrusionOk="0">
                <a:moveTo>
                  <a:pt x="15269" y="-1"/>
                </a:moveTo>
                <a:cubicBezTo>
                  <a:pt x="19322" y="4051"/>
                  <a:pt x="21600" y="9547"/>
                  <a:pt x="21600" y="15278"/>
                </a:cubicBezTo>
              </a:path>
              <a:path w="21600" h="15278" stroke="0" extrusionOk="0">
                <a:moveTo>
                  <a:pt x="15269" y="-1"/>
                </a:moveTo>
                <a:cubicBezTo>
                  <a:pt x="19322" y="4051"/>
                  <a:pt x="21600" y="9547"/>
                  <a:pt x="21600" y="15278"/>
                </a:cubicBezTo>
                <a:lnTo>
                  <a:pt x="0" y="15278"/>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7" name="Line 39">
            <a:extLst>
              <a:ext uri="{FF2B5EF4-FFF2-40B4-BE49-F238E27FC236}">
                <a16:creationId xmlns:a16="http://schemas.microsoft.com/office/drawing/2014/main" id="{6EA04CD8-ECBE-4718-829C-510BD3E87395}"/>
              </a:ext>
            </a:extLst>
          </p:cNvPr>
          <p:cNvSpPr>
            <a:spLocks noChangeShapeType="1"/>
          </p:cNvSpPr>
          <p:nvPr/>
        </p:nvSpPr>
        <p:spPr bwMode="auto">
          <a:xfrm flipH="1">
            <a:off x="4630738" y="2652713"/>
            <a:ext cx="74930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8" name="Text Box 40">
            <a:extLst>
              <a:ext uri="{FF2B5EF4-FFF2-40B4-BE49-F238E27FC236}">
                <a16:creationId xmlns:a16="http://schemas.microsoft.com/office/drawing/2014/main" id="{088C1221-D91C-40FE-9239-C27BB2FB9E51}"/>
              </a:ext>
            </a:extLst>
          </p:cNvPr>
          <p:cNvSpPr txBox="1">
            <a:spLocks noChangeArrowheads="1"/>
          </p:cNvSpPr>
          <p:nvPr/>
        </p:nvSpPr>
        <p:spPr bwMode="auto">
          <a:xfrm>
            <a:off x="4695825" y="23479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p>
        </p:txBody>
      </p:sp>
      <p:sp>
        <p:nvSpPr>
          <p:cNvPr id="17449" name="Oval 41">
            <a:extLst>
              <a:ext uri="{FF2B5EF4-FFF2-40B4-BE49-F238E27FC236}">
                <a16:creationId xmlns:a16="http://schemas.microsoft.com/office/drawing/2014/main" id="{A562ABB9-E122-415B-A1DD-49AEED0C1197}"/>
              </a:ext>
            </a:extLst>
          </p:cNvPr>
          <p:cNvSpPr>
            <a:spLocks noChangeArrowheads="1"/>
          </p:cNvSpPr>
          <p:nvPr/>
        </p:nvSpPr>
        <p:spPr bwMode="auto">
          <a:xfrm>
            <a:off x="4848225" y="2628900"/>
            <a:ext cx="46038"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0" name="Line 42">
            <a:extLst>
              <a:ext uri="{FF2B5EF4-FFF2-40B4-BE49-F238E27FC236}">
                <a16:creationId xmlns:a16="http://schemas.microsoft.com/office/drawing/2014/main" id="{C76F5AB0-6D26-4213-9E9F-9BDCF2E45FF8}"/>
              </a:ext>
            </a:extLst>
          </p:cNvPr>
          <p:cNvSpPr>
            <a:spLocks noChangeShapeType="1"/>
          </p:cNvSpPr>
          <p:nvPr/>
        </p:nvSpPr>
        <p:spPr bwMode="auto">
          <a:xfrm flipH="1">
            <a:off x="3017838" y="4022725"/>
            <a:ext cx="74930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2" name="Line 44">
            <a:extLst>
              <a:ext uri="{FF2B5EF4-FFF2-40B4-BE49-F238E27FC236}">
                <a16:creationId xmlns:a16="http://schemas.microsoft.com/office/drawing/2014/main" id="{B9C25209-7CFB-4C6E-8A6A-097579B62CEE}"/>
              </a:ext>
            </a:extLst>
          </p:cNvPr>
          <p:cNvSpPr>
            <a:spLocks noChangeShapeType="1"/>
          </p:cNvSpPr>
          <p:nvPr/>
        </p:nvSpPr>
        <p:spPr bwMode="auto">
          <a:xfrm flipH="1">
            <a:off x="3533775" y="2652713"/>
            <a:ext cx="1338263" cy="137001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3" name="Text Box 45">
            <a:extLst>
              <a:ext uri="{FF2B5EF4-FFF2-40B4-BE49-F238E27FC236}">
                <a16:creationId xmlns:a16="http://schemas.microsoft.com/office/drawing/2014/main" id="{4F88700F-84D6-4E8D-A3E7-E74DCCAB2BCA}"/>
              </a:ext>
            </a:extLst>
          </p:cNvPr>
          <p:cNvSpPr txBox="1">
            <a:spLocks noChangeArrowheads="1"/>
          </p:cNvSpPr>
          <p:nvPr/>
        </p:nvSpPr>
        <p:spPr bwMode="auto">
          <a:xfrm>
            <a:off x="3371850" y="39624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p>
        </p:txBody>
      </p:sp>
      <p:sp>
        <p:nvSpPr>
          <p:cNvPr id="17454" name="Oval 46">
            <a:extLst>
              <a:ext uri="{FF2B5EF4-FFF2-40B4-BE49-F238E27FC236}">
                <a16:creationId xmlns:a16="http://schemas.microsoft.com/office/drawing/2014/main" id="{76A680A6-B1ED-4D62-8674-944BAC74067B}"/>
              </a:ext>
            </a:extLst>
          </p:cNvPr>
          <p:cNvSpPr>
            <a:spLocks noChangeArrowheads="1"/>
          </p:cNvSpPr>
          <p:nvPr/>
        </p:nvSpPr>
        <p:spPr bwMode="auto">
          <a:xfrm>
            <a:off x="3509963" y="3998913"/>
            <a:ext cx="46037" cy="46037"/>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5" name="Line 47">
            <a:extLst>
              <a:ext uri="{FF2B5EF4-FFF2-40B4-BE49-F238E27FC236}">
                <a16:creationId xmlns:a16="http://schemas.microsoft.com/office/drawing/2014/main" id="{2C63E02F-A1A3-4FA5-AA98-5282E9A68243}"/>
              </a:ext>
            </a:extLst>
          </p:cNvPr>
          <p:cNvSpPr>
            <a:spLocks noChangeShapeType="1"/>
          </p:cNvSpPr>
          <p:nvPr/>
        </p:nvSpPr>
        <p:spPr bwMode="auto">
          <a:xfrm>
            <a:off x="4872038" y="2652713"/>
            <a:ext cx="0" cy="22034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6" name="Line 48">
            <a:extLst>
              <a:ext uri="{FF2B5EF4-FFF2-40B4-BE49-F238E27FC236}">
                <a16:creationId xmlns:a16="http://schemas.microsoft.com/office/drawing/2014/main" id="{260218EB-EF27-4A98-B9C4-35F5DA20FD5D}"/>
              </a:ext>
            </a:extLst>
          </p:cNvPr>
          <p:cNvSpPr>
            <a:spLocks noChangeShapeType="1"/>
          </p:cNvSpPr>
          <p:nvPr/>
        </p:nvSpPr>
        <p:spPr bwMode="auto">
          <a:xfrm flipH="1">
            <a:off x="4418013" y="4856163"/>
            <a:ext cx="74930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7" name="Oval 49">
            <a:extLst>
              <a:ext uri="{FF2B5EF4-FFF2-40B4-BE49-F238E27FC236}">
                <a16:creationId xmlns:a16="http://schemas.microsoft.com/office/drawing/2014/main" id="{985F66EF-892F-4C48-BCDB-7C75333CFED6}"/>
              </a:ext>
            </a:extLst>
          </p:cNvPr>
          <p:cNvSpPr>
            <a:spLocks noChangeArrowheads="1"/>
          </p:cNvSpPr>
          <p:nvPr/>
        </p:nvSpPr>
        <p:spPr bwMode="auto">
          <a:xfrm>
            <a:off x="4848225" y="4832350"/>
            <a:ext cx="46038" cy="4603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8" name="Text Box 50">
            <a:extLst>
              <a:ext uri="{FF2B5EF4-FFF2-40B4-BE49-F238E27FC236}">
                <a16:creationId xmlns:a16="http://schemas.microsoft.com/office/drawing/2014/main" id="{A6A970BA-2348-4430-9766-860CEDB393BC}"/>
              </a:ext>
            </a:extLst>
          </p:cNvPr>
          <p:cNvSpPr txBox="1">
            <a:spLocks noChangeArrowheads="1"/>
          </p:cNvSpPr>
          <p:nvPr/>
        </p:nvSpPr>
        <p:spPr bwMode="auto">
          <a:xfrm>
            <a:off x="4695825" y="4799013"/>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p>
        </p:txBody>
      </p:sp>
      <p:sp>
        <p:nvSpPr>
          <p:cNvPr id="17459" name="Line 51">
            <a:extLst>
              <a:ext uri="{FF2B5EF4-FFF2-40B4-BE49-F238E27FC236}">
                <a16:creationId xmlns:a16="http://schemas.microsoft.com/office/drawing/2014/main" id="{218B2D4E-0F55-4FFB-BF8B-8EB53027347B}"/>
              </a:ext>
            </a:extLst>
          </p:cNvPr>
          <p:cNvSpPr>
            <a:spLocks noChangeShapeType="1"/>
          </p:cNvSpPr>
          <p:nvPr/>
        </p:nvSpPr>
        <p:spPr bwMode="auto">
          <a:xfrm flipH="1" flipV="1">
            <a:off x="3551238" y="2919413"/>
            <a:ext cx="1320800" cy="19367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0" name="Line 52">
            <a:extLst>
              <a:ext uri="{FF2B5EF4-FFF2-40B4-BE49-F238E27FC236}">
                <a16:creationId xmlns:a16="http://schemas.microsoft.com/office/drawing/2014/main" id="{69437F8C-A960-4DC7-867C-0E63EBA8B160}"/>
              </a:ext>
            </a:extLst>
          </p:cNvPr>
          <p:cNvSpPr>
            <a:spLocks noChangeShapeType="1"/>
          </p:cNvSpPr>
          <p:nvPr/>
        </p:nvSpPr>
        <p:spPr bwMode="auto">
          <a:xfrm flipH="1">
            <a:off x="3232150" y="2916238"/>
            <a:ext cx="74930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1" name="Oval 53">
            <a:extLst>
              <a:ext uri="{FF2B5EF4-FFF2-40B4-BE49-F238E27FC236}">
                <a16:creationId xmlns:a16="http://schemas.microsoft.com/office/drawing/2014/main" id="{E79FDAD0-F3D7-4747-A364-1A12941585B9}"/>
              </a:ext>
            </a:extLst>
          </p:cNvPr>
          <p:cNvSpPr>
            <a:spLocks noChangeArrowheads="1"/>
          </p:cNvSpPr>
          <p:nvPr/>
        </p:nvSpPr>
        <p:spPr bwMode="auto">
          <a:xfrm>
            <a:off x="3533775" y="2892425"/>
            <a:ext cx="46038"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2" name="Text Box 54">
            <a:extLst>
              <a:ext uri="{FF2B5EF4-FFF2-40B4-BE49-F238E27FC236}">
                <a16:creationId xmlns:a16="http://schemas.microsoft.com/office/drawing/2014/main" id="{A7C463BB-6B8F-4371-A466-7D418B6E19B7}"/>
              </a:ext>
            </a:extLst>
          </p:cNvPr>
          <p:cNvSpPr txBox="1">
            <a:spLocks noChangeArrowheads="1"/>
          </p:cNvSpPr>
          <p:nvPr/>
        </p:nvSpPr>
        <p:spPr bwMode="auto">
          <a:xfrm>
            <a:off x="3398838" y="261461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p>
        </p:txBody>
      </p:sp>
      <p:sp>
        <p:nvSpPr>
          <p:cNvPr id="17463" name="Line 55">
            <a:extLst>
              <a:ext uri="{FF2B5EF4-FFF2-40B4-BE49-F238E27FC236}">
                <a16:creationId xmlns:a16="http://schemas.microsoft.com/office/drawing/2014/main" id="{511D310A-3289-4671-BD60-51329E2D53CD}"/>
              </a:ext>
            </a:extLst>
          </p:cNvPr>
          <p:cNvSpPr>
            <a:spLocks noChangeShapeType="1"/>
          </p:cNvSpPr>
          <p:nvPr/>
        </p:nvSpPr>
        <p:spPr bwMode="auto">
          <a:xfrm flipH="1">
            <a:off x="3232150" y="2919413"/>
            <a:ext cx="0" cy="4159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4" name="Arc 56">
            <a:extLst>
              <a:ext uri="{FF2B5EF4-FFF2-40B4-BE49-F238E27FC236}">
                <a16:creationId xmlns:a16="http://schemas.microsoft.com/office/drawing/2014/main" id="{3F2125C9-FEAB-473B-B096-D9A9213BBB68}"/>
              </a:ext>
            </a:extLst>
          </p:cNvPr>
          <p:cNvSpPr>
            <a:spLocks/>
          </p:cNvSpPr>
          <p:nvPr/>
        </p:nvSpPr>
        <p:spPr bwMode="auto">
          <a:xfrm rot="10800000">
            <a:off x="3232150" y="3335338"/>
            <a:ext cx="966788" cy="684212"/>
          </a:xfrm>
          <a:custGeom>
            <a:avLst/>
            <a:gdLst>
              <a:gd name="G0" fmla="+- 0 0 0"/>
              <a:gd name="G1" fmla="+- 15278 0 0"/>
              <a:gd name="G2" fmla="+- 21600 0 0"/>
              <a:gd name="T0" fmla="*/ 15269 w 21600"/>
              <a:gd name="T1" fmla="*/ 0 h 15278"/>
              <a:gd name="T2" fmla="*/ 21600 w 21600"/>
              <a:gd name="T3" fmla="*/ 15278 h 15278"/>
              <a:gd name="T4" fmla="*/ 0 w 21600"/>
              <a:gd name="T5" fmla="*/ 15278 h 15278"/>
            </a:gdLst>
            <a:ahLst/>
            <a:cxnLst>
              <a:cxn ang="0">
                <a:pos x="T0" y="T1"/>
              </a:cxn>
              <a:cxn ang="0">
                <a:pos x="T2" y="T3"/>
              </a:cxn>
              <a:cxn ang="0">
                <a:pos x="T4" y="T5"/>
              </a:cxn>
            </a:cxnLst>
            <a:rect l="0" t="0" r="r" b="b"/>
            <a:pathLst>
              <a:path w="21600" h="15278" fill="none" extrusionOk="0">
                <a:moveTo>
                  <a:pt x="15269" y="-1"/>
                </a:moveTo>
                <a:cubicBezTo>
                  <a:pt x="19322" y="4051"/>
                  <a:pt x="21600" y="9547"/>
                  <a:pt x="21600" y="15278"/>
                </a:cubicBezTo>
              </a:path>
              <a:path w="21600" h="15278" stroke="0" extrusionOk="0">
                <a:moveTo>
                  <a:pt x="15269" y="-1"/>
                </a:moveTo>
                <a:cubicBezTo>
                  <a:pt x="19322" y="4051"/>
                  <a:pt x="21600" y="9547"/>
                  <a:pt x="21600" y="15278"/>
                </a:cubicBezTo>
                <a:lnTo>
                  <a:pt x="0" y="15278"/>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5" name="Line 57">
            <a:extLst>
              <a:ext uri="{FF2B5EF4-FFF2-40B4-BE49-F238E27FC236}">
                <a16:creationId xmlns:a16="http://schemas.microsoft.com/office/drawing/2014/main" id="{D2974A7A-2F0E-4F18-98BB-F11054B81BD6}"/>
              </a:ext>
            </a:extLst>
          </p:cNvPr>
          <p:cNvSpPr>
            <a:spLocks noChangeShapeType="1"/>
          </p:cNvSpPr>
          <p:nvPr/>
        </p:nvSpPr>
        <p:spPr bwMode="auto">
          <a:xfrm flipV="1">
            <a:off x="3543300" y="2919413"/>
            <a:ext cx="0" cy="11033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6" name="Line 58">
            <a:extLst>
              <a:ext uri="{FF2B5EF4-FFF2-40B4-BE49-F238E27FC236}">
                <a16:creationId xmlns:a16="http://schemas.microsoft.com/office/drawing/2014/main" id="{2E4546D9-5121-4FB3-9D7F-AEE618265BD1}"/>
              </a:ext>
            </a:extLst>
          </p:cNvPr>
          <p:cNvSpPr>
            <a:spLocks noChangeShapeType="1"/>
          </p:cNvSpPr>
          <p:nvPr/>
        </p:nvSpPr>
        <p:spPr bwMode="auto">
          <a:xfrm>
            <a:off x="5380038" y="2652713"/>
            <a:ext cx="0" cy="12319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7" name="Text Box 59">
            <a:extLst>
              <a:ext uri="{FF2B5EF4-FFF2-40B4-BE49-F238E27FC236}">
                <a16:creationId xmlns:a16="http://schemas.microsoft.com/office/drawing/2014/main" id="{3CE2E578-B2EF-4F75-955F-358B49DAA36D}"/>
              </a:ext>
            </a:extLst>
          </p:cNvPr>
          <p:cNvSpPr txBox="1">
            <a:spLocks noChangeArrowheads="1"/>
          </p:cNvSpPr>
          <p:nvPr/>
        </p:nvSpPr>
        <p:spPr bwMode="auto">
          <a:xfrm>
            <a:off x="5289550" y="37973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q</a:t>
            </a:r>
            <a:r>
              <a:rPr lang="en-US" altLang="en-US" sz="1400" baseline="-25000"/>
              <a:t>1</a:t>
            </a:r>
            <a:endParaRPr lang="en-US" altLang="en-US" sz="1400"/>
          </a:p>
        </p:txBody>
      </p:sp>
      <p:sp>
        <p:nvSpPr>
          <p:cNvPr id="17468" name="Arc 60">
            <a:extLst>
              <a:ext uri="{FF2B5EF4-FFF2-40B4-BE49-F238E27FC236}">
                <a16:creationId xmlns:a16="http://schemas.microsoft.com/office/drawing/2014/main" id="{60275DD2-9569-4C45-881B-F306FF5DFB9B}"/>
              </a:ext>
            </a:extLst>
          </p:cNvPr>
          <p:cNvSpPr>
            <a:spLocks/>
          </p:cNvSpPr>
          <p:nvPr/>
        </p:nvSpPr>
        <p:spPr bwMode="auto">
          <a:xfrm flipV="1">
            <a:off x="4198938" y="3883025"/>
            <a:ext cx="1181100" cy="969963"/>
          </a:xfrm>
          <a:custGeom>
            <a:avLst/>
            <a:gdLst>
              <a:gd name="G0" fmla="+- 0 0 0"/>
              <a:gd name="G1" fmla="+- 17755 0 0"/>
              <a:gd name="G2" fmla="+- 21600 0 0"/>
              <a:gd name="T0" fmla="*/ 12301 w 21600"/>
              <a:gd name="T1" fmla="*/ 0 h 17755"/>
              <a:gd name="T2" fmla="*/ 21600 w 21600"/>
              <a:gd name="T3" fmla="*/ 17755 h 17755"/>
              <a:gd name="T4" fmla="*/ 0 w 21600"/>
              <a:gd name="T5" fmla="*/ 17755 h 17755"/>
            </a:gdLst>
            <a:ahLst/>
            <a:cxnLst>
              <a:cxn ang="0">
                <a:pos x="T0" y="T1"/>
              </a:cxn>
              <a:cxn ang="0">
                <a:pos x="T2" y="T3"/>
              </a:cxn>
              <a:cxn ang="0">
                <a:pos x="T4" y="T5"/>
              </a:cxn>
            </a:cxnLst>
            <a:rect l="0" t="0" r="r" b="b"/>
            <a:pathLst>
              <a:path w="21600" h="17755" fill="none" extrusionOk="0">
                <a:moveTo>
                  <a:pt x="12301" y="-1"/>
                </a:moveTo>
                <a:cubicBezTo>
                  <a:pt x="18125" y="4034"/>
                  <a:pt x="21600" y="10669"/>
                  <a:pt x="21600" y="17755"/>
                </a:cubicBezTo>
              </a:path>
              <a:path w="21600" h="17755" stroke="0" extrusionOk="0">
                <a:moveTo>
                  <a:pt x="12301" y="-1"/>
                </a:moveTo>
                <a:cubicBezTo>
                  <a:pt x="18125" y="4034"/>
                  <a:pt x="21600" y="10669"/>
                  <a:pt x="21600" y="17755"/>
                </a:cubicBezTo>
                <a:lnTo>
                  <a:pt x="0" y="17755"/>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9" name="Line 61">
            <a:extLst>
              <a:ext uri="{FF2B5EF4-FFF2-40B4-BE49-F238E27FC236}">
                <a16:creationId xmlns:a16="http://schemas.microsoft.com/office/drawing/2014/main" id="{D8D829C5-5F64-4548-A477-D36D9FFFBD6C}"/>
              </a:ext>
            </a:extLst>
          </p:cNvPr>
          <p:cNvSpPr>
            <a:spLocks noChangeShapeType="1"/>
          </p:cNvSpPr>
          <p:nvPr/>
        </p:nvSpPr>
        <p:spPr bwMode="auto">
          <a:xfrm flipV="1">
            <a:off x="3021013" y="3884613"/>
            <a:ext cx="0" cy="1381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0" name="Arc 62">
            <a:extLst>
              <a:ext uri="{FF2B5EF4-FFF2-40B4-BE49-F238E27FC236}">
                <a16:creationId xmlns:a16="http://schemas.microsoft.com/office/drawing/2014/main" id="{748D40B2-7A0F-4ABF-B79E-E4EB453F401B}"/>
              </a:ext>
            </a:extLst>
          </p:cNvPr>
          <p:cNvSpPr>
            <a:spLocks/>
          </p:cNvSpPr>
          <p:nvPr/>
        </p:nvSpPr>
        <p:spPr bwMode="auto">
          <a:xfrm rot="10854644" flipV="1">
            <a:off x="3024188" y="2919413"/>
            <a:ext cx="1181100" cy="969962"/>
          </a:xfrm>
          <a:custGeom>
            <a:avLst/>
            <a:gdLst>
              <a:gd name="G0" fmla="+- 0 0 0"/>
              <a:gd name="G1" fmla="+- 17755 0 0"/>
              <a:gd name="G2" fmla="+- 21600 0 0"/>
              <a:gd name="T0" fmla="*/ 12301 w 21600"/>
              <a:gd name="T1" fmla="*/ 0 h 17755"/>
              <a:gd name="T2" fmla="*/ 21600 w 21600"/>
              <a:gd name="T3" fmla="*/ 17755 h 17755"/>
              <a:gd name="T4" fmla="*/ 0 w 21600"/>
              <a:gd name="T5" fmla="*/ 17755 h 17755"/>
            </a:gdLst>
            <a:ahLst/>
            <a:cxnLst>
              <a:cxn ang="0">
                <a:pos x="T0" y="T1"/>
              </a:cxn>
              <a:cxn ang="0">
                <a:pos x="T2" y="T3"/>
              </a:cxn>
              <a:cxn ang="0">
                <a:pos x="T4" y="T5"/>
              </a:cxn>
            </a:cxnLst>
            <a:rect l="0" t="0" r="r" b="b"/>
            <a:pathLst>
              <a:path w="21600" h="17755" fill="none" extrusionOk="0">
                <a:moveTo>
                  <a:pt x="12301" y="-1"/>
                </a:moveTo>
                <a:cubicBezTo>
                  <a:pt x="18125" y="4034"/>
                  <a:pt x="21600" y="10669"/>
                  <a:pt x="21600" y="17755"/>
                </a:cubicBezTo>
              </a:path>
              <a:path w="21600" h="17755" stroke="0" extrusionOk="0">
                <a:moveTo>
                  <a:pt x="12301" y="-1"/>
                </a:moveTo>
                <a:cubicBezTo>
                  <a:pt x="18125" y="4034"/>
                  <a:pt x="21600" y="10669"/>
                  <a:pt x="21600" y="17755"/>
                </a:cubicBezTo>
                <a:lnTo>
                  <a:pt x="0" y="17755"/>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1" name="Text Box 63">
            <a:extLst>
              <a:ext uri="{FF2B5EF4-FFF2-40B4-BE49-F238E27FC236}">
                <a16:creationId xmlns:a16="http://schemas.microsoft.com/office/drawing/2014/main" id="{3C1413F2-523A-4D9A-983F-598240A11DAC}"/>
              </a:ext>
            </a:extLst>
          </p:cNvPr>
          <p:cNvSpPr txBox="1">
            <a:spLocks noChangeArrowheads="1"/>
          </p:cNvSpPr>
          <p:nvPr/>
        </p:nvSpPr>
        <p:spPr bwMode="auto">
          <a:xfrm>
            <a:off x="2714625" y="3556000"/>
            <a:ext cx="414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r>
              <a:rPr lang="en-US" altLang="en-US" sz="1400" baseline="-25000"/>
              <a:t>1</a:t>
            </a:r>
            <a:endParaRPr lang="en-US" altLang="en-US" sz="1400"/>
          </a:p>
        </p:txBody>
      </p:sp>
      <p:sp>
        <p:nvSpPr>
          <p:cNvPr id="17472" name="Text Box 64">
            <a:extLst>
              <a:ext uri="{FF2B5EF4-FFF2-40B4-BE49-F238E27FC236}">
                <a16:creationId xmlns:a16="http://schemas.microsoft.com/office/drawing/2014/main" id="{11298636-8193-4A3B-B13E-5C2E8EA3F0C6}"/>
              </a:ext>
            </a:extLst>
          </p:cNvPr>
          <p:cNvSpPr txBox="1">
            <a:spLocks noChangeArrowheads="1"/>
          </p:cNvSpPr>
          <p:nvPr/>
        </p:nvSpPr>
        <p:spPr bwMode="auto">
          <a:xfrm>
            <a:off x="2840038" y="3071813"/>
            <a:ext cx="414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p</a:t>
            </a:r>
            <a:r>
              <a:rPr lang="en-US" altLang="en-US" sz="1400" baseline="-25000"/>
              <a:t>2</a:t>
            </a:r>
            <a:r>
              <a:rPr lang="en-US" altLang="en-US" sz="1400"/>
              <a:t>’</a:t>
            </a:r>
          </a:p>
        </p:txBody>
      </p:sp>
      <p:sp>
        <p:nvSpPr>
          <p:cNvPr id="17473" name="Arc 65">
            <a:extLst>
              <a:ext uri="{FF2B5EF4-FFF2-40B4-BE49-F238E27FC236}">
                <a16:creationId xmlns:a16="http://schemas.microsoft.com/office/drawing/2014/main" id="{3AC3A211-4AB9-4E01-83E1-DFCB97CE4A40}"/>
              </a:ext>
            </a:extLst>
          </p:cNvPr>
          <p:cNvSpPr>
            <a:spLocks/>
          </p:cNvSpPr>
          <p:nvPr/>
        </p:nvSpPr>
        <p:spPr bwMode="auto">
          <a:xfrm flipV="1">
            <a:off x="4203700" y="3887788"/>
            <a:ext cx="217488" cy="152400"/>
          </a:xfrm>
          <a:custGeom>
            <a:avLst/>
            <a:gdLst>
              <a:gd name="G0" fmla="+- 0 0 0"/>
              <a:gd name="G1" fmla="+- 15174 0 0"/>
              <a:gd name="G2" fmla="+- 21600 0 0"/>
              <a:gd name="T0" fmla="*/ 15373 w 21600"/>
              <a:gd name="T1" fmla="*/ 0 h 15174"/>
              <a:gd name="T2" fmla="*/ 21600 w 21600"/>
              <a:gd name="T3" fmla="*/ 15174 h 15174"/>
              <a:gd name="T4" fmla="*/ 0 w 21600"/>
              <a:gd name="T5" fmla="*/ 15174 h 15174"/>
            </a:gdLst>
            <a:ahLst/>
            <a:cxnLst>
              <a:cxn ang="0">
                <a:pos x="T0" y="T1"/>
              </a:cxn>
              <a:cxn ang="0">
                <a:pos x="T2" y="T3"/>
              </a:cxn>
              <a:cxn ang="0">
                <a:pos x="T4" y="T5"/>
              </a:cxn>
            </a:cxnLst>
            <a:rect l="0" t="0" r="r" b="b"/>
            <a:pathLst>
              <a:path w="21600" h="15174" fill="none" extrusionOk="0">
                <a:moveTo>
                  <a:pt x="15372" y="0"/>
                </a:moveTo>
                <a:cubicBezTo>
                  <a:pt x="19362" y="4042"/>
                  <a:pt x="21600" y="9494"/>
                  <a:pt x="21600" y="15174"/>
                </a:cubicBezTo>
              </a:path>
              <a:path w="21600" h="15174" stroke="0" extrusionOk="0">
                <a:moveTo>
                  <a:pt x="15372" y="0"/>
                </a:moveTo>
                <a:cubicBezTo>
                  <a:pt x="19362" y="4042"/>
                  <a:pt x="21600" y="9494"/>
                  <a:pt x="21600" y="15174"/>
                </a:cubicBezTo>
                <a:lnTo>
                  <a:pt x="0" y="15174"/>
                </a:lnTo>
                <a:close/>
              </a:path>
            </a:pathLst>
          </a:custGeom>
          <a:noFill/>
          <a:ln w="9525">
            <a:solidFill>
              <a:srgbClr val="0033CC"/>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4" name="Text Box 66">
            <a:extLst>
              <a:ext uri="{FF2B5EF4-FFF2-40B4-BE49-F238E27FC236}">
                <a16:creationId xmlns:a16="http://schemas.microsoft.com/office/drawing/2014/main" id="{AE298AE0-173A-47CB-B02D-5894FBF7255E}"/>
              </a:ext>
            </a:extLst>
          </p:cNvPr>
          <p:cNvSpPr txBox="1">
            <a:spLocks noChangeArrowheads="1"/>
          </p:cNvSpPr>
          <p:nvPr/>
        </p:nvSpPr>
        <p:spPr bwMode="auto">
          <a:xfrm>
            <a:off x="4267200" y="3646488"/>
            <a:ext cx="474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0033CC"/>
                </a:solidFill>
              </a:rPr>
              <a:t>45</a:t>
            </a:r>
            <a:r>
              <a:rPr lang="en-US" altLang="en-US" sz="1400">
                <a:solidFill>
                  <a:srgbClr val="0033CC"/>
                </a:solidFill>
                <a:cs typeface="Arial" panose="020B0604020202020204" pitchFamily="34" charset="0"/>
              </a:rPr>
              <a:t>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up)">
                                      <p:cBhvr>
                                        <p:cTn id="7" dur="500"/>
                                        <p:tgtEl>
                                          <p:spTgt spid="17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414"/>
                                        </p:tgtEl>
                                        <p:attrNameLst>
                                          <p:attrName>style.visibility</p:attrName>
                                        </p:attrNameLst>
                                      </p:cBhvr>
                                      <p:to>
                                        <p:strVal val="visible"/>
                                      </p:to>
                                    </p:set>
                                    <p:animEffect transition="in" filter="wipe(up)">
                                      <p:cBhvr>
                                        <p:cTn id="12" dur="500"/>
                                        <p:tgtEl>
                                          <p:spTgt spid="17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15"/>
                                        </p:tgtEl>
                                        <p:attrNameLst>
                                          <p:attrName>style.visibility</p:attrName>
                                        </p:attrNameLst>
                                      </p:cBhvr>
                                      <p:to>
                                        <p:strVal val="visible"/>
                                      </p:to>
                                    </p:set>
                                    <p:animEffect transition="in" filter="wipe(left)">
                                      <p:cBhvr>
                                        <p:cTn id="17" dur="500"/>
                                        <p:tgtEl>
                                          <p:spTgt spid="17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416"/>
                                        </p:tgtEl>
                                        <p:attrNameLst>
                                          <p:attrName>style.visibility</p:attrName>
                                        </p:attrNameLst>
                                      </p:cBhvr>
                                      <p:to>
                                        <p:strVal val="visible"/>
                                      </p:to>
                                    </p:set>
                                    <p:animEffect transition="in" filter="wipe(down)">
                                      <p:cBhvr>
                                        <p:cTn id="22" dur="500"/>
                                        <p:tgtEl>
                                          <p:spTgt spid="174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8"/>
                                        </p:tgtEl>
                                        <p:attrNameLst>
                                          <p:attrName>style.visibility</p:attrName>
                                        </p:attrNameLst>
                                      </p:cBhvr>
                                      <p:to>
                                        <p:strVal val="visible"/>
                                      </p:to>
                                    </p:set>
                                    <p:animEffect transition="in" filter="wipe(down)">
                                      <p:cBhvr>
                                        <p:cTn id="25" dur="500"/>
                                        <p:tgtEl>
                                          <p:spTgt spid="174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7419"/>
                                        </p:tgtEl>
                                        <p:attrNameLst>
                                          <p:attrName>style.visibility</p:attrName>
                                        </p:attrNameLst>
                                      </p:cBhvr>
                                      <p:to>
                                        <p:strVal val="visible"/>
                                      </p:to>
                                    </p:set>
                                    <p:animEffect transition="in" filter="wipe(down)">
                                      <p:cBhvr>
                                        <p:cTn id="30" dur="500"/>
                                        <p:tgtEl>
                                          <p:spTgt spid="1741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7420"/>
                                        </p:tgtEl>
                                        <p:attrNameLst>
                                          <p:attrName>style.visibility</p:attrName>
                                        </p:attrNameLst>
                                      </p:cBhvr>
                                      <p:to>
                                        <p:strVal val="visible"/>
                                      </p:to>
                                    </p:set>
                                    <p:animEffect transition="in" filter="wipe(down)">
                                      <p:cBhvr>
                                        <p:cTn id="33" dur="500"/>
                                        <p:tgtEl>
                                          <p:spTgt spid="174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7421"/>
                                        </p:tgtEl>
                                        <p:attrNameLst>
                                          <p:attrName>style.visibility</p:attrName>
                                        </p:attrNameLst>
                                      </p:cBhvr>
                                      <p:to>
                                        <p:strVal val="visible"/>
                                      </p:to>
                                    </p:set>
                                    <p:animEffect transition="in" filter="wipe(right)">
                                      <p:cBhvr>
                                        <p:cTn id="38" dur="500"/>
                                        <p:tgtEl>
                                          <p:spTgt spid="174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nodeType="clickEffect">
                                  <p:stCondLst>
                                    <p:cond delay="0"/>
                                  </p:stCondLst>
                                  <p:childTnLst>
                                    <p:set>
                                      <p:cBhvr>
                                        <p:cTn id="42" dur="1" fill="hold">
                                          <p:stCondLst>
                                            <p:cond delay="0"/>
                                          </p:stCondLst>
                                        </p:cTn>
                                        <p:tgtEl>
                                          <p:spTgt spid="17422"/>
                                        </p:tgtEl>
                                        <p:attrNameLst>
                                          <p:attrName>style.visibility</p:attrName>
                                        </p:attrNameLst>
                                      </p:cBhvr>
                                      <p:to>
                                        <p:strVal val="visible"/>
                                      </p:to>
                                    </p:set>
                                    <p:anim calcmode="lin" valueType="num">
                                      <p:cBhvr additive="base">
                                        <p:cTn id="43" dur="500" fill="hold"/>
                                        <p:tgtEl>
                                          <p:spTgt spid="17422"/>
                                        </p:tgtEl>
                                        <p:attrNameLst>
                                          <p:attrName>ppt_x</p:attrName>
                                        </p:attrNameLst>
                                      </p:cBhvr>
                                      <p:tavLst>
                                        <p:tav tm="0">
                                          <p:val>
                                            <p:strVal val="#ppt_x"/>
                                          </p:val>
                                        </p:tav>
                                        <p:tav tm="100000">
                                          <p:val>
                                            <p:strVal val="#ppt_x"/>
                                          </p:val>
                                        </p:tav>
                                      </p:tavLst>
                                    </p:anim>
                                    <p:anim calcmode="lin" valueType="num">
                                      <p:cBhvr additive="base">
                                        <p:cTn id="44" dur="500" fill="hold"/>
                                        <p:tgtEl>
                                          <p:spTgt spid="17422"/>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7423"/>
                                        </p:tgtEl>
                                        <p:attrNameLst>
                                          <p:attrName>style.visibility</p:attrName>
                                        </p:attrNameLst>
                                      </p:cBhvr>
                                      <p:to>
                                        <p:strVal val="visible"/>
                                      </p:to>
                                    </p:set>
                                    <p:animEffect transition="in" filter="wipe(down)">
                                      <p:cBhvr>
                                        <p:cTn id="49" dur="500"/>
                                        <p:tgtEl>
                                          <p:spTgt spid="1742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7424"/>
                                        </p:tgtEl>
                                        <p:attrNameLst>
                                          <p:attrName>style.visibility</p:attrName>
                                        </p:attrNameLst>
                                      </p:cBhvr>
                                      <p:to>
                                        <p:strVal val="visible"/>
                                      </p:to>
                                    </p:set>
                                    <p:animEffect transition="in" filter="wipe(up)">
                                      <p:cBhvr>
                                        <p:cTn id="54" dur="500"/>
                                        <p:tgtEl>
                                          <p:spTgt spid="1742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1" fill="hold" nodeType="clickEffect">
                                  <p:stCondLst>
                                    <p:cond delay="0"/>
                                  </p:stCondLst>
                                  <p:childTnLst>
                                    <p:set>
                                      <p:cBhvr>
                                        <p:cTn id="58" dur="1" fill="hold">
                                          <p:stCondLst>
                                            <p:cond delay="0"/>
                                          </p:stCondLst>
                                        </p:cTn>
                                        <p:tgtEl>
                                          <p:spTgt spid="17425"/>
                                        </p:tgtEl>
                                        <p:attrNameLst>
                                          <p:attrName>style.visibility</p:attrName>
                                        </p:attrNameLst>
                                      </p:cBhvr>
                                      <p:to>
                                        <p:strVal val="visible"/>
                                      </p:to>
                                    </p:set>
                                    <p:anim calcmode="lin" valueType="num">
                                      <p:cBhvr additive="base">
                                        <p:cTn id="59" dur="500" fill="hold"/>
                                        <p:tgtEl>
                                          <p:spTgt spid="17425"/>
                                        </p:tgtEl>
                                        <p:attrNameLst>
                                          <p:attrName>ppt_x</p:attrName>
                                        </p:attrNameLst>
                                      </p:cBhvr>
                                      <p:tavLst>
                                        <p:tav tm="0">
                                          <p:val>
                                            <p:strVal val="#ppt_x"/>
                                          </p:val>
                                        </p:tav>
                                        <p:tav tm="100000">
                                          <p:val>
                                            <p:strVal val="#ppt_x"/>
                                          </p:val>
                                        </p:tav>
                                      </p:tavLst>
                                    </p:anim>
                                    <p:anim calcmode="lin" valueType="num">
                                      <p:cBhvr additive="base">
                                        <p:cTn id="60" dur="500" fill="hold"/>
                                        <p:tgtEl>
                                          <p:spTgt spid="17425"/>
                                        </p:tgtEl>
                                        <p:attrNameLst>
                                          <p:attrName>ppt_y</p:attrName>
                                        </p:attrNameLst>
                                      </p:cBhvr>
                                      <p:tavLst>
                                        <p:tav tm="0">
                                          <p:val>
                                            <p:strVal val="0-#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426"/>
                                        </p:tgtEl>
                                        <p:attrNameLst>
                                          <p:attrName>style.visibility</p:attrName>
                                        </p:attrNameLst>
                                      </p:cBhvr>
                                      <p:to>
                                        <p:strVal val="visible"/>
                                      </p:to>
                                    </p:set>
                                    <p:animEffect transition="in" filter="wipe(down)">
                                      <p:cBhvr>
                                        <p:cTn id="65" dur="500"/>
                                        <p:tgtEl>
                                          <p:spTgt spid="1742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17429"/>
                                        </p:tgtEl>
                                        <p:attrNameLst>
                                          <p:attrName>style.visibility</p:attrName>
                                        </p:attrNameLst>
                                      </p:cBhvr>
                                      <p:to>
                                        <p:strVal val="visible"/>
                                      </p:to>
                                    </p:set>
                                    <p:animEffect transition="in" filter="wipe(down)">
                                      <p:cBhvr>
                                        <p:cTn id="70" dur="500"/>
                                        <p:tgtEl>
                                          <p:spTgt spid="1742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7430"/>
                                        </p:tgtEl>
                                        <p:attrNameLst>
                                          <p:attrName>style.visibility</p:attrName>
                                        </p:attrNameLst>
                                      </p:cBhvr>
                                      <p:to>
                                        <p:strVal val="visible"/>
                                      </p:to>
                                    </p:set>
                                    <p:animEffect transition="in" filter="wipe(down)">
                                      <p:cBhvr>
                                        <p:cTn id="73" dur="500"/>
                                        <p:tgtEl>
                                          <p:spTgt spid="1743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8" presetClass="entr" presetSubtype="32" fill="hold" nodeType="clickEffect">
                                  <p:stCondLst>
                                    <p:cond delay="0"/>
                                  </p:stCondLst>
                                  <p:childTnLst>
                                    <p:set>
                                      <p:cBhvr>
                                        <p:cTn id="77" dur="1" fill="hold">
                                          <p:stCondLst>
                                            <p:cond delay="0"/>
                                          </p:stCondLst>
                                        </p:cTn>
                                        <p:tgtEl>
                                          <p:spTgt spid="17427"/>
                                        </p:tgtEl>
                                        <p:attrNameLst>
                                          <p:attrName>style.visibility</p:attrName>
                                        </p:attrNameLst>
                                      </p:cBhvr>
                                      <p:to>
                                        <p:strVal val="visible"/>
                                      </p:to>
                                    </p:set>
                                    <p:animEffect transition="in" filter="diamond(out)">
                                      <p:cBhvr>
                                        <p:cTn id="78" dur="2000"/>
                                        <p:tgtEl>
                                          <p:spTgt spid="17427"/>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17435"/>
                                        </p:tgtEl>
                                        <p:attrNameLst>
                                          <p:attrName>style.visibility</p:attrName>
                                        </p:attrNameLst>
                                      </p:cBhvr>
                                      <p:to>
                                        <p:strVal val="visible"/>
                                      </p:to>
                                    </p:set>
                                    <p:animEffect transition="in" filter="wipe(down)">
                                      <p:cBhvr>
                                        <p:cTn id="81" dur="2000"/>
                                        <p:tgtEl>
                                          <p:spTgt spid="17435"/>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7436"/>
                                        </p:tgtEl>
                                        <p:attrNameLst>
                                          <p:attrName>style.visibility</p:attrName>
                                        </p:attrNameLst>
                                      </p:cBhvr>
                                      <p:to>
                                        <p:strVal val="visible"/>
                                      </p:to>
                                    </p:set>
                                    <p:animEffect transition="in" filter="wipe(down)">
                                      <p:cBhvr>
                                        <p:cTn id="84" dur="2000"/>
                                        <p:tgtEl>
                                          <p:spTgt spid="1743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1" fill="hold" nodeType="clickEffect">
                                  <p:stCondLst>
                                    <p:cond delay="0"/>
                                  </p:stCondLst>
                                  <p:childTnLst>
                                    <p:set>
                                      <p:cBhvr>
                                        <p:cTn id="88" dur="1" fill="hold">
                                          <p:stCondLst>
                                            <p:cond delay="0"/>
                                          </p:stCondLst>
                                        </p:cTn>
                                        <p:tgtEl>
                                          <p:spTgt spid="17431"/>
                                        </p:tgtEl>
                                        <p:attrNameLst>
                                          <p:attrName>style.visibility</p:attrName>
                                        </p:attrNameLst>
                                      </p:cBhvr>
                                      <p:to>
                                        <p:strVal val="visible"/>
                                      </p:to>
                                    </p:set>
                                    <p:anim calcmode="lin" valueType="num">
                                      <p:cBhvr additive="base">
                                        <p:cTn id="89" dur="500" fill="hold"/>
                                        <p:tgtEl>
                                          <p:spTgt spid="17431"/>
                                        </p:tgtEl>
                                        <p:attrNameLst>
                                          <p:attrName>ppt_x</p:attrName>
                                        </p:attrNameLst>
                                      </p:cBhvr>
                                      <p:tavLst>
                                        <p:tav tm="0">
                                          <p:val>
                                            <p:strVal val="#ppt_x"/>
                                          </p:val>
                                        </p:tav>
                                        <p:tav tm="100000">
                                          <p:val>
                                            <p:strVal val="#ppt_x"/>
                                          </p:val>
                                        </p:tav>
                                      </p:tavLst>
                                    </p:anim>
                                    <p:anim calcmode="lin" valueType="num">
                                      <p:cBhvr additive="base">
                                        <p:cTn id="90" dur="500" fill="hold"/>
                                        <p:tgtEl>
                                          <p:spTgt spid="17431"/>
                                        </p:tgtEl>
                                        <p:attrNameLst>
                                          <p:attrName>ppt_y</p:attrName>
                                        </p:attrNameLst>
                                      </p:cBhvr>
                                      <p:tavLst>
                                        <p:tav tm="0">
                                          <p:val>
                                            <p:strVal val="0-#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7432"/>
                                        </p:tgtEl>
                                        <p:attrNameLst>
                                          <p:attrName>style.visibility</p:attrName>
                                        </p:attrNameLst>
                                      </p:cBhvr>
                                      <p:to>
                                        <p:strVal val="visible"/>
                                      </p:to>
                                    </p:set>
                                    <p:animEffect transition="in" filter="wipe(down)">
                                      <p:cBhvr>
                                        <p:cTn id="95" dur="500"/>
                                        <p:tgtEl>
                                          <p:spTgt spid="1743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1" fill="hold" nodeType="clickEffect">
                                  <p:stCondLst>
                                    <p:cond delay="0"/>
                                  </p:stCondLst>
                                  <p:childTnLst>
                                    <p:set>
                                      <p:cBhvr>
                                        <p:cTn id="99" dur="1" fill="hold">
                                          <p:stCondLst>
                                            <p:cond delay="0"/>
                                          </p:stCondLst>
                                        </p:cTn>
                                        <p:tgtEl>
                                          <p:spTgt spid="17433"/>
                                        </p:tgtEl>
                                        <p:attrNameLst>
                                          <p:attrName>style.visibility</p:attrName>
                                        </p:attrNameLst>
                                      </p:cBhvr>
                                      <p:to>
                                        <p:strVal val="visible"/>
                                      </p:to>
                                    </p:set>
                                    <p:anim calcmode="lin" valueType="num">
                                      <p:cBhvr additive="base">
                                        <p:cTn id="100" dur="500" fill="hold"/>
                                        <p:tgtEl>
                                          <p:spTgt spid="17433"/>
                                        </p:tgtEl>
                                        <p:attrNameLst>
                                          <p:attrName>ppt_x</p:attrName>
                                        </p:attrNameLst>
                                      </p:cBhvr>
                                      <p:tavLst>
                                        <p:tav tm="0">
                                          <p:val>
                                            <p:strVal val="#ppt_x"/>
                                          </p:val>
                                        </p:tav>
                                        <p:tav tm="100000">
                                          <p:val>
                                            <p:strVal val="#ppt_x"/>
                                          </p:val>
                                        </p:tav>
                                      </p:tavLst>
                                    </p:anim>
                                    <p:anim calcmode="lin" valueType="num">
                                      <p:cBhvr additive="base">
                                        <p:cTn id="101" dur="500" fill="hold"/>
                                        <p:tgtEl>
                                          <p:spTgt spid="17433"/>
                                        </p:tgtEl>
                                        <p:attrNameLst>
                                          <p:attrName>ppt_y</p:attrName>
                                        </p:attrNameLst>
                                      </p:cBhvr>
                                      <p:tavLst>
                                        <p:tav tm="0">
                                          <p:val>
                                            <p:strVal val="0-#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7434"/>
                                        </p:tgtEl>
                                        <p:attrNameLst>
                                          <p:attrName>style.visibility</p:attrName>
                                        </p:attrNameLst>
                                      </p:cBhvr>
                                      <p:to>
                                        <p:strVal val="visible"/>
                                      </p:to>
                                    </p:set>
                                    <p:animEffect transition="in" filter="wipe(down)">
                                      <p:cBhvr>
                                        <p:cTn id="106" dur="500"/>
                                        <p:tgtEl>
                                          <p:spTgt spid="1743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8" presetClass="entr" presetSubtype="32" fill="hold" nodeType="clickEffect">
                                  <p:stCondLst>
                                    <p:cond delay="0"/>
                                  </p:stCondLst>
                                  <p:childTnLst>
                                    <p:set>
                                      <p:cBhvr>
                                        <p:cTn id="110" dur="1" fill="hold">
                                          <p:stCondLst>
                                            <p:cond delay="0"/>
                                          </p:stCondLst>
                                        </p:cTn>
                                        <p:tgtEl>
                                          <p:spTgt spid="17437"/>
                                        </p:tgtEl>
                                        <p:attrNameLst>
                                          <p:attrName>style.visibility</p:attrName>
                                        </p:attrNameLst>
                                      </p:cBhvr>
                                      <p:to>
                                        <p:strVal val="visible"/>
                                      </p:to>
                                    </p:set>
                                    <p:animEffect transition="in" filter="diamond(out)">
                                      <p:cBhvr>
                                        <p:cTn id="111" dur="2000"/>
                                        <p:tgtEl>
                                          <p:spTgt spid="1743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7474"/>
                                        </p:tgtEl>
                                        <p:attrNameLst>
                                          <p:attrName>style.visibility</p:attrName>
                                        </p:attrNameLst>
                                      </p:cBhvr>
                                      <p:to>
                                        <p:strVal val="visible"/>
                                      </p:to>
                                    </p:set>
                                    <p:animEffect transition="in" filter="wipe(down)">
                                      <p:cBhvr>
                                        <p:cTn id="116" dur="500"/>
                                        <p:tgtEl>
                                          <p:spTgt spid="17474"/>
                                        </p:tgtEl>
                                      </p:cBhvr>
                                    </p:animEffect>
                                  </p:childTnLst>
                                </p:cTn>
                              </p:par>
                              <p:par>
                                <p:cTn id="117" presetID="22" presetClass="entr" presetSubtype="4" fill="hold" nodeType="withEffect">
                                  <p:stCondLst>
                                    <p:cond delay="0"/>
                                  </p:stCondLst>
                                  <p:childTnLst>
                                    <p:set>
                                      <p:cBhvr>
                                        <p:cTn id="118" dur="1" fill="hold">
                                          <p:stCondLst>
                                            <p:cond delay="0"/>
                                          </p:stCondLst>
                                        </p:cTn>
                                        <p:tgtEl>
                                          <p:spTgt spid="17473"/>
                                        </p:tgtEl>
                                        <p:attrNameLst>
                                          <p:attrName>style.visibility</p:attrName>
                                        </p:attrNameLst>
                                      </p:cBhvr>
                                      <p:to>
                                        <p:strVal val="visible"/>
                                      </p:to>
                                    </p:set>
                                    <p:animEffect transition="in" filter="wipe(down)">
                                      <p:cBhvr>
                                        <p:cTn id="119" dur="500"/>
                                        <p:tgtEl>
                                          <p:spTgt spid="17473"/>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17438"/>
                                        </p:tgtEl>
                                        <p:attrNameLst>
                                          <p:attrName>style.visibility</p:attrName>
                                        </p:attrNameLst>
                                      </p:cBhvr>
                                      <p:to>
                                        <p:strVal val="visible"/>
                                      </p:to>
                                    </p:set>
                                    <p:animEffect transition="in" filter="wipe(down)">
                                      <p:cBhvr>
                                        <p:cTn id="122" dur="2000"/>
                                        <p:tgtEl>
                                          <p:spTgt spid="17438"/>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17443"/>
                                        </p:tgtEl>
                                        <p:attrNameLst>
                                          <p:attrName>style.visibility</p:attrName>
                                        </p:attrNameLst>
                                      </p:cBhvr>
                                      <p:to>
                                        <p:strVal val="visible"/>
                                      </p:to>
                                    </p:set>
                                    <p:animEffect transition="in" filter="wipe(down)">
                                      <p:cBhvr>
                                        <p:cTn id="125" dur="2000"/>
                                        <p:tgtEl>
                                          <p:spTgt spid="17443"/>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1" fill="hold" nodeType="clickEffect">
                                  <p:stCondLst>
                                    <p:cond delay="0"/>
                                  </p:stCondLst>
                                  <p:childTnLst>
                                    <p:set>
                                      <p:cBhvr>
                                        <p:cTn id="129" dur="1" fill="hold">
                                          <p:stCondLst>
                                            <p:cond delay="0"/>
                                          </p:stCondLst>
                                        </p:cTn>
                                        <p:tgtEl>
                                          <p:spTgt spid="17439"/>
                                        </p:tgtEl>
                                        <p:attrNameLst>
                                          <p:attrName>style.visibility</p:attrName>
                                        </p:attrNameLst>
                                      </p:cBhvr>
                                      <p:to>
                                        <p:strVal val="visible"/>
                                      </p:to>
                                    </p:set>
                                    <p:anim calcmode="lin" valueType="num">
                                      <p:cBhvr additive="base">
                                        <p:cTn id="130" dur="500" fill="hold"/>
                                        <p:tgtEl>
                                          <p:spTgt spid="17439"/>
                                        </p:tgtEl>
                                        <p:attrNameLst>
                                          <p:attrName>ppt_x</p:attrName>
                                        </p:attrNameLst>
                                      </p:cBhvr>
                                      <p:tavLst>
                                        <p:tav tm="0">
                                          <p:val>
                                            <p:strVal val="#ppt_x"/>
                                          </p:val>
                                        </p:tav>
                                        <p:tav tm="100000">
                                          <p:val>
                                            <p:strVal val="#ppt_x"/>
                                          </p:val>
                                        </p:tav>
                                      </p:tavLst>
                                    </p:anim>
                                    <p:anim calcmode="lin" valueType="num">
                                      <p:cBhvr additive="base">
                                        <p:cTn id="131" dur="500" fill="hold"/>
                                        <p:tgtEl>
                                          <p:spTgt spid="17439"/>
                                        </p:tgtEl>
                                        <p:attrNameLst>
                                          <p:attrName>ppt_y</p:attrName>
                                        </p:attrNameLst>
                                      </p:cBhvr>
                                      <p:tavLst>
                                        <p:tav tm="0">
                                          <p:val>
                                            <p:strVal val="0-#ppt_h/2"/>
                                          </p:val>
                                        </p:tav>
                                        <p:tav tm="100000">
                                          <p:val>
                                            <p:strVal val="#ppt_y"/>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17440"/>
                                        </p:tgtEl>
                                        <p:attrNameLst>
                                          <p:attrName>style.visibility</p:attrName>
                                        </p:attrNameLst>
                                      </p:cBhvr>
                                      <p:to>
                                        <p:strVal val="visible"/>
                                      </p:to>
                                    </p:set>
                                    <p:animEffect transition="in" filter="wipe(down)">
                                      <p:cBhvr>
                                        <p:cTn id="136" dur="500"/>
                                        <p:tgtEl>
                                          <p:spTgt spid="17440"/>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1" fill="hold" nodeType="clickEffect">
                                  <p:stCondLst>
                                    <p:cond delay="0"/>
                                  </p:stCondLst>
                                  <p:childTnLst>
                                    <p:set>
                                      <p:cBhvr>
                                        <p:cTn id="140" dur="1" fill="hold">
                                          <p:stCondLst>
                                            <p:cond delay="0"/>
                                          </p:stCondLst>
                                        </p:cTn>
                                        <p:tgtEl>
                                          <p:spTgt spid="17441"/>
                                        </p:tgtEl>
                                        <p:attrNameLst>
                                          <p:attrName>style.visibility</p:attrName>
                                        </p:attrNameLst>
                                      </p:cBhvr>
                                      <p:to>
                                        <p:strVal val="visible"/>
                                      </p:to>
                                    </p:set>
                                    <p:anim calcmode="lin" valueType="num">
                                      <p:cBhvr additive="base">
                                        <p:cTn id="141" dur="500" fill="hold"/>
                                        <p:tgtEl>
                                          <p:spTgt spid="17441"/>
                                        </p:tgtEl>
                                        <p:attrNameLst>
                                          <p:attrName>ppt_x</p:attrName>
                                        </p:attrNameLst>
                                      </p:cBhvr>
                                      <p:tavLst>
                                        <p:tav tm="0">
                                          <p:val>
                                            <p:strVal val="#ppt_x"/>
                                          </p:val>
                                        </p:tav>
                                        <p:tav tm="100000">
                                          <p:val>
                                            <p:strVal val="#ppt_x"/>
                                          </p:val>
                                        </p:tav>
                                      </p:tavLst>
                                    </p:anim>
                                    <p:anim calcmode="lin" valueType="num">
                                      <p:cBhvr additive="base">
                                        <p:cTn id="142" dur="500" fill="hold"/>
                                        <p:tgtEl>
                                          <p:spTgt spid="17441"/>
                                        </p:tgtEl>
                                        <p:attrNameLst>
                                          <p:attrName>ppt_y</p:attrName>
                                        </p:attrNameLst>
                                      </p:cBhvr>
                                      <p:tavLst>
                                        <p:tav tm="0">
                                          <p:val>
                                            <p:strVal val="0-#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17442"/>
                                        </p:tgtEl>
                                        <p:attrNameLst>
                                          <p:attrName>style.visibility</p:attrName>
                                        </p:attrNameLst>
                                      </p:cBhvr>
                                      <p:to>
                                        <p:strVal val="visible"/>
                                      </p:to>
                                    </p:set>
                                    <p:animEffect transition="in" filter="wipe(down)">
                                      <p:cBhvr>
                                        <p:cTn id="147" dur="500"/>
                                        <p:tgtEl>
                                          <p:spTgt spid="1744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2" fill="hold" nodeType="clickEffect">
                                  <p:stCondLst>
                                    <p:cond delay="0"/>
                                  </p:stCondLst>
                                  <p:childTnLst>
                                    <p:set>
                                      <p:cBhvr>
                                        <p:cTn id="151" dur="1" fill="hold">
                                          <p:stCondLst>
                                            <p:cond delay="0"/>
                                          </p:stCondLst>
                                        </p:cTn>
                                        <p:tgtEl>
                                          <p:spTgt spid="17447"/>
                                        </p:tgtEl>
                                        <p:attrNameLst>
                                          <p:attrName>style.visibility</p:attrName>
                                        </p:attrNameLst>
                                      </p:cBhvr>
                                      <p:to>
                                        <p:strVal val="visible"/>
                                      </p:to>
                                    </p:set>
                                    <p:animEffect transition="in" filter="wipe(right)">
                                      <p:cBhvr>
                                        <p:cTn id="152" dur="500"/>
                                        <p:tgtEl>
                                          <p:spTgt spid="1744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4" fill="hold" nodeType="clickEffect">
                                  <p:stCondLst>
                                    <p:cond delay="0"/>
                                  </p:stCondLst>
                                  <p:childTnLst>
                                    <p:set>
                                      <p:cBhvr>
                                        <p:cTn id="156" dur="1" fill="hold">
                                          <p:stCondLst>
                                            <p:cond delay="0"/>
                                          </p:stCondLst>
                                        </p:cTn>
                                        <p:tgtEl>
                                          <p:spTgt spid="17444"/>
                                        </p:tgtEl>
                                        <p:attrNameLst>
                                          <p:attrName>style.visibility</p:attrName>
                                        </p:attrNameLst>
                                      </p:cBhvr>
                                      <p:to>
                                        <p:strVal val="visible"/>
                                      </p:to>
                                    </p:set>
                                    <p:animEffect transition="in" filter="wipe(down)">
                                      <p:cBhvr>
                                        <p:cTn id="157" dur="500"/>
                                        <p:tgtEl>
                                          <p:spTgt spid="1744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17445"/>
                                        </p:tgtEl>
                                        <p:attrNameLst>
                                          <p:attrName>style.visibility</p:attrName>
                                        </p:attrNameLst>
                                      </p:cBhvr>
                                      <p:to>
                                        <p:strVal val="visible"/>
                                      </p:to>
                                    </p:set>
                                    <p:animEffect transition="in" filter="wipe(down)">
                                      <p:cBhvr>
                                        <p:cTn id="162" dur="500"/>
                                        <p:tgtEl>
                                          <p:spTgt spid="17445"/>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4" fill="hold" nodeType="clickEffect">
                                  <p:stCondLst>
                                    <p:cond delay="0"/>
                                  </p:stCondLst>
                                  <p:childTnLst>
                                    <p:set>
                                      <p:cBhvr>
                                        <p:cTn id="166" dur="1" fill="hold">
                                          <p:stCondLst>
                                            <p:cond delay="0"/>
                                          </p:stCondLst>
                                        </p:cTn>
                                        <p:tgtEl>
                                          <p:spTgt spid="17446"/>
                                        </p:tgtEl>
                                        <p:attrNameLst>
                                          <p:attrName>style.visibility</p:attrName>
                                        </p:attrNameLst>
                                      </p:cBhvr>
                                      <p:to>
                                        <p:strVal val="visible"/>
                                      </p:to>
                                    </p:set>
                                    <p:animEffect transition="in" filter="wipe(down)">
                                      <p:cBhvr>
                                        <p:cTn id="167" dur="500"/>
                                        <p:tgtEl>
                                          <p:spTgt spid="17446"/>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 presetClass="entr" presetSubtype="1" fill="hold" nodeType="clickEffect">
                                  <p:stCondLst>
                                    <p:cond delay="0"/>
                                  </p:stCondLst>
                                  <p:childTnLst>
                                    <p:set>
                                      <p:cBhvr>
                                        <p:cTn id="171" dur="1" fill="hold">
                                          <p:stCondLst>
                                            <p:cond delay="0"/>
                                          </p:stCondLst>
                                        </p:cTn>
                                        <p:tgtEl>
                                          <p:spTgt spid="17449"/>
                                        </p:tgtEl>
                                        <p:attrNameLst>
                                          <p:attrName>style.visibility</p:attrName>
                                        </p:attrNameLst>
                                      </p:cBhvr>
                                      <p:to>
                                        <p:strVal val="visible"/>
                                      </p:to>
                                    </p:set>
                                    <p:anim calcmode="lin" valueType="num">
                                      <p:cBhvr additive="base">
                                        <p:cTn id="172" dur="500" fill="hold"/>
                                        <p:tgtEl>
                                          <p:spTgt spid="17449"/>
                                        </p:tgtEl>
                                        <p:attrNameLst>
                                          <p:attrName>ppt_x</p:attrName>
                                        </p:attrNameLst>
                                      </p:cBhvr>
                                      <p:tavLst>
                                        <p:tav tm="0">
                                          <p:val>
                                            <p:strVal val="#ppt_x"/>
                                          </p:val>
                                        </p:tav>
                                        <p:tav tm="100000">
                                          <p:val>
                                            <p:strVal val="#ppt_x"/>
                                          </p:val>
                                        </p:tav>
                                      </p:tavLst>
                                    </p:anim>
                                    <p:anim calcmode="lin" valueType="num">
                                      <p:cBhvr additive="base">
                                        <p:cTn id="173" dur="500" fill="hold"/>
                                        <p:tgtEl>
                                          <p:spTgt spid="17449"/>
                                        </p:tgtEl>
                                        <p:attrNameLst>
                                          <p:attrName>ppt_y</p:attrName>
                                        </p:attrNameLst>
                                      </p:cBhvr>
                                      <p:tavLst>
                                        <p:tav tm="0">
                                          <p:val>
                                            <p:strVal val="0-#ppt_h/2"/>
                                          </p:val>
                                        </p:tav>
                                        <p:tav tm="100000">
                                          <p:val>
                                            <p:strVal val="#ppt_y"/>
                                          </p:val>
                                        </p:tav>
                                      </p:tavLst>
                                    </p:anim>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17448"/>
                                        </p:tgtEl>
                                        <p:attrNameLst>
                                          <p:attrName>style.visibility</p:attrName>
                                        </p:attrNameLst>
                                      </p:cBhvr>
                                      <p:to>
                                        <p:strVal val="visible"/>
                                      </p:to>
                                    </p:set>
                                    <p:animEffect transition="in" filter="wipe(down)">
                                      <p:cBhvr>
                                        <p:cTn id="178" dur="500"/>
                                        <p:tgtEl>
                                          <p:spTgt spid="17448"/>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2" fill="hold" nodeType="clickEffect">
                                  <p:stCondLst>
                                    <p:cond delay="0"/>
                                  </p:stCondLst>
                                  <p:childTnLst>
                                    <p:set>
                                      <p:cBhvr>
                                        <p:cTn id="182" dur="1" fill="hold">
                                          <p:stCondLst>
                                            <p:cond delay="0"/>
                                          </p:stCondLst>
                                        </p:cTn>
                                        <p:tgtEl>
                                          <p:spTgt spid="17450"/>
                                        </p:tgtEl>
                                        <p:attrNameLst>
                                          <p:attrName>style.visibility</p:attrName>
                                        </p:attrNameLst>
                                      </p:cBhvr>
                                      <p:to>
                                        <p:strVal val="visible"/>
                                      </p:to>
                                    </p:set>
                                    <p:animEffect transition="in" filter="wipe(right)">
                                      <p:cBhvr>
                                        <p:cTn id="183" dur="500"/>
                                        <p:tgtEl>
                                          <p:spTgt spid="17450"/>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1" fill="hold" nodeType="clickEffect">
                                  <p:stCondLst>
                                    <p:cond delay="0"/>
                                  </p:stCondLst>
                                  <p:childTnLst>
                                    <p:set>
                                      <p:cBhvr>
                                        <p:cTn id="187" dur="1" fill="hold">
                                          <p:stCondLst>
                                            <p:cond delay="0"/>
                                          </p:stCondLst>
                                        </p:cTn>
                                        <p:tgtEl>
                                          <p:spTgt spid="17452"/>
                                        </p:tgtEl>
                                        <p:attrNameLst>
                                          <p:attrName>style.visibility</p:attrName>
                                        </p:attrNameLst>
                                      </p:cBhvr>
                                      <p:to>
                                        <p:strVal val="visible"/>
                                      </p:to>
                                    </p:set>
                                    <p:animEffect transition="in" filter="wipe(up)">
                                      <p:cBhvr>
                                        <p:cTn id="188" dur="500"/>
                                        <p:tgtEl>
                                          <p:spTgt spid="17452"/>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1" fill="hold" nodeType="clickEffect">
                                  <p:stCondLst>
                                    <p:cond delay="0"/>
                                  </p:stCondLst>
                                  <p:childTnLst>
                                    <p:set>
                                      <p:cBhvr>
                                        <p:cTn id="192" dur="1" fill="hold">
                                          <p:stCondLst>
                                            <p:cond delay="0"/>
                                          </p:stCondLst>
                                        </p:cTn>
                                        <p:tgtEl>
                                          <p:spTgt spid="17454"/>
                                        </p:tgtEl>
                                        <p:attrNameLst>
                                          <p:attrName>style.visibility</p:attrName>
                                        </p:attrNameLst>
                                      </p:cBhvr>
                                      <p:to>
                                        <p:strVal val="visible"/>
                                      </p:to>
                                    </p:set>
                                    <p:anim calcmode="lin" valueType="num">
                                      <p:cBhvr additive="base">
                                        <p:cTn id="193" dur="500" fill="hold"/>
                                        <p:tgtEl>
                                          <p:spTgt spid="17454"/>
                                        </p:tgtEl>
                                        <p:attrNameLst>
                                          <p:attrName>ppt_x</p:attrName>
                                        </p:attrNameLst>
                                      </p:cBhvr>
                                      <p:tavLst>
                                        <p:tav tm="0">
                                          <p:val>
                                            <p:strVal val="#ppt_x"/>
                                          </p:val>
                                        </p:tav>
                                        <p:tav tm="100000">
                                          <p:val>
                                            <p:strVal val="#ppt_x"/>
                                          </p:val>
                                        </p:tav>
                                      </p:tavLst>
                                    </p:anim>
                                    <p:anim calcmode="lin" valueType="num">
                                      <p:cBhvr additive="base">
                                        <p:cTn id="194" dur="500" fill="hold"/>
                                        <p:tgtEl>
                                          <p:spTgt spid="17454"/>
                                        </p:tgtEl>
                                        <p:attrNameLst>
                                          <p:attrName>ppt_y</p:attrName>
                                        </p:attrNameLst>
                                      </p:cBhvr>
                                      <p:tavLst>
                                        <p:tav tm="0">
                                          <p:val>
                                            <p:strVal val="0-#ppt_h/2"/>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17453"/>
                                        </p:tgtEl>
                                        <p:attrNameLst>
                                          <p:attrName>style.visibility</p:attrName>
                                        </p:attrNameLst>
                                      </p:cBhvr>
                                      <p:to>
                                        <p:strVal val="visible"/>
                                      </p:to>
                                    </p:set>
                                    <p:animEffect transition="in" filter="wipe(down)">
                                      <p:cBhvr>
                                        <p:cTn id="199" dur="500"/>
                                        <p:tgtEl>
                                          <p:spTgt spid="17453"/>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2" presetClass="entr" presetSubtype="1" fill="hold" nodeType="clickEffect">
                                  <p:stCondLst>
                                    <p:cond delay="0"/>
                                  </p:stCondLst>
                                  <p:childTnLst>
                                    <p:set>
                                      <p:cBhvr>
                                        <p:cTn id="203" dur="1" fill="hold">
                                          <p:stCondLst>
                                            <p:cond delay="0"/>
                                          </p:stCondLst>
                                        </p:cTn>
                                        <p:tgtEl>
                                          <p:spTgt spid="17455"/>
                                        </p:tgtEl>
                                        <p:attrNameLst>
                                          <p:attrName>style.visibility</p:attrName>
                                        </p:attrNameLst>
                                      </p:cBhvr>
                                      <p:to>
                                        <p:strVal val="visible"/>
                                      </p:to>
                                    </p:set>
                                    <p:animEffect transition="in" filter="wipe(up)">
                                      <p:cBhvr>
                                        <p:cTn id="204" dur="500"/>
                                        <p:tgtEl>
                                          <p:spTgt spid="17455"/>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2" fill="hold" nodeType="clickEffect">
                                  <p:stCondLst>
                                    <p:cond delay="0"/>
                                  </p:stCondLst>
                                  <p:childTnLst>
                                    <p:set>
                                      <p:cBhvr>
                                        <p:cTn id="208" dur="1" fill="hold">
                                          <p:stCondLst>
                                            <p:cond delay="0"/>
                                          </p:stCondLst>
                                        </p:cTn>
                                        <p:tgtEl>
                                          <p:spTgt spid="17456"/>
                                        </p:tgtEl>
                                        <p:attrNameLst>
                                          <p:attrName>style.visibility</p:attrName>
                                        </p:attrNameLst>
                                      </p:cBhvr>
                                      <p:to>
                                        <p:strVal val="visible"/>
                                      </p:to>
                                    </p:set>
                                    <p:animEffect transition="in" filter="wipe(right)">
                                      <p:cBhvr>
                                        <p:cTn id="209" dur="500"/>
                                        <p:tgtEl>
                                          <p:spTgt spid="17456"/>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 presetClass="entr" presetSubtype="1" fill="hold" nodeType="clickEffect">
                                  <p:stCondLst>
                                    <p:cond delay="0"/>
                                  </p:stCondLst>
                                  <p:childTnLst>
                                    <p:set>
                                      <p:cBhvr>
                                        <p:cTn id="213" dur="1" fill="hold">
                                          <p:stCondLst>
                                            <p:cond delay="0"/>
                                          </p:stCondLst>
                                        </p:cTn>
                                        <p:tgtEl>
                                          <p:spTgt spid="17457"/>
                                        </p:tgtEl>
                                        <p:attrNameLst>
                                          <p:attrName>style.visibility</p:attrName>
                                        </p:attrNameLst>
                                      </p:cBhvr>
                                      <p:to>
                                        <p:strVal val="visible"/>
                                      </p:to>
                                    </p:set>
                                    <p:anim calcmode="lin" valueType="num">
                                      <p:cBhvr additive="base">
                                        <p:cTn id="214" dur="500" fill="hold"/>
                                        <p:tgtEl>
                                          <p:spTgt spid="17457"/>
                                        </p:tgtEl>
                                        <p:attrNameLst>
                                          <p:attrName>ppt_x</p:attrName>
                                        </p:attrNameLst>
                                      </p:cBhvr>
                                      <p:tavLst>
                                        <p:tav tm="0">
                                          <p:val>
                                            <p:strVal val="#ppt_x"/>
                                          </p:val>
                                        </p:tav>
                                        <p:tav tm="100000">
                                          <p:val>
                                            <p:strVal val="#ppt_x"/>
                                          </p:val>
                                        </p:tav>
                                      </p:tavLst>
                                    </p:anim>
                                    <p:anim calcmode="lin" valueType="num">
                                      <p:cBhvr additive="base">
                                        <p:cTn id="215" dur="500" fill="hold"/>
                                        <p:tgtEl>
                                          <p:spTgt spid="17457"/>
                                        </p:tgtEl>
                                        <p:attrNameLst>
                                          <p:attrName>ppt_y</p:attrName>
                                        </p:attrNameLst>
                                      </p:cBhvr>
                                      <p:tavLst>
                                        <p:tav tm="0">
                                          <p:val>
                                            <p:strVal val="0-#ppt_h/2"/>
                                          </p:val>
                                        </p:tav>
                                        <p:tav tm="100000">
                                          <p:val>
                                            <p:strVal val="#ppt_y"/>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4" fill="hold" grpId="0" nodeType="clickEffect">
                                  <p:stCondLst>
                                    <p:cond delay="0"/>
                                  </p:stCondLst>
                                  <p:childTnLst>
                                    <p:set>
                                      <p:cBhvr>
                                        <p:cTn id="219" dur="1" fill="hold">
                                          <p:stCondLst>
                                            <p:cond delay="0"/>
                                          </p:stCondLst>
                                        </p:cTn>
                                        <p:tgtEl>
                                          <p:spTgt spid="17458"/>
                                        </p:tgtEl>
                                        <p:attrNameLst>
                                          <p:attrName>style.visibility</p:attrName>
                                        </p:attrNameLst>
                                      </p:cBhvr>
                                      <p:to>
                                        <p:strVal val="visible"/>
                                      </p:to>
                                    </p:set>
                                    <p:animEffect transition="in" filter="wipe(down)">
                                      <p:cBhvr>
                                        <p:cTn id="220" dur="500"/>
                                        <p:tgtEl>
                                          <p:spTgt spid="17458"/>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4" fill="hold" nodeType="clickEffect">
                                  <p:stCondLst>
                                    <p:cond delay="0"/>
                                  </p:stCondLst>
                                  <p:childTnLst>
                                    <p:set>
                                      <p:cBhvr>
                                        <p:cTn id="224" dur="1" fill="hold">
                                          <p:stCondLst>
                                            <p:cond delay="0"/>
                                          </p:stCondLst>
                                        </p:cTn>
                                        <p:tgtEl>
                                          <p:spTgt spid="17459"/>
                                        </p:tgtEl>
                                        <p:attrNameLst>
                                          <p:attrName>style.visibility</p:attrName>
                                        </p:attrNameLst>
                                      </p:cBhvr>
                                      <p:to>
                                        <p:strVal val="visible"/>
                                      </p:to>
                                    </p:set>
                                    <p:animEffect transition="in" filter="wipe(down)">
                                      <p:cBhvr>
                                        <p:cTn id="225" dur="500"/>
                                        <p:tgtEl>
                                          <p:spTgt spid="17459"/>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2" fill="hold" nodeType="clickEffect">
                                  <p:stCondLst>
                                    <p:cond delay="0"/>
                                  </p:stCondLst>
                                  <p:childTnLst>
                                    <p:set>
                                      <p:cBhvr>
                                        <p:cTn id="229" dur="1" fill="hold">
                                          <p:stCondLst>
                                            <p:cond delay="0"/>
                                          </p:stCondLst>
                                        </p:cTn>
                                        <p:tgtEl>
                                          <p:spTgt spid="17460"/>
                                        </p:tgtEl>
                                        <p:attrNameLst>
                                          <p:attrName>style.visibility</p:attrName>
                                        </p:attrNameLst>
                                      </p:cBhvr>
                                      <p:to>
                                        <p:strVal val="visible"/>
                                      </p:to>
                                    </p:set>
                                    <p:animEffect transition="in" filter="wipe(right)">
                                      <p:cBhvr>
                                        <p:cTn id="230" dur="500"/>
                                        <p:tgtEl>
                                          <p:spTgt spid="17460"/>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1" fill="hold" nodeType="clickEffect">
                                  <p:stCondLst>
                                    <p:cond delay="0"/>
                                  </p:stCondLst>
                                  <p:childTnLst>
                                    <p:set>
                                      <p:cBhvr>
                                        <p:cTn id="234" dur="1" fill="hold">
                                          <p:stCondLst>
                                            <p:cond delay="0"/>
                                          </p:stCondLst>
                                        </p:cTn>
                                        <p:tgtEl>
                                          <p:spTgt spid="17461"/>
                                        </p:tgtEl>
                                        <p:attrNameLst>
                                          <p:attrName>style.visibility</p:attrName>
                                        </p:attrNameLst>
                                      </p:cBhvr>
                                      <p:to>
                                        <p:strVal val="visible"/>
                                      </p:to>
                                    </p:set>
                                    <p:anim calcmode="lin" valueType="num">
                                      <p:cBhvr additive="base">
                                        <p:cTn id="235" dur="500" fill="hold"/>
                                        <p:tgtEl>
                                          <p:spTgt spid="17461"/>
                                        </p:tgtEl>
                                        <p:attrNameLst>
                                          <p:attrName>ppt_x</p:attrName>
                                        </p:attrNameLst>
                                      </p:cBhvr>
                                      <p:tavLst>
                                        <p:tav tm="0">
                                          <p:val>
                                            <p:strVal val="#ppt_x"/>
                                          </p:val>
                                        </p:tav>
                                        <p:tav tm="100000">
                                          <p:val>
                                            <p:strVal val="#ppt_x"/>
                                          </p:val>
                                        </p:tav>
                                      </p:tavLst>
                                    </p:anim>
                                    <p:anim calcmode="lin" valueType="num">
                                      <p:cBhvr additive="base">
                                        <p:cTn id="236" dur="500" fill="hold"/>
                                        <p:tgtEl>
                                          <p:spTgt spid="17461"/>
                                        </p:tgtEl>
                                        <p:attrNameLst>
                                          <p:attrName>ppt_y</p:attrName>
                                        </p:attrNameLst>
                                      </p:cBhvr>
                                      <p:tavLst>
                                        <p:tav tm="0">
                                          <p:val>
                                            <p:strVal val="0-#ppt_h/2"/>
                                          </p:val>
                                        </p:tav>
                                        <p:tav tm="100000">
                                          <p:val>
                                            <p:strVal val="#ppt_y"/>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4" fill="hold" grpId="0" nodeType="clickEffect">
                                  <p:stCondLst>
                                    <p:cond delay="0"/>
                                  </p:stCondLst>
                                  <p:childTnLst>
                                    <p:set>
                                      <p:cBhvr>
                                        <p:cTn id="240" dur="1" fill="hold">
                                          <p:stCondLst>
                                            <p:cond delay="0"/>
                                          </p:stCondLst>
                                        </p:cTn>
                                        <p:tgtEl>
                                          <p:spTgt spid="17462"/>
                                        </p:tgtEl>
                                        <p:attrNameLst>
                                          <p:attrName>style.visibility</p:attrName>
                                        </p:attrNameLst>
                                      </p:cBhvr>
                                      <p:to>
                                        <p:strVal val="visible"/>
                                      </p:to>
                                    </p:set>
                                    <p:animEffect transition="in" filter="wipe(down)">
                                      <p:cBhvr>
                                        <p:cTn id="241" dur="500"/>
                                        <p:tgtEl>
                                          <p:spTgt spid="17462"/>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1" fill="hold" nodeType="clickEffect">
                                  <p:stCondLst>
                                    <p:cond delay="0"/>
                                  </p:stCondLst>
                                  <p:childTnLst>
                                    <p:set>
                                      <p:cBhvr>
                                        <p:cTn id="245" dur="1" fill="hold">
                                          <p:stCondLst>
                                            <p:cond delay="0"/>
                                          </p:stCondLst>
                                        </p:cTn>
                                        <p:tgtEl>
                                          <p:spTgt spid="17466"/>
                                        </p:tgtEl>
                                        <p:attrNameLst>
                                          <p:attrName>style.visibility</p:attrName>
                                        </p:attrNameLst>
                                      </p:cBhvr>
                                      <p:to>
                                        <p:strVal val="visible"/>
                                      </p:to>
                                    </p:set>
                                    <p:animEffect transition="in" filter="wipe(up)">
                                      <p:cBhvr>
                                        <p:cTn id="246" dur="500"/>
                                        <p:tgtEl>
                                          <p:spTgt spid="17466"/>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17467"/>
                                        </p:tgtEl>
                                        <p:attrNameLst>
                                          <p:attrName>style.visibility</p:attrName>
                                        </p:attrNameLst>
                                      </p:cBhvr>
                                      <p:to>
                                        <p:strVal val="visible"/>
                                      </p:to>
                                    </p:set>
                                    <p:animEffect transition="in" filter="wipe(down)">
                                      <p:cBhvr>
                                        <p:cTn id="251" dur="500"/>
                                        <p:tgtEl>
                                          <p:spTgt spid="17467"/>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22" presetClass="entr" presetSubtype="1" fill="hold" nodeType="clickEffect">
                                  <p:stCondLst>
                                    <p:cond delay="0"/>
                                  </p:stCondLst>
                                  <p:childTnLst>
                                    <p:set>
                                      <p:cBhvr>
                                        <p:cTn id="255" dur="1" fill="hold">
                                          <p:stCondLst>
                                            <p:cond delay="0"/>
                                          </p:stCondLst>
                                        </p:cTn>
                                        <p:tgtEl>
                                          <p:spTgt spid="17468"/>
                                        </p:tgtEl>
                                        <p:attrNameLst>
                                          <p:attrName>style.visibility</p:attrName>
                                        </p:attrNameLst>
                                      </p:cBhvr>
                                      <p:to>
                                        <p:strVal val="visible"/>
                                      </p:to>
                                    </p:set>
                                    <p:animEffect transition="in" filter="wipe(up)">
                                      <p:cBhvr>
                                        <p:cTn id="256" dur="500"/>
                                        <p:tgtEl>
                                          <p:spTgt spid="17468"/>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2" presetClass="entr" presetSubtype="1" fill="hold" nodeType="clickEffect">
                                  <p:stCondLst>
                                    <p:cond delay="0"/>
                                  </p:stCondLst>
                                  <p:childTnLst>
                                    <p:set>
                                      <p:cBhvr>
                                        <p:cTn id="260" dur="1" fill="hold">
                                          <p:stCondLst>
                                            <p:cond delay="0"/>
                                          </p:stCondLst>
                                        </p:cTn>
                                        <p:tgtEl>
                                          <p:spTgt spid="17463"/>
                                        </p:tgtEl>
                                        <p:attrNameLst>
                                          <p:attrName>style.visibility</p:attrName>
                                        </p:attrNameLst>
                                      </p:cBhvr>
                                      <p:to>
                                        <p:strVal val="visible"/>
                                      </p:to>
                                    </p:set>
                                    <p:animEffect transition="in" filter="wipe(up)">
                                      <p:cBhvr>
                                        <p:cTn id="261" dur="500"/>
                                        <p:tgtEl>
                                          <p:spTgt spid="17463"/>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2" presetClass="entr" presetSubtype="4" fill="hold" grpId="0" nodeType="clickEffect">
                                  <p:stCondLst>
                                    <p:cond delay="0"/>
                                  </p:stCondLst>
                                  <p:childTnLst>
                                    <p:set>
                                      <p:cBhvr>
                                        <p:cTn id="265" dur="1" fill="hold">
                                          <p:stCondLst>
                                            <p:cond delay="0"/>
                                          </p:stCondLst>
                                        </p:cTn>
                                        <p:tgtEl>
                                          <p:spTgt spid="17472"/>
                                        </p:tgtEl>
                                        <p:attrNameLst>
                                          <p:attrName>style.visibility</p:attrName>
                                        </p:attrNameLst>
                                      </p:cBhvr>
                                      <p:to>
                                        <p:strVal val="visible"/>
                                      </p:to>
                                    </p:set>
                                    <p:animEffect transition="in" filter="wipe(down)">
                                      <p:cBhvr>
                                        <p:cTn id="266" dur="500"/>
                                        <p:tgtEl>
                                          <p:spTgt spid="17472"/>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2" presetClass="entr" presetSubtype="1" fill="hold" nodeType="clickEffect">
                                  <p:stCondLst>
                                    <p:cond delay="0"/>
                                  </p:stCondLst>
                                  <p:childTnLst>
                                    <p:set>
                                      <p:cBhvr>
                                        <p:cTn id="270" dur="1" fill="hold">
                                          <p:stCondLst>
                                            <p:cond delay="0"/>
                                          </p:stCondLst>
                                        </p:cTn>
                                        <p:tgtEl>
                                          <p:spTgt spid="17464"/>
                                        </p:tgtEl>
                                        <p:attrNameLst>
                                          <p:attrName>style.visibility</p:attrName>
                                        </p:attrNameLst>
                                      </p:cBhvr>
                                      <p:to>
                                        <p:strVal val="visible"/>
                                      </p:to>
                                    </p:set>
                                    <p:animEffect transition="in" filter="wipe(up)">
                                      <p:cBhvr>
                                        <p:cTn id="271" dur="500"/>
                                        <p:tgtEl>
                                          <p:spTgt spid="17464"/>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4" fill="hold" nodeType="clickEffect">
                                  <p:stCondLst>
                                    <p:cond delay="0"/>
                                  </p:stCondLst>
                                  <p:childTnLst>
                                    <p:set>
                                      <p:cBhvr>
                                        <p:cTn id="275" dur="1" fill="hold">
                                          <p:stCondLst>
                                            <p:cond delay="0"/>
                                          </p:stCondLst>
                                        </p:cTn>
                                        <p:tgtEl>
                                          <p:spTgt spid="17465"/>
                                        </p:tgtEl>
                                        <p:attrNameLst>
                                          <p:attrName>style.visibility</p:attrName>
                                        </p:attrNameLst>
                                      </p:cBhvr>
                                      <p:to>
                                        <p:strVal val="visible"/>
                                      </p:to>
                                    </p:set>
                                    <p:animEffect transition="in" filter="wipe(down)">
                                      <p:cBhvr>
                                        <p:cTn id="276" dur="500"/>
                                        <p:tgtEl>
                                          <p:spTgt spid="17465"/>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2" presetClass="entr" presetSubtype="4" fill="hold" nodeType="clickEffect">
                                  <p:stCondLst>
                                    <p:cond delay="0"/>
                                  </p:stCondLst>
                                  <p:childTnLst>
                                    <p:set>
                                      <p:cBhvr>
                                        <p:cTn id="280" dur="1" fill="hold">
                                          <p:stCondLst>
                                            <p:cond delay="0"/>
                                          </p:stCondLst>
                                        </p:cTn>
                                        <p:tgtEl>
                                          <p:spTgt spid="17469"/>
                                        </p:tgtEl>
                                        <p:attrNameLst>
                                          <p:attrName>style.visibility</p:attrName>
                                        </p:attrNameLst>
                                      </p:cBhvr>
                                      <p:to>
                                        <p:strVal val="visible"/>
                                      </p:to>
                                    </p:set>
                                    <p:animEffect transition="in" filter="wipe(down)">
                                      <p:cBhvr>
                                        <p:cTn id="281" dur="500"/>
                                        <p:tgtEl>
                                          <p:spTgt spid="17469"/>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22" presetClass="entr" presetSubtype="4" fill="hold" grpId="0" nodeType="clickEffect">
                                  <p:stCondLst>
                                    <p:cond delay="0"/>
                                  </p:stCondLst>
                                  <p:childTnLst>
                                    <p:set>
                                      <p:cBhvr>
                                        <p:cTn id="285" dur="1" fill="hold">
                                          <p:stCondLst>
                                            <p:cond delay="0"/>
                                          </p:stCondLst>
                                        </p:cTn>
                                        <p:tgtEl>
                                          <p:spTgt spid="17471"/>
                                        </p:tgtEl>
                                        <p:attrNameLst>
                                          <p:attrName>style.visibility</p:attrName>
                                        </p:attrNameLst>
                                      </p:cBhvr>
                                      <p:to>
                                        <p:strVal val="visible"/>
                                      </p:to>
                                    </p:set>
                                    <p:animEffect transition="in" filter="wipe(down)">
                                      <p:cBhvr>
                                        <p:cTn id="286" dur="500"/>
                                        <p:tgtEl>
                                          <p:spTgt spid="17471"/>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22" presetClass="entr" presetSubtype="4" fill="hold" nodeType="clickEffect">
                                  <p:stCondLst>
                                    <p:cond delay="0"/>
                                  </p:stCondLst>
                                  <p:childTnLst>
                                    <p:set>
                                      <p:cBhvr>
                                        <p:cTn id="290" dur="1" fill="hold">
                                          <p:stCondLst>
                                            <p:cond delay="0"/>
                                          </p:stCondLst>
                                        </p:cTn>
                                        <p:tgtEl>
                                          <p:spTgt spid="17470"/>
                                        </p:tgtEl>
                                        <p:attrNameLst>
                                          <p:attrName>style.visibility</p:attrName>
                                        </p:attrNameLst>
                                      </p:cBhvr>
                                      <p:to>
                                        <p:strVal val="visible"/>
                                      </p:to>
                                    </p:set>
                                    <p:animEffect transition="in" filter="wipe(down)">
                                      <p:cBhvr>
                                        <p:cTn id="291" dur="500"/>
                                        <p:tgtEl>
                                          <p:spTgt spid="17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4" grpId="0"/>
      <p:bldP spid="17416" grpId="0"/>
      <p:bldP spid="17418" grpId="0"/>
      <p:bldP spid="17420" grpId="0"/>
      <p:bldP spid="17423" grpId="0"/>
      <p:bldP spid="17426" grpId="0"/>
      <p:bldP spid="17430" grpId="0"/>
      <p:bldP spid="17432" grpId="0"/>
      <p:bldP spid="17434" grpId="0"/>
      <p:bldP spid="17435" grpId="0"/>
      <p:bldP spid="17436" grpId="0"/>
      <p:bldP spid="17438" grpId="0"/>
      <p:bldP spid="17440" grpId="0"/>
      <p:bldP spid="17442" grpId="0"/>
      <p:bldP spid="17443" grpId="0"/>
      <p:bldP spid="17445" grpId="0"/>
      <p:bldP spid="17448" grpId="0"/>
      <p:bldP spid="17453" grpId="0"/>
      <p:bldP spid="17458" grpId="0"/>
      <p:bldP spid="17462" grpId="0"/>
      <p:bldP spid="17467" grpId="0"/>
      <p:bldP spid="17471" grpId="0"/>
      <p:bldP spid="17472" grpId="0"/>
      <p:bldP spid="1747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a:extLst>
              <a:ext uri="{FF2B5EF4-FFF2-40B4-BE49-F238E27FC236}">
                <a16:creationId xmlns:a16="http://schemas.microsoft.com/office/drawing/2014/main" id="{46B00C6B-B690-4D2F-A635-A62C5D3E86A2}"/>
              </a:ext>
            </a:extLst>
          </p:cNvPr>
          <p:cNvSpPr txBox="1">
            <a:spLocks noChangeArrowheads="1"/>
          </p:cNvSpPr>
          <p:nvPr/>
        </p:nvSpPr>
        <p:spPr bwMode="auto">
          <a:xfrm>
            <a:off x="190500" y="152400"/>
            <a:ext cx="8953500" cy="9159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latin typeface="Times New Roman" panose="02020603050405020304" pitchFamily="18" charset="0"/>
              </a:rPr>
              <a:t>Problem 3</a:t>
            </a:r>
            <a:r>
              <a:rPr lang="en-US" altLang="en-US">
                <a:latin typeface="Times New Roman" panose="02020603050405020304" pitchFamily="18" charset="0"/>
              </a:rPr>
              <a:t>: </a:t>
            </a:r>
            <a:r>
              <a:rPr lang="en-US" altLang="en-US">
                <a:solidFill>
                  <a:srgbClr val="000099"/>
                </a:solidFill>
                <a:latin typeface="Times New Roman" panose="02020603050405020304" pitchFamily="18" charset="0"/>
              </a:rPr>
              <a:t>The front view of a 125 mm long line PQ measures 75 mm while its top view measures 100 mm. Its end Q and the mid point M are in the first quadrant. M being 20 mm from both the planes. Draw the projections of line PQ.</a:t>
            </a:r>
          </a:p>
        </p:txBody>
      </p:sp>
      <p:sp>
        <p:nvSpPr>
          <p:cNvPr id="43013" name="Line 5">
            <a:extLst>
              <a:ext uri="{FF2B5EF4-FFF2-40B4-BE49-F238E27FC236}">
                <a16:creationId xmlns:a16="http://schemas.microsoft.com/office/drawing/2014/main" id="{AAF867EF-5663-4900-804B-0EE9471EB571}"/>
              </a:ext>
            </a:extLst>
          </p:cNvPr>
          <p:cNvSpPr>
            <a:spLocks noChangeShapeType="1"/>
          </p:cNvSpPr>
          <p:nvPr/>
        </p:nvSpPr>
        <p:spPr bwMode="auto">
          <a:xfrm>
            <a:off x="939800" y="3733800"/>
            <a:ext cx="3873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4" name="Text Box 6">
            <a:extLst>
              <a:ext uri="{FF2B5EF4-FFF2-40B4-BE49-F238E27FC236}">
                <a16:creationId xmlns:a16="http://schemas.microsoft.com/office/drawing/2014/main" id="{27BD9E5A-4A53-4309-81B0-89FDFC707FC3}"/>
              </a:ext>
            </a:extLst>
          </p:cNvPr>
          <p:cNvSpPr txBox="1">
            <a:spLocks noChangeArrowheads="1"/>
          </p:cNvSpPr>
          <p:nvPr/>
        </p:nvSpPr>
        <p:spPr bwMode="auto">
          <a:xfrm>
            <a:off x="393700" y="3549650"/>
            <a:ext cx="546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43015" name="Text Box 7">
            <a:extLst>
              <a:ext uri="{FF2B5EF4-FFF2-40B4-BE49-F238E27FC236}">
                <a16:creationId xmlns:a16="http://schemas.microsoft.com/office/drawing/2014/main" id="{DF9B6FC7-12DD-4B66-A63E-5F194E359112}"/>
              </a:ext>
            </a:extLst>
          </p:cNvPr>
          <p:cNvSpPr txBox="1">
            <a:spLocks noChangeArrowheads="1"/>
          </p:cNvSpPr>
          <p:nvPr/>
        </p:nvSpPr>
        <p:spPr bwMode="auto">
          <a:xfrm>
            <a:off x="4813300" y="3549650"/>
            <a:ext cx="546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43016" name="Oval 8">
            <a:extLst>
              <a:ext uri="{FF2B5EF4-FFF2-40B4-BE49-F238E27FC236}">
                <a16:creationId xmlns:a16="http://schemas.microsoft.com/office/drawing/2014/main" id="{CCF33623-6CFD-4F65-BC16-9414BF6BC6D1}"/>
              </a:ext>
            </a:extLst>
          </p:cNvPr>
          <p:cNvSpPr>
            <a:spLocks noChangeArrowheads="1"/>
          </p:cNvSpPr>
          <p:nvPr/>
        </p:nvSpPr>
        <p:spPr bwMode="auto">
          <a:xfrm>
            <a:off x="2836863" y="3344863"/>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8" name="Line 10">
            <a:extLst>
              <a:ext uri="{FF2B5EF4-FFF2-40B4-BE49-F238E27FC236}">
                <a16:creationId xmlns:a16="http://schemas.microsoft.com/office/drawing/2014/main" id="{62C0B344-B57E-4005-B4FB-F49760DCE788}"/>
              </a:ext>
            </a:extLst>
          </p:cNvPr>
          <p:cNvSpPr>
            <a:spLocks noChangeShapeType="1"/>
          </p:cNvSpPr>
          <p:nvPr/>
        </p:nvSpPr>
        <p:spPr bwMode="auto">
          <a:xfrm flipH="1">
            <a:off x="2327275" y="3368675"/>
            <a:ext cx="48736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Line 11">
            <a:extLst>
              <a:ext uri="{FF2B5EF4-FFF2-40B4-BE49-F238E27FC236}">
                <a16:creationId xmlns:a16="http://schemas.microsoft.com/office/drawing/2014/main" id="{AC0B133F-E0F3-4AED-A237-62C218AE5150}"/>
              </a:ext>
            </a:extLst>
          </p:cNvPr>
          <p:cNvSpPr>
            <a:spLocks noChangeShapeType="1"/>
          </p:cNvSpPr>
          <p:nvPr/>
        </p:nvSpPr>
        <p:spPr bwMode="auto">
          <a:xfrm>
            <a:off x="2484438" y="3368675"/>
            <a:ext cx="0" cy="365125"/>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0" name="Oval 12">
            <a:extLst>
              <a:ext uri="{FF2B5EF4-FFF2-40B4-BE49-F238E27FC236}">
                <a16:creationId xmlns:a16="http://schemas.microsoft.com/office/drawing/2014/main" id="{060BA5E2-5647-45D1-9D85-75134D2781C1}"/>
              </a:ext>
            </a:extLst>
          </p:cNvPr>
          <p:cNvSpPr>
            <a:spLocks noChangeArrowheads="1"/>
          </p:cNvSpPr>
          <p:nvPr/>
        </p:nvSpPr>
        <p:spPr bwMode="auto">
          <a:xfrm>
            <a:off x="2836863" y="4084638"/>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4" name="Line 16">
            <a:extLst>
              <a:ext uri="{FF2B5EF4-FFF2-40B4-BE49-F238E27FC236}">
                <a16:creationId xmlns:a16="http://schemas.microsoft.com/office/drawing/2014/main" id="{F2A15F7D-7F20-4F5F-A1E9-C837E10E72B9}"/>
              </a:ext>
            </a:extLst>
          </p:cNvPr>
          <p:cNvSpPr>
            <a:spLocks noChangeShapeType="1"/>
          </p:cNvSpPr>
          <p:nvPr/>
        </p:nvSpPr>
        <p:spPr bwMode="auto">
          <a:xfrm flipH="1">
            <a:off x="2327275" y="4108450"/>
            <a:ext cx="487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Line 17">
            <a:extLst>
              <a:ext uri="{FF2B5EF4-FFF2-40B4-BE49-F238E27FC236}">
                <a16:creationId xmlns:a16="http://schemas.microsoft.com/office/drawing/2014/main" id="{D5F5BF26-7C42-4197-955F-BC0F85E3C068}"/>
              </a:ext>
            </a:extLst>
          </p:cNvPr>
          <p:cNvSpPr>
            <a:spLocks noChangeShapeType="1"/>
          </p:cNvSpPr>
          <p:nvPr/>
        </p:nvSpPr>
        <p:spPr bwMode="auto">
          <a:xfrm>
            <a:off x="2484438" y="3740150"/>
            <a:ext cx="0" cy="365125"/>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6" name="Line 18">
            <a:extLst>
              <a:ext uri="{FF2B5EF4-FFF2-40B4-BE49-F238E27FC236}">
                <a16:creationId xmlns:a16="http://schemas.microsoft.com/office/drawing/2014/main" id="{DE6DE5B6-2567-4256-B871-55C5038C6176}"/>
              </a:ext>
            </a:extLst>
          </p:cNvPr>
          <p:cNvSpPr>
            <a:spLocks noChangeShapeType="1"/>
          </p:cNvSpPr>
          <p:nvPr/>
        </p:nvSpPr>
        <p:spPr bwMode="auto">
          <a:xfrm>
            <a:off x="2860675" y="3368675"/>
            <a:ext cx="0" cy="73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7" name="Text Box 19">
            <a:extLst>
              <a:ext uri="{FF2B5EF4-FFF2-40B4-BE49-F238E27FC236}">
                <a16:creationId xmlns:a16="http://schemas.microsoft.com/office/drawing/2014/main" id="{88F4C459-5F89-4ECB-B2B5-9A0A456BE9B6}"/>
              </a:ext>
            </a:extLst>
          </p:cNvPr>
          <p:cNvSpPr txBox="1">
            <a:spLocks noChangeArrowheads="1"/>
          </p:cNvSpPr>
          <p:nvPr/>
        </p:nvSpPr>
        <p:spPr bwMode="auto">
          <a:xfrm>
            <a:off x="2235200" y="3429000"/>
            <a:ext cx="479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bg2"/>
                </a:solidFill>
                <a:latin typeface="Times New Roman" panose="02020603050405020304" pitchFamily="18" charset="0"/>
              </a:rPr>
              <a:t>20</a:t>
            </a:r>
          </a:p>
        </p:txBody>
      </p:sp>
      <p:sp>
        <p:nvSpPr>
          <p:cNvPr id="43028" name="Text Box 20">
            <a:extLst>
              <a:ext uri="{FF2B5EF4-FFF2-40B4-BE49-F238E27FC236}">
                <a16:creationId xmlns:a16="http://schemas.microsoft.com/office/drawing/2014/main" id="{D36D79A8-6DDD-454A-B384-65392BF90BDC}"/>
              </a:ext>
            </a:extLst>
          </p:cNvPr>
          <p:cNvSpPr txBox="1">
            <a:spLocks noChangeArrowheads="1"/>
          </p:cNvSpPr>
          <p:nvPr/>
        </p:nvSpPr>
        <p:spPr bwMode="auto">
          <a:xfrm>
            <a:off x="2216150" y="3781425"/>
            <a:ext cx="479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bg2"/>
                </a:solidFill>
                <a:latin typeface="Times New Roman" panose="02020603050405020304" pitchFamily="18" charset="0"/>
              </a:rPr>
              <a:t>20</a:t>
            </a:r>
          </a:p>
        </p:txBody>
      </p:sp>
      <p:sp>
        <p:nvSpPr>
          <p:cNvPr id="43030" name="Text Box 22">
            <a:extLst>
              <a:ext uri="{FF2B5EF4-FFF2-40B4-BE49-F238E27FC236}">
                <a16:creationId xmlns:a16="http://schemas.microsoft.com/office/drawing/2014/main" id="{4D3A8688-7654-4A5B-9980-952646944EA2}"/>
              </a:ext>
            </a:extLst>
          </p:cNvPr>
          <p:cNvSpPr txBox="1">
            <a:spLocks noChangeArrowheads="1"/>
          </p:cNvSpPr>
          <p:nvPr/>
        </p:nvSpPr>
        <p:spPr bwMode="auto">
          <a:xfrm>
            <a:off x="2574925" y="3154363"/>
            <a:ext cx="366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m’</a:t>
            </a:r>
          </a:p>
        </p:txBody>
      </p:sp>
      <p:sp>
        <p:nvSpPr>
          <p:cNvPr id="43031" name="Text Box 23">
            <a:extLst>
              <a:ext uri="{FF2B5EF4-FFF2-40B4-BE49-F238E27FC236}">
                <a16:creationId xmlns:a16="http://schemas.microsoft.com/office/drawing/2014/main" id="{81EB6BB0-8B36-413F-B479-EA412B7BD76D}"/>
              </a:ext>
            </a:extLst>
          </p:cNvPr>
          <p:cNvSpPr txBox="1">
            <a:spLocks noChangeArrowheads="1"/>
          </p:cNvSpPr>
          <p:nvPr/>
        </p:nvSpPr>
        <p:spPr bwMode="auto">
          <a:xfrm>
            <a:off x="2779713" y="4008438"/>
            <a:ext cx="361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m</a:t>
            </a:r>
          </a:p>
        </p:txBody>
      </p:sp>
      <p:grpSp>
        <p:nvGrpSpPr>
          <p:cNvPr id="43052" name="Group 44">
            <a:extLst>
              <a:ext uri="{FF2B5EF4-FFF2-40B4-BE49-F238E27FC236}">
                <a16:creationId xmlns:a16="http://schemas.microsoft.com/office/drawing/2014/main" id="{B14ADD47-3567-4F05-9F1A-90A4B8834053}"/>
              </a:ext>
            </a:extLst>
          </p:cNvPr>
          <p:cNvGrpSpPr>
            <a:grpSpLocks/>
          </p:cNvGrpSpPr>
          <p:nvPr/>
        </p:nvGrpSpPr>
        <p:grpSpPr bwMode="auto">
          <a:xfrm>
            <a:off x="1946275" y="4111625"/>
            <a:ext cx="1828800" cy="0"/>
            <a:chOff x="1226" y="2602"/>
            <a:chExt cx="1152" cy="0"/>
          </a:xfrm>
        </p:grpSpPr>
        <p:sp>
          <p:nvSpPr>
            <p:cNvPr id="43032" name="Line 24">
              <a:extLst>
                <a:ext uri="{FF2B5EF4-FFF2-40B4-BE49-F238E27FC236}">
                  <a16:creationId xmlns:a16="http://schemas.microsoft.com/office/drawing/2014/main" id="{C882F776-D253-47FF-9DBA-957321DACBF9}"/>
                </a:ext>
              </a:extLst>
            </p:cNvPr>
            <p:cNvSpPr>
              <a:spLocks noChangeShapeType="1"/>
            </p:cNvSpPr>
            <p:nvPr/>
          </p:nvSpPr>
          <p:spPr bwMode="auto">
            <a:xfrm>
              <a:off x="1802" y="260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3" name="Line 25">
              <a:extLst>
                <a:ext uri="{FF2B5EF4-FFF2-40B4-BE49-F238E27FC236}">
                  <a16:creationId xmlns:a16="http://schemas.microsoft.com/office/drawing/2014/main" id="{92A385C2-C64F-4F75-801D-186D0319CF4A}"/>
                </a:ext>
              </a:extLst>
            </p:cNvPr>
            <p:cNvSpPr>
              <a:spLocks noChangeShapeType="1"/>
            </p:cNvSpPr>
            <p:nvPr/>
          </p:nvSpPr>
          <p:spPr bwMode="auto">
            <a:xfrm>
              <a:off x="1226" y="260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34" name="Line 26">
            <a:extLst>
              <a:ext uri="{FF2B5EF4-FFF2-40B4-BE49-F238E27FC236}">
                <a16:creationId xmlns:a16="http://schemas.microsoft.com/office/drawing/2014/main" id="{6CCD5CC2-27CC-4E6F-A3D6-2E8115355C6E}"/>
              </a:ext>
            </a:extLst>
          </p:cNvPr>
          <p:cNvSpPr>
            <a:spLocks noChangeShapeType="1"/>
          </p:cNvSpPr>
          <p:nvPr/>
        </p:nvSpPr>
        <p:spPr bwMode="auto">
          <a:xfrm flipV="1">
            <a:off x="1946275" y="3479800"/>
            <a:ext cx="0" cy="6318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5" name="Line 27">
            <a:extLst>
              <a:ext uri="{FF2B5EF4-FFF2-40B4-BE49-F238E27FC236}">
                <a16:creationId xmlns:a16="http://schemas.microsoft.com/office/drawing/2014/main" id="{94766AC1-5EDC-49B8-A2A3-43AA6D520390}"/>
              </a:ext>
            </a:extLst>
          </p:cNvPr>
          <p:cNvSpPr>
            <a:spLocks noChangeShapeType="1"/>
          </p:cNvSpPr>
          <p:nvPr/>
        </p:nvSpPr>
        <p:spPr bwMode="auto">
          <a:xfrm flipV="1">
            <a:off x="3775075" y="2365375"/>
            <a:ext cx="0" cy="17462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6" name="Arc 28">
            <a:extLst>
              <a:ext uri="{FF2B5EF4-FFF2-40B4-BE49-F238E27FC236}">
                <a16:creationId xmlns:a16="http://schemas.microsoft.com/office/drawing/2014/main" id="{B58A2C06-D1C0-4B2E-A3E2-B28AA84988C8}"/>
              </a:ext>
            </a:extLst>
          </p:cNvPr>
          <p:cNvSpPr>
            <a:spLocks/>
          </p:cNvSpPr>
          <p:nvPr/>
        </p:nvSpPr>
        <p:spPr bwMode="auto">
          <a:xfrm>
            <a:off x="2859088" y="2603500"/>
            <a:ext cx="979487" cy="769938"/>
          </a:xfrm>
          <a:custGeom>
            <a:avLst/>
            <a:gdLst>
              <a:gd name="G0" fmla="+- 0 0 0"/>
              <a:gd name="G1" fmla="+- 14563 0 0"/>
              <a:gd name="G2" fmla="+- 21600 0 0"/>
              <a:gd name="T0" fmla="*/ 15953 w 18502"/>
              <a:gd name="T1" fmla="*/ 0 h 14563"/>
              <a:gd name="T2" fmla="*/ 18502 w 18502"/>
              <a:gd name="T3" fmla="*/ 3416 h 14563"/>
              <a:gd name="T4" fmla="*/ 0 w 18502"/>
              <a:gd name="T5" fmla="*/ 14563 h 14563"/>
            </a:gdLst>
            <a:ahLst/>
            <a:cxnLst>
              <a:cxn ang="0">
                <a:pos x="T0" y="T1"/>
              </a:cxn>
              <a:cxn ang="0">
                <a:pos x="T2" y="T3"/>
              </a:cxn>
              <a:cxn ang="0">
                <a:pos x="T4" y="T5"/>
              </a:cxn>
            </a:cxnLst>
            <a:rect l="0" t="0" r="r" b="b"/>
            <a:pathLst>
              <a:path w="18502" h="14563" fill="none" extrusionOk="0">
                <a:moveTo>
                  <a:pt x="15952" y="0"/>
                </a:moveTo>
                <a:cubicBezTo>
                  <a:pt x="16912" y="1052"/>
                  <a:pt x="17766" y="2196"/>
                  <a:pt x="18501" y="3416"/>
                </a:cubicBezTo>
              </a:path>
              <a:path w="18502" h="14563" stroke="0" extrusionOk="0">
                <a:moveTo>
                  <a:pt x="15952" y="0"/>
                </a:moveTo>
                <a:cubicBezTo>
                  <a:pt x="16912" y="1052"/>
                  <a:pt x="17766" y="2196"/>
                  <a:pt x="18501" y="3416"/>
                </a:cubicBezTo>
                <a:lnTo>
                  <a:pt x="0" y="14563"/>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Arc 29">
            <a:extLst>
              <a:ext uri="{FF2B5EF4-FFF2-40B4-BE49-F238E27FC236}">
                <a16:creationId xmlns:a16="http://schemas.microsoft.com/office/drawing/2014/main" id="{B53F8456-C14D-462F-9995-54791C25CAA5}"/>
              </a:ext>
            </a:extLst>
          </p:cNvPr>
          <p:cNvSpPr>
            <a:spLocks/>
          </p:cNvSpPr>
          <p:nvPr/>
        </p:nvSpPr>
        <p:spPr bwMode="auto">
          <a:xfrm rot="10800000">
            <a:off x="1885950" y="3370263"/>
            <a:ext cx="977900" cy="760412"/>
          </a:xfrm>
          <a:custGeom>
            <a:avLst/>
            <a:gdLst>
              <a:gd name="G0" fmla="+- 0 0 0"/>
              <a:gd name="G1" fmla="+- 14356 0 0"/>
              <a:gd name="G2" fmla="+- 21600 0 0"/>
              <a:gd name="T0" fmla="*/ 16139 w 18468"/>
              <a:gd name="T1" fmla="*/ 0 h 14356"/>
              <a:gd name="T2" fmla="*/ 18468 w 18468"/>
              <a:gd name="T3" fmla="*/ 3153 h 14356"/>
              <a:gd name="T4" fmla="*/ 0 w 18468"/>
              <a:gd name="T5" fmla="*/ 14356 h 14356"/>
            </a:gdLst>
            <a:ahLst/>
            <a:cxnLst>
              <a:cxn ang="0">
                <a:pos x="T0" y="T1"/>
              </a:cxn>
              <a:cxn ang="0">
                <a:pos x="T2" y="T3"/>
              </a:cxn>
              <a:cxn ang="0">
                <a:pos x="T4" y="T5"/>
              </a:cxn>
            </a:cxnLst>
            <a:rect l="0" t="0" r="r" b="b"/>
            <a:pathLst>
              <a:path w="18468" h="14356" fill="none" extrusionOk="0">
                <a:moveTo>
                  <a:pt x="16138" y="0"/>
                </a:moveTo>
                <a:cubicBezTo>
                  <a:pt x="17009" y="978"/>
                  <a:pt x="17788" y="2033"/>
                  <a:pt x="18467" y="3153"/>
                </a:cubicBezTo>
              </a:path>
              <a:path w="18468" h="14356" stroke="0" extrusionOk="0">
                <a:moveTo>
                  <a:pt x="16138" y="0"/>
                </a:moveTo>
                <a:cubicBezTo>
                  <a:pt x="17009" y="978"/>
                  <a:pt x="17788" y="2033"/>
                  <a:pt x="18467" y="3153"/>
                </a:cubicBezTo>
                <a:lnTo>
                  <a:pt x="0" y="14356"/>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8" name="Line 30">
            <a:extLst>
              <a:ext uri="{FF2B5EF4-FFF2-40B4-BE49-F238E27FC236}">
                <a16:creationId xmlns:a16="http://schemas.microsoft.com/office/drawing/2014/main" id="{DB015B0E-AA04-42C3-9908-52F7FC4C1CC7}"/>
              </a:ext>
            </a:extLst>
          </p:cNvPr>
          <p:cNvSpPr>
            <a:spLocks noChangeShapeType="1"/>
          </p:cNvSpPr>
          <p:nvPr/>
        </p:nvSpPr>
        <p:spPr bwMode="auto">
          <a:xfrm flipV="1">
            <a:off x="1946275" y="2689225"/>
            <a:ext cx="1828800" cy="13668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9" name="Text Box 31">
            <a:extLst>
              <a:ext uri="{FF2B5EF4-FFF2-40B4-BE49-F238E27FC236}">
                <a16:creationId xmlns:a16="http://schemas.microsoft.com/office/drawing/2014/main" id="{33DAF923-D382-49C2-8858-91AF4018094C}"/>
              </a:ext>
            </a:extLst>
          </p:cNvPr>
          <p:cNvSpPr txBox="1">
            <a:spLocks noChangeArrowheads="1"/>
          </p:cNvSpPr>
          <p:nvPr/>
        </p:nvSpPr>
        <p:spPr bwMode="auto">
          <a:xfrm>
            <a:off x="3856038" y="2551113"/>
            <a:ext cx="366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q</a:t>
            </a:r>
            <a:r>
              <a:rPr lang="en-US" altLang="en-US" sz="1200" baseline="-25000">
                <a:latin typeface="Times New Roman" panose="02020603050405020304" pitchFamily="18" charset="0"/>
              </a:rPr>
              <a:t>1</a:t>
            </a:r>
            <a:r>
              <a:rPr lang="en-US" altLang="en-US" sz="1200">
                <a:latin typeface="Times New Roman" panose="02020603050405020304" pitchFamily="18" charset="0"/>
              </a:rPr>
              <a:t>’</a:t>
            </a:r>
          </a:p>
        </p:txBody>
      </p:sp>
      <p:sp>
        <p:nvSpPr>
          <p:cNvPr id="43040" name="Text Box 32">
            <a:extLst>
              <a:ext uri="{FF2B5EF4-FFF2-40B4-BE49-F238E27FC236}">
                <a16:creationId xmlns:a16="http://schemas.microsoft.com/office/drawing/2014/main" id="{9C94BC29-80F2-444B-83BF-811D5E9D65A2}"/>
              </a:ext>
            </a:extLst>
          </p:cNvPr>
          <p:cNvSpPr txBox="1">
            <a:spLocks noChangeArrowheads="1"/>
          </p:cNvSpPr>
          <p:nvPr/>
        </p:nvSpPr>
        <p:spPr bwMode="auto">
          <a:xfrm>
            <a:off x="1701800" y="3783013"/>
            <a:ext cx="366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p</a:t>
            </a:r>
            <a:r>
              <a:rPr lang="en-US" altLang="en-US" sz="1200" baseline="-25000">
                <a:latin typeface="Times New Roman" panose="02020603050405020304" pitchFamily="18" charset="0"/>
              </a:rPr>
              <a:t>1</a:t>
            </a:r>
            <a:r>
              <a:rPr lang="en-US" altLang="en-US" sz="1200">
                <a:latin typeface="Times New Roman" panose="02020603050405020304" pitchFamily="18" charset="0"/>
              </a:rPr>
              <a:t>’</a:t>
            </a:r>
          </a:p>
        </p:txBody>
      </p:sp>
      <p:sp>
        <p:nvSpPr>
          <p:cNvPr id="43041" name="Text Box 33">
            <a:extLst>
              <a:ext uri="{FF2B5EF4-FFF2-40B4-BE49-F238E27FC236}">
                <a16:creationId xmlns:a16="http://schemas.microsoft.com/office/drawing/2014/main" id="{2CBEDC36-4872-46EE-A80F-263D319838A7}"/>
              </a:ext>
            </a:extLst>
          </p:cNvPr>
          <p:cNvSpPr txBox="1">
            <a:spLocks noChangeArrowheads="1"/>
          </p:cNvSpPr>
          <p:nvPr/>
        </p:nvSpPr>
        <p:spPr bwMode="auto">
          <a:xfrm>
            <a:off x="1798638" y="4056063"/>
            <a:ext cx="366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p</a:t>
            </a:r>
            <a:r>
              <a:rPr lang="en-US" altLang="en-US" sz="1200" baseline="-25000">
                <a:latin typeface="Times New Roman" panose="02020603050405020304" pitchFamily="18" charset="0"/>
              </a:rPr>
              <a:t>1</a:t>
            </a:r>
            <a:endParaRPr lang="en-US" altLang="en-US" sz="1200">
              <a:latin typeface="Times New Roman" panose="02020603050405020304" pitchFamily="18" charset="0"/>
            </a:endParaRPr>
          </a:p>
        </p:txBody>
      </p:sp>
      <p:sp>
        <p:nvSpPr>
          <p:cNvPr id="43042" name="Text Box 34">
            <a:extLst>
              <a:ext uri="{FF2B5EF4-FFF2-40B4-BE49-F238E27FC236}">
                <a16:creationId xmlns:a16="http://schemas.microsoft.com/office/drawing/2014/main" id="{83E781E2-4AEB-4961-BDE9-4400BE7C0C72}"/>
              </a:ext>
            </a:extLst>
          </p:cNvPr>
          <p:cNvSpPr txBox="1">
            <a:spLocks noChangeArrowheads="1"/>
          </p:cNvSpPr>
          <p:nvPr/>
        </p:nvSpPr>
        <p:spPr bwMode="auto">
          <a:xfrm>
            <a:off x="3692525" y="3992563"/>
            <a:ext cx="366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q</a:t>
            </a:r>
            <a:r>
              <a:rPr lang="en-US" altLang="en-US" sz="1200" baseline="-25000">
                <a:latin typeface="Times New Roman" panose="02020603050405020304" pitchFamily="18" charset="0"/>
              </a:rPr>
              <a:t>1</a:t>
            </a:r>
            <a:endParaRPr lang="en-US" altLang="en-US" sz="1200">
              <a:latin typeface="Times New Roman" panose="02020603050405020304" pitchFamily="18" charset="0"/>
            </a:endParaRPr>
          </a:p>
        </p:txBody>
      </p:sp>
      <p:sp>
        <p:nvSpPr>
          <p:cNvPr id="43043" name="Line 35">
            <a:extLst>
              <a:ext uri="{FF2B5EF4-FFF2-40B4-BE49-F238E27FC236}">
                <a16:creationId xmlns:a16="http://schemas.microsoft.com/office/drawing/2014/main" id="{355E4C03-6A12-49AA-82A6-64E9801DB0C3}"/>
              </a:ext>
            </a:extLst>
          </p:cNvPr>
          <p:cNvSpPr>
            <a:spLocks noChangeShapeType="1"/>
          </p:cNvSpPr>
          <p:nvPr/>
        </p:nvSpPr>
        <p:spPr bwMode="auto">
          <a:xfrm flipH="1">
            <a:off x="2327275" y="2686050"/>
            <a:ext cx="1447800" cy="0"/>
          </a:xfrm>
          <a:prstGeom prst="line">
            <a:avLst/>
          </a:prstGeom>
          <a:noFill/>
          <a:ln w="9525">
            <a:solidFill>
              <a:schemeClr val="bg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4" name="Line 36">
            <a:extLst>
              <a:ext uri="{FF2B5EF4-FFF2-40B4-BE49-F238E27FC236}">
                <a16:creationId xmlns:a16="http://schemas.microsoft.com/office/drawing/2014/main" id="{2F208DAA-2AD8-41CD-9A30-F1EAEB30D5E2}"/>
              </a:ext>
            </a:extLst>
          </p:cNvPr>
          <p:cNvSpPr>
            <a:spLocks noChangeShapeType="1"/>
          </p:cNvSpPr>
          <p:nvPr/>
        </p:nvSpPr>
        <p:spPr bwMode="auto">
          <a:xfrm flipH="1">
            <a:off x="1946275" y="4057650"/>
            <a:ext cx="1447800" cy="0"/>
          </a:xfrm>
          <a:prstGeom prst="line">
            <a:avLst/>
          </a:prstGeom>
          <a:noFill/>
          <a:ln w="9525">
            <a:solidFill>
              <a:schemeClr val="bg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5" name="Arc 37">
            <a:extLst>
              <a:ext uri="{FF2B5EF4-FFF2-40B4-BE49-F238E27FC236}">
                <a16:creationId xmlns:a16="http://schemas.microsoft.com/office/drawing/2014/main" id="{A02BDC2E-E165-46A4-98A5-45C89BFAA857}"/>
              </a:ext>
            </a:extLst>
          </p:cNvPr>
          <p:cNvSpPr>
            <a:spLocks/>
          </p:cNvSpPr>
          <p:nvPr/>
        </p:nvSpPr>
        <p:spPr bwMode="auto">
          <a:xfrm>
            <a:off x="2703513" y="2686050"/>
            <a:ext cx="265112" cy="685800"/>
          </a:xfrm>
          <a:custGeom>
            <a:avLst/>
            <a:gdLst>
              <a:gd name="G0" fmla="+- 4950 0 0"/>
              <a:gd name="G1" fmla="+- 21600 0 0"/>
              <a:gd name="G2" fmla="+- 21600 0 0"/>
              <a:gd name="T0" fmla="*/ 0 w 8317"/>
              <a:gd name="T1" fmla="*/ 575 h 21600"/>
              <a:gd name="T2" fmla="*/ 8317 w 8317"/>
              <a:gd name="T3" fmla="*/ 264 h 21600"/>
              <a:gd name="T4" fmla="*/ 4950 w 8317"/>
              <a:gd name="T5" fmla="*/ 21600 h 21600"/>
            </a:gdLst>
            <a:ahLst/>
            <a:cxnLst>
              <a:cxn ang="0">
                <a:pos x="T0" y="T1"/>
              </a:cxn>
              <a:cxn ang="0">
                <a:pos x="T2" y="T3"/>
              </a:cxn>
              <a:cxn ang="0">
                <a:pos x="T4" y="T5"/>
              </a:cxn>
            </a:cxnLst>
            <a:rect l="0" t="0" r="r" b="b"/>
            <a:pathLst>
              <a:path w="8317" h="21600" fill="none" extrusionOk="0">
                <a:moveTo>
                  <a:pt x="-1" y="574"/>
                </a:moveTo>
                <a:cubicBezTo>
                  <a:pt x="1622" y="192"/>
                  <a:pt x="3283" y="0"/>
                  <a:pt x="4950" y="0"/>
                </a:cubicBezTo>
                <a:cubicBezTo>
                  <a:pt x="6077" y="0"/>
                  <a:pt x="7203" y="88"/>
                  <a:pt x="8316" y="264"/>
                </a:cubicBezTo>
              </a:path>
              <a:path w="8317" h="21600" stroke="0" extrusionOk="0">
                <a:moveTo>
                  <a:pt x="-1" y="574"/>
                </a:moveTo>
                <a:cubicBezTo>
                  <a:pt x="1622" y="192"/>
                  <a:pt x="3283" y="0"/>
                  <a:pt x="4950" y="0"/>
                </a:cubicBezTo>
                <a:cubicBezTo>
                  <a:pt x="6077" y="0"/>
                  <a:pt x="7203" y="88"/>
                  <a:pt x="8316" y="264"/>
                </a:cubicBezTo>
                <a:lnTo>
                  <a:pt x="495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6" name="Arc 38">
            <a:extLst>
              <a:ext uri="{FF2B5EF4-FFF2-40B4-BE49-F238E27FC236}">
                <a16:creationId xmlns:a16="http://schemas.microsoft.com/office/drawing/2014/main" id="{AE663127-27AB-41B0-9654-7719CF3FCA00}"/>
              </a:ext>
            </a:extLst>
          </p:cNvPr>
          <p:cNvSpPr>
            <a:spLocks/>
          </p:cNvSpPr>
          <p:nvPr/>
        </p:nvSpPr>
        <p:spPr bwMode="auto">
          <a:xfrm rot="10800000">
            <a:off x="2690813" y="3371850"/>
            <a:ext cx="314325" cy="685800"/>
          </a:xfrm>
          <a:custGeom>
            <a:avLst/>
            <a:gdLst>
              <a:gd name="G0" fmla="+- 4442 0 0"/>
              <a:gd name="G1" fmla="+- 21600 0 0"/>
              <a:gd name="G2" fmla="+- 21600 0 0"/>
              <a:gd name="T0" fmla="*/ 0 w 9872"/>
              <a:gd name="T1" fmla="*/ 462 h 21600"/>
              <a:gd name="T2" fmla="*/ 9872 w 9872"/>
              <a:gd name="T3" fmla="*/ 694 h 21600"/>
              <a:gd name="T4" fmla="*/ 4442 w 9872"/>
              <a:gd name="T5" fmla="*/ 21600 h 21600"/>
            </a:gdLst>
            <a:ahLst/>
            <a:cxnLst>
              <a:cxn ang="0">
                <a:pos x="T0" y="T1"/>
              </a:cxn>
              <a:cxn ang="0">
                <a:pos x="T2" y="T3"/>
              </a:cxn>
              <a:cxn ang="0">
                <a:pos x="T4" y="T5"/>
              </a:cxn>
            </a:cxnLst>
            <a:rect l="0" t="0" r="r" b="b"/>
            <a:pathLst>
              <a:path w="9872" h="21600" fill="none" extrusionOk="0">
                <a:moveTo>
                  <a:pt x="-1" y="461"/>
                </a:moveTo>
                <a:cubicBezTo>
                  <a:pt x="1460" y="154"/>
                  <a:pt x="2949" y="0"/>
                  <a:pt x="4442" y="0"/>
                </a:cubicBezTo>
                <a:cubicBezTo>
                  <a:pt x="6274" y="0"/>
                  <a:pt x="8098" y="233"/>
                  <a:pt x="9872" y="693"/>
                </a:cubicBezTo>
              </a:path>
              <a:path w="9872" h="21600" stroke="0" extrusionOk="0">
                <a:moveTo>
                  <a:pt x="-1" y="461"/>
                </a:moveTo>
                <a:cubicBezTo>
                  <a:pt x="1460" y="154"/>
                  <a:pt x="2949" y="0"/>
                  <a:pt x="4442" y="0"/>
                </a:cubicBezTo>
                <a:cubicBezTo>
                  <a:pt x="6274" y="0"/>
                  <a:pt x="8098" y="233"/>
                  <a:pt x="9872" y="693"/>
                </a:cubicBezTo>
                <a:lnTo>
                  <a:pt x="4442"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7" name="Text Box 39">
            <a:extLst>
              <a:ext uri="{FF2B5EF4-FFF2-40B4-BE49-F238E27FC236}">
                <a16:creationId xmlns:a16="http://schemas.microsoft.com/office/drawing/2014/main" id="{363CA109-D8CC-470B-BCC6-ABCA1C3E1C1A}"/>
              </a:ext>
            </a:extLst>
          </p:cNvPr>
          <p:cNvSpPr txBox="1">
            <a:spLocks noChangeArrowheads="1"/>
          </p:cNvSpPr>
          <p:nvPr/>
        </p:nvSpPr>
        <p:spPr bwMode="auto">
          <a:xfrm>
            <a:off x="2674938" y="2382838"/>
            <a:ext cx="366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q’</a:t>
            </a:r>
          </a:p>
        </p:txBody>
      </p:sp>
      <p:sp>
        <p:nvSpPr>
          <p:cNvPr id="43048" name="Oval 40">
            <a:extLst>
              <a:ext uri="{FF2B5EF4-FFF2-40B4-BE49-F238E27FC236}">
                <a16:creationId xmlns:a16="http://schemas.microsoft.com/office/drawing/2014/main" id="{4C9242FB-F642-4422-8F50-42C1AC1BC6CE}"/>
              </a:ext>
            </a:extLst>
          </p:cNvPr>
          <p:cNvSpPr>
            <a:spLocks noChangeArrowheads="1"/>
          </p:cNvSpPr>
          <p:nvPr/>
        </p:nvSpPr>
        <p:spPr bwMode="auto">
          <a:xfrm>
            <a:off x="2836863" y="2665413"/>
            <a:ext cx="46037" cy="46037"/>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9" name="Line 41">
            <a:extLst>
              <a:ext uri="{FF2B5EF4-FFF2-40B4-BE49-F238E27FC236}">
                <a16:creationId xmlns:a16="http://schemas.microsoft.com/office/drawing/2014/main" id="{3F9AA903-3514-4131-A18B-C03CF888C543}"/>
              </a:ext>
            </a:extLst>
          </p:cNvPr>
          <p:cNvSpPr>
            <a:spLocks noChangeShapeType="1"/>
          </p:cNvSpPr>
          <p:nvPr/>
        </p:nvSpPr>
        <p:spPr bwMode="auto">
          <a:xfrm flipV="1">
            <a:off x="2859088" y="2686050"/>
            <a:ext cx="1587" cy="13716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0" name="Oval 42">
            <a:extLst>
              <a:ext uri="{FF2B5EF4-FFF2-40B4-BE49-F238E27FC236}">
                <a16:creationId xmlns:a16="http://schemas.microsoft.com/office/drawing/2014/main" id="{D4ECDCC3-2901-4B1C-8EC9-E697560BA799}"/>
              </a:ext>
            </a:extLst>
          </p:cNvPr>
          <p:cNvSpPr>
            <a:spLocks noChangeArrowheads="1"/>
          </p:cNvSpPr>
          <p:nvPr/>
        </p:nvSpPr>
        <p:spPr bwMode="auto">
          <a:xfrm>
            <a:off x="2838450" y="40354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1" name="Text Box 43">
            <a:extLst>
              <a:ext uri="{FF2B5EF4-FFF2-40B4-BE49-F238E27FC236}">
                <a16:creationId xmlns:a16="http://schemas.microsoft.com/office/drawing/2014/main" id="{1BF95874-561D-49B5-A204-F5EB120885D7}"/>
              </a:ext>
            </a:extLst>
          </p:cNvPr>
          <p:cNvSpPr txBox="1">
            <a:spLocks noChangeArrowheads="1"/>
          </p:cNvSpPr>
          <p:nvPr/>
        </p:nvSpPr>
        <p:spPr bwMode="auto">
          <a:xfrm>
            <a:off x="2644775" y="3810000"/>
            <a:ext cx="366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p’</a:t>
            </a:r>
          </a:p>
        </p:txBody>
      </p:sp>
      <p:grpSp>
        <p:nvGrpSpPr>
          <p:cNvPr id="43055" name="Group 47">
            <a:extLst>
              <a:ext uri="{FF2B5EF4-FFF2-40B4-BE49-F238E27FC236}">
                <a16:creationId xmlns:a16="http://schemas.microsoft.com/office/drawing/2014/main" id="{3E7A6067-95F1-48B6-9F5B-27E7B7F26D10}"/>
              </a:ext>
            </a:extLst>
          </p:cNvPr>
          <p:cNvGrpSpPr>
            <a:grpSpLocks/>
          </p:cNvGrpSpPr>
          <p:nvPr/>
        </p:nvGrpSpPr>
        <p:grpSpPr bwMode="auto">
          <a:xfrm>
            <a:off x="2235200" y="4054475"/>
            <a:ext cx="1322388" cy="274638"/>
            <a:chOff x="1408" y="2554"/>
            <a:chExt cx="833" cy="173"/>
          </a:xfrm>
        </p:grpSpPr>
        <p:sp>
          <p:nvSpPr>
            <p:cNvPr id="43053" name="Text Box 45">
              <a:extLst>
                <a:ext uri="{FF2B5EF4-FFF2-40B4-BE49-F238E27FC236}">
                  <a16:creationId xmlns:a16="http://schemas.microsoft.com/office/drawing/2014/main" id="{33CA2CB5-A9E7-4665-A7ED-702EA21F0E88}"/>
                </a:ext>
              </a:extLst>
            </p:cNvPr>
            <p:cNvSpPr txBox="1">
              <a:spLocks noChangeArrowheads="1"/>
            </p:cNvSpPr>
            <p:nvPr/>
          </p:nvSpPr>
          <p:spPr bwMode="auto">
            <a:xfrm>
              <a:off x="1408" y="2554"/>
              <a:ext cx="30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50</a:t>
              </a:r>
            </a:p>
          </p:txBody>
        </p:sp>
        <p:sp>
          <p:nvSpPr>
            <p:cNvPr id="43054" name="Text Box 46">
              <a:extLst>
                <a:ext uri="{FF2B5EF4-FFF2-40B4-BE49-F238E27FC236}">
                  <a16:creationId xmlns:a16="http://schemas.microsoft.com/office/drawing/2014/main" id="{7693D455-2800-4212-BDF6-0BC8FF64201E}"/>
                </a:ext>
              </a:extLst>
            </p:cNvPr>
            <p:cNvSpPr txBox="1">
              <a:spLocks noChangeArrowheads="1"/>
            </p:cNvSpPr>
            <p:nvPr/>
          </p:nvSpPr>
          <p:spPr bwMode="auto">
            <a:xfrm>
              <a:off x="1939" y="2554"/>
              <a:ext cx="30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50</a:t>
              </a:r>
            </a:p>
          </p:txBody>
        </p:sp>
      </p:grpSp>
      <p:grpSp>
        <p:nvGrpSpPr>
          <p:cNvPr id="43058" name="Group 50">
            <a:extLst>
              <a:ext uri="{FF2B5EF4-FFF2-40B4-BE49-F238E27FC236}">
                <a16:creationId xmlns:a16="http://schemas.microsoft.com/office/drawing/2014/main" id="{1490421A-354C-45DC-B788-AFE8176F1EC3}"/>
              </a:ext>
            </a:extLst>
          </p:cNvPr>
          <p:cNvGrpSpPr>
            <a:grpSpLocks/>
          </p:cNvGrpSpPr>
          <p:nvPr/>
        </p:nvGrpSpPr>
        <p:grpSpPr bwMode="auto">
          <a:xfrm>
            <a:off x="1989138" y="2825750"/>
            <a:ext cx="1501775" cy="1058863"/>
            <a:chOff x="1253" y="1780"/>
            <a:chExt cx="946" cy="667"/>
          </a:xfrm>
        </p:grpSpPr>
        <p:sp>
          <p:nvSpPr>
            <p:cNvPr id="43056" name="Text Box 48">
              <a:extLst>
                <a:ext uri="{FF2B5EF4-FFF2-40B4-BE49-F238E27FC236}">
                  <a16:creationId xmlns:a16="http://schemas.microsoft.com/office/drawing/2014/main" id="{203EC495-DE9F-456E-90D9-C9D9C0FA368E}"/>
                </a:ext>
              </a:extLst>
            </p:cNvPr>
            <p:cNvSpPr txBox="1">
              <a:spLocks noChangeArrowheads="1"/>
            </p:cNvSpPr>
            <p:nvPr/>
          </p:nvSpPr>
          <p:spPr bwMode="auto">
            <a:xfrm rot="-2227855">
              <a:off x="1897" y="1780"/>
              <a:ext cx="30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62.5</a:t>
              </a:r>
            </a:p>
          </p:txBody>
        </p:sp>
        <p:sp>
          <p:nvSpPr>
            <p:cNvPr id="43057" name="Text Box 49">
              <a:extLst>
                <a:ext uri="{FF2B5EF4-FFF2-40B4-BE49-F238E27FC236}">
                  <a16:creationId xmlns:a16="http://schemas.microsoft.com/office/drawing/2014/main" id="{9B373A0A-2535-41E9-9BDB-255BF7F6F70E}"/>
                </a:ext>
              </a:extLst>
            </p:cNvPr>
            <p:cNvSpPr txBox="1">
              <a:spLocks noChangeArrowheads="1"/>
            </p:cNvSpPr>
            <p:nvPr/>
          </p:nvSpPr>
          <p:spPr bwMode="auto">
            <a:xfrm rot="-2227855">
              <a:off x="1253" y="2274"/>
              <a:ext cx="30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62.5</a:t>
              </a:r>
            </a:p>
          </p:txBody>
        </p:sp>
      </p:grpSp>
      <p:sp>
        <p:nvSpPr>
          <p:cNvPr id="43059" name="Text Box 51">
            <a:extLst>
              <a:ext uri="{FF2B5EF4-FFF2-40B4-BE49-F238E27FC236}">
                <a16:creationId xmlns:a16="http://schemas.microsoft.com/office/drawing/2014/main" id="{7EB3514D-DB56-4DF3-8CA9-0D5CEE375DED}"/>
              </a:ext>
            </a:extLst>
          </p:cNvPr>
          <p:cNvSpPr txBox="1">
            <a:spLocks noChangeArrowheads="1"/>
          </p:cNvSpPr>
          <p:nvPr/>
        </p:nvSpPr>
        <p:spPr bwMode="auto">
          <a:xfrm>
            <a:off x="2468563" y="2867025"/>
            <a:ext cx="517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37.5</a:t>
            </a:r>
          </a:p>
        </p:txBody>
      </p:sp>
      <p:sp>
        <p:nvSpPr>
          <p:cNvPr id="43060" name="Text Box 52">
            <a:extLst>
              <a:ext uri="{FF2B5EF4-FFF2-40B4-BE49-F238E27FC236}">
                <a16:creationId xmlns:a16="http://schemas.microsoft.com/office/drawing/2014/main" id="{3B0F3155-0727-4696-8ABD-62AC0E40D2F8}"/>
              </a:ext>
            </a:extLst>
          </p:cNvPr>
          <p:cNvSpPr txBox="1">
            <a:spLocks noChangeArrowheads="1"/>
          </p:cNvSpPr>
          <p:nvPr/>
        </p:nvSpPr>
        <p:spPr bwMode="auto">
          <a:xfrm>
            <a:off x="2782888" y="3506788"/>
            <a:ext cx="517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37.5</a:t>
            </a:r>
          </a:p>
        </p:txBody>
      </p:sp>
      <p:sp>
        <p:nvSpPr>
          <p:cNvPr id="43062" name="Line 54">
            <a:extLst>
              <a:ext uri="{FF2B5EF4-FFF2-40B4-BE49-F238E27FC236}">
                <a16:creationId xmlns:a16="http://schemas.microsoft.com/office/drawing/2014/main" id="{0E9029C6-B42D-4C48-9D84-74C89C234A8E}"/>
              </a:ext>
            </a:extLst>
          </p:cNvPr>
          <p:cNvSpPr>
            <a:spLocks noChangeShapeType="1"/>
          </p:cNvSpPr>
          <p:nvPr/>
        </p:nvSpPr>
        <p:spPr bwMode="auto">
          <a:xfrm flipV="1">
            <a:off x="1949450" y="4108450"/>
            <a:ext cx="1828800" cy="317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3" name="Arc 55">
            <a:extLst>
              <a:ext uri="{FF2B5EF4-FFF2-40B4-BE49-F238E27FC236}">
                <a16:creationId xmlns:a16="http://schemas.microsoft.com/office/drawing/2014/main" id="{5F71F4F3-9A42-459E-B6BE-924F9F281642}"/>
              </a:ext>
            </a:extLst>
          </p:cNvPr>
          <p:cNvSpPr>
            <a:spLocks/>
          </p:cNvSpPr>
          <p:nvPr/>
        </p:nvSpPr>
        <p:spPr bwMode="auto">
          <a:xfrm flipV="1">
            <a:off x="2859088" y="4108450"/>
            <a:ext cx="914400" cy="914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bg2"/>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4" name="Arc 56">
            <a:extLst>
              <a:ext uri="{FF2B5EF4-FFF2-40B4-BE49-F238E27FC236}">
                <a16:creationId xmlns:a16="http://schemas.microsoft.com/office/drawing/2014/main" id="{E4FF868D-862F-4E19-9390-7EE1BB13E1A0}"/>
              </a:ext>
            </a:extLst>
          </p:cNvPr>
          <p:cNvSpPr>
            <a:spLocks/>
          </p:cNvSpPr>
          <p:nvPr/>
        </p:nvSpPr>
        <p:spPr bwMode="auto">
          <a:xfrm rot="10800000" flipV="1">
            <a:off x="1946275" y="3197225"/>
            <a:ext cx="914400" cy="914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bg2"/>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5" name="Oval 57">
            <a:extLst>
              <a:ext uri="{FF2B5EF4-FFF2-40B4-BE49-F238E27FC236}">
                <a16:creationId xmlns:a16="http://schemas.microsoft.com/office/drawing/2014/main" id="{E6C857A0-4482-4F3F-89F1-65732AA1642F}"/>
              </a:ext>
            </a:extLst>
          </p:cNvPr>
          <p:cNvSpPr>
            <a:spLocks noChangeArrowheads="1"/>
          </p:cNvSpPr>
          <p:nvPr/>
        </p:nvSpPr>
        <p:spPr bwMode="auto">
          <a:xfrm>
            <a:off x="2835275" y="317817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6" name="Oval 58">
            <a:extLst>
              <a:ext uri="{FF2B5EF4-FFF2-40B4-BE49-F238E27FC236}">
                <a16:creationId xmlns:a16="http://schemas.microsoft.com/office/drawing/2014/main" id="{911C134E-AACF-44E3-805D-6545184B6CF8}"/>
              </a:ext>
            </a:extLst>
          </p:cNvPr>
          <p:cNvSpPr>
            <a:spLocks noChangeArrowheads="1"/>
          </p:cNvSpPr>
          <p:nvPr/>
        </p:nvSpPr>
        <p:spPr bwMode="auto">
          <a:xfrm>
            <a:off x="2838450" y="5000625"/>
            <a:ext cx="46038" cy="4603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7" name="Text Box 59">
            <a:extLst>
              <a:ext uri="{FF2B5EF4-FFF2-40B4-BE49-F238E27FC236}">
                <a16:creationId xmlns:a16="http://schemas.microsoft.com/office/drawing/2014/main" id="{CE27E702-7EE9-43FE-9B1D-6D80B5772412}"/>
              </a:ext>
            </a:extLst>
          </p:cNvPr>
          <p:cNvSpPr txBox="1">
            <a:spLocks noChangeArrowheads="1"/>
          </p:cNvSpPr>
          <p:nvPr/>
        </p:nvSpPr>
        <p:spPr bwMode="auto">
          <a:xfrm>
            <a:off x="2797175" y="3030538"/>
            <a:ext cx="366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p</a:t>
            </a:r>
          </a:p>
        </p:txBody>
      </p:sp>
      <p:sp>
        <p:nvSpPr>
          <p:cNvPr id="43068" name="Text Box 60">
            <a:extLst>
              <a:ext uri="{FF2B5EF4-FFF2-40B4-BE49-F238E27FC236}">
                <a16:creationId xmlns:a16="http://schemas.microsoft.com/office/drawing/2014/main" id="{0E88AC75-D7E3-432C-8785-84092BEB661D}"/>
              </a:ext>
            </a:extLst>
          </p:cNvPr>
          <p:cNvSpPr txBox="1">
            <a:spLocks noChangeArrowheads="1"/>
          </p:cNvSpPr>
          <p:nvPr/>
        </p:nvSpPr>
        <p:spPr bwMode="auto">
          <a:xfrm>
            <a:off x="2638425" y="4875213"/>
            <a:ext cx="366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Times New Roman" panose="02020603050405020304" pitchFamily="18" charset="0"/>
              </a:rPr>
              <a:t>q</a:t>
            </a:r>
          </a:p>
        </p:txBody>
      </p:sp>
      <p:sp>
        <p:nvSpPr>
          <p:cNvPr id="43069" name="Text Box 61">
            <a:extLst>
              <a:ext uri="{FF2B5EF4-FFF2-40B4-BE49-F238E27FC236}">
                <a16:creationId xmlns:a16="http://schemas.microsoft.com/office/drawing/2014/main" id="{43E3E4AF-1FB8-4939-B7DB-DB44A01CC99B}"/>
              </a:ext>
            </a:extLst>
          </p:cNvPr>
          <p:cNvSpPr txBox="1">
            <a:spLocks noChangeArrowheads="1"/>
          </p:cNvSpPr>
          <p:nvPr/>
        </p:nvSpPr>
        <p:spPr bwMode="auto">
          <a:xfrm>
            <a:off x="430213" y="1177925"/>
            <a:ext cx="4586287"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Given,</a:t>
            </a:r>
          </a:p>
          <a:p>
            <a:pPr>
              <a:spcBef>
                <a:spcPct val="50000"/>
              </a:spcBef>
            </a:pPr>
            <a:r>
              <a:rPr lang="en-US" altLang="en-US" sz="1400" b="1">
                <a:solidFill>
                  <a:schemeClr val="accent2"/>
                </a:solidFill>
                <a:cs typeface="Arial" panose="020B0604020202020204" pitchFamily="34" charset="0"/>
              </a:rPr>
              <a:t>TL = 125mm, FV=75mm, TV=100mm</a:t>
            </a:r>
            <a:r>
              <a:rPr lang="en-US" altLang="en-US" sz="1400" b="1">
                <a:solidFill>
                  <a:schemeClr val="accent2"/>
                </a:solidFill>
                <a:latin typeface="Times New Roman" panose="02020603050405020304" pitchFamily="18" charset="0"/>
                <a:cs typeface="Times New Roman" panose="02020603050405020304" pitchFamily="18" charset="0"/>
              </a:rPr>
              <a:t>,</a:t>
            </a:r>
            <a:r>
              <a:rPr lang="en-US" altLang="en-US" sz="1400" b="1">
                <a:solidFill>
                  <a:schemeClr val="accent2"/>
                </a:solidFill>
              </a:rPr>
              <a:t>                        Mid point M is 20mm</a:t>
            </a:r>
            <a:r>
              <a:rPr lang="en-US" altLang="en-US" sz="1400" b="1">
                <a:solidFill>
                  <a:schemeClr val="accent2"/>
                </a:solidFill>
                <a:cs typeface="Arial" panose="020B0604020202020204" pitchFamily="34" charset="0"/>
              </a:rPr>
              <a:t>↑HP &amp;20mm in front of  the VP                                                               End Q and mid point M are in first quadrant</a:t>
            </a:r>
          </a:p>
        </p:txBody>
      </p:sp>
      <p:sp>
        <p:nvSpPr>
          <p:cNvPr id="43070" name="Text Box 62">
            <a:extLst>
              <a:ext uri="{FF2B5EF4-FFF2-40B4-BE49-F238E27FC236}">
                <a16:creationId xmlns:a16="http://schemas.microsoft.com/office/drawing/2014/main" id="{B10C9F5E-3D58-45BC-876E-3E52C52273EC}"/>
              </a:ext>
            </a:extLst>
          </p:cNvPr>
          <p:cNvSpPr txBox="1">
            <a:spLocks noChangeArrowheads="1"/>
          </p:cNvSpPr>
          <p:nvPr/>
        </p:nvSpPr>
        <p:spPr bwMode="auto">
          <a:xfrm>
            <a:off x="6678613" y="1322388"/>
            <a:ext cx="140493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To draw,</a:t>
            </a:r>
          </a:p>
          <a:p>
            <a:pPr>
              <a:spcBef>
                <a:spcPct val="50000"/>
              </a:spcBef>
            </a:pPr>
            <a:r>
              <a:rPr lang="en-US" altLang="en-US" sz="1400" b="1">
                <a:solidFill>
                  <a:schemeClr val="accent2"/>
                </a:solidFill>
                <a:cs typeface="Arial" panose="020B0604020202020204" pitchFamily="34" charset="0"/>
              </a:rPr>
              <a:t>FV &amp; TV</a:t>
            </a:r>
            <a:endParaRPr lang="el-GR" altLang="en-US" sz="1400" b="1">
              <a:solidFill>
                <a:schemeClr val="accent2"/>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069"/>
                                        </p:tgtEl>
                                        <p:attrNameLst>
                                          <p:attrName>style.visibility</p:attrName>
                                        </p:attrNameLst>
                                      </p:cBhvr>
                                      <p:to>
                                        <p:strVal val="visible"/>
                                      </p:to>
                                    </p:set>
                                    <p:animEffect transition="in" filter="wipe(up)">
                                      <p:cBhvr>
                                        <p:cTn id="7" dur="500"/>
                                        <p:tgtEl>
                                          <p:spTgt spid="43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070"/>
                                        </p:tgtEl>
                                        <p:attrNameLst>
                                          <p:attrName>style.visibility</p:attrName>
                                        </p:attrNameLst>
                                      </p:cBhvr>
                                      <p:to>
                                        <p:strVal val="visible"/>
                                      </p:to>
                                    </p:set>
                                    <p:animEffect transition="in" filter="wipe(up)">
                                      <p:cBhvr>
                                        <p:cTn id="12" dur="500"/>
                                        <p:tgtEl>
                                          <p:spTgt spid="430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3016"/>
                                        </p:tgtEl>
                                        <p:attrNameLst>
                                          <p:attrName>style.visibility</p:attrName>
                                        </p:attrNameLst>
                                      </p:cBhvr>
                                      <p:to>
                                        <p:strVal val="visible"/>
                                      </p:to>
                                    </p:set>
                                    <p:anim calcmode="lin" valueType="num">
                                      <p:cBhvr additive="base">
                                        <p:cTn id="17" dur="500" fill="hold"/>
                                        <p:tgtEl>
                                          <p:spTgt spid="43016"/>
                                        </p:tgtEl>
                                        <p:attrNameLst>
                                          <p:attrName>ppt_x</p:attrName>
                                        </p:attrNameLst>
                                      </p:cBhvr>
                                      <p:tavLst>
                                        <p:tav tm="0">
                                          <p:val>
                                            <p:strVal val="0-#ppt_w/2"/>
                                          </p:val>
                                        </p:tav>
                                        <p:tav tm="100000">
                                          <p:val>
                                            <p:strVal val="#ppt_x"/>
                                          </p:val>
                                        </p:tav>
                                      </p:tavLst>
                                    </p:anim>
                                    <p:anim calcmode="lin" valueType="num">
                                      <p:cBhvr additive="base">
                                        <p:cTn id="18" dur="500" fill="hold"/>
                                        <p:tgtEl>
                                          <p:spTgt spid="4301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3030"/>
                                        </p:tgtEl>
                                        <p:attrNameLst>
                                          <p:attrName>style.visibility</p:attrName>
                                        </p:attrNameLst>
                                      </p:cBhvr>
                                      <p:to>
                                        <p:strVal val="visible"/>
                                      </p:to>
                                    </p:set>
                                    <p:anim calcmode="lin" valueType="num">
                                      <p:cBhvr additive="base">
                                        <p:cTn id="23" dur="500" fill="hold"/>
                                        <p:tgtEl>
                                          <p:spTgt spid="43030"/>
                                        </p:tgtEl>
                                        <p:attrNameLst>
                                          <p:attrName>ppt_x</p:attrName>
                                        </p:attrNameLst>
                                      </p:cBhvr>
                                      <p:tavLst>
                                        <p:tav tm="0">
                                          <p:val>
                                            <p:strVal val="0-#ppt_w/2"/>
                                          </p:val>
                                        </p:tav>
                                        <p:tav tm="100000">
                                          <p:val>
                                            <p:strVal val="#ppt_x"/>
                                          </p:val>
                                        </p:tav>
                                      </p:tavLst>
                                    </p:anim>
                                    <p:anim calcmode="lin" valueType="num">
                                      <p:cBhvr additive="base">
                                        <p:cTn id="24" dur="500" fill="hold"/>
                                        <p:tgtEl>
                                          <p:spTgt spid="4303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3027"/>
                                        </p:tgtEl>
                                        <p:attrNameLst>
                                          <p:attrName>style.visibility</p:attrName>
                                        </p:attrNameLst>
                                      </p:cBhvr>
                                      <p:to>
                                        <p:strVal val="visible"/>
                                      </p:to>
                                    </p:set>
                                    <p:animEffect transition="in" filter="wipe(down)">
                                      <p:cBhvr>
                                        <p:cTn id="29" dur="500"/>
                                        <p:tgtEl>
                                          <p:spTgt spid="43027"/>
                                        </p:tgtEl>
                                      </p:cBhvr>
                                    </p:animEffect>
                                  </p:childTnLst>
                                </p:cTn>
                              </p:par>
                              <p:par>
                                <p:cTn id="30" presetID="22" presetClass="entr" presetSubtype="4" fill="hold" nodeType="withEffect">
                                  <p:stCondLst>
                                    <p:cond delay="0"/>
                                  </p:stCondLst>
                                  <p:childTnLst>
                                    <p:set>
                                      <p:cBhvr>
                                        <p:cTn id="31" dur="1" fill="hold">
                                          <p:stCondLst>
                                            <p:cond delay="0"/>
                                          </p:stCondLst>
                                        </p:cTn>
                                        <p:tgtEl>
                                          <p:spTgt spid="43019"/>
                                        </p:tgtEl>
                                        <p:attrNameLst>
                                          <p:attrName>style.visibility</p:attrName>
                                        </p:attrNameLst>
                                      </p:cBhvr>
                                      <p:to>
                                        <p:strVal val="visible"/>
                                      </p:to>
                                    </p:set>
                                    <p:animEffect transition="in" filter="wipe(down)">
                                      <p:cBhvr>
                                        <p:cTn id="32" dur="500"/>
                                        <p:tgtEl>
                                          <p:spTgt spid="43019"/>
                                        </p:tgtEl>
                                      </p:cBhvr>
                                    </p:animEffect>
                                  </p:childTnLst>
                                </p:cTn>
                              </p:par>
                              <p:par>
                                <p:cTn id="33" presetID="22" presetClass="entr" presetSubtype="4" fill="hold" nodeType="withEffect">
                                  <p:stCondLst>
                                    <p:cond delay="0"/>
                                  </p:stCondLst>
                                  <p:childTnLst>
                                    <p:set>
                                      <p:cBhvr>
                                        <p:cTn id="34" dur="1" fill="hold">
                                          <p:stCondLst>
                                            <p:cond delay="0"/>
                                          </p:stCondLst>
                                        </p:cTn>
                                        <p:tgtEl>
                                          <p:spTgt spid="43018"/>
                                        </p:tgtEl>
                                        <p:attrNameLst>
                                          <p:attrName>style.visibility</p:attrName>
                                        </p:attrNameLst>
                                      </p:cBhvr>
                                      <p:to>
                                        <p:strVal val="visible"/>
                                      </p:to>
                                    </p:set>
                                    <p:animEffect transition="in" filter="wipe(down)">
                                      <p:cBhvr>
                                        <p:cTn id="35" dur="500"/>
                                        <p:tgtEl>
                                          <p:spTgt spid="430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43026"/>
                                        </p:tgtEl>
                                        <p:attrNameLst>
                                          <p:attrName>style.visibility</p:attrName>
                                        </p:attrNameLst>
                                      </p:cBhvr>
                                      <p:to>
                                        <p:strVal val="visible"/>
                                      </p:to>
                                    </p:set>
                                    <p:animEffect transition="in" filter="wipe(up)">
                                      <p:cBhvr>
                                        <p:cTn id="40" dur="500"/>
                                        <p:tgtEl>
                                          <p:spTgt spid="4302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43020"/>
                                        </p:tgtEl>
                                        <p:attrNameLst>
                                          <p:attrName>style.visibility</p:attrName>
                                        </p:attrNameLst>
                                      </p:cBhvr>
                                      <p:to>
                                        <p:strVal val="visible"/>
                                      </p:to>
                                    </p:set>
                                    <p:anim calcmode="lin" valueType="num">
                                      <p:cBhvr additive="base">
                                        <p:cTn id="45" dur="500" fill="hold"/>
                                        <p:tgtEl>
                                          <p:spTgt spid="43020"/>
                                        </p:tgtEl>
                                        <p:attrNameLst>
                                          <p:attrName>ppt_x</p:attrName>
                                        </p:attrNameLst>
                                      </p:cBhvr>
                                      <p:tavLst>
                                        <p:tav tm="0">
                                          <p:val>
                                            <p:strVal val="0-#ppt_w/2"/>
                                          </p:val>
                                        </p:tav>
                                        <p:tav tm="100000">
                                          <p:val>
                                            <p:strVal val="#ppt_x"/>
                                          </p:val>
                                        </p:tav>
                                      </p:tavLst>
                                    </p:anim>
                                    <p:anim calcmode="lin" valueType="num">
                                      <p:cBhvr additive="base">
                                        <p:cTn id="46" dur="500" fill="hold"/>
                                        <p:tgtEl>
                                          <p:spTgt spid="43020"/>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3031"/>
                                        </p:tgtEl>
                                        <p:attrNameLst>
                                          <p:attrName>style.visibility</p:attrName>
                                        </p:attrNameLst>
                                      </p:cBhvr>
                                      <p:to>
                                        <p:strVal val="visible"/>
                                      </p:to>
                                    </p:set>
                                    <p:anim calcmode="lin" valueType="num">
                                      <p:cBhvr additive="base">
                                        <p:cTn id="51" dur="500" fill="hold"/>
                                        <p:tgtEl>
                                          <p:spTgt spid="43031"/>
                                        </p:tgtEl>
                                        <p:attrNameLst>
                                          <p:attrName>ppt_x</p:attrName>
                                        </p:attrNameLst>
                                      </p:cBhvr>
                                      <p:tavLst>
                                        <p:tav tm="0">
                                          <p:val>
                                            <p:strVal val="0-#ppt_w/2"/>
                                          </p:val>
                                        </p:tav>
                                        <p:tav tm="100000">
                                          <p:val>
                                            <p:strVal val="#ppt_x"/>
                                          </p:val>
                                        </p:tav>
                                      </p:tavLst>
                                    </p:anim>
                                    <p:anim calcmode="lin" valueType="num">
                                      <p:cBhvr additive="base">
                                        <p:cTn id="52" dur="500" fill="hold"/>
                                        <p:tgtEl>
                                          <p:spTgt spid="43031"/>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43025"/>
                                        </p:tgtEl>
                                        <p:attrNameLst>
                                          <p:attrName>style.visibility</p:attrName>
                                        </p:attrNameLst>
                                      </p:cBhvr>
                                      <p:to>
                                        <p:strVal val="visible"/>
                                      </p:to>
                                    </p:set>
                                    <p:animEffect transition="in" filter="wipe(up)">
                                      <p:cBhvr>
                                        <p:cTn id="57" dur="500"/>
                                        <p:tgtEl>
                                          <p:spTgt spid="43025"/>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43028"/>
                                        </p:tgtEl>
                                        <p:attrNameLst>
                                          <p:attrName>style.visibility</p:attrName>
                                        </p:attrNameLst>
                                      </p:cBhvr>
                                      <p:to>
                                        <p:strVal val="visible"/>
                                      </p:to>
                                    </p:set>
                                    <p:animEffect transition="in" filter="wipe(up)">
                                      <p:cBhvr>
                                        <p:cTn id="60" dur="500"/>
                                        <p:tgtEl>
                                          <p:spTgt spid="43028"/>
                                        </p:tgtEl>
                                      </p:cBhvr>
                                    </p:animEffect>
                                  </p:childTnLst>
                                </p:cTn>
                              </p:par>
                              <p:par>
                                <p:cTn id="61" presetID="22" presetClass="entr" presetSubtype="1" fill="hold" nodeType="withEffect">
                                  <p:stCondLst>
                                    <p:cond delay="0"/>
                                  </p:stCondLst>
                                  <p:childTnLst>
                                    <p:set>
                                      <p:cBhvr>
                                        <p:cTn id="62" dur="1" fill="hold">
                                          <p:stCondLst>
                                            <p:cond delay="0"/>
                                          </p:stCondLst>
                                        </p:cTn>
                                        <p:tgtEl>
                                          <p:spTgt spid="43024"/>
                                        </p:tgtEl>
                                        <p:attrNameLst>
                                          <p:attrName>style.visibility</p:attrName>
                                        </p:attrNameLst>
                                      </p:cBhvr>
                                      <p:to>
                                        <p:strVal val="visible"/>
                                      </p:to>
                                    </p:set>
                                    <p:animEffect transition="in" filter="wipe(up)">
                                      <p:cBhvr>
                                        <p:cTn id="63" dur="500"/>
                                        <p:tgtEl>
                                          <p:spTgt spid="4302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0" fill="hold" nodeType="clickEffect">
                                  <p:stCondLst>
                                    <p:cond delay="0"/>
                                  </p:stCondLst>
                                  <p:childTnLst>
                                    <p:set>
                                      <p:cBhvr>
                                        <p:cTn id="67" dur="1" fill="hold">
                                          <p:stCondLst>
                                            <p:cond delay="0"/>
                                          </p:stCondLst>
                                        </p:cTn>
                                        <p:tgtEl>
                                          <p:spTgt spid="43052"/>
                                        </p:tgtEl>
                                        <p:attrNameLst>
                                          <p:attrName>style.visibility</p:attrName>
                                        </p:attrNameLst>
                                      </p:cBhvr>
                                      <p:to>
                                        <p:strVal val="visible"/>
                                      </p:to>
                                    </p:set>
                                    <p:anim calcmode="lin" valueType="num">
                                      <p:cBhvr>
                                        <p:cTn id="68" dur="500" fill="hold"/>
                                        <p:tgtEl>
                                          <p:spTgt spid="43052"/>
                                        </p:tgtEl>
                                        <p:attrNameLst>
                                          <p:attrName>ppt_w</p:attrName>
                                        </p:attrNameLst>
                                      </p:cBhvr>
                                      <p:tavLst>
                                        <p:tav tm="0">
                                          <p:val>
                                            <p:fltVal val="0"/>
                                          </p:val>
                                        </p:tav>
                                        <p:tav tm="100000">
                                          <p:val>
                                            <p:strVal val="#ppt_w"/>
                                          </p:val>
                                        </p:tav>
                                      </p:tavLst>
                                    </p:anim>
                                    <p:anim calcmode="lin" valueType="num">
                                      <p:cBhvr>
                                        <p:cTn id="69" dur="500" fill="hold"/>
                                        <p:tgtEl>
                                          <p:spTgt spid="43052"/>
                                        </p:tgtEl>
                                        <p:attrNameLst>
                                          <p:attrName>ppt_h</p:attrName>
                                        </p:attrNameLst>
                                      </p:cBhvr>
                                      <p:tavLst>
                                        <p:tav tm="0">
                                          <p:val>
                                            <p:strVal val="#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17" presetClass="entr" presetSubtype="10" fill="hold" nodeType="clickEffect">
                                  <p:stCondLst>
                                    <p:cond delay="0"/>
                                  </p:stCondLst>
                                  <p:childTnLst>
                                    <p:set>
                                      <p:cBhvr>
                                        <p:cTn id="73" dur="1" fill="hold">
                                          <p:stCondLst>
                                            <p:cond delay="0"/>
                                          </p:stCondLst>
                                        </p:cTn>
                                        <p:tgtEl>
                                          <p:spTgt spid="43055"/>
                                        </p:tgtEl>
                                        <p:attrNameLst>
                                          <p:attrName>style.visibility</p:attrName>
                                        </p:attrNameLst>
                                      </p:cBhvr>
                                      <p:to>
                                        <p:strVal val="visible"/>
                                      </p:to>
                                    </p:set>
                                    <p:anim calcmode="lin" valueType="num">
                                      <p:cBhvr>
                                        <p:cTn id="74" dur="500" fill="hold"/>
                                        <p:tgtEl>
                                          <p:spTgt spid="43055"/>
                                        </p:tgtEl>
                                        <p:attrNameLst>
                                          <p:attrName>ppt_w</p:attrName>
                                        </p:attrNameLst>
                                      </p:cBhvr>
                                      <p:tavLst>
                                        <p:tav tm="0">
                                          <p:val>
                                            <p:fltVal val="0"/>
                                          </p:val>
                                        </p:tav>
                                        <p:tav tm="100000">
                                          <p:val>
                                            <p:strVal val="#ppt_w"/>
                                          </p:val>
                                        </p:tav>
                                      </p:tavLst>
                                    </p:anim>
                                    <p:anim calcmode="lin" valueType="num">
                                      <p:cBhvr>
                                        <p:cTn id="75" dur="500" fill="hold"/>
                                        <p:tgtEl>
                                          <p:spTgt spid="43055"/>
                                        </p:tgtEl>
                                        <p:attrNameLst>
                                          <p:attrName>ppt_h</p:attrName>
                                        </p:attrNameLst>
                                      </p:cBhvr>
                                      <p:tavLst>
                                        <p:tav tm="0">
                                          <p:val>
                                            <p:strVal val="#ppt_h"/>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43034"/>
                                        </p:tgtEl>
                                        <p:attrNameLst>
                                          <p:attrName>style.visibility</p:attrName>
                                        </p:attrNameLst>
                                      </p:cBhvr>
                                      <p:to>
                                        <p:strVal val="visible"/>
                                      </p:to>
                                    </p:set>
                                    <p:animEffect transition="in" filter="wipe(down)">
                                      <p:cBhvr>
                                        <p:cTn id="80" dur="500"/>
                                        <p:tgtEl>
                                          <p:spTgt spid="43034"/>
                                        </p:tgtEl>
                                      </p:cBhvr>
                                    </p:animEffect>
                                  </p:childTnLst>
                                </p:cTn>
                              </p:par>
                              <p:par>
                                <p:cTn id="81" presetID="22" presetClass="entr" presetSubtype="4" fill="hold" nodeType="withEffect">
                                  <p:stCondLst>
                                    <p:cond delay="0"/>
                                  </p:stCondLst>
                                  <p:childTnLst>
                                    <p:set>
                                      <p:cBhvr>
                                        <p:cTn id="82" dur="1" fill="hold">
                                          <p:stCondLst>
                                            <p:cond delay="0"/>
                                          </p:stCondLst>
                                        </p:cTn>
                                        <p:tgtEl>
                                          <p:spTgt spid="43035"/>
                                        </p:tgtEl>
                                        <p:attrNameLst>
                                          <p:attrName>style.visibility</p:attrName>
                                        </p:attrNameLst>
                                      </p:cBhvr>
                                      <p:to>
                                        <p:strVal val="visible"/>
                                      </p:to>
                                    </p:set>
                                    <p:animEffect transition="in" filter="wipe(down)">
                                      <p:cBhvr>
                                        <p:cTn id="83" dur="500"/>
                                        <p:tgtEl>
                                          <p:spTgt spid="4303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43036"/>
                                        </p:tgtEl>
                                        <p:attrNameLst>
                                          <p:attrName>style.visibility</p:attrName>
                                        </p:attrNameLst>
                                      </p:cBhvr>
                                      <p:to>
                                        <p:strVal val="visible"/>
                                      </p:to>
                                    </p:set>
                                    <p:animEffect transition="in" filter="wipe(down)">
                                      <p:cBhvr>
                                        <p:cTn id="88" dur="500"/>
                                        <p:tgtEl>
                                          <p:spTgt spid="4303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43037"/>
                                        </p:tgtEl>
                                        <p:attrNameLst>
                                          <p:attrName>style.visibility</p:attrName>
                                        </p:attrNameLst>
                                      </p:cBhvr>
                                      <p:to>
                                        <p:strVal val="visible"/>
                                      </p:to>
                                    </p:set>
                                    <p:animEffect transition="in" filter="wipe(down)">
                                      <p:cBhvr>
                                        <p:cTn id="93" dur="500"/>
                                        <p:tgtEl>
                                          <p:spTgt spid="4303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43038"/>
                                        </p:tgtEl>
                                        <p:attrNameLst>
                                          <p:attrName>style.visibility</p:attrName>
                                        </p:attrNameLst>
                                      </p:cBhvr>
                                      <p:to>
                                        <p:strVal val="visible"/>
                                      </p:to>
                                    </p:set>
                                    <p:animEffect transition="in" filter="wipe(down)">
                                      <p:cBhvr>
                                        <p:cTn id="98" dur="500"/>
                                        <p:tgtEl>
                                          <p:spTgt spid="4303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10" fill="hold" nodeType="clickEffect">
                                  <p:stCondLst>
                                    <p:cond delay="0"/>
                                  </p:stCondLst>
                                  <p:childTnLst>
                                    <p:set>
                                      <p:cBhvr>
                                        <p:cTn id="102" dur="1" fill="hold">
                                          <p:stCondLst>
                                            <p:cond delay="0"/>
                                          </p:stCondLst>
                                        </p:cTn>
                                        <p:tgtEl>
                                          <p:spTgt spid="43058"/>
                                        </p:tgtEl>
                                        <p:attrNameLst>
                                          <p:attrName>style.visibility</p:attrName>
                                        </p:attrNameLst>
                                      </p:cBhvr>
                                      <p:to>
                                        <p:strVal val="visible"/>
                                      </p:to>
                                    </p:set>
                                    <p:anim calcmode="lin" valueType="num">
                                      <p:cBhvr>
                                        <p:cTn id="103" dur="500" fill="hold"/>
                                        <p:tgtEl>
                                          <p:spTgt spid="43058"/>
                                        </p:tgtEl>
                                        <p:attrNameLst>
                                          <p:attrName>ppt_w</p:attrName>
                                        </p:attrNameLst>
                                      </p:cBhvr>
                                      <p:tavLst>
                                        <p:tav tm="0">
                                          <p:val>
                                            <p:fltVal val="0"/>
                                          </p:val>
                                        </p:tav>
                                        <p:tav tm="100000">
                                          <p:val>
                                            <p:strVal val="#ppt_w"/>
                                          </p:val>
                                        </p:tav>
                                      </p:tavLst>
                                    </p:anim>
                                    <p:anim calcmode="lin" valueType="num">
                                      <p:cBhvr>
                                        <p:cTn id="104" dur="500" fill="hold"/>
                                        <p:tgtEl>
                                          <p:spTgt spid="43058"/>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3039"/>
                                        </p:tgtEl>
                                        <p:attrNameLst>
                                          <p:attrName>style.visibility</p:attrName>
                                        </p:attrNameLst>
                                      </p:cBhvr>
                                      <p:to>
                                        <p:strVal val="visible"/>
                                      </p:to>
                                    </p:set>
                                    <p:anim calcmode="lin" valueType="num">
                                      <p:cBhvr additive="base">
                                        <p:cTn id="109" dur="500" fill="hold"/>
                                        <p:tgtEl>
                                          <p:spTgt spid="43039"/>
                                        </p:tgtEl>
                                        <p:attrNameLst>
                                          <p:attrName>ppt_x</p:attrName>
                                        </p:attrNameLst>
                                      </p:cBhvr>
                                      <p:tavLst>
                                        <p:tav tm="0">
                                          <p:val>
                                            <p:strVal val="#ppt_x"/>
                                          </p:val>
                                        </p:tav>
                                        <p:tav tm="100000">
                                          <p:val>
                                            <p:strVal val="#ppt_x"/>
                                          </p:val>
                                        </p:tav>
                                      </p:tavLst>
                                    </p:anim>
                                    <p:anim calcmode="lin" valueType="num">
                                      <p:cBhvr additive="base">
                                        <p:cTn id="110" dur="500" fill="hold"/>
                                        <p:tgtEl>
                                          <p:spTgt spid="4303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3040"/>
                                        </p:tgtEl>
                                        <p:attrNameLst>
                                          <p:attrName>style.visibility</p:attrName>
                                        </p:attrNameLst>
                                      </p:cBhvr>
                                      <p:to>
                                        <p:strVal val="visible"/>
                                      </p:to>
                                    </p:set>
                                    <p:anim calcmode="lin" valueType="num">
                                      <p:cBhvr additive="base">
                                        <p:cTn id="113" dur="500" fill="hold"/>
                                        <p:tgtEl>
                                          <p:spTgt spid="43040"/>
                                        </p:tgtEl>
                                        <p:attrNameLst>
                                          <p:attrName>ppt_x</p:attrName>
                                        </p:attrNameLst>
                                      </p:cBhvr>
                                      <p:tavLst>
                                        <p:tav tm="0">
                                          <p:val>
                                            <p:strVal val="#ppt_x"/>
                                          </p:val>
                                        </p:tav>
                                        <p:tav tm="100000">
                                          <p:val>
                                            <p:strVal val="#ppt_x"/>
                                          </p:val>
                                        </p:tav>
                                      </p:tavLst>
                                    </p:anim>
                                    <p:anim calcmode="lin" valueType="num">
                                      <p:cBhvr additive="base">
                                        <p:cTn id="114" dur="500" fill="hold"/>
                                        <p:tgtEl>
                                          <p:spTgt spid="43040"/>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43041"/>
                                        </p:tgtEl>
                                        <p:attrNameLst>
                                          <p:attrName>style.visibility</p:attrName>
                                        </p:attrNameLst>
                                      </p:cBhvr>
                                      <p:to>
                                        <p:strVal val="visible"/>
                                      </p:to>
                                    </p:set>
                                    <p:anim calcmode="lin" valueType="num">
                                      <p:cBhvr additive="base">
                                        <p:cTn id="119" dur="500" fill="hold"/>
                                        <p:tgtEl>
                                          <p:spTgt spid="43041"/>
                                        </p:tgtEl>
                                        <p:attrNameLst>
                                          <p:attrName>ppt_x</p:attrName>
                                        </p:attrNameLst>
                                      </p:cBhvr>
                                      <p:tavLst>
                                        <p:tav tm="0">
                                          <p:val>
                                            <p:strVal val="#ppt_x"/>
                                          </p:val>
                                        </p:tav>
                                        <p:tav tm="100000">
                                          <p:val>
                                            <p:strVal val="#ppt_x"/>
                                          </p:val>
                                        </p:tav>
                                      </p:tavLst>
                                    </p:anim>
                                    <p:anim calcmode="lin" valueType="num">
                                      <p:cBhvr additive="base">
                                        <p:cTn id="120" dur="500" fill="hold"/>
                                        <p:tgtEl>
                                          <p:spTgt spid="4304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3042"/>
                                        </p:tgtEl>
                                        <p:attrNameLst>
                                          <p:attrName>style.visibility</p:attrName>
                                        </p:attrNameLst>
                                      </p:cBhvr>
                                      <p:to>
                                        <p:strVal val="visible"/>
                                      </p:to>
                                    </p:set>
                                    <p:anim calcmode="lin" valueType="num">
                                      <p:cBhvr additive="base">
                                        <p:cTn id="123" dur="500" fill="hold"/>
                                        <p:tgtEl>
                                          <p:spTgt spid="43042"/>
                                        </p:tgtEl>
                                        <p:attrNameLst>
                                          <p:attrName>ppt_x</p:attrName>
                                        </p:attrNameLst>
                                      </p:cBhvr>
                                      <p:tavLst>
                                        <p:tav tm="0">
                                          <p:val>
                                            <p:strVal val="#ppt_x"/>
                                          </p:val>
                                        </p:tav>
                                        <p:tav tm="100000">
                                          <p:val>
                                            <p:strVal val="#ppt_x"/>
                                          </p:val>
                                        </p:tav>
                                      </p:tavLst>
                                    </p:anim>
                                    <p:anim calcmode="lin" valueType="num">
                                      <p:cBhvr additive="base">
                                        <p:cTn id="124" dur="500" fill="hold"/>
                                        <p:tgtEl>
                                          <p:spTgt spid="43042"/>
                                        </p:tgtEl>
                                        <p:attrNameLst>
                                          <p:attrName>ppt_y</p:attrName>
                                        </p:attrNameLst>
                                      </p:cBhvr>
                                      <p:tavLst>
                                        <p:tav tm="0">
                                          <p:val>
                                            <p:strVal val="1+#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2" fill="hold" nodeType="clickEffect">
                                  <p:stCondLst>
                                    <p:cond delay="0"/>
                                  </p:stCondLst>
                                  <p:childTnLst>
                                    <p:set>
                                      <p:cBhvr>
                                        <p:cTn id="128" dur="1" fill="hold">
                                          <p:stCondLst>
                                            <p:cond delay="0"/>
                                          </p:stCondLst>
                                        </p:cTn>
                                        <p:tgtEl>
                                          <p:spTgt spid="43043"/>
                                        </p:tgtEl>
                                        <p:attrNameLst>
                                          <p:attrName>style.visibility</p:attrName>
                                        </p:attrNameLst>
                                      </p:cBhvr>
                                      <p:to>
                                        <p:strVal val="visible"/>
                                      </p:to>
                                    </p:set>
                                    <p:animEffect transition="in" filter="wipe(right)">
                                      <p:cBhvr>
                                        <p:cTn id="129" dur="500"/>
                                        <p:tgtEl>
                                          <p:spTgt spid="43043"/>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43044"/>
                                        </p:tgtEl>
                                        <p:attrNameLst>
                                          <p:attrName>style.visibility</p:attrName>
                                        </p:attrNameLst>
                                      </p:cBhvr>
                                      <p:to>
                                        <p:strVal val="visible"/>
                                      </p:to>
                                    </p:set>
                                    <p:animEffect transition="in" filter="wipe(left)">
                                      <p:cBhvr>
                                        <p:cTn id="134" dur="500"/>
                                        <p:tgtEl>
                                          <p:spTgt spid="4304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43045"/>
                                        </p:tgtEl>
                                        <p:attrNameLst>
                                          <p:attrName>style.visibility</p:attrName>
                                        </p:attrNameLst>
                                      </p:cBhvr>
                                      <p:to>
                                        <p:strVal val="visible"/>
                                      </p:to>
                                    </p:set>
                                    <p:animEffect transition="in" filter="wipe(left)">
                                      <p:cBhvr>
                                        <p:cTn id="139" dur="500"/>
                                        <p:tgtEl>
                                          <p:spTgt spid="4304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43046"/>
                                        </p:tgtEl>
                                        <p:attrNameLst>
                                          <p:attrName>style.visibility</p:attrName>
                                        </p:attrNameLst>
                                      </p:cBhvr>
                                      <p:to>
                                        <p:strVal val="visible"/>
                                      </p:to>
                                    </p:set>
                                    <p:animEffect transition="in" filter="wipe(left)">
                                      <p:cBhvr>
                                        <p:cTn id="144" dur="500"/>
                                        <p:tgtEl>
                                          <p:spTgt spid="4304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nodeType="clickEffect">
                                  <p:stCondLst>
                                    <p:cond delay="0"/>
                                  </p:stCondLst>
                                  <p:childTnLst>
                                    <p:set>
                                      <p:cBhvr>
                                        <p:cTn id="148" dur="1" fill="hold">
                                          <p:stCondLst>
                                            <p:cond delay="0"/>
                                          </p:stCondLst>
                                        </p:cTn>
                                        <p:tgtEl>
                                          <p:spTgt spid="43048"/>
                                        </p:tgtEl>
                                        <p:attrNameLst>
                                          <p:attrName>style.visibility</p:attrName>
                                        </p:attrNameLst>
                                      </p:cBhvr>
                                      <p:to>
                                        <p:strVal val="visible"/>
                                      </p:to>
                                    </p:set>
                                    <p:anim calcmode="lin" valueType="num">
                                      <p:cBhvr additive="base">
                                        <p:cTn id="149" dur="500" fill="hold"/>
                                        <p:tgtEl>
                                          <p:spTgt spid="43048"/>
                                        </p:tgtEl>
                                        <p:attrNameLst>
                                          <p:attrName>ppt_x</p:attrName>
                                        </p:attrNameLst>
                                      </p:cBhvr>
                                      <p:tavLst>
                                        <p:tav tm="0">
                                          <p:val>
                                            <p:strVal val="0-#ppt_w/2"/>
                                          </p:val>
                                        </p:tav>
                                        <p:tav tm="100000">
                                          <p:val>
                                            <p:strVal val="#ppt_x"/>
                                          </p:val>
                                        </p:tav>
                                      </p:tavLst>
                                    </p:anim>
                                    <p:anim calcmode="lin" valueType="num">
                                      <p:cBhvr additive="base">
                                        <p:cTn id="150" dur="500" fill="hold"/>
                                        <p:tgtEl>
                                          <p:spTgt spid="43048"/>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nodeType="clickEffect">
                                  <p:stCondLst>
                                    <p:cond delay="0"/>
                                  </p:stCondLst>
                                  <p:childTnLst>
                                    <p:set>
                                      <p:cBhvr>
                                        <p:cTn id="154" dur="1" fill="hold">
                                          <p:stCondLst>
                                            <p:cond delay="0"/>
                                          </p:stCondLst>
                                        </p:cTn>
                                        <p:tgtEl>
                                          <p:spTgt spid="43050"/>
                                        </p:tgtEl>
                                        <p:attrNameLst>
                                          <p:attrName>style.visibility</p:attrName>
                                        </p:attrNameLst>
                                      </p:cBhvr>
                                      <p:to>
                                        <p:strVal val="visible"/>
                                      </p:to>
                                    </p:set>
                                    <p:anim calcmode="lin" valueType="num">
                                      <p:cBhvr additive="base">
                                        <p:cTn id="155" dur="500" fill="hold"/>
                                        <p:tgtEl>
                                          <p:spTgt spid="43050"/>
                                        </p:tgtEl>
                                        <p:attrNameLst>
                                          <p:attrName>ppt_x</p:attrName>
                                        </p:attrNameLst>
                                      </p:cBhvr>
                                      <p:tavLst>
                                        <p:tav tm="0">
                                          <p:val>
                                            <p:strVal val="0-#ppt_w/2"/>
                                          </p:val>
                                        </p:tav>
                                        <p:tav tm="100000">
                                          <p:val>
                                            <p:strVal val="#ppt_x"/>
                                          </p:val>
                                        </p:tav>
                                      </p:tavLst>
                                    </p:anim>
                                    <p:anim calcmode="lin" valueType="num">
                                      <p:cBhvr additive="base">
                                        <p:cTn id="156" dur="500" fill="hold"/>
                                        <p:tgtEl>
                                          <p:spTgt spid="43050"/>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43047"/>
                                        </p:tgtEl>
                                        <p:attrNameLst>
                                          <p:attrName>style.visibility</p:attrName>
                                        </p:attrNameLst>
                                      </p:cBhvr>
                                      <p:to>
                                        <p:strVal val="visible"/>
                                      </p:to>
                                    </p:set>
                                    <p:anim calcmode="lin" valueType="num">
                                      <p:cBhvr additive="base">
                                        <p:cTn id="161" dur="500" fill="hold"/>
                                        <p:tgtEl>
                                          <p:spTgt spid="43047"/>
                                        </p:tgtEl>
                                        <p:attrNameLst>
                                          <p:attrName>ppt_x</p:attrName>
                                        </p:attrNameLst>
                                      </p:cBhvr>
                                      <p:tavLst>
                                        <p:tav tm="0">
                                          <p:val>
                                            <p:strVal val="0-#ppt_w/2"/>
                                          </p:val>
                                        </p:tav>
                                        <p:tav tm="100000">
                                          <p:val>
                                            <p:strVal val="#ppt_x"/>
                                          </p:val>
                                        </p:tav>
                                      </p:tavLst>
                                    </p:anim>
                                    <p:anim calcmode="lin" valueType="num">
                                      <p:cBhvr additive="base">
                                        <p:cTn id="162" dur="500" fill="hold"/>
                                        <p:tgtEl>
                                          <p:spTgt spid="43047"/>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43051"/>
                                        </p:tgtEl>
                                        <p:attrNameLst>
                                          <p:attrName>style.visibility</p:attrName>
                                        </p:attrNameLst>
                                      </p:cBhvr>
                                      <p:to>
                                        <p:strVal val="visible"/>
                                      </p:to>
                                    </p:set>
                                    <p:anim calcmode="lin" valueType="num">
                                      <p:cBhvr additive="base">
                                        <p:cTn id="165" dur="500" fill="hold"/>
                                        <p:tgtEl>
                                          <p:spTgt spid="43051"/>
                                        </p:tgtEl>
                                        <p:attrNameLst>
                                          <p:attrName>ppt_x</p:attrName>
                                        </p:attrNameLst>
                                      </p:cBhvr>
                                      <p:tavLst>
                                        <p:tav tm="0">
                                          <p:val>
                                            <p:strVal val="0-#ppt_w/2"/>
                                          </p:val>
                                        </p:tav>
                                        <p:tav tm="100000">
                                          <p:val>
                                            <p:strVal val="#ppt_x"/>
                                          </p:val>
                                        </p:tav>
                                      </p:tavLst>
                                    </p:anim>
                                    <p:anim calcmode="lin" valueType="num">
                                      <p:cBhvr additive="base">
                                        <p:cTn id="166" dur="500" fill="hold"/>
                                        <p:tgtEl>
                                          <p:spTgt spid="43051"/>
                                        </p:tgtEl>
                                        <p:attrNameLst>
                                          <p:attrName>ppt_y</p:attrName>
                                        </p:attrNameLst>
                                      </p:cBhvr>
                                      <p:tavLst>
                                        <p:tav tm="0">
                                          <p:val>
                                            <p:strVal val="#ppt_y"/>
                                          </p:val>
                                        </p:tav>
                                        <p:tav tm="100000">
                                          <p:val>
                                            <p:strVal val="#ppt_y"/>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31" presetClass="entr" presetSubtype="0" fill="hold" nodeType="clickEffect">
                                  <p:stCondLst>
                                    <p:cond delay="0"/>
                                  </p:stCondLst>
                                  <p:iterate type="lt">
                                    <p:tmPct val="5000"/>
                                  </p:iterate>
                                  <p:childTnLst>
                                    <p:set>
                                      <p:cBhvr>
                                        <p:cTn id="170" dur="1" fill="hold">
                                          <p:stCondLst>
                                            <p:cond delay="0"/>
                                          </p:stCondLst>
                                        </p:cTn>
                                        <p:tgtEl>
                                          <p:spTgt spid="43049"/>
                                        </p:tgtEl>
                                        <p:attrNameLst>
                                          <p:attrName>style.visibility</p:attrName>
                                        </p:attrNameLst>
                                      </p:cBhvr>
                                      <p:to>
                                        <p:strVal val="visible"/>
                                      </p:to>
                                    </p:set>
                                    <p:anim calcmode="lin" valueType="num">
                                      <p:cBhvr>
                                        <p:cTn id="171" dur="1000" fill="hold"/>
                                        <p:tgtEl>
                                          <p:spTgt spid="43049"/>
                                        </p:tgtEl>
                                        <p:attrNameLst>
                                          <p:attrName>ppt_w</p:attrName>
                                        </p:attrNameLst>
                                      </p:cBhvr>
                                      <p:tavLst>
                                        <p:tav tm="0">
                                          <p:val>
                                            <p:fltVal val="0"/>
                                          </p:val>
                                        </p:tav>
                                        <p:tav tm="100000">
                                          <p:val>
                                            <p:strVal val="#ppt_w"/>
                                          </p:val>
                                        </p:tav>
                                      </p:tavLst>
                                    </p:anim>
                                    <p:anim calcmode="lin" valueType="num">
                                      <p:cBhvr>
                                        <p:cTn id="172" dur="1000" fill="hold"/>
                                        <p:tgtEl>
                                          <p:spTgt spid="43049"/>
                                        </p:tgtEl>
                                        <p:attrNameLst>
                                          <p:attrName>ppt_h</p:attrName>
                                        </p:attrNameLst>
                                      </p:cBhvr>
                                      <p:tavLst>
                                        <p:tav tm="0">
                                          <p:val>
                                            <p:fltVal val="0"/>
                                          </p:val>
                                        </p:tav>
                                        <p:tav tm="100000">
                                          <p:val>
                                            <p:strVal val="#ppt_h"/>
                                          </p:val>
                                        </p:tav>
                                      </p:tavLst>
                                    </p:anim>
                                    <p:anim calcmode="lin" valueType="num">
                                      <p:cBhvr>
                                        <p:cTn id="173" dur="1000" fill="hold"/>
                                        <p:tgtEl>
                                          <p:spTgt spid="43049"/>
                                        </p:tgtEl>
                                        <p:attrNameLst>
                                          <p:attrName>style.rotation</p:attrName>
                                        </p:attrNameLst>
                                      </p:cBhvr>
                                      <p:tavLst>
                                        <p:tav tm="0">
                                          <p:val>
                                            <p:fltVal val="90"/>
                                          </p:val>
                                        </p:tav>
                                        <p:tav tm="100000">
                                          <p:val>
                                            <p:fltVal val="0"/>
                                          </p:val>
                                        </p:tav>
                                      </p:tavLst>
                                    </p:anim>
                                    <p:animEffect transition="in" filter="fade">
                                      <p:cBhvr>
                                        <p:cTn id="174" dur="1000"/>
                                        <p:tgtEl>
                                          <p:spTgt spid="43049"/>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31" presetClass="entr" presetSubtype="0" fill="hold" grpId="0" nodeType="clickEffect">
                                  <p:stCondLst>
                                    <p:cond delay="0"/>
                                  </p:stCondLst>
                                  <p:iterate type="lt">
                                    <p:tmPct val="5000"/>
                                  </p:iterate>
                                  <p:childTnLst>
                                    <p:set>
                                      <p:cBhvr>
                                        <p:cTn id="178" dur="1" fill="hold">
                                          <p:stCondLst>
                                            <p:cond delay="0"/>
                                          </p:stCondLst>
                                        </p:cTn>
                                        <p:tgtEl>
                                          <p:spTgt spid="43060"/>
                                        </p:tgtEl>
                                        <p:attrNameLst>
                                          <p:attrName>style.visibility</p:attrName>
                                        </p:attrNameLst>
                                      </p:cBhvr>
                                      <p:to>
                                        <p:strVal val="visible"/>
                                      </p:to>
                                    </p:set>
                                    <p:anim calcmode="lin" valueType="num">
                                      <p:cBhvr>
                                        <p:cTn id="179" dur="1000" fill="hold"/>
                                        <p:tgtEl>
                                          <p:spTgt spid="43060"/>
                                        </p:tgtEl>
                                        <p:attrNameLst>
                                          <p:attrName>ppt_w</p:attrName>
                                        </p:attrNameLst>
                                      </p:cBhvr>
                                      <p:tavLst>
                                        <p:tav tm="0">
                                          <p:val>
                                            <p:fltVal val="0"/>
                                          </p:val>
                                        </p:tav>
                                        <p:tav tm="100000">
                                          <p:val>
                                            <p:strVal val="#ppt_w"/>
                                          </p:val>
                                        </p:tav>
                                      </p:tavLst>
                                    </p:anim>
                                    <p:anim calcmode="lin" valueType="num">
                                      <p:cBhvr>
                                        <p:cTn id="180" dur="1000" fill="hold"/>
                                        <p:tgtEl>
                                          <p:spTgt spid="43060"/>
                                        </p:tgtEl>
                                        <p:attrNameLst>
                                          <p:attrName>ppt_h</p:attrName>
                                        </p:attrNameLst>
                                      </p:cBhvr>
                                      <p:tavLst>
                                        <p:tav tm="0">
                                          <p:val>
                                            <p:fltVal val="0"/>
                                          </p:val>
                                        </p:tav>
                                        <p:tav tm="100000">
                                          <p:val>
                                            <p:strVal val="#ppt_h"/>
                                          </p:val>
                                        </p:tav>
                                      </p:tavLst>
                                    </p:anim>
                                    <p:anim calcmode="lin" valueType="num">
                                      <p:cBhvr>
                                        <p:cTn id="181" dur="1000" fill="hold"/>
                                        <p:tgtEl>
                                          <p:spTgt spid="43060"/>
                                        </p:tgtEl>
                                        <p:attrNameLst>
                                          <p:attrName>style.rotation</p:attrName>
                                        </p:attrNameLst>
                                      </p:cBhvr>
                                      <p:tavLst>
                                        <p:tav tm="0">
                                          <p:val>
                                            <p:fltVal val="90"/>
                                          </p:val>
                                        </p:tav>
                                        <p:tav tm="100000">
                                          <p:val>
                                            <p:fltVal val="0"/>
                                          </p:val>
                                        </p:tav>
                                      </p:tavLst>
                                    </p:anim>
                                    <p:animEffect transition="in" filter="fade">
                                      <p:cBhvr>
                                        <p:cTn id="182" dur="1000"/>
                                        <p:tgtEl>
                                          <p:spTgt spid="43060"/>
                                        </p:tgtEl>
                                      </p:cBhvr>
                                    </p:animEffect>
                                  </p:childTnLst>
                                </p:cTn>
                              </p:par>
                              <p:par>
                                <p:cTn id="183" presetID="31" presetClass="entr" presetSubtype="0" fill="hold" grpId="0" nodeType="withEffect">
                                  <p:stCondLst>
                                    <p:cond delay="0"/>
                                  </p:stCondLst>
                                  <p:iterate type="lt">
                                    <p:tmPct val="5000"/>
                                  </p:iterate>
                                  <p:childTnLst>
                                    <p:set>
                                      <p:cBhvr>
                                        <p:cTn id="184" dur="1" fill="hold">
                                          <p:stCondLst>
                                            <p:cond delay="0"/>
                                          </p:stCondLst>
                                        </p:cTn>
                                        <p:tgtEl>
                                          <p:spTgt spid="43059"/>
                                        </p:tgtEl>
                                        <p:attrNameLst>
                                          <p:attrName>style.visibility</p:attrName>
                                        </p:attrNameLst>
                                      </p:cBhvr>
                                      <p:to>
                                        <p:strVal val="visible"/>
                                      </p:to>
                                    </p:set>
                                    <p:anim calcmode="lin" valueType="num">
                                      <p:cBhvr>
                                        <p:cTn id="185" dur="1000" fill="hold"/>
                                        <p:tgtEl>
                                          <p:spTgt spid="43059"/>
                                        </p:tgtEl>
                                        <p:attrNameLst>
                                          <p:attrName>ppt_w</p:attrName>
                                        </p:attrNameLst>
                                      </p:cBhvr>
                                      <p:tavLst>
                                        <p:tav tm="0">
                                          <p:val>
                                            <p:fltVal val="0"/>
                                          </p:val>
                                        </p:tav>
                                        <p:tav tm="100000">
                                          <p:val>
                                            <p:strVal val="#ppt_w"/>
                                          </p:val>
                                        </p:tav>
                                      </p:tavLst>
                                    </p:anim>
                                    <p:anim calcmode="lin" valueType="num">
                                      <p:cBhvr>
                                        <p:cTn id="186" dur="1000" fill="hold"/>
                                        <p:tgtEl>
                                          <p:spTgt spid="43059"/>
                                        </p:tgtEl>
                                        <p:attrNameLst>
                                          <p:attrName>ppt_h</p:attrName>
                                        </p:attrNameLst>
                                      </p:cBhvr>
                                      <p:tavLst>
                                        <p:tav tm="0">
                                          <p:val>
                                            <p:fltVal val="0"/>
                                          </p:val>
                                        </p:tav>
                                        <p:tav tm="100000">
                                          <p:val>
                                            <p:strVal val="#ppt_h"/>
                                          </p:val>
                                        </p:tav>
                                      </p:tavLst>
                                    </p:anim>
                                    <p:anim calcmode="lin" valueType="num">
                                      <p:cBhvr>
                                        <p:cTn id="187" dur="1000" fill="hold"/>
                                        <p:tgtEl>
                                          <p:spTgt spid="43059"/>
                                        </p:tgtEl>
                                        <p:attrNameLst>
                                          <p:attrName>style.rotation</p:attrName>
                                        </p:attrNameLst>
                                      </p:cBhvr>
                                      <p:tavLst>
                                        <p:tav tm="0">
                                          <p:val>
                                            <p:fltVal val="90"/>
                                          </p:val>
                                        </p:tav>
                                        <p:tav tm="100000">
                                          <p:val>
                                            <p:fltVal val="0"/>
                                          </p:val>
                                        </p:tav>
                                      </p:tavLst>
                                    </p:anim>
                                    <p:animEffect transition="in" filter="fade">
                                      <p:cBhvr>
                                        <p:cTn id="188" dur="1000"/>
                                        <p:tgtEl>
                                          <p:spTgt spid="43059"/>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4" fill="hold" nodeType="clickEffect">
                                  <p:stCondLst>
                                    <p:cond delay="0"/>
                                  </p:stCondLst>
                                  <p:childTnLst>
                                    <p:set>
                                      <p:cBhvr>
                                        <p:cTn id="192" dur="1" fill="hold">
                                          <p:stCondLst>
                                            <p:cond delay="0"/>
                                          </p:stCondLst>
                                        </p:cTn>
                                        <p:tgtEl>
                                          <p:spTgt spid="43062"/>
                                        </p:tgtEl>
                                        <p:attrNameLst>
                                          <p:attrName>style.visibility</p:attrName>
                                        </p:attrNameLst>
                                      </p:cBhvr>
                                      <p:to>
                                        <p:strVal val="visible"/>
                                      </p:to>
                                    </p:set>
                                    <p:animEffect transition="in" filter="wipe(down)">
                                      <p:cBhvr>
                                        <p:cTn id="193" dur="500"/>
                                        <p:tgtEl>
                                          <p:spTgt spid="43062"/>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8" presetClass="emph" presetSubtype="0" fill="hold" nodeType="clickEffect">
                                  <p:stCondLst>
                                    <p:cond delay="0"/>
                                  </p:stCondLst>
                                  <p:childTnLst>
                                    <p:animRot by="5400000">
                                      <p:cBhvr>
                                        <p:cTn id="197" dur="2000" fill="hold"/>
                                        <p:tgtEl>
                                          <p:spTgt spid="43062"/>
                                        </p:tgtEl>
                                        <p:attrNameLst>
                                          <p:attrName>r</p:attrName>
                                        </p:attrNameLst>
                                      </p:cBhvr>
                                    </p:animRot>
                                  </p:childTnLst>
                                </p:cTn>
                              </p:par>
                              <p:par>
                                <p:cTn id="198" presetID="21" presetClass="entr" presetSubtype="1" fill="hold" nodeType="withEffect">
                                  <p:stCondLst>
                                    <p:cond delay="0"/>
                                  </p:stCondLst>
                                  <p:childTnLst>
                                    <p:set>
                                      <p:cBhvr>
                                        <p:cTn id="199" dur="1" fill="hold">
                                          <p:stCondLst>
                                            <p:cond delay="0"/>
                                          </p:stCondLst>
                                        </p:cTn>
                                        <p:tgtEl>
                                          <p:spTgt spid="43063"/>
                                        </p:tgtEl>
                                        <p:attrNameLst>
                                          <p:attrName>style.visibility</p:attrName>
                                        </p:attrNameLst>
                                      </p:cBhvr>
                                      <p:to>
                                        <p:strVal val="visible"/>
                                      </p:to>
                                    </p:set>
                                    <p:animEffect transition="in" filter="wheel(1)">
                                      <p:cBhvr>
                                        <p:cTn id="200" dur="3000"/>
                                        <p:tgtEl>
                                          <p:spTgt spid="43063"/>
                                        </p:tgtEl>
                                      </p:cBhvr>
                                    </p:animEffect>
                                  </p:childTnLst>
                                </p:cTn>
                              </p:par>
                              <p:par>
                                <p:cTn id="201" presetID="22" presetClass="entr" presetSubtype="4" fill="hold" nodeType="withEffect">
                                  <p:stCondLst>
                                    <p:cond delay="0"/>
                                  </p:stCondLst>
                                  <p:childTnLst>
                                    <p:set>
                                      <p:cBhvr>
                                        <p:cTn id="202" dur="1" fill="hold">
                                          <p:stCondLst>
                                            <p:cond delay="0"/>
                                          </p:stCondLst>
                                        </p:cTn>
                                        <p:tgtEl>
                                          <p:spTgt spid="43064"/>
                                        </p:tgtEl>
                                        <p:attrNameLst>
                                          <p:attrName>style.visibility</p:attrName>
                                        </p:attrNameLst>
                                      </p:cBhvr>
                                      <p:to>
                                        <p:strVal val="visible"/>
                                      </p:to>
                                    </p:set>
                                    <p:animEffect transition="in" filter="wipe(down)">
                                      <p:cBhvr>
                                        <p:cTn id="203" dur="2000"/>
                                        <p:tgtEl>
                                          <p:spTgt spid="43064"/>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8" fill="hold" nodeType="clickEffect">
                                  <p:stCondLst>
                                    <p:cond delay="0"/>
                                  </p:stCondLst>
                                  <p:childTnLst>
                                    <p:set>
                                      <p:cBhvr>
                                        <p:cTn id="207" dur="1" fill="hold">
                                          <p:stCondLst>
                                            <p:cond delay="0"/>
                                          </p:stCondLst>
                                        </p:cTn>
                                        <p:tgtEl>
                                          <p:spTgt spid="43066"/>
                                        </p:tgtEl>
                                        <p:attrNameLst>
                                          <p:attrName>style.visibility</p:attrName>
                                        </p:attrNameLst>
                                      </p:cBhvr>
                                      <p:to>
                                        <p:strVal val="visible"/>
                                      </p:to>
                                    </p:set>
                                    <p:anim calcmode="lin" valueType="num">
                                      <p:cBhvr additive="base">
                                        <p:cTn id="208" dur="500" fill="hold"/>
                                        <p:tgtEl>
                                          <p:spTgt spid="43066"/>
                                        </p:tgtEl>
                                        <p:attrNameLst>
                                          <p:attrName>ppt_x</p:attrName>
                                        </p:attrNameLst>
                                      </p:cBhvr>
                                      <p:tavLst>
                                        <p:tav tm="0">
                                          <p:val>
                                            <p:strVal val="0-#ppt_w/2"/>
                                          </p:val>
                                        </p:tav>
                                        <p:tav tm="100000">
                                          <p:val>
                                            <p:strVal val="#ppt_x"/>
                                          </p:val>
                                        </p:tav>
                                      </p:tavLst>
                                    </p:anim>
                                    <p:anim calcmode="lin" valueType="num">
                                      <p:cBhvr additive="base">
                                        <p:cTn id="209" dur="500" fill="hold"/>
                                        <p:tgtEl>
                                          <p:spTgt spid="43066"/>
                                        </p:tgtEl>
                                        <p:attrNameLst>
                                          <p:attrName>ppt_y</p:attrName>
                                        </p:attrNameLst>
                                      </p:cBhvr>
                                      <p:tavLst>
                                        <p:tav tm="0">
                                          <p:val>
                                            <p:strVal val="#ppt_y"/>
                                          </p:val>
                                        </p:tav>
                                        <p:tav tm="100000">
                                          <p:val>
                                            <p:strVal val="#ppt_y"/>
                                          </p:val>
                                        </p:tav>
                                      </p:tavLst>
                                    </p:anim>
                                  </p:childTnLst>
                                </p:cTn>
                              </p:par>
                              <p:par>
                                <p:cTn id="210" presetID="2" presetClass="entr" presetSubtype="8" fill="hold" nodeType="withEffect">
                                  <p:stCondLst>
                                    <p:cond delay="0"/>
                                  </p:stCondLst>
                                  <p:childTnLst>
                                    <p:set>
                                      <p:cBhvr>
                                        <p:cTn id="211" dur="1" fill="hold">
                                          <p:stCondLst>
                                            <p:cond delay="0"/>
                                          </p:stCondLst>
                                        </p:cTn>
                                        <p:tgtEl>
                                          <p:spTgt spid="43065"/>
                                        </p:tgtEl>
                                        <p:attrNameLst>
                                          <p:attrName>style.visibility</p:attrName>
                                        </p:attrNameLst>
                                      </p:cBhvr>
                                      <p:to>
                                        <p:strVal val="visible"/>
                                      </p:to>
                                    </p:set>
                                    <p:anim calcmode="lin" valueType="num">
                                      <p:cBhvr additive="base">
                                        <p:cTn id="212" dur="500" fill="hold"/>
                                        <p:tgtEl>
                                          <p:spTgt spid="43065"/>
                                        </p:tgtEl>
                                        <p:attrNameLst>
                                          <p:attrName>ppt_x</p:attrName>
                                        </p:attrNameLst>
                                      </p:cBhvr>
                                      <p:tavLst>
                                        <p:tav tm="0">
                                          <p:val>
                                            <p:strVal val="0-#ppt_w/2"/>
                                          </p:val>
                                        </p:tav>
                                        <p:tav tm="100000">
                                          <p:val>
                                            <p:strVal val="#ppt_x"/>
                                          </p:val>
                                        </p:tav>
                                      </p:tavLst>
                                    </p:anim>
                                    <p:anim calcmode="lin" valueType="num">
                                      <p:cBhvr additive="base">
                                        <p:cTn id="213" dur="500" fill="hold"/>
                                        <p:tgtEl>
                                          <p:spTgt spid="43065"/>
                                        </p:tgtEl>
                                        <p:attrNameLst>
                                          <p:attrName>ppt_y</p:attrName>
                                        </p:attrNameLst>
                                      </p:cBhvr>
                                      <p:tavLst>
                                        <p:tav tm="0">
                                          <p:val>
                                            <p:strVal val="#ppt_y"/>
                                          </p:val>
                                        </p:tav>
                                        <p:tav tm="100000">
                                          <p:val>
                                            <p:strVal val="#ppt_y"/>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 presetClass="entr" presetSubtype="8" fill="hold" grpId="0" nodeType="clickEffect">
                                  <p:stCondLst>
                                    <p:cond delay="0"/>
                                  </p:stCondLst>
                                  <p:childTnLst>
                                    <p:set>
                                      <p:cBhvr>
                                        <p:cTn id="217" dur="1" fill="hold">
                                          <p:stCondLst>
                                            <p:cond delay="0"/>
                                          </p:stCondLst>
                                        </p:cTn>
                                        <p:tgtEl>
                                          <p:spTgt spid="43067"/>
                                        </p:tgtEl>
                                        <p:attrNameLst>
                                          <p:attrName>style.visibility</p:attrName>
                                        </p:attrNameLst>
                                      </p:cBhvr>
                                      <p:to>
                                        <p:strVal val="visible"/>
                                      </p:to>
                                    </p:set>
                                    <p:anim calcmode="lin" valueType="num">
                                      <p:cBhvr additive="base">
                                        <p:cTn id="218" dur="500" fill="hold"/>
                                        <p:tgtEl>
                                          <p:spTgt spid="43067"/>
                                        </p:tgtEl>
                                        <p:attrNameLst>
                                          <p:attrName>ppt_x</p:attrName>
                                        </p:attrNameLst>
                                      </p:cBhvr>
                                      <p:tavLst>
                                        <p:tav tm="0">
                                          <p:val>
                                            <p:strVal val="0-#ppt_w/2"/>
                                          </p:val>
                                        </p:tav>
                                        <p:tav tm="100000">
                                          <p:val>
                                            <p:strVal val="#ppt_x"/>
                                          </p:val>
                                        </p:tav>
                                      </p:tavLst>
                                    </p:anim>
                                    <p:anim calcmode="lin" valueType="num">
                                      <p:cBhvr additive="base">
                                        <p:cTn id="219" dur="500" fill="hold"/>
                                        <p:tgtEl>
                                          <p:spTgt spid="43067"/>
                                        </p:tgtEl>
                                        <p:attrNameLst>
                                          <p:attrName>ppt_y</p:attrName>
                                        </p:attrNameLst>
                                      </p:cBhvr>
                                      <p:tavLst>
                                        <p:tav tm="0">
                                          <p:val>
                                            <p:strVal val="#ppt_y"/>
                                          </p:val>
                                        </p:tav>
                                        <p:tav tm="100000">
                                          <p:val>
                                            <p:strVal val="#ppt_y"/>
                                          </p:val>
                                        </p:tav>
                                      </p:tavLst>
                                    </p:anim>
                                  </p:childTnLst>
                                </p:cTn>
                              </p:par>
                              <p:par>
                                <p:cTn id="220" presetID="2" presetClass="entr" presetSubtype="8" fill="hold" grpId="0" nodeType="withEffect">
                                  <p:stCondLst>
                                    <p:cond delay="0"/>
                                  </p:stCondLst>
                                  <p:childTnLst>
                                    <p:set>
                                      <p:cBhvr>
                                        <p:cTn id="221" dur="1" fill="hold">
                                          <p:stCondLst>
                                            <p:cond delay="0"/>
                                          </p:stCondLst>
                                        </p:cTn>
                                        <p:tgtEl>
                                          <p:spTgt spid="43068"/>
                                        </p:tgtEl>
                                        <p:attrNameLst>
                                          <p:attrName>style.visibility</p:attrName>
                                        </p:attrNameLst>
                                      </p:cBhvr>
                                      <p:to>
                                        <p:strVal val="visible"/>
                                      </p:to>
                                    </p:set>
                                    <p:anim calcmode="lin" valueType="num">
                                      <p:cBhvr additive="base">
                                        <p:cTn id="222" dur="500" fill="hold"/>
                                        <p:tgtEl>
                                          <p:spTgt spid="43068"/>
                                        </p:tgtEl>
                                        <p:attrNameLst>
                                          <p:attrName>ppt_x</p:attrName>
                                        </p:attrNameLst>
                                      </p:cBhvr>
                                      <p:tavLst>
                                        <p:tav tm="0">
                                          <p:val>
                                            <p:strVal val="0-#ppt_w/2"/>
                                          </p:val>
                                        </p:tav>
                                        <p:tav tm="100000">
                                          <p:val>
                                            <p:strVal val="#ppt_x"/>
                                          </p:val>
                                        </p:tav>
                                      </p:tavLst>
                                    </p:anim>
                                    <p:anim calcmode="lin" valueType="num">
                                      <p:cBhvr additive="base">
                                        <p:cTn id="223" dur="500" fill="hold"/>
                                        <p:tgtEl>
                                          <p:spTgt spid="43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7" grpId="0"/>
      <p:bldP spid="43028" grpId="0"/>
      <p:bldP spid="43030" grpId="0"/>
      <p:bldP spid="43031" grpId="0"/>
      <p:bldP spid="43039" grpId="0"/>
      <p:bldP spid="43040" grpId="0"/>
      <p:bldP spid="43041" grpId="0"/>
      <p:bldP spid="43042" grpId="0"/>
      <p:bldP spid="43047" grpId="0"/>
      <p:bldP spid="43051" grpId="0"/>
      <p:bldP spid="43059" grpId="0"/>
      <p:bldP spid="43060" grpId="0"/>
      <p:bldP spid="43067" grpId="0"/>
      <p:bldP spid="43068" grpId="0"/>
      <p:bldP spid="43069" grpId="0"/>
      <p:bldP spid="4307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15E2BEF2-B75F-42DE-90C8-7409180983A4}"/>
              </a:ext>
            </a:extLst>
          </p:cNvPr>
          <p:cNvSpPr txBox="1">
            <a:spLocks noChangeArrowheads="1"/>
          </p:cNvSpPr>
          <p:nvPr/>
        </p:nvSpPr>
        <p:spPr bwMode="auto">
          <a:xfrm>
            <a:off x="26988" y="0"/>
            <a:ext cx="9078912"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Q8:A line AB 65 mm long has its end A in the H.P. &amp; 15 mm in front of the V.P. The end B is in the third quadrant. The line is inclined at 30 to the H.P. and at 60 to the V.P. Draw its projections.</a:t>
            </a:r>
          </a:p>
        </p:txBody>
      </p:sp>
      <p:sp>
        <p:nvSpPr>
          <p:cNvPr id="55299" name="Line 3">
            <a:extLst>
              <a:ext uri="{FF2B5EF4-FFF2-40B4-BE49-F238E27FC236}">
                <a16:creationId xmlns:a16="http://schemas.microsoft.com/office/drawing/2014/main" id="{001BFF9C-10A5-425E-92C2-97BD8D84B050}"/>
              </a:ext>
            </a:extLst>
          </p:cNvPr>
          <p:cNvSpPr>
            <a:spLocks noChangeShapeType="1"/>
          </p:cNvSpPr>
          <p:nvPr/>
        </p:nvSpPr>
        <p:spPr bwMode="auto">
          <a:xfrm>
            <a:off x="390525" y="4057650"/>
            <a:ext cx="3657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0" name="Text Box 4">
            <a:extLst>
              <a:ext uri="{FF2B5EF4-FFF2-40B4-BE49-F238E27FC236}">
                <a16:creationId xmlns:a16="http://schemas.microsoft.com/office/drawing/2014/main" id="{EA61A2A2-1115-4A57-82AF-66545DA6AB4D}"/>
              </a:ext>
            </a:extLst>
          </p:cNvPr>
          <p:cNvSpPr txBox="1">
            <a:spLocks noChangeArrowheads="1"/>
          </p:cNvSpPr>
          <p:nvPr/>
        </p:nvSpPr>
        <p:spPr bwMode="auto">
          <a:xfrm>
            <a:off x="139700" y="3886200"/>
            <a:ext cx="542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55301" name="Text Box 5">
            <a:extLst>
              <a:ext uri="{FF2B5EF4-FFF2-40B4-BE49-F238E27FC236}">
                <a16:creationId xmlns:a16="http://schemas.microsoft.com/office/drawing/2014/main" id="{0F146F60-086D-485D-8DA7-814FA1DB13AA}"/>
              </a:ext>
            </a:extLst>
          </p:cNvPr>
          <p:cNvSpPr txBox="1">
            <a:spLocks noChangeArrowheads="1"/>
          </p:cNvSpPr>
          <p:nvPr/>
        </p:nvSpPr>
        <p:spPr bwMode="auto">
          <a:xfrm>
            <a:off x="3975100" y="386873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55302" name="Oval 6">
            <a:extLst>
              <a:ext uri="{FF2B5EF4-FFF2-40B4-BE49-F238E27FC236}">
                <a16:creationId xmlns:a16="http://schemas.microsoft.com/office/drawing/2014/main" id="{5585E902-88C4-4AC2-8667-D571CDBB7E55}"/>
              </a:ext>
            </a:extLst>
          </p:cNvPr>
          <p:cNvSpPr>
            <a:spLocks noChangeArrowheads="1"/>
          </p:cNvSpPr>
          <p:nvPr/>
        </p:nvSpPr>
        <p:spPr bwMode="auto">
          <a:xfrm>
            <a:off x="1520825" y="4030663"/>
            <a:ext cx="46038" cy="460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 name="Oval 7">
            <a:extLst>
              <a:ext uri="{FF2B5EF4-FFF2-40B4-BE49-F238E27FC236}">
                <a16:creationId xmlns:a16="http://schemas.microsoft.com/office/drawing/2014/main" id="{BCCDD845-FAE4-4904-A111-3CA91C7697BD}"/>
              </a:ext>
            </a:extLst>
          </p:cNvPr>
          <p:cNvSpPr>
            <a:spLocks noChangeArrowheads="1"/>
          </p:cNvSpPr>
          <p:nvPr/>
        </p:nvSpPr>
        <p:spPr bwMode="auto">
          <a:xfrm>
            <a:off x="1520825" y="4575175"/>
            <a:ext cx="46038"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4" name="Line 8">
            <a:extLst>
              <a:ext uri="{FF2B5EF4-FFF2-40B4-BE49-F238E27FC236}">
                <a16:creationId xmlns:a16="http://schemas.microsoft.com/office/drawing/2014/main" id="{FE04A6AB-4DAA-45F8-BF7A-2E9E4769233D}"/>
              </a:ext>
            </a:extLst>
          </p:cNvPr>
          <p:cNvSpPr>
            <a:spLocks noChangeShapeType="1"/>
          </p:cNvSpPr>
          <p:nvPr/>
        </p:nvSpPr>
        <p:spPr bwMode="auto">
          <a:xfrm>
            <a:off x="1114425" y="4057650"/>
            <a:ext cx="0" cy="5397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Line 9">
            <a:extLst>
              <a:ext uri="{FF2B5EF4-FFF2-40B4-BE49-F238E27FC236}">
                <a16:creationId xmlns:a16="http://schemas.microsoft.com/office/drawing/2014/main" id="{7A598599-E8FA-44E9-81B6-668FDC197A45}"/>
              </a:ext>
            </a:extLst>
          </p:cNvPr>
          <p:cNvSpPr>
            <a:spLocks noChangeShapeType="1"/>
          </p:cNvSpPr>
          <p:nvPr/>
        </p:nvSpPr>
        <p:spPr bwMode="auto">
          <a:xfrm flipH="1">
            <a:off x="839788" y="4597400"/>
            <a:ext cx="619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Line 10">
            <a:extLst>
              <a:ext uri="{FF2B5EF4-FFF2-40B4-BE49-F238E27FC236}">
                <a16:creationId xmlns:a16="http://schemas.microsoft.com/office/drawing/2014/main" id="{9352EE7D-EC11-411E-8D9A-4A91E8703F6B}"/>
              </a:ext>
            </a:extLst>
          </p:cNvPr>
          <p:cNvSpPr>
            <a:spLocks noChangeShapeType="1"/>
          </p:cNvSpPr>
          <p:nvPr/>
        </p:nvSpPr>
        <p:spPr bwMode="auto">
          <a:xfrm>
            <a:off x="1539875" y="4057650"/>
            <a:ext cx="0" cy="5397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Text Box 11">
            <a:extLst>
              <a:ext uri="{FF2B5EF4-FFF2-40B4-BE49-F238E27FC236}">
                <a16:creationId xmlns:a16="http://schemas.microsoft.com/office/drawing/2014/main" id="{99CE31CE-F799-4698-BA77-DB56B49B28BB}"/>
              </a:ext>
            </a:extLst>
          </p:cNvPr>
          <p:cNvSpPr txBox="1">
            <a:spLocks noChangeArrowheads="1"/>
          </p:cNvSpPr>
          <p:nvPr/>
        </p:nvSpPr>
        <p:spPr bwMode="auto">
          <a:xfrm rot="16200000">
            <a:off x="768350" y="4138613"/>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15</a:t>
            </a:r>
          </a:p>
        </p:txBody>
      </p:sp>
      <p:sp>
        <p:nvSpPr>
          <p:cNvPr id="55308" name="Text Box 12">
            <a:extLst>
              <a:ext uri="{FF2B5EF4-FFF2-40B4-BE49-F238E27FC236}">
                <a16:creationId xmlns:a16="http://schemas.microsoft.com/office/drawing/2014/main" id="{2CEB9BFB-8C14-42FB-B6D4-BD00B40C607B}"/>
              </a:ext>
            </a:extLst>
          </p:cNvPr>
          <p:cNvSpPr txBox="1">
            <a:spLocks noChangeArrowheads="1"/>
          </p:cNvSpPr>
          <p:nvPr/>
        </p:nvSpPr>
        <p:spPr bwMode="auto">
          <a:xfrm>
            <a:off x="1257300" y="4522788"/>
            <a:ext cx="430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5309" name="Text Box 13">
            <a:extLst>
              <a:ext uri="{FF2B5EF4-FFF2-40B4-BE49-F238E27FC236}">
                <a16:creationId xmlns:a16="http://schemas.microsoft.com/office/drawing/2014/main" id="{F0FC4F45-09EA-40B0-A7DC-37D2C2C655C5}"/>
              </a:ext>
            </a:extLst>
          </p:cNvPr>
          <p:cNvSpPr txBox="1">
            <a:spLocks noChangeArrowheads="1"/>
          </p:cNvSpPr>
          <p:nvPr/>
        </p:nvSpPr>
        <p:spPr bwMode="auto">
          <a:xfrm>
            <a:off x="1219200" y="3714750"/>
            <a:ext cx="430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5310" name="Line 14">
            <a:extLst>
              <a:ext uri="{FF2B5EF4-FFF2-40B4-BE49-F238E27FC236}">
                <a16:creationId xmlns:a16="http://schemas.microsoft.com/office/drawing/2014/main" id="{5E7CC5D3-23D0-4189-B4B5-E26A840E9851}"/>
              </a:ext>
            </a:extLst>
          </p:cNvPr>
          <p:cNvSpPr>
            <a:spLocks noChangeShapeType="1"/>
          </p:cNvSpPr>
          <p:nvPr/>
        </p:nvSpPr>
        <p:spPr bwMode="auto">
          <a:xfrm rot="1800000">
            <a:off x="1390650" y="4640263"/>
            <a:ext cx="233997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Arc 15">
            <a:extLst>
              <a:ext uri="{FF2B5EF4-FFF2-40B4-BE49-F238E27FC236}">
                <a16:creationId xmlns:a16="http://schemas.microsoft.com/office/drawing/2014/main" id="{B037E0FE-A895-43D6-82EC-D71E8F4710FD}"/>
              </a:ext>
            </a:extLst>
          </p:cNvPr>
          <p:cNvSpPr>
            <a:spLocks/>
          </p:cNvSpPr>
          <p:nvPr/>
        </p:nvSpPr>
        <p:spPr bwMode="auto">
          <a:xfrm flipV="1">
            <a:off x="1638300" y="4060825"/>
            <a:ext cx="301625" cy="184150"/>
          </a:xfrm>
          <a:custGeom>
            <a:avLst/>
            <a:gdLst>
              <a:gd name="G0" fmla="+- 0 0 0"/>
              <a:gd name="G1" fmla="+- 13272 0 0"/>
              <a:gd name="G2" fmla="+- 21600 0 0"/>
              <a:gd name="T0" fmla="*/ 17042 w 21600"/>
              <a:gd name="T1" fmla="*/ 0 h 13272"/>
              <a:gd name="T2" fmla="*/ 21600 w 21600"/>
              <a:gd name="T3" fmla="*/ 13272 h 13272"/>
              <a:gd name="T4" fmla="*/ 0 w 21600"/>
              <a:gd name="T5" fmla="*/ 13272 h 13272"/>
            </a:gdLst>
            <a:ahLst/>
            <a:cxnLst>
              <a:cxn ang="0">
                <a:pos x="T0" y="T1"/>
              </a:cxn>
              <a:cxn ang="0">
                <a:pos x="T2" y="T3"/>
              </a:cxn>
              <a:cxn ang="0">
                <a:pos x="T4" y="T5"/>
              </a:cxn>
            </a:cxnLst>
            <a:rect l="0" t="0" r="r" b="b"/>
            <a:pathLst>
              <a:path w="21600" h="13272" fill="none" extrusionOk="0">
                <a:moveTo>
                  <a:pt x="17041" y="0"/>
                </a:moveTo>
                <a:cubicBezTo>
                  <a:pt x="19995" y="3793"/>
                  <a:pt x="21600" y="8464"/>
                  <a:pt x="21600" y="13272"/>
                </a:cubicBezTo>
              </a:path>
              <a:path w="21600" h="13272" stroke="0" extrusionOk="0">
                <a:moveTo>
                  <a:pt x="17041" y="0"/>
                </a:moveTo>
                <a:cubicBezTo>
                  <a:pt x="19995" y="3793"/>
                  <a:pt x="21600" y="8464"/>
                  <a:pt x="21600" y="13272"/>
                </a:cubicBezTo>
                <a:lnTo>
                  <a:pt x="0" y="13272"/>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2" name="Text Box 16">
            <a:extLst>
              <a:ext uri="{FF2B5EF4-FFF2-40B4-BE49-F238E27FC236}">
                <a16:creationId xmlns:a16="http://schemas.microsoft.com/office/drawing/2014/main" id="{CD4C87CC-C96B-48B0-8DB8-1DF71E4C47B6}"/>
              </a:ext>
            </a:extLst>
          </p:cNvPr>
          <p:cNvSpPr txBox="1">
            <a:spLocks noChangeArrowheads="1"/>
          </p:cNvSpPr>
          <p:nvPr/>
        </p:nvSpPr>
        <p:spPr bwMode="auto">
          <a:xfrm>
            <a:off x="1878013" y="4035425"/>
            <a:ext cx="4937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30</a:t>
            </a:r>
            <a:r>
              <a:rPr lang="en-US" altLang="en-US" sz="1200">
                <a:cs typeface="Arial" panose="020B0604020202020204" pitchFamily="34" charset="0"/>
              </a:rPr>
              <a:t>º</a:t>
            </a:r>
          </a:p>
        </p:txBody>
      </p:sp>
      <p:sp>
        <p:nvSpPr>
          <p:cNvPr id="55313" name="Text Box 17">
            <a:extLst>
              <a:ext uri="{FF2B5EF4-FFF2-40B4-BE49-F238E27FC236}">
                <a16:creationId xmlns:a16="http://schemas.microsoft.com/office/drawing/2014/main" id="{383F7566-0568-4EE0-B136-BF47A89FB2C6}"/>
              </a:ext>
            </a:extLst>
          </p:cNvPr>
          <p:cNvSpPr txBox="1">
            <a:spLocks noChangeArrowheads="1"/>
          </p:cNvSpPr>
          <p:nvPr/>
        </p:nvSpPr>
        <p:spPr bwMode="auto">
          <a:xfrm>
            <a:off x="3514725" y="515302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r>
              <a:rPr lang="en-US" altLang="en-US" baseline="-25000"/>
              <a:t>1</a:t>
            </a:r>
            <a:r>
              <a:rPr lang="en-US" altLang="en-US"/>
              <a:t>’</a:t>
            </a:r>
          </a:p>
        </p:txBody>
      </p:sp>
      <p:sp>
        <p:nvSpPr>
          <p:cNvPr id="55314" name="Line 18">
            <a:extLst>
              <a:ext uri="{FF2B5EF4-FFF2-40B4-BE49-F238E27FC236}">
                <a16:creationId xmlns:a16="http://schemas.microsoft.com/office/drawing/2014/main" id="{AE98571F-679D-4B44-BDCB-952436980C83}"/>
              </a:ext>
            </a:extLst>
          </p:cNvPr>
          <p:cNvSpPr>
            <a:spLocks noChangeShapeType="1"/>
          </p:cNvSpPr>
          <p:nvPr/>
        </p:nvSpPr>
        <p:spPr bwMode="auto">
          <a:xfrm rot="18000000">
            <a:off x="955675" y="3586163"/>
            <a:ext cx="233997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5" name="Text Box 19">
            <a:extLst>
              <a:ext uri="{FF2B5EF4-FFF2-40B4-BE49-F238E27FC236}">
                <a16:creationId xmlns:a16="http://schemas.microsoft.com/office/drawing/2014/main" id="{69404DD7-BE66-4D20-AAEC-4DF46965D8A3}"/>
              </a:ext>
            </a:extLst>
          </p:cNvPr>
          <p:cNvSpPr txBox="1">
            <a:spLocks noChangeArrowheads="1"/>
          </p:cNvSpPr>
          <p:nvPr/>
        </p:nvSpPr>
        <p:spPr bwMode="auto">
          <a:xfrm>
            <a:off x="2624138" y="2325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r>
              <a:rPr lang="en-US" altLang="en-US" baseline="-25000"/>
              <a:t>2</a:t>
            </a:r>
            <a:endParaRPr lang="en-US" altLang="en-US"/>
          </a:p>
        </p:txBody>
      </p:sp>
      <p:sp>
        <p:nvSpPr>
          <p:cNvPr id="55316" name="Text Box 20">
            <a:extLst>
              <a:ext uri="{FF2B5EF4-FFF2-40B4-BE49-F238E27FC236}">
                <a16:creationId xmlns:a16="http://schemas.microsoft.com/office/drawing/2014/main" id="{E650D7B4-6458-4224-B123-C36270228CCB}"/>
              </a:ext>
            </a:extLst>
          </p:cNvPr>
          <p:cNvSpPr txBox="1">
            <a:spLocks noChangeArrowheads="1"/>
          </p:cNvSpPr>
          <p:nvPr/>
        </p:nvSpPr>
        <p:spPr bwMode="auto">
          <a:xfrm rot="1800000">
            <a:off x="2305050" y="4445000"/>
            <a:ext cx="585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65</a:t>
            </a:r>
          </a:p>
        </p:txBody>
      </p:sp>
      <p:sp>
        <p:nvSpPr>
          <p:cNvPr id="55317" name="Text Box 21">
            <a:extLst>
              <a:ext uri="{FF2B5EF4-FFF2-40B4-BE49-F238E27FC236}">
                <a16:creationId xmlns:a16="http://schemas.microsoft.com/office/drawing/2014/main" id="{1E175B2C-08EE-4562-A6B6-38FD73EC7425}"/>
              </a:ext>
            </a:extLst>
          </p:cNvPr>
          <p:cNvSpPr txBox="1">
            <a:spLocks noChangeArrowheads="1"/>
          </p:cNvSpPr>
          <p:nvPr/>
        </p:nvSpPr>
        <p:spPr bwMode="auto">
          <a:xfrm rot="18000000">
            <a:off x="2011363" y="2998788"/>
            <a:ext cx="5857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65</a:t>
            </a:r>
          </a:p>
        </p:txBody>
      </p:sp>
      <p:sp>
        <p:nvSpPr>
          <p:cNvPr id="55318" name="Line 22">
            <a:extLst>
              <a:ext uri="{FF2B5EF4-FFF2-40B4-BE49-F238E27FC236}">
                <a16:creationId xmlns:a16="http://schemas.microsoft.com/office/drawing/2014/main" id="{BEF37EA6-1D87-4BB0-9BBD-48F65AF1131C}"/>
              </a:ext>
            </a:extLst>
          </p:cNvPr>
          <p:cNvSpPr>
            <a:spLocks noChangeShapeType="1"/>
          </p:cNvSpPr>
          <p:nvPr/>
        </p:nvSpPr>
        <p:spPr bwMode="auto">
          <a:xfrm>
            <a:off x="1539875" y="4597400"/>
            <a:ext cx="25987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9" name="Arc 23">
            <a:extLst>
              <a:ext uri="{FF2B5EF4-FFF2-40B4-BE49-F238E27FC236}">
                <a16:creationId xmlns:a16="http://schemas.microsoft.com/office/drawing/2014/main" id="{9260B9BE-3FBF-44C0-ABBF-BDD3BB18DAC0}"/>
              </a:ext>
            </a:extLst>
          </p:cNvPr>
          <p:cNvSpPr>
            <a:spLocks/>
          </p:cNvSpPr>
          <p:nvPr/>
        </p:nvSpPr>
        <p:spPr bwMode="auto">
          <a:xfrm>
            <a:off x="1541463" y="4421188"/>
            <a:ext cx="196850" cy="177800"/>
          </a:xfrm>
          <a:custGeom>
            <a:avLst/>
            <a:gdLst>
              <a:gd name="G0" fmla="+- 0 0 0"/>
              <a:gd name="G1" fmla="+- 18817 0 0"/>
              <a:gd name="G2" fmla="+- 21600 0 0"/>
              <a:gd name="T0" fmla="*/ 10605 w 21600"/>
              <a:gd name="T1" fmla="*/ 0 h 18817"/>
              <a:gd name="T2" fmla="*/ 21600 w 21600"/>
              <a:gd name="T3" fmla="*/ 18817 h 18817"/>
              <a:gd name="T4" fmla="*/ 0 w 21600"/>
              <a:gd name="T5" fmla="*/ 18817 h 18817"/>
            </a:gdLst>
            <a:ahLst/>
            <a:cxnLst>
              <a:cxn ang="0">
                <a:pos x="T0" y="T1"/>
              </a:cxn>
              <a:cxn ang="0">
                <a:pos x="T2" y="T3"/>
              </a:cxn>
              <a:cxn ang="0">
                <a:pos x="T4" y="T5"/>
              </a:cxn>
            </a:cxnLst>
            <a:rect l="0" t="0" r="r" b="b"/>
            <a:pathLst>
              <a:path w="21600" h="18817" fill="none" extrusionOk="0">
                <a:moveTo>
                  <a:pt x="10605" y="-1"/>
                </a:moveTo>
                <a:cubicBezTo>
                  <a:pt x="17397" y="3827"/>
                  <a:pt x="21600" y="11019"/>
                  <a:pt x="21600" y="18817"/>
                </a:cubicBezTo>
              </a:path>
              <a:path w="21600" h="18817" stroke="0" extrusionOk="0">
                <a:moveTo>
                  <a:pt x="10605" y="-1"/>
                </a:moveTo>
                <a:cubicBezTo>
                  <a:pt x="17397" y="3827"/>
                  <a:pt x="21600" y="11019"/>
                  <a:pt x="21600" y="18817"/>
                </a:cubicBezTo>
                <a:lnTo>
                  <a:pt x="0" y="18817"/>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0" name="Text Box 24">
            <a:extLst>
              <a:ext uri="{FF2B5EF4-FFF2-40B4-BE49-F238E27FC236}">
                <a16:creationId xmlns:a16="http://schemas.microsoft.com/office/drawing/2014/main" id="{19A7F1E2-1FF5-42CE-8EB4-C0C5A1B84809}"/>
              </a:ext>
            </a:extLst>
          </p:cNvPr>
          <p:cNvSpPr txBox="1">
            <a:spLocks noChangeArrowheads="1"/>
          </p:cNvSpPr>
          <p:nvPr/>
        </p:nvSpPr>
        <p:spPr bwMode="auto">
          <a:xfrm>
            <a:off x="1676400" y="4337050"/>
            <a:ext cx="493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60</a:t>
            </a:r>
            <a:r>
              <a:rPr lang="en-US" altLang="en-US" sz="1200">
                <a:cs typeface="Arial" panose="020B0604020202020204" pitchFamily="34" charset="0"/>
              </a:rPr>
              <a:t>º</a:t>
            </a:r>
          </a:p>
        </p:txBody>
      </p:sp>
      <p:sp>
        <p:nvSpPr>
          <p:cNvPr id="55321" name="Line 25">
            <a:extLst>
              <a:ext uri="{FF2B5EF4-FFF2-40B4-BE49-F238E27FC236}">
                <a16:creationId xmlns:a16="http://schemas.microsoft.com/office/drawing/2014/main" id="{5092806E-5A85-4312-998B-C3C2CB5C9F03}"/>
              </a:ext>
            </a:extLst>
          </p:cNvPr>
          <p:cNvSpPr>
            <a:spLocks noChangeShapeType="1"/>
          </p:cNvSpPr>
          <p:nvPr/>
        </p:nvSpPr>
        <p:spPr bwMode="auto">
          <a:xfrm flipV="1">
            <a:off x="3581400" y="4597400"/>
            <a:ext cx="0" cy="622300"/>
          </a:xfrm>
          <a:prstGeom prst="line">
            <a:avLst/>
          </a:prstGeom>
          <a:noFill/>
          <a:ln w="9525">
            <a:solidFill>
              <a:schemeClr val="bg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2" name="Text Box 26">
            <a:extLst>
              <a:ext uri="{FF2B5EF4-FFF2-40B4-BE49-F238E27FC236}">
                <a16:creationId xmlns:a16="http://schemas.microsoft.com/office/drawing/2014/main" id="{FD5E6AA9-99C4-437E-B9C6-5FCFFCAE2748}"/>
              </a:ext>
            </a:extLst>
          </p:cNvPr>
          <p:cNvSpPr txBox="1">
            <a:spLocks noChangeArrowheads="1"/>
          </p:cNvSpPr>
          <p:nvPr/>
        </p:nvSpPr>
        <p:spPr bwMode="auto">
          <a:xfrm>
            <a:off x="3519488" y="424497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r>
              <a:rPr lang="en-US" altLang="en-US" baseline="-25000"/>
              <a:t>1</a:t>
            </a:r>
            <a:endParaRPr lang="en-US" altLang="en-US"/>
          </a:p>
        </p:txBody>
      </p:sp>
      <p:sp>
        <p:nvSpPr>
          <p:cNvPr id="55323" name="Line 27">
            <a:extLst>
              <a:ext uri="{FF2B5EF4-FFF2-40B4-BE49-F238E27FC236}">
                <a16:creationId xmlns:a16="http://schemas.microsoft.com/office/drawing/2014/main" id="{01DEB687-8482-4D26-B18D-D3E19F9499DA}"/>
              </a:ext>
            </a:extLst>
          </p:cNvPr>
          <p:cNvSpPr>
            <a:spLocks noChangeShapeType="1"/>
          </p:cNvSpPr>
          <p:nvPr/>
        </p:nvSpPr>
        <p:spPr bwMode="auto">
          <a:xfrm flipH="1">
            <a:off x="1114425" y="2566988"/>
            <a:ext cx="1573213"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4" name="Arc 28">
            <a:extLst>
              <a:ext uri="{FF2B5EF4-FFF2-40B4-BE49-F238E27FC236}">
                <a16:creationId xmlns:a16="http://schemas.microsoft.com/office/drawing/2014/main" id="{78EA94D6-D50D-472A-9538-F1815E9E9DF9}"/>
              </a:ext>
            </a:extLst>
          </p:cNvPr>
          <p:cNvSpPr>
            <a:spLocks/>
          </p:cNvSpPr>
          <p:nvPr/>
        </p:nvSpPr>
        <p:spPr bwMode="auto">
          <a:xfrm>
            <a:off x="1539875" y="2566988"/>
            <a:ext cx="2041525" cy="20304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bg2"/>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5" name="Oval 29">
            <a:extLst>
              <a:ext uri="{FF2B5EF4-FFF2-40B4-BE49-F238E27FC236}">
                <a16:creationId xmlns:a16="http://schemas.microsoft.com/office/drawing/2014/main" id="{48AE9E79-1514-4981-9B7B-0B6380AC963F}"/>
              </a:ext>
            </a:extLst>
          </p:cNvPr>
          <p:cNvSpPr>
            <a:spLocks noChangeArrowheads="1"/>
          </p:cNvSpPr>
          <p:nvPr/>
        </p:nvSpPr>
        <p:spPr bwMode="auto">
          <a:xfrm>
            <a:off x="1520825" y="2543175"/>
            <a:ext cx="46038"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6" name="Text Box 30">
            <a:extLst>
              <a:ext uri="{FF2B5EF4-FFF2-40B4-BE49-F238E27FC236}">
                <a16:creationId xmlns:a16="http://schemas.microsoft.com/office/drawing/2014/main" id="{A95BBD51-38F5-4F7D-91AB-650AD991DABA}"/>
              </a:ext>
            </a:extLst>
          </p:cNvPr>
          <p:cNvSpPr txBox="1">
            <a:spLocks noChangeArrowheads="1"/>
          </p:cNvSpPr>
          <p:nvPr/>
        </p:nvSpPr>
        <p:spPr bwMode="auto">
          <a:xfrm>
            <a:off x="1390650" y="221932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327" name="Line 31">
            <a:extLst>
              <a:ext uri="{FF2B5EF4-FFF2-40B4-BE49-F238E27FC236}">
                <a16:creationId xmlns:a16="http://schemas.microsoft.com/office/drawing/2014/main" id="{9E59BE07-D698-4B57-B6FE-5D3D97D542B1}"/>
              </a:ext>
            </a:extLst>
          </p:cNvPr>
          <p:cNvSpPr>
            <a:spLocks noChangeShapeType="1"/>
          </p:cNvSpPr>
          <p:nvPr/>
        </p:nvSpPr>
        <p:spPr bwMode="auto">
          <a:xfrm flipV="1">
            <a:off x="1543050" y="2566988"/>
            <a:ext cx="0" cy="2030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8" name="Line 32">
            <a:extLst>
              <a:ext uri="{FF2B5EF4-FFF2-40B4-BE49-F238E27FC236}">
                <a16:creationId xmlns:a16="http://schemas.microsoft.com/office/drawing/2014/main" id="{32E0AB03-AFA9-41A2-8084-2C4D81135877}"/>
              </a:ext>
            </a:extLst>
          </p:cNvPr>
          <p:cNvSpPr>
            <a:spLocks noChangeShapeType="1"/>
          </p:cNvSpPr>
          <p:nvPr/>
        </p:nvSpPr>
        <p:spPr bwMode="auto">
          <a:xfrm flipH="1">
            <a:off x="1390650" y="5219700"/>
            <a:ext cx="219075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9" name="Line 33">
            <a:extLst>
              <a:ext uri="{FF2B5EF4-FFF2-40B4-BE49-F238E27FC236}">
                <a16:creationId xmlns:a16="http://schemas.microsoft.com/office/drawing/2014/main" id="{08182FFF-072D-4AD0-9CB5-F99F9B2DE30D}"/>
              </a:ext>
            </a:extLst>
          </p:cNvPr>
          <p:cNvSpPr>
            <a:spLocks noChangeShapeType="1"/>
          </p:cNvSpPr>
          <p:nvPr/>
        </p:nvSpPr>
        <p:spPr bwMode="auto">
          <a:xfrm>
            <a:off x="1543050" y="2566988"/>
            <a:ext cx="0" cy="2652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30" name="Text Box 34">
            <a:extLst>
              <a:ext uri="{FF2B5EF4-FFF2-40B4-BE49-F238E27FC236}">
                <a16:creationId xmlns:a16="http://schemas.microsoft.com/office/drawing/2014/main" id="{923C42C8-8D04-469F-93D4-C9AE4A89BB02}"/>
              </a:ext>
            </a:extLst>
          </p:cNvPr>
          <p:cNvSpPr txBox="1">
            <a:spLocks noChangeArrowheads="1"/>
          </p:cNvSpPr>
          <p:nvPr/>
        </p:nvSpPr>
        <p:spPr bwMode="auto">
          <a:xfrm>
            <a:off x="1395413" y="5165725"/>
            <a:ext cx="430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331" name="Line 35">
            <a:extLst>
              <a:ext uri="{FF2B5EF4-FFF2-40B4-BE49-F238E27FC236}">
                <a16:creationId xmlns:a16="http://schemas.microsoft.com/office/drawing/2014/main" id="{CA4053E5-263A-499F-9019-D6670D4649D1}"/>
              </a:ext>
            </a:extLst>
          </p:cNvPr>
          <p:cNvSpPr>
            <a:spLocks noChangeShapeType="1"/>
          </p:cNvSpPr>
          <p:nvPr/>
        </p:nvSpPr>
        <p:spPr bwMode="auto">
          <a:xfrm>
            <a:off x="2706688" y="2566988"/>
            <a:ext cx="0" cy="1490662"/>
          </a:xfrm>
          <a:prstGeom prst="line">
            <a:avLst/>
          </a:prstGeom>
          <a:noFill/>
          <a:ln w="9525">
            <a:solidFill>
              <a:schemeClr val="bg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32" name="Arc 36">
            <a:extLst>
              <a:ext uri="{FF2B5EF4-FFF2-40B4-BE49-F238E27FC236}">
                <a16:creationId xmlns:a16="http://schemas.microsoft.com/office/drawing/2014/main" id="{521F0ED6-54B0-4AA9-882B-D3D1DECEC2AB}"/>
              </a:ext>
            </a:extLst>
          </p:cNvPr>
          <p:cNvSpPr>
            <a:spLocks/>
          </p:cNvSpPr>
          <p:nvPr/>
        </p:nvSpPr>
        <p:spPr bwMode="auto">
          <a:xfrm rot="16200000" flipH="1" flipV="1">
            <a:off x="1536701" y="4056062"/>
            <a:ext cx="1166812" cy="11604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bg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3" name="Text Box 37">
            <a:extLst>
              <a:ext uri="{FF2B5EF4-FFF2-40B4-BE49-F238E27FC236}">
                <a16:creationId xmlns:a16="http://schemas.microsoft.com/office/drawing/2014/main" id="{AE15BDAB-2927-49AE-92BA-3F3755DD413C}"/>
              </a:ext>
            </a:extLst>
          </p:cNvPr>
          <p:cNvSpPr txBox="1">
            <a:spLocks noChangeArrowheads="1"/>
          </p:cNvSpPr>
          <p:nvPr/>
        </p:nvSpPr>
        <p:spPr bwMode="auto">
          <a:xfrm>
            <a:off x="2652713" y="37099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r>
              <a:rPr lang="en-US" altLang="en-US" baseline="-25000"/>
              <a:t>2</a:t>
            </a:r>
            <a:r>
              <a:rPr lang="en-US" altLang="en-US"/>
              <a:t>’</a:t>
            </a:r>
          </a:p>
        </p:txBody>
      </p:sp>
      <p:sp>
        <p:nvSpPr>
          <p:cNvPr id="55334" name="Line 38">
            <a:extLst>
              <a:ext uri="{FF2B5EF4-FFF2-40B4-BE49-F238E27FC236}">
                <a16:creationId xmlns:a16="http://schemas.microsoft.com/office/drawing/2014/main" id="{3ED6CE0E-7EEB-4679-A388-39C3E2D5CD04}"/>
              </a:ext>
            </a:extLst>
          </p:cNvPr>
          <p:cNvSpPr>
            <a:spLocks noChangeShapeType="1"/>
          </p:cNvSpPr>
          <p:nvPr/>
        </p:nvSpPr>
        <p:spPr bwMode="auto">
          <a:xfrm>
            <a:off x="4562475" y="4059238"/>
            <a:ext cx="36576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35" name="Text Box 39">
            <a:extLst>
              <a:ext uri="{FF2B5EF4-FFF2-40B4-BE49-F238E27FC236}">
                <a16:creationId xmlns:a16="http://schemas.microsoft.com/office/drawing/2014/main" id="{E81ABA6D-68E3-4605-98E2-ED254CA30EA9}"/>
              </a:ext>
            </a:extLst>
          </p:cNvPr>
          <p:cNvSpPr txBox="1">
            <a:spLocks noChangeArrowheads="1"/>
          </p:cNvSpPr>
          <p:nvPr/>
        </p:nvSpPr>
        <p:spPr bwMode="auto">
          <a:xfrm>
            <a:off x="7724775" y="3770313"/>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HP</a:t>
            </a:r>
          </a:p>
        </p:txBody>
      </p:sp>
      <p:sp>
        <p:nvSpPr>
          <p:cNvPr id="55336" name="Line 40">
            <a:extLst>
              <a:ext uri="{FF2B5EF4-FFF2-40B4-BE49-F238E27FC236}">
                <a16:creationId xmlns:a16="http://schemas.microsoft.com/office/drawing/2014/main" id="{9A3CEAF1-F6C7-4E32-ABB8-024DCED62055}"/>
              </a:ext>
            </a:extLst>
          </p:cNvPr>
          <p:cNvSpPr>
            <a:spLocks noChangeShapeType="1"/>
          </p:cNvSpPr>
          <p:nvPr/>
        </p:nvSpPr>
        <p:spPr bwMode="auto">
          <a:xfrm>
            <a:off x="6438900" y="2143125"/>
            <a:ext cx="0" cy="398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37" name="Text Box 41">
            <a:extLst>
              <a:ext uri="{FF2B5EF4-FFF2-40B4-BE49-F238E27FC236}">
                <a16:creationId xmlns:a16="http://schemas.microsoft.com/office/drawing/2014/main" id="{566B6E6E-719B-41EA-BF1A-BBC31F293E8D}"/>
              </a:ext>
            </a:extLst>
          </p:cNvPr>
          <p:cNvSpPr txBox="1">
            <a:spLocks noChangeArrowheads="1"/>
          </p:cNvSpPr>
          <p:nvPr/>
        </p:nvSpPr>
        <p:spPr bwMode="auto">
          <a:xfrm>
            <a:off x="6096000" y="168275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VP</a:t>
            </a:r>
          </a:p>
        </p:txBody>
      </p:sp>
      <p:sp>
        <p:nvSpPr>
          <p:cNvPr id="55338" name="Oval 42">
            <a:extLst>
              <a:ext uri="{FF2B5EF4-FFF2-40B4-BE49-F238E27FC236}">
                <a16:creationId xmlns:a16="http://schemas.microsoft.com/office/drawing/2014/main" id="{A49D4660-7976-4CEA-96CD-6614192587B3}"/>
              </a:ext>
            </a:extLst>
          </p:cNvPr>
          <p:cNvSpPr>
            <a:spLocks noChangeArrowheads="1"/>
          </p:cNvSpPr>
          <p:nvPr/>
        </p:nvSpPr>
        <p:spPr bwMode="auto">
          <a:xfrm>
            <a:off x="6419850" y="4048125"/>
            <a:ext cx="55563" cy="55563"/>
          </a:xfrm>
          <a:prstGeom prst="ellipse">
            <a:avLst/>
          </a:prstGeom>
          <a:solidFill>
            <a:srgbClr val="FF0000">
              <a:alpha val="81000"/>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9" name="Text Box 43">
            <a:extLst>
              <a:ext uri="{FF2B5EF4-FFF2-40B4-BE49-F238E27FC236}">
                <a16:creationId xmlns:a16="http://schemas.microsoft.com/office/drawing/2014/main" id="{3010DC39-324E-42DF-9469-767371086D8D}"/>
              </a:ext>
            </a:extLst>
          </p:cNvPr>
          <p:cNvSpPr txBox="1">
            <a:spLocks noChangeArrowheads="1"/>
          </p:cNvSpPr>
          <p:nvPr/>
        </p:nvSpPr>
        <p:spPr bwMode="auto">
          <a:xfrm>
            <a:off x="6213475" y="3760788"/>
            <a:ext cx="523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X  Y</a:t>
            </a:r>
          </a:p>
        </p:txBody>
      </p:sp>
      <p:sp>
        <p:nvSpPr>
          <p:cNvPr id="55340" name="Oval 44">
            <a:extLst>
              <a:ext uri="{FF2B5EF4-FFF2-40B4-BE49-F238E27FC236}">
                <a16:creationId xmlns:a16="http://schemas.microsoft.com/office/drawing/2014/main" id="{1FA7FE5E-3868-40C7-A29D-3CD190397603}"/>
              </a:ext>
            </a:extLst>
          </p:cNvPr>
          <p:cNvSpPr>
            <a:spLocks noChangeArrowheads="1"/>
          </p:cNvSpPr>
          <p:nvPr/>
        </p:nvSpPr>
        <p:spPr bwMode="auto">
          <a:xfrm>
            <a:off x="6961188" y="4035425"/>
            <a:ext cx="46037" cy="460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1" name="Line 45">
            <a:extLst>
              <a:ext uri="{FF2B5EF4-FFF2-40B4-BE49-F238E27FC236}">
                <a16:creationId xmlns:a16="http://schemas.microsoft.com/office/drawing/2014/main" id="{7D81D3C7-29A6-45F1-B9D7-B1A2EE219465}"/>
              </a:ext>
            </a:extLst>
          </p:cNvPr>
          <p:cNvSpPr>
            <a:spLocks noChangeShapeType="1"/>
          </p:cNvSpPr>
          <p:nvPr/>
        </p:nvSpPr>
        <p:spPr bwMode="auto">
          <a:xfrm>
            <a:off x="6438900" y="3749675"/>
            <a:ext cx="5397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42" name="Line 46">
            <a:extLst>
              <a:ext uri="{FF2B5EF4-FFF2-40B4-BE49-F238E27FC236}">
                <a16:creationId xmlns:a16="http://schemas.microsoft.com/office/drawing/2014/main" id="{6B49FF8A-4318-44AB-94BD-F0DFE84F057F}"/>
              </a:ext>
            </a:extLst>
          </p:cNvPr>
          <p:cNvSpPr>
            <a:spLocks noChangeShapeType="1"/>
          </p:cNvSpPr>
          <p:nvPr/>
        </p:nvSpPr>
        <p:spPr bwMode="auto">
          <a:xfrm flipV="1">
            <a:off x="6978650" y="3543300"/>
            <a:ext cx="0" cy="514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43" name="Text Box 47">
            <a:extLst>
              <a:ext uri="{FF2B5EF4-FFF2-40B4-BE49-F238E27FC236}">
                <a16:creationId xmlns:a16="http://schemas.microsoft.com/office/drawing/2014/main" id="{DC635B15-BB16-4887-8E2D-875E8578616A}"/>
              </a:ext>
            </a:extLst>
          </p:cNvPr>
          <p:cNvSpPr txBox="1">
            <a:spLocks noChangeArrowheads="1"/>
          </p:cNvSpPr>
          <p:nvPr/>
        </p:nvSpPr>
        <p:spPr bwMode="auto">
          <a:xfrm>
            <a:off x="6419850" y="3390900"/>
            <a:ext cx="5207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15</a:t>
            </a:r>
          </a:p>
        </p:txBody>
      </p:sp>
      <p:sp>
        <p:nvSpPr>
          <p:cNvPr id="55344" name="Text Box 48">
            <a:extLst>
              <a:ext uri="{FF2B5EF4-FFF2-40B4-BE49-F238E27FC236}">
                <a16:creationId xmlns:a16="http://schemas.microsoft.com/office/drawing/2014/main" id="{09257092-33CE-453C-92F0-0B0374E074E5}"/>
              </a:ext>
            </a:extLst>
          </p:cNvPr>
          <p:cNvSpPr txBox="1">
            <a:spLocks noChangeArrowheads="1"/>
          </p:cNvSpPr>
          <p:nvPr/>
        </p:nvSpPr>
        <p:spPr bwMode="auto">
          <a:xfrm>
            <a:off x="6924675" y="372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5345" name="Line 49">
            <a:extLst>
              <a:ext uri="{FF2B5EF4-FFF2-40B4-BE49-F238E27FC236}">
                <a16:creationId xmlns:a16="http://schemas.microsoft.com/office/drawing/2014/main" id="{941D24F3-4956-4FE3-965B-6B7AC8E2AC14}"/>
              </a:ext>
            </a:extLst>
          </p:cNvPr>
          <p:cNvSpPr>
            <a:spLocks noChangeShapeType="1"/>
          </p:cNvSpPr>
          <p:nvPr/>
        </p:nvSpPr>
        <p:spPr bwMode="auto">
          <a:xfrm rot="19800000">
            <a:off x="4797425" y="4648200"/>
            <a:ext cx="233997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46" name="Arc 50">
            <a:extLst>
              <a:ext uri="{FF2B5EF4-FFF2-40B4-BE49-F238E27FC236}">
                <a16:creationId xmlns:a16="http://schemas.microsoft.com/office/drawing/2014/main" id="{1A7B54A0-A831-4A2B-805C-514D15C8177C}"/>
              </a:ext>
            </a:extLst>
          </p:cNvPr>
          <p:cNvSpPr>
            <a:spLocks/>
          </p:cNvSpPr>
          <p:nvPr/>
        </p:nvSpPr>
        <p:spPr bwMode="auto">
          <a:xfrm flipH="1" flipV="1">
            <a:off x="6762750" y="4067175"/>
            <a:ext cx="182563" cy="106363"/>
          </a:xfrm>
          <a:custGeom>
            <a:avLst/>
            <a:gdLst>
              <a:gd name="G0" fmla="+- 0 0 0"/>
              <a:gd name="G1" fmla="+- 12626 0 0"/>
              <a:gd name="G2" fmla="+- 21600 0 0"/>
              <a:gd name="T0" fmla="*/ 17525 w 21600"/>
              <a:gd name="T1" fmla="*/ 0 h 12626"/>
              <a:gd name="T2" fmla="*/ 21600 w 21600"/>
              <a:gd name="T3" fmla="*/ 12626 h 12626"/>
              <a:gd name="T4" fmla="*/ 0 w 21600"/>
              <a:gd name="T5" fmla="*/ 12626 h 12626"/>
            </a:gdLst>
            <a:ahLst/>
            <a:cxnLst>
              <a:cxn ang="0">
                <a:pos x="T0" y="T1"/>
              </a:cxn>
              <a:cxn ang="0">
                <a:pos x="T2" y="T3"/>
              </a:cxn>
              <a:cxn ang="0">
                <a:pos x="T4" y="T5"/>
              </a:cxn>
            </a:cxnLst>
            <a:rect l="0" t="0" r="r" b="b"/>
            <a:pathLst>
              <a:path w="21600" h="12626" fill="none" extrusionOk="0">
                <a:moveTo>
                  <a:pt x="17525" y="-1"/>
                </a:moveTo>
                <a:cubicBezTo>
                  <a:pt x="20174" y="3676"/>
                  <a:pt x="21600" y="8094"/>
                  <a:pt x="21600" y="12626"/>
                </a:cubicBezTo>
              </a:path>
              <a:path w="21600" h="12626" stroke="0" extrusionOk="0">
                <a:moveTo>
                  <a:pt x="17525" y="-1"/>
                </a:moveTo>
                <a:cubicBezTo>
                  <a:pt x="20174" y="3676"/>
                  <a:pt x="21600" y="8094"/>
                  <a:pt x="21600" y="12626"/>
                </a:cubicBezTo>
                <a:lnTo>
                  <a:pt x="0" y="1262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7" name="Text Box 51">
            <a:extLst>
              <a:ext uri="{FF2B5EF4-FFF2-40B4-BE49-F238E27FC236}">
                <a16:creationId xmlns:a16="http://schemas.microsoft.com/office/drawing/2014/main" id="{AB24F74D-59B9-489F-A83C-60EC307B3CE4}"/>
              </a:ext>
            </a:extLst>
          </p:cNvPr>
          <p:cNvSpPr txBox="1">
            <a:spLocks noChangeArrowheads="1"/>
          </p:cNvSpPr>
          <p:nvPr/>
        </p:nvSpPr>
        <p:spPr bwMode="auto">
          <a:xfrm>
            <a:off x="6569075" y="3863975"/>
            <a:ext cx="4238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30</a:t>
            </a:r>
            <a:r>
              <a:rPr lang="en-US" altLang="en-US" sz="1200">
                <a:cs typeface="Arial" panose="020B0604020202020204" pitchFamily="34" charset="0"/>
              </a:rPr>
              <a:t>º</a:t>
            </a:r>
          </a:p>
        </p:txBody>
      </p:sp>
      <p:sp>
        <p:nvSpPr>
          <p:cNvPr id="55348" name="Arc 52">
            <a:extLst>
              <a:ext uri="{FF2B5EF4-FFF2-40B4-BE49-F238E27FC236}">
                <a16:creationId xmlns:a16="http://schemas.microsoft.com/office/drawing/2014/main" id="{EAA1B6E4-4A90-4D87-A275-16D40100F061}"/>
              </a:ext>
            </a:extLst>
          </p:cNvPr>
          <p:cNvSpPr>
            <a:spLocks/>
          </p:cNvSpPr>
          <p:nvPr/>
        </p:nvSpPr>
        <p:spPr bwMode="auto">
          <a:xfrm>
            <a:off x="6438900" y="4191000"/>
            <a:ext cx="160338" cy="182563"/>
          </a:xfrm>
          <a:custGeom>
            <a:avLst/>
            <a:gdLst>
              <a:gd name="G0" fmla="+- 0 0 0"/>
              <a:gd name="G1" fmla="+- 21600 0 0"/>
              <a:gd name="G2" fmla="+- 21600 0 0"/>
              <a:gd name="T0" fmla="*/ 0 w 18983"/>
              <a:gd name="T1" fmla="*/ 0 h 21600"/>
              <a:gd name="T2" fmla="*/ 18983 w 18983"/>
              <a:gd name="T3" fmla="*/ 11295 h 21600"/>
              <a:gd name="T4" fmla="*/ 0 w 18983"/>
              <a:gd name="T5" fmla="*/ 21600 h 21600"/>
            </a:gdLst>
            <a:ahLst/>
            <a:cxnLst>
              <a:cxn ang="0">
                <a:pos x="T0" y="T1"/>
              </a:cxn>
              <a:cxn ang="0">
                <a:pos x="T2" y="T3"/>
              </a:cxn>
              <a:cxn ang="0">
                <a:pos x="T4" y="T5"/>
              </a:cxn>
            </a:cxnLst>
            <a:rect l="0" t="0" r="r" b="b"/>
            <a:pathLst>
              <a:path w="18983" h="21600" fill="none" extrusionOk="0">
                <a:moveTo>
                  <a:pt x="0" y="0"/>
                </a:moveTo>
                <a:cubicBezTo>
                  <a:pt x="7919" y="0"/>
                  <a:pt x="15204" y="4334"/>
                  <a:pt x="18983" y="11294"/>
                </a:cubicBezTo>
              </a:path>
              <a:path w="18983" h="21600" stroke="0" extrusionOk="0">
                <a:moveTo>
                  <a:pt x="0" y="0"/>
                </a:moveTo>
                <a:cubicBezTo>
                  <a:pt x="7919" y="0"/>
                  <a:pt x="15204" y="4334"/>
                  <a:pt x="18983" y="11294"/>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9" name="Text Box 53">
            <a:extLst>
              <a:ext uri="{FF2B5EF4-FFF2-40B4-BE49-F238E27FC236}">
                <a16:creationId xmlns:a16="http://schemas.microsoft.com/office/drawing/2014/main" id="{23C332FB-F362-4358-959C-91F333E9AD23}"/>
              </a:ext>
            </a:extLst>
          </p:cNvPr>
          <p:cNvSpPr txBox="1">
            <a:spLocks noChangeArrowheads="1"/>
          </p:cNvSpPr>
          <p:nvPr/>
        </p:nvSpPr>
        <p:spPr bwMode="auto">
          <a:xfrm>
            <a:off x="6103938" y="4154488"/>
            <a:ext cx="4238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60</a:t>
            </a:r>
            <a:r>
              <a:rPr lang="en-US" altLang="en-US" sz="1200">
                <a:cs typeface="Arial" panose="020B0604020202020204" pitchFamily="34" charset="0"/>
              </a:rPr>
              <a:t>º</a:t>
            </a:r>
          </a:p>
        </p:txBody>
      </p:sp>
      <p:sp>
        <p:nvSpPr>
          <p:cNvPr id="55350" name="Text Box 54">
            <a:extLst>
              <a:ext uri="{FF2B5EF4-FFF2-40B4-BE49-F238E27FC236}">
                <a16:creationId xmlns:a16="http://schemas.microsoft.com/office/drawing/2014/main" id="{FBF48328-5D8C-42EC-BA3C-EDC7FF315087}"/>
              </a:ext>
            </a:extLst>
          </p:cNvPr>
          <p:cNvSpPr txBox="1">
            <a:spLocks noChangeArrowheads="1"/>
          </p:cNvSpPr>
          <p:nvPr/>
        </p:nvSpPr>
        <p:spPr bwMode="auto">
          <a:xfrm>
            <a:off x="4673600" y="52197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351" name="Line 55">
            <a:extLst>
              <a:ext uri="{FF2B5EF4-FFF2-40B4-BE49-F238E27FC236}">
                <a16:creationId xmlns:a16="http://schemas.microsoft.com/office/drawing/2014/main" id="{FFC218BC-9D06-4192-AAB0-813EC8728C94}"/>
              </a:ext>
            </a:extLst>
          </p:cNvPr>
          <p:cNvSpPr>
            <a:spLocks noChangeShapeType="1"/>
          </p:cNvSpPr>
          <p:nvPr/>
        </p:nvSpPr>
        <p:spPr bwMode="auto">
          <a:xfrm>
            <a:off x="4956175" y="5232400"/>
            <a:ext cx="1482725" cy="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2" name="Text Box 56">
            <a:extLst>
              <a:ext uri="{FF2B5EF4-FFF2-40B4-BE49-F238E27FC236}">
                <a16:creationId xmlns:a16="http://schemas.microsoft.com/office/drawing/2014/main" id="{8446CF78-EF73-4648-99AF-A767D9572166}"/>
              </a:ext>
            </a:extLst>
          </p:cNvPr>
          <p:cNvSpPr txBox="1">
            <a:spLocks noChangeArrowheads="1"/>
          </p:cNvSpPr>
          <p:nvPr/>
        </p:nvSpPr>
        <p:spPr bwMode="auto">
          <a:xfrm>
            <a:off x="6426200" y="503555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8000"/>
                </a:solidFill>
              </a:rPr>
              <a:t>b’</a:t>
            </a:r>
          </a:p>
        </p:txBody>
      </p:sp>
      <p:sp>
        <p:nvSpPr>
          <p:cNvPr id="55353" name="Line 57">
            <a:extLst>
              <a:ext uri="{FF2B5EF4-FFF2-40B4-BE49-F238E27FC236}">
                <a16:creationId xmlns:a16="http://schemas.microsoft.com/office/drawing/2014/main" id="{BCE2D071-F13B-4D48-AA6C-6385CFE78AE4}"/>
              </a:ext>
            </a:extLst>
          </p:cNvPr>
          <p:cNvSpPr>
            <a:spLocks noChangeShapeType="1"/>
          </p:cNvSpPr>
          <p:nvPr/>
        </p:nvSpPr>
        <p:spPr bwMode="auto">
          <a:xfrm flipH="1">
            <a:off x="6438900" y="4057650"/>
            <a:ext cx="539750" cy="9525"/>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4" name="Text Box 58">
            <a:extLst>
              <a:ext uri="{FF2B5EF4-FFF2-40B4-BE49-F238E27FC236}">
                <a16:creationId xmlns:a16="http://schemas.microsoft.com/office/drawing/2014/main" id="{79A12816-A1A5-424C-AB45-1A8EDD98CAA5}"/>
              </a:ext>
            </a:extLst>
          </p:cNvPr>
          <p:cNvSpPr txBox="1">
            <a:spLocks noChangeArrowheads="1"/>
          </p:cNvSpPr>
          <p:nvPr/>
        </p:nvSpPr>
        <p:spPr bwMode="auto">
          <a:xfrm>
            <a:off x="6003925" y="376396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8000"/>
                </a:solidFill>
              </a:rPr>
              <a:t>a’</a:t>
            </a:r>
          </a:p>
        </p:txBody>
      </p:sp>
      <p:sp>
        <p:nvSpPr>
          <p:cNvPr id="55355" name="Arc 59">
            <a:extLst>
              <a:ext uri="{FF2B5EF4-FFF2-40B4-BE49-F238E27FC236}">
                <a16:creationId xmlns:a16="http://schemas.microsoft.com/office/drawing/2014/main" id="{5A72D403-DBE9-43C5-9740-489342C79DD5}"/>
              </a:ext>
            </a:extLst>
          </p:cNvPr>
          <p:cNvSpPr>
            <a:spLocks/>
          </p:cNvSpPr>
          <p:nvPr/>
        </p:nvSpPr>
        <p:spPr bwMode="auto">
          <a:xfrm flipV="1">
            <a:off x="6438900" y="4076700"/>
            <a:ext cx="539750" cy="539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FF0000"/>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6" name="Text Box 60">
            <a:extLst>
              <a:ext uri="{FF2B5EF4-FFF2-40B4-BE49-F238E27FC236}">
                <a16:creationId xmlns:a16="http://schemas.microsoft.com/office/drawing/2014/main" id="{7D7A3718-1E8D-4349-97F8-AFECE0269A61}"/>
              </a:ext>
            </a:extLst>
          </p:cNvPr>
          <p:cNvSpPr txBox="1">
            <a:spLocks noChangeArrowheads="1"/>
          </p:cNvSpPr>
          <p:nvPr/>
        </p:nvSpPr>
        <p:spPr bwMode="auto">
          <a:xfrm>
            <a:off x="6172200" y="443706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rPr>
              <a:t>a</a:t>
            </a:r>
          </a:p>
        </p:txBody>
      </p:sp>
      <p:sp>
        <p:nvSpPr>
          <p:cNvPr id="55357" name="Line 61">
            <a:extLst>
              <a:ext uri="{FF2B5EF4-FFF2-40B4-BE49-F238E27FC236}">
                <a16:creationId xmlns:a16="http://schemas.microsoft.com/office/drawing/2014/main" id="{393BCEB5-28ED-4F10-8CB8-C85675A0E6A5}"/>
              </a:ext>
            </a:extLst>
          </p:cNvPr>
          <p:cNvSpPr>
            <a:spLocks noChangeShapeType="1"/>
          </p:cNvSpPr>
          <p:nvPr/>
        </p:nvSpPr>
        <p:spPr bwMode="auto">
          <a:xfrm flipV="1">
            <a:off x="4953000" y="4056063"/>
            <a:ext cx="0" cy="1173162"/>
          </a:xfrm>
          <a:prstGeom prst="line">
            <a:avLst/>
          </a:prstGeom>
          <a:noFill/>
          <a:ln w="9525">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8" name="Arc 62">
            <a:extLst>
              <a:ext uri="{FF2B5EF4-FFF2-40B4-BE49-F238E27FC236}">
                <a16:creationId xmlns:a16="http://schemas.microsoft.com/office/drawing/2014/main" id="{5D061DE6-FFC2-42ED-9EB2-EF7C52F8762C}"/>
              </a:ext>
            </a:extLst>
          </p:cNvPr>
          <p:cNvSpPr>
            <a:spLocks/>
          </p:cNvSpPr>
          <p:nvPr/>
        </p:nvSpPr>
        <p:spPr bwMode="auto">
          <a:xfrm flipH="1">
            <a:off x="4949825" y="2579688"/>
            <a:ext cx="1484313" cy="1481137"/>
          </a:xfrm>
          <a:custGeom>
            <a:avLst/>
            <a:gdLst>
              <a:gd name="G0" fmla="+- 449 0 0"/>
              <a:gd name="G1" fmla="+- 21600 0 0"/>
              <a:gd name="G2" fmla="+- 21600 0 0"/>
              <a:gd name="T0" fmla="*/ 0 w 22049"/>
              <a:gd name="T1" fmla="*/ 5 h 21600"/>
              <a:gd name="T2" fmla="*/ 22049 w 22049"/>
              <a:gd name="T3" fmla="*/ 21600 h 21600"/>
              <a:gd name="T4" fmla="*/ 449 w 22049"/>
              <a:gd name="T5" fmla="*/ 21600 h 21600"/>
            </a:gdLst>
            <a:ahLst/>
            <a:cxnLst>
              <a:cxn ang="0">
                <a:pos x="T0" y="T1"/>
              </a:cxn>
              <a:cxn ang="0">
                <a:pos x="T2" y="T3"/>
              </a:cxn>
              <a:cxn ang="0">
                <a:pos x="T4" y="T5"/>
              </a:cxn>
            </a:cxnLst>
            <a:rect l="0" t="0" r="r" b="b"/>
            <a:pathLst>
              <a:path w="22049" h="21600" fill="none" extrusionOk="0">
                <a:moveTo>
                  <a:pt x="-1" y="4"/>
                </a:moveTo>
                <a:cubicBezTo>
                  <a:pt x="149" y="1"/>
                  <a:pt x="299" y="0"/>
                  <a:pt x="449" y="0"/>
                </a:cubicBezTo>
                <a:cubicBezTo>
                  <a:pt x="12378" y="0"/>
                  <a:pt x="22049" y="9670"/>
                  <a:pt x="22049" y="21600"/>
                </a:cubicBezTo>
              </a:path>
              <a:path w="22049" h="21600" stroke="0" extrusionOk="0">
                <a:moveTo>
                  <a:pt x="-1" y="4"/>
                </a:moveTo>
                <a:cubicBezTo>
                  <a:pt x="149" y="1"/>
                  <a:pt x="299" y="0"/>
                  <a:pt x="449" y="0"/>
                </a:cubicBezTo>
                <a:cubicBezTo>
                  <a:pt x="12378" y="0"/>
                  <a:pt x="22049" y="9670"/>
                  <a:pt x="22049" y="21600"/>
                </a:cubicBezTo>
                <a:lnTo>
                  <a:pt x="449" y="21600"/>
                </a:lnTo>
                <a:close/>
              </a:path>
            </a:pathLst>
          </a:custGeom>
          <a:noFill/>
          <a:ln w="9525">
            <a:solidFill>
              <a:srgbClr val="FF0000"/>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9" name="Text Box 63">
            <a:extLst>
              <a:ext uri="{FF2B5EF4-FFF2-40B4-BE49-F238E27FC236}">
                <a16:creationId xmlns:a16="http://schemas.microsoft.com/office/drawing/2014/main" id="{F5138AD6-3AEE-4207-A614-017DC35C78DD}"/>
              </a:ext>
            </a:extLst>
          </p:cNvPr>
          <p:cNvSpPr txBox="1">
            <a:spLocks noChangeArrowheads="1"/>
          </p:cNvSpPr>
          <p:nvPr/>
        </p:nvSpPr>
        <p:spPr bwMode="auto">
          <a:xfrm>
            <a:off x="6361113" y="238283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rPr>
              <a:t>b</a:t>
            </a:r>
          </a:p>
        </p:txBody>
      </p:sp>
      <p:sp>
        <p:nvSpPr>
          <p:cNvPr id="55360" name="Text Box 64">
            <a:extLst>
              <a:ext uri="{FF2B5EF4-FFF2-40B4-BE49-F238E27FC236}">
                <a16:creationId xmlns:a16="http://schemas.microsoft.com/office/drawing/2014/main" id="{4395B19F-3857-4906-8DAD-3C15212F2696}"/>
              </a:ext>
            </a:extLst>
          </p:cNvPr>
          <p:cNvSpPr txBox="1">
            <a:spLocks noChangeArrowheads="1"/>
          </p:cNvSpPr>
          <p:nvPr/>
        </p:nvSpPr>
        <p:spPr bwMode="auto">
          <a:xfrm>
            <a:off x="390525" y="952500"/>
            <a:ext cx="27955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0000"/>
              </a:lnSpc>
              <a:spcBef>
                <a:spcPct val="50000"/>
              </a:spcBef>
            </a:pPr>
            <a:r>
              <a:rPr lang="en-US" altLang="en-US" sz="1400" b="1">
                <a:solidFill>
                  <a:srgbClr val="0033CC"/>
                </a:solidFill>
              </a:rPr>
              <a:t>Given,</a:t>
            </a:r>
          </a:p>
          <a:p>
            <a:pPr>
              <a:lnSpc>
                <a:spcPct val="50000"/>
              </a:lnSpc>
              <a:spcBef>
                <a:spcPct val="50000"/>
              </a:spcBef>
            </a:pPr>
            <a:r>
              <a:rPr lang="en-US" altLang="en-US" sz="1400" b="1">
                <a:solidFill>
                  <a:srgbClr val="0033CC"/>
                </a:solidFill>
              </a:rPr>
              <a:t>TL =65mm, </a:t>
            </a:r>
          </a:p>
          <a:p>
            <a:pPr>
              <a:lnSpc>
                <a:spcPct val="50000"/>
              </a:lnSpc>
              <a:spcBef>
                <a:spcPct val="50000"/>
              </a:spcBef>
            </a:pPr>
            <a:r>
              <a:rPr lang="en-US" altLang="en-US" sz="1400" b="1">
                <a:solidFill>
                  <a:srgbClr val="0033CC"/>
                </a:solidFill>
              </a:rPr>
              <a:t>A: in the HP &amp; 15mm </a:t>
            </a:r>
            <a:r>
              <a:rPr lang="en-US" altLang="en-US" sz="1400" b="1">
                <a:solidFill>
                  <a:srgbClr val="0033CC"/>
                </a:solidFill>
                <a:cs typeface="Arial" panose="020B0604020202020204" pitchFamily="34" charset="0"/>
              </a:rPr>
              <a:t>→VP</a:t>
            </a:r>
          </a:p>
          <a:p>
            <a:pPr>
              <a:lnSpc>
                <a:spcPct val="50000"/>
              </a:lnSpc>
              <a:spcBef>
                <a:spcPct val="50000"/>
              </a:spcBef>
            </a:pPr>
            <a:r>
              <a:rPr lang="en-US" altLang="en-US" sz="1400" b="1">
                <a:solidFill>
                  <a:srgbClr val="0033CC"/>
                </a:solidFill>
                <a:cs typeface="Arial" panose="020B0604020202020204" pitchFamily="34" charset="0"/>
              </a:rPr>
              <a:t>B: in third quadrant                </a:t>
            </a:r>
          </a:p>
          <a:p>
            <a:pPr>
              <a:lnSpc>
                <a:spcPct val="50000"/>
              </a:lnSpc>
              <a:spcBef>
                <a:spcPct val="50000"/>
              </a:spcBef>
            </a:pPr>
            <a:r>
              <a:rPr lang="en-US" altLang="en-US" sz="1400" b="1">
                <a:solidFill>
                  <a:srgbClr val="0033CC"/>
                </a:solidFill>
                <a:cs typeface="Arial" panose="020B0604020202020204" pitchFamily="34" charset="0"/>
              </a:rPr>
              <a:t> </a:t>
            </a:r>
            <a:r>
              <a:rPr lang="el-GR" altLang="en-US" sz="1600" b="1">
                <a:solidFill>
                  <a:schemeClr val="accent2"/>
                </a:solidFill>
              </a:rPr>
              <a:t>θ</a:t>
            </a:r>
            <a:r>
              <a:rPr lang="en-US" altLang="en-US" sz="1600" b="1">
                <a:solidFill>
                  <a:schemeClr val="accent2"/>
                </a:solidFill>
              </a:rPr>
              <a:t> = 30º,  </a:t>
            </a:r>
          </a:p>
          <a:p>
            <a:pPr>
              <a:lnSpc>
                <a:spcPct val="50000"/>
              </a:lnSpc>
              <a:spcBef>
                <a:spcPct val="50000"/>
              </a:spcBef>
            </a:pPr>
            <a:r>
              <a:rPr lang="en-US" altLang="en-US" sz="1600" b="1">
                <a:solidFill>
                  <a:schemeClr val="accent2"/>
                </a:solidFill>
              </a:rPr>
              <a:t>Ø=60º</a:t>
            </a:r>
          </a:p>
        </p:txBody>
      </p:sp>
      <p:sp>
        <p:nvSpPr>
          <p:cNvPr id="55361" name="Text Box 65">
            <a:extLst>
              <a:ext uri="{FF2B5EF4-FFF2-40B4-BE49-F238E27FC236}">
                <a16:creationId xmlns:a16="http://schemas.microsoft.com/office/drawing/2014/main" id="{83B37920-8374-4DF8-B1CD-7BC6475C3571}"/>
              </a:ext>
            </a:extLst>
          </p:cNvPr>
          <p:cNvSpPr txBox="1">
            <a:spLocks noChangeArrowheads="1"/>
          </p:cNvSpPr>
          <p:nvPr/>
        </p:nvSpPr>
        <p:spPr bwMode="auto">
          <a:xfrm>
            <a:off x="3173413" y="952500"/>
            <a:ext cx="2795587"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en-US" sz="1400" b="1">
                <a:solidFill>
                  <a:srgbClr val="0033CC"/>
                </a:solidFill>
              </a:rPr>
              <a:t>To draw,</a:t>
            </a:r>
          </a:p>
          <a:p>
            <a:pPr>
              <a:lnSpc>
                <a:spcPct val="50000"/>
              </a:lnSpc>
              <a:spcBef>
                <a:spcPct val="50000"/>
              </a:spcBef>
            </a:pPr>
            <a:r>
              <a:rPr lang="en-US" altLang="en-US" sz="1400" b="1">
                <a:solidFill>
                  <a:srgbClr val="0033CC"/>
                </a:solidFill>
              </a:rPr>
              <a:t>FV &amp; TV</a:t>
            </a:r>
            <a:endParaRPr lang="en-US" altLang="en-US" sz="1400" b="1">
              <a:solidFill>
                <a:srgbClr val="0033CC"/>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360"/>
                                        </p:tgtEl>
                                        <p:attrNameLst>
                                          <p:attrName>style.visibility</p:attrName>
                                        </p:attrNameLst>
                                      </p:cBhvr>
                                      <p:to>
                                        <p:strVal val="visible"/>
                                      </p:to>
                                    </p:set>
                                    <p:animEffect transition="in" filter="wipe(up)">
                                      <p:cBhvr>
                                        <p:cTn id="7" dur="500"/>
                                        <p:tgtEl>
                                          <p:spTgt spid="55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361"/>
                                        </p:tgtEl>
                                        <p:attrNameLst>
                                          <p:attrName>style.visibility</p:attrName>
                                        </p:attrNameLst>
                                      </p:cBhvr>
                                      <p:to>
                                        <p:strVal val="visible"/>
                                      </p:to>
                                    </p:set>
                                    <p:animEffect transition="in" filter="wipe(up)">
                                      <p:cBhvr>
                                        <p:cTn id="12" dur="500"/>
                                        <p:tgtEl>
                                          <p:spTgt spid="553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299"/>
                                        </p:tgtEl>
                                        <p:attrNameLst>
                                          <p:attrName>style.visibility</p:attrName>
                                        </p:attrNameLst>
                                      </p:cBhvr>
                                      <p:to>
                                        <p:strVal val="visible"/>
                                      </p:to>
                                    </p:set>
                                    <p:animEffect transition="in" filter="wipe(left)">
                                      <p:cBhvr>
                                        <p:cTn id="17" dur="500"/>
                                        <p:tgtEl>
                                          <p:spTgt spid="552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5300"/>
                                        </p:tgtEl>
                                        <p:attrNameLst>
                                          <p:attrName>style.visibility</p:attrName>
                                        </p:attrNameLst>
                                      </p:cBhvr>
                                      <p:to>
                                        <p:strVal val="visible"/>
                                      </p:to>
                                    </p:set>
                                    <p:animEffect transition="in" filter="wipe(down)">
                                      <p:cBhvr>
                                        <p:cTn id="22" dur="500"/>
                                        <p:tgtEl>
                                          <p:spTgt spid="5530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5301"/>
                                        </p:tgtEl>
                                        <p:attrNameLst>
                                          <p:attrName>style.visibility</p:attrName>
                                        </p:attrNameLst>
                                      </p:cBhvr>
                                      <p:to>
                                        <p:strVal val="visible"/>
                                      </p:to>
                                    </p:set>
                                    <p:animEffect transition="in" filter="wipe(down)">
                                      <p:cBhvr>
                                        <p:cTn id="25" dur="500"/>
                                        <p:tgtEl>
                                          <p:spTgt spid="553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nodeType="clickEffect">
                                  <p:stCondLst>
                                    <p:cond delay="0"/>
                                  </p:stCondLst>
                                  <p:childTnLst>
                                    <p:set>
                                      <p:cBhvr>
                                        <p:cTn id="29" dur="1" fill="hold">
                                          <p:stCondLst>
                                            <p:cond delay="0"/>
                                          </p:stCondLst>
                                        </p:cTn>
                                        <p:tgtEl>
                                          <p:spTgt spid="55302"/>
                                        </p:tgtEl>
                                        <p:attrNameLst>
                                          <p:attrName>style.visibility</p:attrName>
                                        </p:attrNameLst>
                                      </p:cBhvr>
                                      <p:to>
                                        <p:strVal val="visible"/>
                                      </p:to>
                                    </p:set>
                                    <p:anim calcmode="lin" valueType="num">
                                      <p:cBhvr additive="base">
                                        <p:cTn id="30" dur="1000" fill="hold"/>
                                        <p:tgtEl>
                                          <p:spTgt spid="55302"/>
                                        </p:tgtEl>
                                        <p:attrNameLst>
                                          <p:attrName>ppt_x</p:attrName>
                                        </p:attrNameLst>
                                      </p:cBhvr>
                                      <p:tavLst>
                                        <p:tav tm="0">
                                          <p:val>
                                            <p:strVal val="#ppt_x"/>
                                          </p:val>
                                        </p:tav>
                                        <p:tav tm="100000">
                                          <p:val>
                                            <p:strVal val="#ppt_x"/>
                                          </p:val>
                                        </p:tav>
                                      </p:tavLst>
                                    </p:anim>
                                    <p:anim calcmode="lin" valueType="num">
                                      <p:cBhvr additive="base">
                                        <p:cTn id="31" dur="1000" fill="hold"/>
                                        <p:tgtEl>
                                          <p:spTgt spid="55302"/>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55306"/>
                                        </p:tgtEl>
                                        <p:attrNameLst>
                                          <p:attrName>style.visibility</p:attrName>
                                        </p:attrNameLst>
                                      </p:cBhvr>
                                      <p:to>
                                        <p:strVal val="visible"/>
                                      </p:to>
                                    </p:set>
                                    <p:animEffect transition="in" filter="wipe(up)">
                                      <p:cBhvr>
                                        <p:cTn id="36" dur="500"/>
                                        <p:tgtEl>
                                          <p:spTgt spid="5530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nodeType="clickEffect">
                                  <p:stCondLst>
                                    <p:cond delay="0"/>
                                  </p:stCondLst>
                                  <p:childTnLst>
                                    <p:set>
                                      <p:cBhvr>
                                        <p:cTn id="40" dur="1" fill="hold">
                                          <p:stCondLst>
                                            <p:cond delay="0"/>
                                          </p:stCondLst>
                                        </p:cTn>
                                        <p:tgtEl>
                                          <p:spTgt spid="55303"/>
                                        </p:tgtEl>
                                        <p:attrNameLst>
                                          <p:attrName>style.visibility</p:attrName>
                                        </p:attrNameLst>
                                      </p:cBhvr>
                                      <p:to>
                                        <p:strVal val="visible"/>
                                      </p:to>
                                    </p:set>
                                    <p:anim calcmode="lin" valueType="num">
                                      <p:cBhvr additive="base">
                                        <p:cTn id="41" dur="1000" fill="hold"/>
                                        <p:tgtEl>
                                          <p:spTgt spid="55303"/>
                                        </p:tgtEl>
                                        <p:attrNameLst>
                                          <p:attrName>ppt_x</p:attrName>
                                        </p:attrNameLst>
                                      </p:cBhvr>
                                      <p:tavLst>
                                        <p:tav tm="0">
                                          <p:val>
                                            <p:strVal val="#ppt_x"/>
                                          </p:val>
                                        </p:tav>
                                        <p:tav tm="100000">
                                          <p:val>
                                            <p:strVal val="#ppt_x"/>
                                          </p:val>
                                        </p:tav>
                                      </p:tavLst>
                                    </p:anim>
                                    <p:anim calcmode="lin" valueType="num">
                                      <p:cBhvr additive="base">
                                        <p:cTn id="42" dur="1000" fill="hold"/>
                                        <p:tgtEl>
                                          <p:spTgt spid="55303"/>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5305"/>
                                        </p:tgtEl>
                                        <p:attrNameLst>
                                          <p:attrName>style.visibility</p:attrName>
                                        </p:attrNameLst>
                                      </p:cBhvr>
                                      <p:to>
                                        <p:strVal val="visible"/>
                                      </p:to>
                                    </p:set>
                                    <p:animEffect transition="in" filter="wipe(down)">
                                      <p:cBhvr>
                                        <p:cTn id="47" dur="500"/>
                                        <p:tgtEl>
                                          <p:spTgt spid="55305"/>
                                        </p:tgtEl>
                                      </p:cBhvr>
                                    </p:animEffect>
                                  </p:childTnLst>
                                </p:cTn>
                              </p:par>
                              <p:par>
                                <p:cTn id="48" presetID="22" presetClass="entr" presetSubtype="4" fill="hold" nodeType="withEffect">
                                  <p:stCondLst>
                                    <p:cond delay="0"/>
                                  </p:stCondLst>
                                  <p:childTnLst>
                                    <p:set>
                                      <p:cBhvr>
                                        <p:cTn id="49" dur="1" fill="hold">
                                          <p:stCondLst>
                                            <p:cond delay="0"/>
                                          </p:stCondLst>
                                        </p:cTn>
                                        <p:tgtEl>
                                          <p:spTgt spid="55304"/>
                                        </p:tgtEl>
                                        <p:attrNameLst>
                                          <p:attrName>style.visibility</p:attrName>
                                        </p:attrNameLst>
                                      </p:cBhvr>
                                      <p:to>
                                        <p:strVal val="visible"/>
                                      </p:to>
                                    </p:set>
                                    <p:animEffect transition="in" filter="wipe(down)">
                                      <p:cBhvr>
                                        <p:cTn id="50" dur="500"/>
                                        <p:tgtEl>
                                          <p:spTgt spid="5530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5307"/>
                                        </p:tgtEl>
                                        <p:attrNameLst>
                                          <p:attrName>style.visibility</p:attrName>
                                        </p:attrNameLst>
                                      </p:cBhvr>
                                      <p:to>
                                        <p:strVal val="visible"/>
                                      </p:to>
                                    </p:set>
                                    <p:animEffect transition="in" filter="wipe(down)">
                                      <p:cBhvr>
                                        <p:cTn id="55" dur="500"/>
                                        <p:tgtEl>
                                          <p:spTgt spid="5530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55309"/>
                                        </p:tgtEl>
                                        <p:attrNameLst>
                                          <p:attrName>style.visibility</p:attrName>
                                        </p:attrNameLst>
                                      </p:cBhvr>
                                      <p:to>
                                        <p:strVal val="visible"/>
                                      </p:to>
                                    </p:set>
                                    <p:animEffect transition="in" filter="wipe(down)">
                                      <p:cBhvr>
                                        <p:cTn id="60" dur="500"/>
                                        <p:tgtEl>
                                          <p:spTgt spid="5530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55308"/>
                                        </p:tgtEl>
                                        <p:attrNameLst>
                                          <p:attrName>style.visibility</p:attrName>
                                        </p:attrNameLst>
                                      </p:cBhvr>
                                      <p:to>
                                        <p:strVal val="visible"/>
                                      </p:to>
                                    </p:set>
                                    <p:animEffect transition="in" filter="wipe(down)">
                                      <p:cBhvr>
                                        <p:cTn id="65" dur="500"/>
                                        <p:tgtEl>
                                          <p:spTgt spid="5530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55310"/>
                                        </p:tgtEl>
                                        <p:attrNameLst>
                                          <p:attrName>style.visibility</p:attrName>
                                        </p:attrNameLst>
                                      </p:cBhvr>
                                      <p:to>
                                        <p:strVal val="visible"/>
                                      </p:to>
                                    </p:set>
                                    <p:animEffect transition="in" filter="wipe(left)">
                                      <p:cBhvr>
                                        <p:cTn id="70" dur="500"/>
                                        <p:tgtEl>
                                          <p:spTgt spid="5531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55312"/>
                                        </p:tgtEl>
                                        <p:attrNameLst>
                                          <p:attrName>style.visibility</p:attrName>
                                        </p:attrNameLst>
                                      </p:cBhvr>
                                      <p:to>
                                        <p:strVal val="visible"/>
                                      </p:to>
                                    </p:set>
                                    <p:animEffect transition="in" filter="wipe(down)">
                                      <p:cBhvr>
                                        <p:cTn id="75" dur="500"/>
                                        <p:tgtEl>
                                          <p:spTgt spid="55312"/>
                                        </p:tgtEl>
                                      </p:cBhvr>
                                    </p:animEffect>
                                  </p:childTnLst>
                                </p:cTn>
                              </p:par>
                              <p:par>
                                <p:cTn id="76" presetID="22" presetClass="entr" presetSubtype="4" fill="hold" nodeType="withEffect">
                                  <p:stCondLst>
                                    <p:cond delay="0"/>
                                  </p:stCondLst>
                                  <p:childTnLst>
                                    <p:set>
                                      <p:cBhvr>
                                        <p:cTn id="77" dur="1" fill="hold">
                                          <p:stCondLst>
                                            <p:cond delay="0"/>
                                          </p:stCondLst>
                                        </p:cTn>
                                        <p:tgtEl>
                                          <p:spTgt spid="55311"/>
                                        </p:tgtEl>
                                        <p:attrNameLst>
                                          <p:attrName>style.visibility</p:attrName>
                                        </p:attrNameLst>
                                      </p:cBhvr>
                                      <p:to>
                                        <p:strVal val="visible"/>
                                      </p:to>
                                    </p:set>
                                    <p:animEffect transition="in" filter="wipe(down)">
                                      <p:cBhvr>
                                        <p:cTn id="78" dur="500"/>
                                        <p:tgtEl>
                                          <p:spTgt spid="5531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55316"/>
                                        </p:tgtEl>
                                        <p:attrNameLst>
                                          <p:attrName>style.visibility</p:attrName>
                                        </p:attrNameLst>
                                      </p:cBhvr>
                                      <p:to>
                                        <p:strVal val="visible"/>
                                      </p:to>
                                    </p:set>
                                    <p:animEffect transition="in" filter="wipe(down)">
                                      <p:cBhvr>
                                        <p:cTn id="83" dur="500"/>
                                        <p:tgtEl>
                                          <p:spTgt spid="5531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55313"/>
                                        </p:tgtEl>
                                        <p:attrNameLst>
                                          <p:attrName>style.visibility</p:attrName>
                                        </p:attrNameLst>
                                      </p:cBhvr>
                                      <p:to>
                                        <p:strVal val="visible"/>
                                      </p:to>
                                    </p:set>
                                    <p:animEffect transition="in" filter="wipe(down)">
                                      <p:cBhvr>
                                        <p:cTn id="88" dur="500"/>
                                        <p:tgtEl>
                                          <p:spTgt spid="5531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55314"/>
                                        </p:tgtEl>
                                        <p:attrNameLst>
                                          <p:attrName>style.visibility</p:attrName>
                                        </p:attrNameLst>
                                      </p:cBhvr>
                                      <p:to>
                                        <p:strVal val="visible"/>
                                      </p:to>
                                    </p:set>
                                    <p:animEffect transition="in" filter="wipe(left)">
                                      <p:cBhvr>
                                        <p:cTn id="93" dur="500"/>
                                        <p:tgtEl>
                                          <p:spTgt spid="5531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55320"/>
                                        </p:tgtEl>
                                        <p:attrNameLst>
                                          <p:attrName>style.visibility</p:attrName>
                                        </p:attrNameLst>
                                      </p:cBhvr>
                                      <p:to>
                                        <p:strVal val="visible"/>
                                      </p:to>
                                    </p:set>
                                    <p:animEffect transition="in" filter="wipe(down)">
                                      <p:cBhvr>
                                        <p:cTn id="98" dur="500"/>
                                        <p:tgtEl>
                                          <p:spTgt spid="55320"/>
                                        </p:tgtEl>
                                      </p:cBhvr>
                                    </p:animEffect>
                                  </p:childTnLst>
                                </p:cTn>
                              </p:par>
                              <p:par>
                                <p:cTn id="99" presetID="22" presetClass="entr" presetSubtype="4" fill="hold" nodeType="withEffect">
                                  <p:stCondLst>
                                    <p:cond delay="0"/>
                                  </p:stCondLst>
                                  <p:childTnLst>
                                    <p:set>
                                      <p:cBhvr>
                                        <p:cTn id="100" dur="1" fill="hold">
                                          <p:stCondLst>
                                            <p:cond delay="0"/>
                                          </p:stCondLst>
                                        </p:cTn>
                                        <p:tgtEl>
                                          <p:spTgt spid="55319"/>
                                        </p:tgtEl>
                                        <p:attrNameLst>
                                          <p:attrName>style.visibility</p:attrName>
                                        </p:attrNameLst>
                                      </p:cBhvr>
                                      <p:to>
                                        <p:strVal val="visible"/>
                                      </p:to>
                                    </p:set>
                                    <p:animEffect transition="in" filter="wipe(down)">
                                      <p:cBhvr>
                                        <p:cTn id="101" dur="500"/>
                                        <p:tgtEl>
                                          <p:spTgt spid="5531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55315"/>
                                        </p:tgtEl>
                                        <p:attrNameLst>
                                          <p:attrName>style.visibility</p:attrName>
                                        </p:attrNameLst>
                                      </p:cBhvr>
                                      <p:to>
                                        <p:strVal val="visible"/>
                                      </p:to>
                                    </p:set>
                                    <p:animEffect transition="in" filter="wipe(down)">
                                      <p:cBhvr>
                                        <p:cTn id="106" dur="500"/>
                                        <p:tgtEl>
                                          <p:spTgt spid="55315"/>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55317"/>
                                        </p:tgtEl>
                                        <p:attrNameLst>
                                          <p:attrName>style.visibility</p:attrName>
                                        </p:attrNameLst>
                                      </p:cBhvr>
                                      <p:to>
                                        <p:strVal val="visible"/>
                                      </p:to>
                                    </p:set>
                                    <p:animEffect transition="in" filter="wipe(down)">
                                      <p:cBhvr>
                                        <p:cTn id="111" dur="500"/>
                                        <p:tgtEl>
                                          <p:spTgt spid="5531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55318"/>
                                        </p:tgtEl>
                                        <p:attrNameLst>
                                          <p:attrName>style.visibility</p:attrName>
                                        </p:attrNameLst>
                                      </p:cBhvr>
                                      <p:to>
                                        <p:strVal val="visible"/>
                                      </p:to>
                                    </p:set>
                                    <p:animEffect transition="in" filter="wipe(left)">
                                      <p:cBhvr>
                                        <p:cTn id="116" dur="500"/>
                                        <p:tgtEl>
                                          <p:spTgt spid="5531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nodeType="clickEffect">
                                  <p:stCondLst>
                                    <p:cond delay="0"/>
                                  </p:stCondLst>
                                  <p:childTnLst>
                                    <p:set>
                                      <p:cBhvr>
                                        <p:cTn id="120" dur="1" fill="hold">
                                          <p:stCondLst>
                                            <p:cond delay="0"/>
                                          </p:stCondLst>
                                        </p:cTn>
                                        <p:tgtEl>
                                          <p:spTgt spid="55321"/>
                                        </p:tgtEl>
                                        <p:attrNameLst>
                                          <p:attrName>style.visibility</p:attrName>
                                        </p:attrNameLst>
                                      </p:cBhvr>
                                      <p:to>
                                        <p:strVal val="visible"/>
                                      </p:to>
                                    </p:set>
                                    <p:animEffect transition="in" filter="wipe(down)">
                                      <p:cBhvr>
                                        <p:cTn id="121" dur="500"/>
                                        <p:tgtEl>
                                          <p:spTgt spid="5532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55322"/>
                                        </p:tgtEl>
                                        <p:attrNameLst>
                                          <p:attrName>style.visibility</p:attrName>
                                        </p:attrNameLst>
                                      </p:cBhvr>
                                      <p:to>
                                        <p:strVal val="visible"/>
                                      </p:to>
                                    </p:set>
                                    <p:animEffect transition="in" filter="wipe(down)">
                                      <p:cBhvr>
                                        <p:cTn id="126" dur="500"/>
                                        <p:tgtEl>
                                          <p:spTgt spid="5532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2" fill="hold" nodeType="clickEffect">
                                  <p:stCondLst>
                                    <p:cond delay="0"/>
                                  </p:stCondLst>
                                  <p:childTnLst>
                                    <p:set>
                                      <p:cBhvr>
                                        <p:cTn id="130" dur="1" fill="hold">
                                          <p:stCondLst>
                                            <p:cond delay="0"/>
                                          </p:stCondLst>
                                        </p:cTn>
                                        <p:tgtEl>
                                          <p:spTgt spid="55323"/>
                                        </p:tgtEl>
                                        <p:attrNameLst>
                                          <p:attrName>style.visibility</p:attrName>
                                        </p:attrNameLst>
                                      </p:cBhvr>
                                      <p:to>
                                        <p:strVal val="visible"/>
                                      </p:to>
                                    </p:set>
                                    <p:animEffect transition="in" filter="wipe(right)">
                                      <p:cBhvr>
                                        <p:cTn id="131" dur="500"/>
                                        <p:tgtEl>
                                          <p:spTgt spid="55323"/>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2" fill="hold" nodeType="clickEffect">
                                  <p:stCondLst>
                                    <p:cond delay="0"/>
                                  </p:stCondLst>
                                  <p:childTnLst>
                                    <p:set>
                                      <p:cBhvr>
                                        <p:cTn id="135" dur="1" fill="hold">
                                          <p:stCondLst>
                                            <p:cond delay="0"/>
                                          </p:stCondLst>
                                        </p:cTn>
                                        <p:tgtEl>
                                          <p:spTgt spid="55324"/>
                                        </p:tgtEl>
                                        <p:attrNameLst>
                                          <p:attrName>style.visibility</p:attrName>
                                        </p:attrNameLst>
                                      </p:cBhvr>
                                      <p:to>
                                        <p:strVal val="visible"/>
                                      </p:to>
                                    </p:set>
                                    <p:animEffect transition="in" filter="wipe(right)">
                                      <p:cBhvr>
                                        <p:cTn id="136" dur="2000"/>
                                        <p:tgtEl>
                                          <p:spTgt spid="55324"/>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1" fill="hold" nodeType="clickEffect">
                                  <p:stCondLst>
                                    <p:cond delay="0"/>
                                  </p:stCondLst>
                                  <p:childTnLst>
                                    <p:set>
                                      <p:cBhvr>
                                        <p:cTn id="140" dur="1" fill="hold">
                                          <p:stCondLst>
                                            <p:cond delay="0"/>
                                          </p:stCondLst>
                                        </p:cTn>
                                        <p:tgtEl>
                                          <p:spTgt spid="55325"/>
                                        </p:tgtEl>
                                        <p:attrNameLst>
                                          <p:attrName>style.visibility</p:attrName>
                                        </p:attrNameLst>
                                      </p:cBhvr>
                                      <p:to>
                                        <p:strVal val="visible"/>
                                      </p:to>
                                    </p:set>
                                    <p:anim calcmode="lin" valueType="num">
                                      <p:cBhvr additive="base">
                                        <p:cTn id="141" dur="1000" fill="hold"/>
                                        <p:tgtEl>
                                          <p:spTgt spid="55325"/>
                                        </p:tgtEl>
                                        <p:attrNameLst>
                                          <p:attrName>ppt_x</p:attrName>
                                        </p:attrNameLst>
                                      </p:cBhvr>
                                      <p:tavLst>
                                        <p:tav tm="0">
                                          <p:val>
                                            <p:strVal val="#ppt_x"/>
                                          </p:val>
                                        </p:tav>
                                        <p:tav tm="100000">
                                          <p:val>
                                            <p:strVal val="#ppt_x"/>
                                          </p:val>
                                        </p:tav>
                                      </p:tavLst>
                                    </p:anim>
                                    <p:anim calcmode="lin" valueType="num">
                                      <p:cBhvr additive="base">
                                        <p:cTn id="142" dur="1000" fill="hold"/>
                                        <p:tgtEl>
                                          <p:spTgt spid="55325"/>
                                        </p:tgtEl>
                                        <p:attrNameLst>
                                          <p:attrName>ppt_y</p:attrName>
                                        </p:attrNameLst>
                                      </p:cBhvr>
                                      <p:tavLst>
                                        <p:tav tm="0">
                                          <p:val>
                                            <p:strVal val="0-#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55326"/>
                                        </p:tgtEl>
                                        <p:attrNameLst>
                                          <p:attrName>style.visibility</p:attrName>
                                        </p:attrNameLst>
                                      </p:cBhvr>
                                      <p:to>
                                        <p:strVal val="visible"/>
                                      </p:to>
                                    </p:set>
                                    <p:animEffect transition="in" filter="wipe(down)">
                                      <p:cBhvr>
                                        <p:cTn id="147" dur="500"/>
                                        <p:tgtEl>
                                          <p:spTgt spid="5532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nodeType="clickEffect">
                                  <p:stCondLst>
                                    <p:cond delay="0"/>
                                  </p:stCondLst>
                                  <p:childTnLst>
                                    <p:set>
                                      <p:cBhvr>
                                        <p:cTn id="151" dur="1" fill="hold">
                                          <p:stCondLst>
                                            <p:cond delay="0"/>
                                          </p:stCondLst>
                                        </p:cTn>
                                        <p:tgtEl>
                                          <p:spTgt spid="55327"/>
                                        </p:tgtEl>
                                        <p:attrNameLst>
                                          <p:attrName>style.visibility</p:attrName>
                                        </p:attrNameLst>
                                      </p:cBhvr>
                                      <p:to>
                                        <p:strVal val="visible"/>
                                      </p:to>
                                    </p:set>
                                    <p:animEffect transition="in" filter="wipe(down)">
                                      <p:cBhvr>
                                        <p:cTn id="152" dur="500"/>
                                        <p:tgtEl>
                                          <p:spTgt spid="5532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2" fill="hold" nodeType="clickEffect">
                                  <p:stCondLst>
                                    <p:cond delay="0"/>
                                  </p:stCondLst>
                                  <p:childTnLst>
                                    <p:set>
                                      <p:cBhvr>
                                        <p:cTn id="156" dur="1" fill="hold">
                                          <p:stCondLst>
                                            <p:cond delay="0"/>
                                          </p:stCondLst>
                                        </p:cTn>
                                        <p:tgtEl>
                                          <p:spTgt spid="55328"/>
                                        </p:tgtEl>
                                        <p:attrNameLst>
                                          <p:attrName>style.visibility</p:attrName>
                                        </p:attrNameLst>
                                      </p:cBhvr>
                                      <p:to>
                                        <p:strVal val="visible"/>
                                      </p:to>
                                    </p:set>
                                    <p:animEffect transition="in" filter="wipe(right)">
                                      <p:cBhvr>
                                        <p:cTn id="157" dur="500"/>
                                        <p:tgtEl>
                                          <p:spTgt spid="55328"/>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1" fill="hold" nodeType="clickEffect">
                                  <p:stCondLst>
                                    <p:cond delay="0"/>
                                  </p:stCondLst>
                                  <p:childTnLst>
                                    <p:set>
                                      <p:cBhvr>
                                        <p:cTn id="161" dur="1" fill="hold">
                                          <p:stCondLst>
                                            <p:cond delay="0"/>
                                          </p:stCondLst>
                                        </p:cTn>
                                        <p:tgtEl>
                                          <p:spTgt spid="55329"/>
                                        </p:tgtEl>
                                        <p:attrNameLst>
                                          <p:attrName>style.visibility</p:attrName>
                                        </p:attrNameLst>
                                      </p:cBhvr>
                                      <p:to>
                                        <p:strVal val="visible"/>
                                      </p:to>
                                    </p:set>
                                    <p:animEffect transition="in" filter="wipe(up)">
                                      <p:cBhvr>
                                        <p:cTn id="162" dur="500"/>
                                        <p:tgtEl>
                                          <p:spTgt spid="55329"/>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55330"/>
                                        </p:tgtEl>
                                        <p:attrNameLst>
                                          <p:attrName>style.visibility</p:attrName>
                                        </p:attrNameLst>
                                      </p:cBhvr>
                                      <p:to>
                                        <p:strVal val="visible"/>
                                      </p:to>
                                    </p:set>
                                    <p:animEffect transition="in" filter="wipe(down)">
                                      <p:cBhvr>
                                        <p:cTn id="167" dur="500"/>
                                        <p:tgtEl>
                                          <p:spTgt spid="55330"/>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1" fill="hold" nodeType="clickEffect">
                                  <p:stCondLst>
                                    <p:cond delay="0"/>
                                  </p:stCondLst>
                                  <p:childTnLst>
                                    <p:set>
                                      <p:cBhvr>
                                        <p:cTn id="171" dur="1" fill="hold">
                                          <p:stCondLst>
                                            <p:cond delay="0"/>
                                          </p:stCondLst>
                                        </p:cTn>
                                        <p:tgtEl>
                                          <p:spTgt spid="55331"/>
                                        </p:tgtEl>
                                        <p:attrNameLst>
                                          <p:attrName>style.visibility</p:attrName>
                                        </p:attrNameLst>
                                      </p:cBhvr>
                                      <p:to>
                                        <p:strVal val="visible"/>
                                      </p:to>
                                    </p:set>
                                    <p:animEffect transition="in" filter="wipe(up)">
                                      <p:cBhvr>
                                        <p:cTn id="172" dur="500"/>
                                        <p:tgtEl>
                                          <p:spTgt spid="5533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55333"/>
                                        </p:tgtEl>
                                        <p:attrNameLst>
                                          <p:attrName>style.visibility</p:attrName>
                                        </p:attrNameLst>
                                      </p:cBhvr>
                                      <p:to>
                                        <p:strVal val="visible"/>
                                      </p:to>
                                    </p:set>
                                    <p:animEffect transition="in" filter="wipe(down)">
                                      <p:cBhvr>
                                        <p:cTn id="177" dur="500"/>
                                        <p:tgtEl>
                                          <p:spTgt spid="55333"/>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1" fill="hold" nodeType="clickEffect">
                                  <p:stCondLst>
                                    <p:cond delay="0"/>
                                  </p:stCondLst>
                                  <p:childTnLst>
                                    <p:set>
                                      <p:cBhvr>
                                        <p:cTn id="181" dur="1" fill="hold">
                                          <p:stCondLst>
                                            <p:cond delay="0"/>
                                          </p:stCondLst>
                                        </p:cTn>
                                        <p:tgtEl>
                                          <p:spTgt spid="55332"/>
                                        </p:tgtEl>
                                        <p:attrNameLst>
                                          <p:attrName>style.visibility</p:attrName>
                                        </p:attrNameLst>
                                      </p:cBhvr>
                                      <p:to>
                                        <p:strVal val="visible"/>
                                      </p:to>
                                    </p:set>
                                    <p:animEffect transition="in" filter="wipe(up)">
                                      <p:cBhvr>
                                        <p:cTn id="182" dur="500"/>
                                        <p:tgtEl>
                                          <p:spTgt spid="55332"/>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nodeType="clickEffect">
                                  <p:stCondLst>
                                    <p:cond delay="0"/>
                                  </p:stCondLst>
                                  <p:childTnLst>
                                    <p:set>
                                      <p:cBhvr>
                                        <p:cTn id="186" dur="1" fill="hold">
                                          <p:stCondLst>
                                            <p:cond delay="0"/>
                                          </p:stCondLst>
                                        </p:cTn>
                                        <p:tgtEl>
                                          <p:spTgt spid="55334"/>
                                        </p:tgtEl>
                                        <p:attrNameLst>
                                          <p:attrName>style.visibility</p:attrName>
                                        </p:attrNameLst>
                                      </p:cBhvr>
                                      <p:to>
                                        <p:strVal val="visible"/>
                                      </p:to>
                                    </p:set>
                                    <p:animEffect transition="in" filter="wipe(left)">
                                      <p:cBhvr>
                                        <p:cTn id="187" dur="500"/>
                                        <p:tgtEl>
                                          <p:spTgt spid="55334"/>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 presetClass="entr" presetSubtype="2" fill="hold" grpId="0" nodeType="clickEffect">
                                  <p:stCondLst>
                                    <p:cond delay="0"/>
                                  </p:stCondLst>
                                  <p:childTnLst>
                                    <p:set>
                                      <p:cBhvr>
                                        <p:cTn id="191" dur="1" fill="hold">
                                          <p:stCondLst>
                                            <p:cond delay="0"/>
                                          </p:stCondLst>
                                        </p:cTn>
                                        <p:tgtEl>
                                          <p:spTgt spid="55335"/>
                                        </p:tgtEl>
                                        <p:attrNameLst>
                                          <p:attrName>style.visibility</p:attrName>
                                        </p:attrNameLst>
                                      </p:cBhvr>
                                      <p:to>
                                        <p:strVal val="visible"/>
                                      </p:to>
                                    </p:set>
                                    <p:anim calcmode="lin" valueType="num">
                                      <p:cBhvr additive="base">
                                        <p:cTn id="192" dur="500" fill="hold"/>
                                        <p:tgtEl>
                                          <p:spTgt spid="55335"/>
                                        </p:tgtEl>
                                        <p:attrNameLst>
                                          <p:attrName>ppt_x</p:attrName>
                                        </p:attrNameLst>
                                      </p:cBhvr>
                                      <p:tavLst>
                                        <p:tav tm="0">
                                          <p:val>
                                            <p:strVal val="1+#ppt_w/2"/>
                                          </p:val>
                                        </p:tav>
                                        <p:tav tm="100000">
                                          <p:val>
                                            <p:strVal val="#ppt_x"/>
                                          </p:val>
                                        </p:tav>
                                      </p:tavLst>
                                    </p:anim>
                                    <p:anim calcmode="lin" valueType="num">
                                      <p:cBhvr additive="base">
                                        <p:cTn id="193" dur="500" fill="hold"/>
                                        <p:tgtEl>
                                          <p:spTgt spid="55335"/>
                                        </p:tgtEl>
                                        <p:attrNameLst>
                                          <p:attrName>ppt_y</p:attrName>
                                        </p:attrNameLst>
                                      </p:cBhvr>
                                      <p:tavLst>
                                        <p:tav tm="0">
                                          <p:val>
                                            <p:strVal val="#ppt_y"/>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4" fill="hold" nodeType="clickEffect">
                                  <p:stCondLst>
                                    <p:cond delay="0"/>
                                  </p:stCondLst>
                                  <p:childTnLst>
                                    <p:set>
                                      <p:cBhvr>
                                        <p:cTn id="197" dur="1" fill="hold">
                                          <p:stCondLst>
                                            <p:cond delay="0"/>
                                          </p:stCondLst>
                                        </p:cTn>
                                        <p:tgtEl>
                                          <p:spTgt spid="55336"/>
                                        </p:tgtEl>
                                        <p:attrNameLst>
                                          <p:attrName>style.visibility</p:attrName>
                                        </p:attrNameLst>
                                      </p:cBhvr>
                                      <p:to>
                                        <p:strVal val="visible"/>
                                      </p:to>
                                    </p:set>
                                    <p:animEffect transition="in" filter="wipe(down)">
                                      <p:cBhvr>
                                        <p:cTn id="198" dur="500"/>
                                        <p:tgtEl>
                                          <p:spTgt spid="55336"/>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 presetClass="entr" presetSubtype="1" fill="hold" grpId="0" nodeType="clickEffect">
                                  <p:stCondLst>
                                    <p:cond delay="0"/>
                                  </p:stCondLst>
                                  <p:childTnLst>
                                    <p:set>
                                      <p:cBhvr>
                                        <p:cTn id="202" dur="1" fill="hold">
                                          <p:stCondLst>
                                            <p:cond delay="0"/>
                                          </p:stCondLst>
                                        </p:cTn>
                                        <p:tgtEl>
                                          <p:spTgt spid="55337"/>
                                        </p:tgtEl>
                                        <p:attrNameLst>
                                          <p:attrName>style.visibility</p:attrName>
                                        </p:attrNameLst>
                                      </p:cBhvr>
                                      <p:to>
                                        <p:strVal val="visible"/>
                                      </p:to>
                                    </p:set>
                                    <p:anim calcmode="lin" valueType="num">
                                      <p:cBhvr additive="base">
                                        <p:cTn id="203" dur="500" fill="hold"/>
                                        <p:tgtEl>
                                          <p:spTgt spid="55337"/>
                                        </p:tgtEl>
                                        <p:attrNameLst>
                                          <p:attrName>ppt_x</p:attrName>
                                        </p:attrNameLst>
                                      </p:cBhvr>
                                      <p:tavLst>
                                        <p:tav tm="0">
                                          <p:val>
                                            <p:strVal val="#ppt_x"/>
                                          </p:val>
                                        </p:tav>
                                        <p:tav tm="100000">
                                          <p:val>
                                            <p:strVal val="#ppt_x"/>
                                          </p:val>
                                        </p:tav>
                                      </p:tavLst>
                                    </p:anim>
                                    <p:anim calcmode="lin" valueType="num">
                                      <p:cBhvr additive="base">
                                        <p:cTn id="204" dur="500" fill="hold"/>
                                        <p:tgtEl>
                                          <p:spTgt spid="55337"/>
                                        </p:tgtEl>
                                        <p:attrNameLst>
                                          <p:attrName>ppt_y</p:attrName>
                                        </p:attrNameLst>
                                      </p:cBhvr>
                                      <p:tavLst>
                                        <p:tav tm="0">
                                          <p:val>
                                            <p:strVal val="0-#ppt_h/2"/>
                                          </p:val>
                                        </p:tav>
                                        <p:tav tm="100000">
                                          <p:val>
                                            <p:strVal val="#ppt_y"/>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3" fill="hold" nodeType="clickEffect">
                                  <p:stCondLst>
                                    <p:cond delay="0"/>
                                  </p:stCondLst>
                                  <p:childTnLst>
                                    <p:set>
                                      <p:cBhvr>
                                        <p:cTn id="208" dur="1" fill="hold">
                                          <p:stCondLst>
                                            <p:cond delay="0"/>
                                          </p:stCondLst>
                                        </p:cTn>
                                        <p:tgtEl>
                                          <p:spTgt spid="55338"/>
                                        </p:tgtEl>
                                        <p:attrNameLst>
                                          <p:attrName>style.visibility</p:attrName>
                                        </p:attrNameLst>
                                      </p:cBhvr>
                                      <p:to>
                                        <p:strVal val="visible"/>
                                      </p:to>
                                    </p:set>
                                    <p:anim calcmode="lin" valueType="num">
                                      <p:cBhvr additive="base">
                                        <p:cTn id="209" dur="500" fill="hold"/>
                                        <p:tgtEl>
                                          <p:spTgt spid="55338"/>
                                        </p:tgtEl>
                                        <p:attrNameLst>
                                          <p:attrName>ppt_x</p:attrName>
                                        </p:attrNameLst>
                                      </p:cBhvr>
                                      <p:tavLst>
                                        <p:tav tm="0">
                                          <p:val>
                                            <p:strVal val="1+#ppt_w/2"/>
                                          </p:val>
                                        </p:tav>
                                        <p:tav tm="100000">
                                          <p:val>
                                            <p:strVal val="#ppt_x"/>
                                          </p:val>
                                        </p:tav>
                                      </p:tavLst>
                                    </p:anim>
                                    <p:anim calcmode="lin" valueType="num">
                                      <p:cBhvr additive="base">
                                        <p:cTn id="210" dur="500" fill="hold"/>
                                        <p:tgtEl>
                                          <p:spTgt spid="55338"/>
                                        </p:tgtEl>
                                        <p:attrNameLst>
                                          <p:attrName>ppt_y</p:attrName>
                                        </p:attrNameLst>
                                      </p:cBhvr>
                                      <p:tavLst>
                                        <p:tav tm="0">
                                          <p:val>
                                            <p:strVal val="0-#ppt_h/2"/>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 presetClass="entr" presetSubtype="2" fill="hold" grpId="0" nodeType="clickEffect">
                                  <p:stCondLst>
                                    <p:cond delay="0"/>
                                  </p:stCondLst>
                                  <p:childTnLst>
                                    <p:set>
                                      <p:cBhvr>
                                        <p:cTn id="214" dur="1" fill="hold">
                                          <p:stCondLst>
                                            <p:cond delay="0"/>
                                          </p:stCondLst>
                                        </p:cTn>
                                        <p:tgtEl>
                                          <p:spTgt spid="55339"/>
                                        </p:tgtEl>
                                        <p:attrNameLst>
                                          <p:attrName>style.visibility</p:attrName>
                                        </p:attrNameLst>
                                      </p:cBhvr>
                                      <p:to>
                                        <p:strVal val="visible"/>
                                      </p:to>
                                    </p:set>
                                    <p:anim calcmode="lin" valueType="num">
                                      <p:cBhvr additive="base">
                                        <p:cTn id="215" dur="500" fill="hold"/>
                                        <p:tgtEl>
                                          <p:spTgt spid="55339"/>
                                        </p:tgtEl>
                                        <p:attrNameLst>
                                          <p:attrName>ppt_x</p:attrName>
                                        </p:attrNameLst>
                                      </p:cBhvr>
                                      <p:tavLst>
                                        <p:tav tm="0">
                                          <p:val>
                                            <p:strVal val="1+#ppt_w/2"/>
                                          </p:val>
                                        </p:tav>
                                        <p:tav tm="100000">
                                          <p:val>
                                            <p:strVal val="#ppt_x"/>
                                          </p:val>
                                        </p:tav>
                                      </p:tavLst>
                                    </p:anim>
                                    <p:anim calcmode="lin" valueType="num">
                                      <p:cBhvr additive="base">
                                        <p:cTn id="216" dur="500" fill="hold"/>
                                        <p:tgtEl>
                                          <p:spTgt spid="55339"/>
                                        </p:tgtEl>
                                        <p:attrNameLst>
                                          <p:attrName>ppt_y</p:attrName>
                                        </p:attrNameLst>
                                      </p:cBhvr>
                                      <p:tavLst>
                                        <p:tav tm="0">
                                          <p:val>
                                            <p:strVal val="#ppt_y"/>
                                          </p:val>
                                        </p:tav>
                                        <p:tav tm="100000">
                                          <p:val>
                                            <p:strVal val="#ppt_y"/>
                                          </p:val>
                                        </p:tav>
                                      </p:tavLst>
                                    </p:anim>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 presetClass="entr" presetSubtype="1" fill="hold" nodeType="clickEffect">
                                  <p:stCondLst>
                                    <p:cond delay="0"/>
                                  </p:stCondLst>
                                  <p:childTnLst>
                                    <p:set>
                                      <p:cBhvr>
                                        <p:cTn id="220" dur="1" fill="hold">
                                          <p:stCondLst>
                                            <p:cond delay="0"/>
                                          </p:stCondLst>
                                        </p:cTn>
                                        <p:tgtEl>
                                          <p:spTgt spid="55340"/>
                                        </p:tgtEl>
                                        <p:attrNameLst>
                                          <p:attrName>style.visibility</p:attrName>
                                        </p:attrNameLst>
                                      </p:cBhvr>
                                      <p:to>
                                        <p:strVal val="visible"/>
                                      </p:to>
                                    </p:set>
                                    <p:anim calcmode="lin" valueType="num">
                                      <p:cBhvr additive="base">
                                        <p:cTn id="221" dur="500" fill="hold"/>
                                        <p:tgtEl>
                                          <p:spTgt spid="55340"/>
                                        </p:tgtEl>
                                        <p:attrNameLst>
                                          <p:attrName>ppt_x</p:attrName>
                                        </p:attrNameLst>
                                      </p:cBhvr>
                                      <p:tavLst>
                                        <p:tav tm="0">
                                          <p:val>
                                            <p:strVal val="#ppt_x"/>
                                          </p:val>
                                        </p:tav>
                                        <p:tav tm="100000">
                                          <p:val>
                                            <p:strVal val="#ppt_x"/>
                                          </p:val>
                                        </p:tav>
                                      </p:tavLst>
                                    </p:anim>
                                    <p:anim calcmode="lin" valueType="num">
                                      <p:cBhvr additive="base">
                                        <p:cTn id="222" dur="500" fill="hold"/>
                                        <p:tgtEl>
                                          <p:spTgt spid="55340"/>
                                        </p:tgtEl>
                                        <p:attrNameLst>
                                          <p:attrName>ppt_y</p:attrName>
                                        </p:attrNameLst>
                                      </p:cBhvr>
                                      <p:tavLst>
                                        <p:tav tm="0">
                                          <p:val>
                                            <p:strVal val="0-#ppt_h/2"/>
                                          </p:val>
                                        </p:tav>
                                        <p:tav tm="100000">
                                          <p:val>
                                            <p:strVal val="#ppt_y"/>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55343"/>
                                        </p:tgtEl>
                                        <p:attrNameLst>
                                          <p:attrName>style.visibility</p:attrName>
                                        </p:attrNameLst>
                                      </p:cBhvr>
                                      <p:to>
                                        <p:strVal val="visible"/>
                                      </p:to>
                                    </p:set>
                                    <p:animEffect transition="in" filter="wipe(down)">
                                      <p:cBhvr>
                                        <p:cTn id="227" dur="2000"/>
                                        <p:tgtEl>
                                          <p:spTgt spid="55343"/>
                                        </p:tgtEl>
                                      </p:cBhvr>
                                    </p:animEffect>
                                  </p:childTnLst>
                                </p:cTn>
                              </p:par>
                              <p:par>
                                <p:cTn id="228" presetID="22" presetClass="entr" presetSubtype="4" fill="hold" nodeType="withEffect">
                                  <p:stCondLst>
                                    <p:cond delay="0"/>
                                  </p:stCondLst>
                                  <p:childTnLst>
                                    <p:set>
                                      <p:cBhvr>
                                        <p:cTn id="229" dur="1" fill="hold">
                                          <p:stCondLst>
                                            <p:cond delay="0"/>
                                          </p:stCondLst>
                                        </p:cTn>
                                        <p:tgtEl>
                                          <p:spTgt spid="55341"/>
                                        </p:tgtEl>
                                        <p:attrNameLst>
                                          <p:attrName>style.visibility</p:attrName>
                                        </p:attrNameLst>
                                      </p:cBhvr>
                                      <p:to>
                                        <p:strVal val="visible"/>
                                      </p:to>
                                    </p:set>
                                    <p:animEffect transition="in" filter="wipe(down)">
                                      <p:cBhvr>
                                        <p:cTn id="230" dur="2000"/>
                                        <p:tgtEl>
                                          <p:spTgt spid="55341"/>
                                        </p:tgtEl>
                                      </p:cBhvr>
                                    </p:animEffect>
                                  </p:childTnLst>
                                </p:cTn>
                              </p:par>
                              <p:par>
                                <p:cTn id="231" presetID="22" presetClass="entr" presetSubtype="4" fill="hold" nodeType="withEffect">
                                  <p:stCondLst>
                                    <p:cond delay="0"/>
                                  </p:stCondLst>
                                  <p:childTnLst>
                                    <p:set>
                                      <p:cBhvr>
                                        <p:cTn id="232" dur="1" fill="hold">
                                          <p:stCondLst>
                                            <p:cond delay="0"/>
                                          </p:stCondLst>
                                        </p:cTn>
                                        <p:tgtEl>
                                          <p:spTgt spid="55342"/>
                                        </p:tgtEl>
                                        <p:attrNameLst>
                                          <p:attrName>style.visibility</p:attrName>
                                        </p:attrNameLst>
                                      </p:cBhvr>
                                      <p:to>
                                        <p:strVal val="visible"/>
                                      </p:to>
                                    </p:set>
                                    <p:animEffect transition="in" filter="wipe(down)">
                                      <p:cBhvr>
                                        <p:cTn id="233" dur="2000"/>
                                        <p:tgtEl>
                                          <p:spTgt spid="55342"/>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55344"/>
                                        </p:tgtEl>
                                        <p:attrNameLst>
                                          <p:attrName>style.visibility</p:attrName>
                                        </p:attrNameLst>
                                      </p:cBhvr>
                                      <p:to>
                                        <p:strVal val="visible"/>
                                      </p:to>
                                    </p:set>
                                    <p:animEffect transition="in" filter="wipe(down)">
                                      <p:cBhvr>
                                        <p:cTn id="238" dur="500"/>
                                        <p:tgtEl>
                                          <p:spTgt spid="55344"/>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2" fill="hold" nodeType="clickEffect">
                                  <p:stCondLst>
                                    <p:cond delay="0"/>
                                  </p:stCondLst>
                                  <p:childTnLst>
                                    <p:set>
                                      <p:cBhvr>
                                        <p:cTn id="242" dur="1" fill="hold">
                                          <p:stCondLst>
                                            <p:cond delay="0"/>
                                          </p:stCondLst>
                                        </p:cTn>
                                        <p:tgtEl>
                                          <p:spTgt spid="55345"/>
                                        </p:tgtEl>
                                        <p:attrNameLst>
                                          <p:attrName>style.visibility</p:attrName>
                                        </p:attrNameLst>
                                      </p:cBhvr>
                                      <p:to>
                                        <p:strVal val="visible"/>
                                      </p:to>
                                    </p:set>
                                    <p:animEffect transition="in" filter="wipe(right)">
                                      <p:cBhvr>
                                        <p:cTn id="243" dur="500"/>
                                        <p:tgtEl>
                                          <p:spTgt spid="55345"/>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4" fill="hold" nodeType="clickEffect">
                                  <p:stCondLst>
                                    <p:cond delay="0"/>
                                  </p:stCondLst>
                                  <p:childTnLst>
                                    <p:set>
                                      <p:cBhvr>
                                        <p:cTn id="247" dur="1" fill="hold">
                                          <p:stCondLst>
                                            <p:cond delay="0"/>
                                          </p:stCondLst>
                                        </p:cTn>
                                        <p:tgtEl>
                                          <p:spTgt spid="55346"/>
                                        </p:tgtEl>
                                        <p:attrNameLst>
                                          <p:attrName>style.visibility</p:attrName>
                                        </p:attrNameLst>
                                      </p:cBhvr>
                                      <p:to>
                                        <p:strVal val="visible"/>
                                      </p:to>
                                    </p:set>
                                    <p:animEffect transition="in" filter="wipe(down)">
                                      <p:cBhvr>
                                        <p:cTn id="248" dur="500"/>
                                        <p:tgtEl>
                                          <p:spTgt spid="55346"/>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grpId="0" nodeType="clickEffect">
                                  <p:stCondLst>
                                    <p:cond delay="0"/>
                                  </p:stCondLst>
                                  <p:childTnLst>
                                    <p:set>
                                      <p:cBhvr>
                                        <p:cTn id="252" dur="1" fill="hold">
                                          <p:stCondLst>
                                            <p:cond delay="0"/>
                                          </p:stCondLst>
                                        </p:cTn>
                                        <p:tgtEl>
                                          <p:spTgt spid="55347"/>
                                        </p:tgtEl>
                                        <p:attrNameLst>
                                          <p:attrName>style.visibility</p:attrName>
                                        </p:attrNameLst>
                                      </p:cBhvr>
                                      <p:to>
                                        <p:strVal val="visible"/>
                                      </p:to>
                                    </p:set>
                                    <p:animEffect transition="in" filter="wipe(down)">
                                      <p:cBhvr>
                                        <p:cTn id="253" dur="500"/>
                                        <p:tgtEl>
                                          <p:spTgt spid="55347"/>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4" fill="hold" nodeType="clickEffect">
                                  <p:stCondLst>
                                    <p:cond delay="0"/>
                                  </p:stCondLst>
                                  <p:childTnLst>
                                    <p:set>
                                      <p:cBhvr>
                                        <p:cTn id="257" dur="1" fill="hold">
                                          <p:stCondLst>
                                            <p:cond delay="0"/>
                                          </p:stCondLst>
                                        </p:cTn>
                                        <p:tgtEl>
                                          <p:spTgt spid="55348"/>
                                        </p:tgtEl>
                                        <p:attrNameLst>
                                          <p:attrName>style.visibility</p:attrName>
                                        </p:attrNameLst>
                                      </p:cBhvr>
                                      <p:to>
                                        <p:strVal val="visible"/>
                                      </p:to>
                                    </p:set>
                                    <p:animEffect transition="in" filter="wipe(down)">
                                      <p:cBhvr>
                                        <p:cTn id="258" dur="500"/>
                                        <p:tgtEl>
                                          <p:spTgt spid="55348"/>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2" presetClass="entr" presetSubtype="4" fill="hold" grpId="0" nodeType="clickEffect">
                                  <p:stCondLst>
                                    <p:cond delay="0"/>
                                  </p:stCondLst>
                                  <p:childTnLst>
                                    <p:set>
                                      <p:cBhvr>
                                        <p:cTn id="262" dur="1" fill="hold">
                                          <p:stCondLst>
                                            <p:cond delay="0"/>
                                          </p:stCondLst>
                                        </p:cTn>
                                        <p:tgtEl>
                                          <p:spTgt spid="55349"/>
                                        </p:tgtEl>
                                        <p:attrNameLst>
                                          <p:attrName>style.visibility</p:attrName>
                                        </p:attrNameLst>
                                      </p:cBhvr>
                                      <p:to>
                                        <p:strVal val="visible"/>
                                      </p:to>
                                    </p:set>
                                    <p:animEffect transition="in" filter="wipe(down)">
                                      <p:cBhvr>
                                        <p:cTn id="263" dur="500"/>
                                        <p:tgtEl>
                                          <p:spTgt spid="55349"/>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4" fill="hold" grpId="0" nodeType="clickEffect">
                                  <p:stCondLst>
                                    <p:cond delay="0"/>
                                  </p:stCondLst>
                                  <p:childTnLst>
                                    <p:set>
                                      <p:cBhvr>
                                        <p:cTn id="267" dur="1" fill="hold">
                                          <p:stCondLst>
                                            <p:cond delay="0"/>
                                          </p:stCondLst>
                                        </p:cTn>
                                        <p:tgtEl>
                                          <p:spTgt spid="55350"/>
                                        </p:tgtEl>
                                        <p:attrNameLst>
                                          <p:attrName>style.visibility</p:attrName>
                                        </p:attrNameLst>
                                      </p:cBhvr>
                                      <p:to>
                                        <p:strVal val="visible"/>
                                      </p:to>
                                    </p:set>
                                    <p:animEffect transition="in" filter="wipe(down)">
                                      <p:cBhvr>
                                        <p:cTn id="268" dur="500"/>
                                        <p:tgtEl>
                                          <p:spTgt spid="55350"/>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2" presetClass="entr" presetSubtype="8" fill="hold" nodeType="clickEffect">
                                  <p:stCondLst>
                                    <p:cond delay="0"/>
                                  </p:stCondLst>
                                  <p:childTnLst>
                                    <p:set>
                                      <p:cBhvr>
                                        <p:cTn id="272" dur="1" fill="hold">
                                          <p:stCondLst>
                                            <p:cond delay="0"/>
                                          </p:stCondLst>
                                        </p:cTn>
                                        <p:tgtEl>
                                          <p:spTgt spid="55351"/>
                                        </p:tgtEl>
                                        <p:attrNameLst>
                                          <p:attrName>style.visibility</p:attrName>
                                        </p:attrNameLst>
                                      </p:cBhvr>
                                      <p:to>
                                        <p:strVal val="visible"/>
                                      </p:to>
                                    </p:set>
                                    <p:animEffect transition="in" filter="wipe(left)">
                                      <p:cBhvr>
                                        <p:cTn id="273" dur="500"/>
                                        <p:tgtEl>
                                          <p:spTgt spid="55351"/>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55352"/>
                                        </p:tgtEl>
                                        <p:attrNameLst>
                                          <p:attrName>style.visibility</p:attrName>
                                        </p:attrNameLst>
                                      </p:cBhvr>
                                      <p:to>
                                        <p:strVal val="visible"/>
                                      </p:to>
                                    </p:set>
                                    <p:animEffect transition="in" filter="wipe(down)">
                                      <p:cBhvr>
                                        <p:cTn id="278" dur="500"/>
                                        <p:tgtEl>
                                          <p:spTgt spid="55352"/>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2" presetClass="entr" presetSubtype="2" fill="hold" nodeType="clickEffect">
                                  <p:stCondLst>
                                    <p:cond delay="0"/>
                                  </p:stCondLst>
                                  <p:childTnLst>
                                    <p:set>
                                      <p:cBhvr>
                                        <p:cTn id="282" dur="1" fill="hold">
                                          <p:stCondLst>
                                            <p:cond delay="0"/>
                                          </p:stCondLst>
                                        </p:cTn>
                                        <p:tgtEl>
                                          <p:spTgt spid="55353"/>
                                        </p:tgtEl>
                                        <p:attrNameLst>
                                          <p:attrName>style.visibility</p:attrName>
                                        </p:attrNameLst>
                                      </p:cBhvr>
                                      <p:to>
                                        <p:strVal val="visible"/>
                                      </p:to>
                                    </p:set>
                                    <p:animEffect transition="in" filter="wipe(right)">
                                      <p:cBhvr>
                                        <p:cTn id="283" dur="500"/>
                                        <p:tgtEl>
                                          <p:spTgt spid="55353"/>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22" presetClass="entr" presetSubtype="4" fill="hold" grpId="0" nodeType="clickEffect">
                                  <p:stCondLst>
                                    <p:cond delay="0"/>
                                  </p:stCondLst>
                                  <p:childTnLst>
                                    <p:set>
                                      <p:cBhvr>
                                        <p:cTn id="287" dur="1" fill="hold">
                                          <p:stCondLst>
                                            <p:cond delay="0"/>
                                          </p:stCondLst>
                                        </p:cTn>
                                        <p:tgtEl>
                                          <p:spTgt spid="55354"/>
                                        </p:tgtEl>
                                        <p:attrNameLst>
                                          <p:attrName>style.visibility</p:attrName>
                                        </p:attrNameLst>
                                      </p:cBhvr>
                                      <p:to>
                                        <p:strVal val="visible"/>
                                      </p:to>
                                    </p:set>
                                    <p:animEffect transition="in" filter="wipe(down)">
                                      <p:cBhvr>
                                        <p:cTn id="288" dur="500"/>
                                        <p:tgtEl>
                                          <p:spTgt spid="55354"/>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22" presetClass="entr" presetSubtype="2" fill="hold" nodeType="clickEffect">
                                  <p:stCondLst>
                                    <p:cond delay="0"/>
                                  </p:stCondLst>
                                  <p:childTnLst>
                                    <p:set>
                                      <p:cBhvr>
                                        <p:cTn id="292" dur="1" fill="hold">
                                          <p:stCondLst>
                                            <p:cond delay="0"/>
                                          </p:stCondLst>
                                        </p:cTn>
                                        <p:tgtEl>
                                          <p:spTgt spid="55355"/>
                                        </p:tgtEl>
                                        <p:attrNameLst>
                                          <p:attrName>style.visibility</p:attrName>
                                        </p:attrNameLst>
                                      </p:cBhvr>
                                      <p:to>
                                        <p:strVal val="visible"/>
                                      </p:to>
                                    </p:set>
                                    <p:animEffect transition="in" filter="wipe(right)">
                                      <p:cBhvr>
                                        <p:cTn id="293" dur="500"/>
                                        <p:tgtEl>
                                          <p:spTgt spid="55355"/>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2" presetClass="entr" presetSubtype="4" fill="hold" grpId="0" nodeType="clickEffect">
                                  <p:stCondLst>
                                    <p:cond delay="0"/>
                                  </p:stCondLst>
                                  <p:childTnLst>
                                    <p:set>
                                      <p:cBhvr>
                                        <p:cTn id="297" dur="1" fill="hold">
                                          <p:stCondLst>
                                            <p:cond delay="0"/>
                                          </p:stCondLst>
                                        </p:cTn>
                                        <p:tgtEl>
                                          <p:spTgt spid="55356"/>
                                        </p:tgtEl>
                                        <p:attrNameLst>
                                          <p:attrName>style.visibility</p:attrName>
                                        </p:attrNameLst>
                                      </p:cBhvr>
                                      <p:to>
                                        <p:strVal val="visible"/>
                                      </p:to>
                                    </p:set>
                                    <p:animEffect transition="in" filter="wipe(down)">
                                      <p:cBhvr>
                                        <p:cTn id="298" dur="500"/>
                                        <p:tgtEl>
                                          <p:spTgt spid="55356"/>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2" presetClass="entr" presetSubtype="4" fill="hold" nodeType="clickEffect">
                                  <p:stCondLst>
                                    <p:cond delay="0"/>
                                  </p:stCondLst>
                                  <p:childTnLst>
                                    <p:set>
                                      <p:cBhvr>
                                        <p:cTn id="302" dur="1" fill="hold">
                                          <p:stCondLst>
                                            <p:cond delay="0"/>
                                          </p:stCondLst>
                                        </p:cTn>
                                        <p:tgtEl>
                                          <p:spTgt spid="55357"/>
                                        </p:tgtEl>
                                        <p:attrNameLst>
                                          <p:attrName>style.visibility</p:attrName>
                                        </p:attrNameLst>
                                      </p:cBhvr>
                                      <p:to>
                                        <p:strVal val="visible"/>
                                      </p:to>
                                    </p:set>
                                    <p:animEffect transition="in" filter="wipe(down)">
                                      <p:cBhvr>
                                        <p:cTn id="303" dur="500"/>
                                        <p:tgtEl>
                                          <p:spTgt spid="55357"/>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4" fill="hold" nodeType="clickEffect">
                                  <p:stCondLst>
                                    <p:cond delay="0"/>
                                  </p:stCondLst>
                                  <p:childTnLst>
                                    <p:set>
                                      <p:cBhvr>
                                        <p:cTn id="307" dur="1" fill="hold">
                                          <p:stCondLst>
                                            <p:cond delay="0"/>
                                          </p:stCondLst>
                                        </p:cTn>
                                        <p:tgtEl>
                                          <p:spTgt spid="55358"/>
                                        </p:tgtEl>
                                        <p:attrNameLst>
                                          <p:attrName>style.visibility</p:attrName>
                                        </p:attrNameLst>
                                      </p:cBhvr>
                                      <p:to>
                                        <p:strVal val="visible"/>
                                      </p:to>
                                    </p:set>
                                    <p:animEffect transition="in" filter="wipe(down)">
                                      <p:cBhvr>
                                        <p:cTn id="308" dur="500"/>
                                        <p:tgtEl>
                                          <p:spTgt spid="55358"/>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2" presetClass="entr" presetSubtype="4" fill="hold" grpId="0" nodeType="clickEffect">
                                  <p:stCondLst>
                                    <p:cond delay="0"/>
                                  </p:stCondLst>
                                  <p:childTnLst>
                                    <p:set>
                                      <p:cBhvr>
                                        <p:cTn id="312" dur="1" fill="hold">
                                          <p:stCondLst>
                                            <p:cond delay="0"/>
                                          </p:stCondLst>
                                        </p:cTn>
                                        <p:tgtEl>
                                          <p:spTgt spid="55359"/>
                                        </p:tgtEl>
                                        <p:attrNameLst>
                                          <p:attrName>style.visibility</p:attrName>
                                        </p:attrNameLst>
                                      </p:cBhvr>
                                      <p:to>
                                        <p:strVal val="visible"/>
                                      </p:to>
                                    </p:set>
                                    <p:animEffect transition="in" filter="wipe(down)">
                                      <p:cBhvr>
                                        <p:cTn id="313" dur="500"/>
                                        <p:tgtEl>
                                          <p:spTgt spid="55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1" grpId="0"/>
      <p:bldP spid="55307" grpId="0"/>
      <p:bldP spid="55308" grpId="0"/>
      <p:bldP spid="55309" grpId="0"/>
      <p:bldP spid="55312" grpId="0"/>
      <p:bldP spid="55313" grpId="0"/>
      <p:bldP spid="55315" grpId="0"/>
      <p:bldP spid="55316" grpId="0"/>
      <p:bldP spid="55317" grpId="0"/>
      <p:bldP spid="55320" grpId="0"/>
      <p:bldP spid="55322" grpId="0"/>
      <p:bldP spid="55326" grpId="0"/>
      <p:bldP spid="55330" grpId="0"/>
      <p:bldP spid="55333" grpId="0"/>
      <p:bldP spid="55335" grpId="0"/>
      <p:bldP spid="55337" grpId="0"/>
      <p:bldP spid="55339" grpId="0"/>
      <p:bldP spid="55343" grpId="0"/>
      <p:bldP spid="55344" grpId="0"/>
      <p:bldP spid="55347" grpId="0"/>
      <p:bldP spid="55349" grpId="0"/>
      <p:bldP spid="55350" grpId="0"/>
      <p:bldP spid="55352" grpId="0"/>
      <p:bldP spid="55354" grpId="0"/>
      <p:bldP spid="55356" grpId="0"/>
      <p:bldP spid="55359" grpId="0"/>
      <p:bldP spid="55360" grpId="0"/>
      <p:bldP spid="553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04" name="Group 64">
            <a:extLst>
              <a:ext uri="{FF2B5EF4-FFF2-40B4-BE49-F238E27FC236}">
                <a16:creationId xmlns:a16="http://schemas.microsoft.com/office/drawing/2014/main" id="{088861F5-34DA-4BAE-AB37-C944C8EFA16C}"/>
              </a:ext>
            </a:extLst>
          </p:cNvPr>
          <p:cNvGrpSpPr>
            <a:grpSpLocks/>
          </p:cNvGrpSpPr>
          <p:nvPr/>
        </p:nvGrpSpPr>
        <p:grpSpPr bwMode="auto">
          <a:xfrm>
            <a:off x="215900" y="2709863"/>
            <a:ext cx="3802063" cy="2668587"/>
            <a:chOff x="136" y="1139"/>
            <a:chExt cx="2395" cy="1681"/>
          </a:xfrm>
        </p:grpSpPr>
        <p:sp>
          <p:nvSpPr>
            <p:cNvPr id="61455" name="Rectangle 15">
              <a:extLst>
                <a:ext uri="{FF2B5EF4-FFF2-40B4-BE49-F238E27FC236}">
                  <a16:creationId xmlns:a16="http://schemas.microsoft.com/office/drawing/2014/main" id="{07B8A7C0-F360-474E-AABD-4EADB62743C0}"/>
                </a:ext>
              </a:extLst>
            </p:cNvPr>
            <p:cNvSpPr>
              <a:spLocks noChangeArrowheads="1"/>
            </p:cNvSpPr>
            <p:nvPr/>
          </p:nvSpPr>
          <p:spPr bwMode="auto">
            <a:xfrm>
              <a:off x="874" y="1139"/>
              <a:ext cx="1657" cy="1121"/>
            </a:xfrm>
            <a:prstGeom prst="rect">
              <a:avLst/>
            </a:prstGeom>
            <a:solidFill>
              <a:srgbClr val="FF0000">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6" name="Rectangle 16">
              <a:extLst>
                <a:ext uri="{FF2B5EF4-FFF2-40B4-BE49-F238E27FC236}">
                  <a16:creationId xmlns:a16="http://schemas.microsoft.com/office/drawing/2014/main" id="{B12942C4-08BE-4E63-ABEB-858864D043D2}"/>
                </a:ext>
              </a:extLst>
            </p:cNvPr>
            <p:cNvSpPr>
              <a:spLocks noChangeArrowheads="1"/>
            </p:cNvSpPr>
            <p:nvPr/>
          </p:nvSpPr>
          <p:spPr bwMode="auto">
            <a:xfrm>
              <a:off x="136" y="1699"/>
              <a:ext cx="1657" cy="1121"/>
            </a:xfrm>
            <a:prstGeom prst="rect">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7" name="AutoShape 17">
              <a:extLst>
                <a:ext uri="{FF2B5EF4-FFF2-40B4-BE49-F238E27FC236}">
                  <a16:creationId xmlns:a16="http://schemas.microsoft.com/office/drawing/2014/main" id="{4B028840-A497-42B7-B1E7-1648130624D5}"/>
                </a:ext>
              </a:extLst>
            </p:cNvPr>
            <p:cNvSpPr>
              <a:spLocks noChangeArrowheads="1"/>
            </p:cNvSpPr>
            <p:nvPr/>
          </p:nvSpPr>
          <p:spPr bwMode="auto">
            <a:xfrm>
              <a:off x="136" y="1139"/>
              <a:ext cx="2395" cy="562"/>
            </a:xfrm>
            <a:prstGeom prst="parallelogram">
              <a:avLst>
                <a:gd name="adj" fmla="val 130392"/>
              </a:avLst>
            </a:prstGeom>
            <a:solidFill>
              <a:srgbClr val="FFFF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8" name="AutoShape 18">
              <a:extLst>
                <a:ext uri="{FF2B5EF4-FFF2-40B4-BE49-F238E27FC236}">
                  <a16:creationId xmlns:a16="http://schemas.microsoft.com/office/drawing/2014/main" id="{A4E91BF4-1315-49EB-93A8-3A0C9AB30ABF}"/>
                </a:ext>
              </a:extLst>
            </p:cNvPr>
            <p:cNvSpPr>
              <a:spLocks noChangeArrowheads="1"/>
            </p:cNvSpPr>
            <p:nvPr/>
          </p:nvSpPr>
          <p:spPr bwMode="auto">
            <a:xfrm>
              <a:off x="136" y="2258"/>
              <a:ext cx="2395" cy="562"/>
            </a:xfrm>
            <a:prstGeom prst="parallelogram">
              <a:avLst>
                <a:gd name="adj" fmla="val 132089"/>
              </a:avLst>
            </a:prstGeom>
            <a:solidFill>
              <a:srgbClr val="FFFF00">
                <a:alpha val="50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460" name="Line 20">
            <a:extLst>
              <a:ext uri="{FF2B5EF4-FFF2-40B4-BE49-F238E27FC236}">
                <a16:creationId xmlns:a16="http://schemas.microsoft.com/office/drawing/2014/main" id="{8300E3D5-8178-4EC6-AEAC-4599F68AFF67}"/>
              </a:ext>
            </a:extLst>
          </p:cNvPr>
          <p:cNvSpPr>
            <a:spLocks noChangeShapeType="1"/>
          </p:cNvSpPr>
          <p:nvPr/>
        </p:nvSpPr>
        <p:spPr bwMode="auto">
          <a:xfrm flipV="1">
            <a:off x="215900" y="2709863"/>
            <a:ext cx="3802063" cy="2660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465" name="Group 25">
            <a:extLst>
              <a:ext uri="{FF2B5EF4-FFF2-40B4-BE49-F238E27FC236}">
                <a16:creationId xmlns:a16="http://schemas.microsoft.com/office/drawing/2014/main" id="{C2624A25-E2C6-4CCF-BC68-B2AE578C5EA9}"/>
              </a:ext>
            </a:extLst>
          </p:cNvPr>
          <p:cNvGrpSpPr>
            <a:grpSpLocks/>
          </p:cNvGrpSpPr>
          <p:nvPr/>
        </p:nvGrpSpPr>
        <p:grpSpPr bwMode="auto">
          <a:xfrm>
            <a:off x="215900" y="5480050"/>
            <a:ext cx="2641600" cy="615950"/>
            <a:chOff x="104" y="3028"/>
            <a:chExt cx="1847" cy="388"/>
          </a:xfrm>
        </p:grpSpPr>
        <p:sp>
          <p:nvSpPr>
            <p:cNvPr id="61461" name="Line 21">
              <a:extLst>
                <a:ext uri="{FF2B5EF4-FFF2-40B4-BE49-F238E27FC236}">
                  <a16:creationId xmlns:a16="http://schemas.microsoft.com/office/drawing/2014/main" id="{6858CA62-E430-4F5A-BF43-1652634FC5B5}"/>
                </a:ext>
              </a:extLst>
            </p:cNvPr>
            <p:cNvSpPr>
              <a:spLocks noChangeShapeType="1"/>
            </p:cNvSpPr>
            <p:nvPr/>
          </p:nvSpPr>
          <p:spPr bwMode="auto">
            <a:xfrm>
              <a:off x="104" y="3028"/>
              <a:ext cx="0" cy="3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2" name="Line 22">
              <a:extLst>
                <a:ext uri="{FF2B5EF4-FFF2-40B4-BE49-F238E27FC236}">
                  <a16:creationId xmlns:a16="http://schemas.microsoft.com/office/drawing/2014/main" id="{178EEB3F-F8AA-4638-8E5A-03539813F74D}"/>
                </a:ext>
              </a:extLst>
            </p:cNvPr>
            <p:cNvSpPr>
              <a:spLocks noChangeShapeType="1"/>
            </p:cNvSpPr>
            <p:nvPr/>
          </p:nvSpPr>
          <p:spPr bwMode="auto">
            <a:xfrm>
              <a:off x="1951" y="3028"/>
              <a:ext cx="0" cy="3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3" name="Line 23">
              <a:extLst>
                <a:ext uri="{FF2B5EF4-FFF2-40B4-BE49-F238E27FC236}">
                  <a16:creationId xmlns:a16="http://schemas.microsoft.com/office/drawing/2014/main" id="{B6F5D052-BAE0-431B-B6F1-DAB7348AAE8A}"/>
                </a:ext>
              </a:extLst>
            </p:cNvPr>
            <p:cNvSpPr>
              <a:spLocks noChangeShapeType="1"/>
            </p:cNvSpPr>
            <p:nvPr/>
          </p:nvSpPr>
          <p:spPr bwMode="auto">
            <a:xfrm>
              <a:off x="104" y="3224"/>
              <a:ext cx="184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4" name="Text Box 24">
              <a:extLst>
                <a:ext uri="{FF2B5EF4-FFF2-40B4-BE49-F238E27FC236}">
                  <a16:creationId xmlns:a16="http://schemas.microsoft.com/office/drawing/2014/main" id="{39EF587C-2A78-467C-86C0-3BA1751BB66D}"/>
                </a:ext>
              </a:extLst>
            </p:cNvPr>
            <p:cNvSpPr txBox="1">
              <a:spLocks noChangeArrowheads="1"/>
            </p:cNvSpPr>
            <p:nvPr/>
          </p:nvSpPr>
          <p:spPr bwMode="auto">
            <a:xfrm>
              <a:off x="720" y="3224"/>
              <a:ext cx="5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4.8m</a:t>
              </a:r>
            </a:p>
          </p:txBody>
        </p:sp>
      </p:grpSp>
      <p:grpSp>
        <p:nvGrpSpPr>
          <p:cNvPr id="61469" name="Group 29">
            <a:extLst>
              <a:ext uri="{FF2B5EF4-FFF2-40B4-BE49-F238E27FC236}">
                <a16:creationId xmlns:a16="http://schemas.microsoft.com/office/drawing/2014/main" id="{A4CFA3A3-C962-4E1E-A562-D527B18D0676}"/>
              </a:ext>
            </a:extLst>
          </p:cNvPr>
          <p:cNvGrpSpPr>
            <a:grpSpLocks/>
          </p:cNvGrpSpPr>
          <p:nvPr/>
        </p:nvGrpSpPr>
        <p:grpSpPr bwMode="auto">
          <a:xfrm>
            <a:off x="2857500" y="4648200"/>
            <a:ext cx="1169988" cy="1143000"/>
            <a:chOff x="1948" y="2422"/>
            <a:chExt cx="820" cy="802"/>
          </a:xfrm>
        </p:grpSpPr>
        <p:sp>
          <p:nvSpPr>
            <p:cNvPr id="61466" name="Line 26">
              <a:extLst>
                <a:ext uri="{FF2B5EF4-FFF2-40B4-BE49-F238E27FC236}">
                  <a16:creationId xmlns:a16="http://schemas.microsoft.com/office/drawing/2014/main" id="{CF3A96DB-239D-4438-BEF9-7804FF007D9C}"/>
                </a:ext>
              </a:extLst>
            </p:cNvPr>
            <p:cNvSpPr>
              <a:spLocks noChangeShapeType="1"/>
            </p:cNvSpPr>
            <p:nvPr/>
          </p:nvSpPr>
          <p:spPr bwMode="auto">
            <a:xfrm>
              <a:off x="2768" y="2422"/>
              <a:ext cx="0" cy="3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7" name="Line 27">
              <a:extLst>
                <a:ext uri="{FF2B5EF4-FFF2-40B4-BE49-F238E27FC236}">
                  <a16:creationId xmlns:a16="http://schemas.microsoft.com/office/drawing/2014/main" id="{6DD000D5-3804-4AD0-A184-528476FC3AC5}"/>
                </a:ext>
              </a:extLst>
            </p:cNvPr>
            <p:cNvSpPr>
              <a:spLocks noChangeShapeType="1"/>
            </p:cNvSpPr>
            <p:nvPr/>
          </p:nvSpPr>
          <p:spPr bwMode="auto">
            <a:xfrm flipV="1">
              <a:off x="1948" y="2560"/>
              <a:ext cx="820" cy="66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8" name="Text Box 28">
              <a:extLst>
                <a:ext uri="{FF2B5EF4-FFF2-40B4-BE49-F238E27FC236}">
                  <a16:creationId xmlns:a16="http://schemas.microsoft.com/office/drawing/2014/main" id="{8B2B4567-924D-43B5-A5D8-C5E6E2C96F20}"/>
                </a:ext>
              </a:extLst>
            </p:cNvPr>
            <p:cNvSpPr txBox="1">
              <a:spLocks noChangeArrowheads="1"/>
            </p:cNvSpPr>
            <p:nvPr/>
          </p:nvSpPr>
          <p:spPr bwMode="auto">
            <a:xfrm rot="-24082526">
              <a:off x="2147" y="2839"/>
              <a:ext cx="504"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t>4.2m</a:t>
              </a:r>
            </a:p>
          </p:txBody>
        </p:sp>
      </p:grpSp>
      <p:grpSp>
        <p:nvGrpSpPr>
          <p:cNvPr id="61474" name="Group 34">
            <a:extLst>
              <a:ext uri="{FF2B5EF4-FFF2-40B4-BE49-F238E27FC236}">
                <a16:creationId xmlns:a16="http://schemas.microsoft.com/office/drawing/2014/main" id="{EB917E21-D4AA-4911-910D-638BFEB57996}"/>
              </a:ext>
            </a:extLst>
          </p:cNvPr>
          <p:cNvGrpSpPr>
            <a:grpSpLocks/>
          </p:cNvGrpSpPr>
          <p:nvPr/>
        </p:nvGrpSpPr>
        <p:grpSpPr bwMode="auto">
          <a:xfrm>
            <a:off x="4095750" y="2709863"/>
            <a:ext cx="495300" cy="1773237"/>
            <a:chOff x="2804" y="1139"/>
            <a:chExt cx="416" cy="1243"/>
          </a:xfrm>
        </p:grpSpPr>
        <p:sp>
          <p:nvSpPr>
            <p:cNvPr id="61470" name="Line 30">
              <a:extLst>
                <a:ext uri="{FF2B5EF4-FFF2-40B4-BE49-F238E27FC236}">
                  <a16:creationId xmlns:a16="http://schemas.microsoft.com/office/drawing/2014/main" id="{F50E3931-0A84-4FA4-854C-F55C4842F572}"/>
                </a:ext>
              </a:extLst>
            </p:cNvPr>
            <p:cNvSpPr>
              <a:spLocks noChangeShapeType="1"/>
            </p:cNvSpPr>
            <p:nvPr/>
          </p:nvSpPr>
          <p:spPr bwMode="auto">
            <a:xfrm>
              <a:off x="2804" y="2380"/>
              <a:ext cx="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1" name="Line 31">
              <a:extLst>
                <a:ext uri="{FF2B5EF4-FFF2-40B4-BE49-F238E27FC236}">
                  <a16:creationId xmlns:a16="http://schemas.microsoft.com/office/drawing/2014/main" id="{1C1CE87A-66CD-4245-8C59-C588D018A7E2}"/>
                </a:ext>
              </a:extLst>
            </p:cNvPr>
            <p:cNvSpPr>
              <a:spLocks noChangeShapeType="1"/>
            </p:cNvSpPr>
            <p:nvPr/>
          </p:nvSpPr>
          <p:spPr bwMode="auto">
            <a:xfrm>
              <a:off x="2804" y="1139"/>
              <a:ext cx="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2" name="Line 32">
              <a:extLst>
                <a:ext uri="{FF2B5EF4-FFF2-40B4-BE49-F238E27FC236}">
                  <a16:creationId xmlns:a16="http://schemas.microsoft.com/office/drawing/2014/main" id="{E9A78503-51BE-47E7-AD2E-9F8FD813D6E5}"/>
                </a:ext>
              </a:extLst>
            </p:cNvPr>
            <p:cNvSpPr>
              <a:spLocks noChangeShapeType="1"/>
            </p:cNvSpPr>
            <p:nvPr/>
          </p:nvSpPr>
          <p:spPr bwMode="auto">
            <a:xfrm>
              <a:off x="2992" y="1139"/>
              <a:ext cx="0" cy="124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3" name="Text Box 33">
              <a:extLst>
                <a:ext uri="{FF2B5EF4-FFF2-40B4-BE49-F238E27FC236}">
                  <a16:creationId xmlns:a16="http://schemas.microsoft.com/office/drawing/2014/main" id="{F40D2740-92C8-4B7B-85A9-D87D4FB8F508}"/>
                </a:ext>
              </a:extLst>
            </p:cNvPr>
            <p:cNvSpPr txBox="1">
              <a:spLocks noChangeArrowheads="1"/>
            </p:cNvSpPr>
            <p:nvPr/>
          </p:nvSpPr>
          <p:spPr bwMode="auto">
            <a:xfrm rot="16200000">
              <a:off x="2866" y="1632"/>
              <a:ext cx="45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3.6m</a:t>
              </a:r>
            </a:p>
          </p:txBody>
        </p:sp>
      </p:grpSp>
      <p:sp>
        <p:nvSpPr>
          <p:cNvPr id="61475" name="Text Box 35">
            <a:extLst>
              <a:ext uri="{FF2B5EF4-FFF2-40B4-BE49-F238E27FC236}">
                <a16:creationId xmlns:a16="http://schemas.microsoft.com/office/drawing/2014/main" id="{2914ABCC-C1E2-4B28-B9CA-BA4E9A20F18E}"/>
              </a:ext>
            </a:extLst>
          </p:cNvPr>
          <p:cNvSpPr txBox="1">
            <a:spLocks noChangeArrowheads="1"/>
          </p:cNvSpPr>
          <p:nvPr/>
        </p:nvSpPr>
        <p:spPr bwMode="auto">
          <a:xfrm>
            <a:off x="-76200" y="5295900"/>
            <a:ext cx="58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61476" name="Text Box 36">
            <a:extLst>
              <a:ext uri="{FF2B5EF4-FFF2-40B4-BE49-F238E27FC236}">
                <a16:creationId xmlns:a16="http://schemas.microsoft.com/office/drawing/2014/main" id="{33DDBA44-820D-4E22-A1C4-EC438A69E179}"/>
              </a:ext>
            </a:extLst>
          </p:cNvPr>
          <p:cNvSpPr txBox="1">
            <a:spLocks noChangeArrowheads="1"/>
          </p:cNvSpPr>
          <p:nvPr/>
        </p:nvSpPr>
        <p:spPr bwMode="auto">
          <a:xfrm>
            <a:off x="3860800" y="2343150"/>
            <a:ext cx="58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grpSp>
        <p:nvGrpSpPr>
          <p:cNvPr id="61485" name="Group 45">
            <a:extLst>
              <a:ext uri="{FF2B5EF4-FFF2-40B4-BE49-F238E27FC236}">
                <a16:creationId xmlns:a16="http://schemas.microsoft.com/office/drawing/2014/main" id="{C371FCCE-EC10-42C6-8AF8-F7B7A6208730}"/>
              </a:ext>
            </a:extLst>
          </p:cNvPr>
          <p:cNvGrpSpPr>
            <a:grpSpLocks/>
          </p:cNvGrpSpPr>
          <p:nvPr/>
        </p:nvGrpSpPr>
        <p:grpSpPr bwMode="auto">
          <a:xfrm>
            <a:off x="4694238" y="3746500"/>
            <a:ext cx="4686300" cy="388938"/>
            <a:chOff x="2980" y="2206"/>
            <a:chExt cx="2952" cy="245"/>
          </a:xfrm>
        </p:grpSpPr>
        <p:sp>
          <p:nvSpPr>
            <p:cNvPr id="61477" name="Line 37">
              <a:extLst>
                <a:ext uri="{FF2B5EF4-FFF2-40B4-BE49-F238E27FC236}">
                  <a16:creationId xmlns:a16="http://schemas.microsoft.com/office/drawing/2014/main" id="{8B8DA648-3829-4ADD-9399-F47BF6E89F0C}"/>
                </a:ext>
              </a:extLst>
            </p:cNvPr>
            <p:cNvSpPr>
              <a:spLocks noChangeShapeType="1"/>
            </p:cNvSpPr>
            <p:nvPr/>
          </p:nvSpPr>
          <p:spPr bwMode="auto">
            <a:xfrm>
              <a:off x="3152" y="2322"/>
              <a:ext cx="2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8" name="Text Box 38">
              <a:extLst>
                <a:ext uri="{FF2B5EF4-FFF2-40B4-BE49-F238E27FC236}">
                  <a16:creationId xmlns:a16="http://schemas.microsoft.com/office/drawing/2014/main" id="{72B6A9D0-857B-4B52-BF71-F32D0F9C4ACC}"/>
                </a:ext>
              </a:extLst>
            </p:cNvPr>
            <p:cNvSpPr txBox="1">
              <a:spLocks noChangeArrowheads="1"/>
            </p:cNvSpPr>
            <p:nvPr/>
          </p:nvSpPr>
          <p:spPr bwMode="auto">
            <a:xfrm>
              <a:off x="2980" y="2220"/>
              <a:ext cx="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61479" name="Text Box 39">
              <a:extLst>
                <a:ext uri="{FF2B5EF4-FFF2-40B4-BE49-F238E27FC236}">
                  <a16:creationId xmlns:a16="http://schemas.microsoft.com/office/drawing/2014/main" id="{D38B40AD-803D-4E9F-8313-4283F4C1574A}"/>
                </a:ext>
              </a:extLst>
            </p:cNvPr>
            <p:cNvSpPr txBox="1">
              <a:spLocks noChangeArrowheads="1"/>
            </p:cNvSpPr>
            <p:nvPr/>
          </p:nvSpPr>
          <p:spPr bwMode="auto">
            <a:xfrm>
              <a:off x="5588" y="2206"/>
              <a:ext cx="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grpSp>
      <p:sp>
        <p:nvSpPr>
          <p:cNvPr id="61480" name="Rectangle 40">
            <a:extLst>
              <a:ext uri="{FF2B5EF4-FFF2-40B4-BE49-F238E27FC236}">
                <a16:creationId xmlns:a16="http://schemas.microsoft.com/office/drawing/2014/main" id="{CF379835-89D8-4526-9AA7-E0055925125F}"/>
              </a:ext>
            </a:extLst>
          </p:cNvPr>
          <p:cNvSpPr>
            <a:spLocks noChangeArrowheads="1"/>
          </p:cNvSpPr>
          <p:nvPr/>
        </p:nvSpPr>
        <p:spPr bwMode="auto">
          <a:xfrm>
            <a:off x="5403850" y="1925638"/>
            <a:ext cx="2668588" cy="2001837"/>
          </a:xfrm>
          <a:prstGeom prst="rect">
            <a:avLst/>
          </a:prstGeom>
          <a:solidFill>
            <a:srgbClr val="FF0000">
              <a:alpha val="33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1" name="Line 41">
            <a:extLst>
              <a:ext uri="{FF2B5EF4-FFF2-40B4-BE49-F238E27FC236}">
                <a16:creationId xmlns:a16="http://schemas.microsoft.com/office/drawing/2014/main" id="{A7C79F13-97FB-429D-9A15-A7302657FA6F}"/>
              </a:ext>
            </a:extLst>
          </p:cNvPr>
          <p:cNvSpPr>
            <a:spLocks noChangeShapeType="1"/>
          </p:cNvSpPr>
          <p:nvPr/>
        </p:nvSpPr>
        <p:spPr bwMode="auto">
          <a:xfrm flipV="1">
            <a:off x="5403850" y="1925638"/>
            <a:ext cx="2668588" cy="20050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2" name="Rectangle 42">
            <a:extLst>
              <a:ext uri="{FF2B5EF4-FFF2-40B4-BE49-F238E27FC236}">
                <a16:creationId xmlns:a16="http://schemas.microsoft.com/office/drawing/2014/main" id="{8C442DA2-3C8F-40F6-B141-9915BA7FF9C2}"/>
              </a:ext>
            </a:extLst>
          </p:cNvPr>
          <p:cNvSpPr>
            <a:spLocks noChangeArrowheads="1"/>
          </p:cNvSpPr>
          <p:nvPr/>
        </p:nvSpPr>
        <p:spPr bwMode="auto">
          <a:xfrm>
            <a:off x="5403850" y="3927475"/>
            <a:ext cx="2668588" cy="2339975"/>
          </a:xfrm>
          <a:prstGeom prst="rect">
            <a:avLst/>
          </a:prstGeom>
          <a:solidFill>
            <a:srgbClr val="FFFF00">
              <a:alpha val="60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3" name="Line 43">
            <a:extLst>
              <a:ext uri="{FF2B5EF4-FFF2-40B4-BE49-F238E27FC236}">
                <a16:creationId xmlns:a16="http://schemas.microsoft.com/office/drawing/2014/main" id="{666E4592-61F5-4169-B995-F9CFA961FF57}"/>
              </a:ext>
            </a:extLst>
          </p:cNvPr>
          <p:cNvSpPr>
            <a:spLocks noChangeShapeType="1"/>
          </p:cNvSpPr>
          <p:nvPr/>
        </p:nvSpPr>
        <p:spPr bwMode="auto">
          <a:xfrm flipV="1">
            <a:off x="5403850" y="3930650"/>
            <a:ext cx="2668588" cy="2338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4" name="AutoShape 44">
            <a:extLst>
              <a:ext uri="{FF2B5EF4-FFF2-40B4-BE49-F238E27FC236}">
                <a16:creationId xmlns:a16="http://schemas.microsoft.com/office/drawing/2014/main" id="{535D1CE4-4993-4E34-826C-A8E6F866EBDF}"/>
              </a:ext>
            </a:extLst>
          </p:cNvPr>
          <p:cNvSpPr>
            <a:spLocks noChangeArrowheads="1"/>
          </p:cNvSpPr>
          <p:nvPr/>
        </p:nvSpPr>
        <p:spPr bwMode="auto">
          <a:xfrm rot="-23731794">
            <a:off x="246063" y="5073650"/>
            <a:ext cx="850900" cy="292100"/>
          </a:xfrm>
          <a:prstGeom prst="rightArrow">
            <a:avLst>
              <a:gd name="adj1" fmla="val 35213"/>
              <a:gd name="adj2" fmla="val 1099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490" name="Group 50">
            <a:extLst>
              <a:ext uri="{FF2B5EF4-FFF2-40B4-BE49-F238E27FC236}">
                <a16:creationId xmlns:a16="http://schemas.microsoft.com/office/drawing/2014/main" id="{8D58F0E6-45DD-46C0-A039-05B4050F4EFE}"/>
              </a:ext>
            </a:extLst>
          </p:cNvPr>
          <p:cNvGrpSpPr>
            <a:grpSpLocks/>
          </p:cNvGrpSpPr>
          <p:nvPr/>
        </p:nvGrpSpPr>
        <p:grpSpPr bwMode="auto">
          <a:xfrm>
            <a:off x="5403850" y="1397000"/>
            <a:ext cx="2668588" cy="528638"/>
            <a:chOff x="3519" y="726"/>
            <a:chExt cx="1681" cy="333"/>
          </a:xfrm>
        </p:grpSpPr>
        <p:sp>
          <p:nvSpPr>
            <p:cNvPr id="61486" name="Line 46">
              <a:extLst>
                <a:ext uri="{FF2B5EF4-FFF2-40B4-BE49-F238E27FC236}">
                  <a16:creationId xmlns:a16="http://schemas.microsoft.com/office/drawing/2014/main" id="{70D7248F-DF87-4AF2-BF14-E4E6F9D08258}"/>
                </a:ext>
              </a:extLst>
            </p:cNvPr>
            <p:cNvSpPr>
              <a:spLocks noChangeShapeType="1"/>
            </p:cNvSpPr>
            <p:nvPr/>
          </p:nvSpPr>
          <p:spPr bwMode="auto">
            <a:xfrm flipV="1">
              <a:off x="3519" y="808"/>
              <a:ext cx="0" cy="2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7" name="Line 47">
              <a:extLst>
                <a:ext uri="{FF2B5EF4-FFF2-40B4-BE49-F238E27FC236}">
                  <a16:creationId xmlns:a16="http://schemas.microsoft.com/office/drawing/2014/main" id="{2FC137D0-6409-4756-8DF9-88A79FD50E34}"/>
                </a:ext>
              </a:extLst>
            </p:cNvPr>
            <p:cNvSpPr>
              <a:spLocks noChangeShapeType="1"/>
            </p:cNvSpPr>
            <p:nvPr/>
          </p:nvSpPr>
          <p:spPr bwMode="auto">
            <a:xfrm flipV="1">
              <a:off x="5200" y="782"/>
              <a:ext cx="0" cy="2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8" name="Line 48">
              <a:extLst>
                <a:ext uri="{FF2B5EF4-FFF2-40B4-BE49-F238E27FC236}">
                  <a16:creationId xmlns:a16="http://schemas.microsoft.com/office/drawing/2014/main" id="{634E5704-C9FE-4674-81D3-31C950796E37}"/>
                </a:ext>
              </a:extLst>
            </p:cNvPr>
            <p:cNvSpPr>
              <a:spLocks noChangeShapeType="1"/>
            </p:cNvSpPr>
            <p:nvPr/>
          </p:nvSpPr>
          <p:spPr bwMode="auto">
            <a:xfrm>
              <a:off x="3519" y="908"/>
              <a:ext cx="1681"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9" name="Text Box 49">
              <a:extLst>
                <a:ext uri="{FF2B5EF4-FFF2-40B4-BE49-F238E27FC236}">
                  <a16:creationId xmlns:a16="http://schemas.microsoft.com/office/drawing/2014/main" id="{5C9237F5-BD35-41EB-B46F-1F3021FAB682}"/>
                </a:ext>
              </a:extLst>
            </p:cNvPr>
            <p:cNvSpPr txBox="1">
              <a:spLocks noChangeArrowheads="1"/>
            </p:cNvSpPr>
            <p:nvPr/>
          </p:nvSpPr>
          <p:spPr bwMode="auto">
            <a:xfrm>
              <a:off x="4064" y="726"/>
              <a:ext cx="5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4.8m</a:t>
              </a:r>
            </a:p>
          </p:txBody>
        </p:sp>
      </p:grpSp>
      <p:grpSp>
        <p:nvGrpSpPr>
          <p:cNvPr id="61494" name="Group 54">
            <a:extLst>
              <a:ext uri="{FF2B5EF4-FFF2-40B4-BE49-F238E27FC236}">
                <a16:creationId xmlns:a16="http://schemas.microsoft.com/office/drawing/2014/main" id="{7FA97916-A828-4C4E-A8A9-3386C26075AB}"/>
              </a:ext>
            </a:extLst>
          </p:cNvPr>
          <p:cNvGrpSpPr>
            <a:grpSpLocks/>
          </p:cNvGrpSpPr>
          <p:nvPr/>
        </p:nvGrpSpPr>
        <p:grpSpPr bwMode="auto">
          <a:xfrm>
            <a:off x="4821238" y="1925638"/>
            <a:ext cx="582612" cy="2001837"/>
            <a:chOff x="3152" y="1059"/>
            <a:chExt cx="367" cy="1261"/>
          </a:xfrm>
        </p:grpSpPr>
        <p:sp>
          <p:nvSpPr>
            <p:cNvPr id="61491" name="Line 51">
              <a:extLst>
                <a:ext uri="{FF2B5EF4-FFF2-40B4-BE49-F238E27FC236}">
                  <a16:creationId xmlns:a16="http://schemas.microsoft.com/office/drawing/2014/main" id="{17CAA1FC-164A-4CD4-B6B1-5B20A6C7DE4C}"/>
                </a:ext>
              </a:extLst>
            </p:cNvPr>
            <p:cNvSpPr>
              <a:spLocks noChangeShapeType="1"/>
            </p:cNvSpPr>
            <p:nvPr/>
          </p:nvSpPr>
          <p:spPr bwMode="auto">
            <a:xfrm flipH="1">
              <a:off x="3152" y="1059"/>
              <a:ext cx="3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2" name="Line 52">
              <a:extLst>
                <a:ext uri="{FF2B5EF4-FFF2-40B4-BE49-F238E27FC236}">
                  <a16:creationId xmlns:a16="http://schemas.microsoft.com/office/drawing/2014/main" id="{4BC2C390-1E36-44A3-AEBB-69362ED44D80}"/>
                </a:ext>
              </a:extLst>
            </p:cNvPr>
            <p:cNvSpPr>
              <a:spLocks noChangeShapeType="1"/>
            </p:cNvSpPr>
            <p:nvPr/>
          </p:nvSpPr>
          <p:spPr bwMode="auto">
            <a:xfrm flipV="1">
              <a:off x="3324" y="1059"/>
              <a:ext cx="0" cy="126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3" name="Text Box 53">
              <a:extLst>
                <a:ext uri="{FF2B5EF4-FFF2-40B4-BE49-F238E27FC236}">
                  <a16:creationId xmlns:a16="http://schemas.microsoft.com/office/drawing/2014/main" id="{628F96F1-7D63-49BA-A7B1-2DE979840FDC}"/>
                </a:ext>
              </a:extLst>
            </p:cNvPr>
            <p:cNvSpPr txBox="1">
              <a:spLocks noChangeArrowheads="1"/>
            </p:cNvSpPr>
            <p:nvPr/>
          </p:nvSpPr>
          <p:spPr bwMode="auto">
            <a:xfrm rot="16200000">
              <a:off x="3035" y="1589"/>
              <a:ext cx="4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3.6m</a:t>
              </a:r>
            </a:p>
          </p:txBody>
        </p:sp>
      </p:grpSp>
      <p:sp>
        <p:nvSpPr>
          <p:cNvPr id="61495" name="Text Box 55">
            <a:extLst>
              <a:ext uri="{FF2B5EF4-FFF2-40B4-BE49-F238E27FC236}">
                <a16:creationId xmlns:a16="http://schemas.microsoft.com/office/drawing/2014/main" id="{871B7F56-E6A1-40A0-855B-5A9785581ABC}"/>
              </a:ext>
            </a:extLst>
          </p:cNvPr>
          <p:cNvSpPr txBox="1">
            <a:spLocks noChangeArrowheads="1"/>
          </p:cNvSpPr>
          <p:nvPr/>
        </p:nvSpPr>
        <p:spPr bwMode="auto">
          <a:xfrm>
            <a:off x="5086350" y="3927475"/>
            <a:ext cx="444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61496" name="Text Box 56">
            <a:extLst>
              <a:ext uri="{FF2B5EF4-FFF2-40B4-BE49-F238E27FC236}">
                <a16:creationId xmlns:a16="http://schemas.microsoft.com/office/drawing/2014/main" id="{9499D7E2-3E92-4B25-BB58-17C21984248B}"/>
              </a:ext>
            </a:extLst>
          </p:cNvPr>
          <p:cNvSpPr txBox="1">
            <a:spLocks noChangeArrowheads="1"/>
          </p:cNvSpPr>
          <p:nvPr/>
        </p:nvSpPr>
        <p:spPr bwMode="auto">
          <a:xfrm>
            <a:off x="8072438" y="1581150"/>
            <a:ext cx="444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61497" name="AutoShape 57">
            <a:extLst>
              <a:ext uri="{FF2B5EF4-FFF2-40B4-BE49-F238E27FC236}">
                <a16:creationId xmlns:a16="http://schemas.microsoft.com/office/drawing/2014/main" id="{6BD18328-826F-4F1B-B172-E922DA0E8396}"/>
              </a:ext>
            </a:extLst>
          </p:cNvPr>
          <p:cNvSpPr>
            <a:spLocks noChangeArrowheads="1"/>
          </p:cNvSpPr>
          <p:nvPr/>
        </p:nvSpPr>
        <p:spPr bwMode="auto">
          <a:xfrm rot="5400000">
            <a:off x="1909763" y="1895475"/>
            <a:ext cx="850900" cy="292100"/>
          </a:xfrm>
          <a:prstGeom prst="rightArrow">
            <a:avLst>
              <a:gd name="adj1" fmla="val 35213"/>
              <a:gd name="adj2" fmla="val 1099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501" name="Group 61">
            <a:extLst>
              <a:ext uri="{FF2B5EF4-FFF2-40B4-BE49-F238E27FC236}">
                <a16:creationId xmlns:a16="http://schemas.microsoft.com/office/drawing/2014/main" id="{A67C1DE4-7056-486D-943E-3DD721E41C04}"/>
              </a:ext>
            </a:extLst>
          </p:cNvPr>
          <p:cNvGrpSpPr>
            <a:grpSpLocks/>
          </p:cNvGrpSpPr>
          <p:nvPr/>
        </p:nvGrpSpPr>
        <p:grpSpPr bwMode="auto">
          <a:xfrm>
            <a:off x="4821238" y="3930650"/>
            <a:ext cx="582612" cy="2336800"/>
            <a:chOff x="3152" y="2322"/>
            <a:chExt cx="367" cy="1472"/>
          </a:xfrm>
        </p:grpSpPr>
        <p:sp>
          <p:nvSpPr>
            <p:cNvPr id="61498" name="Line 58">
              <a:extLst>
                <a:ext uri="{FF2B5EF4-FFF2-40B4-BE49-F238E27FC236}">
                  <a16:creationId xmlns:a16="http://schemas.microsoft.com/office/drawing/2014/main" id="{A7AF4F2D-A116-451C-BD50-FA3AFB5FE131}"/>
                </a:ext>
              </a:extLst>
            </p:cNvPr>
            <p:cNvSpPr>
              <a:spLocks noChangeShapeType="1"/>
            </p:cNvSpPr>
            <p:nvPr/>
          </p:nvSpPr>
          <p:spPr bwMode="auto">
            <a:xfrm flipH="1" flipV="1">
              <a:off x="3240" y="3794"/>
              <a:ext cx="2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9" name="Line 59">
              <a:extLst>
                <a:ext uri="{FF2B5EF4-FFF2-40B4-BE49-F238E27FC236}">
                  <a16:creationId xmlns:a16="http://schemas.microsoft.com/office/drawing/2014/main" id="{C5C9F613-DA77-42FA-9292-8267998B0640}"/>
                </a:ext>
              </a:extLst>
            </p:cNvPr>
            <p:cNvSpPr>
              <a:spLocks noChangeShapeType="1"/>
            </p:cNvSpPr>
            <p:nvPr/>
          </p:nvSpPr>
          <p:spPr bwMode="auto">
            <a:xfrm flipV="1">
              <a:off x="3325" y="2322"/>
              <a:ext cx="0" cy="147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0" name="Text Box 60">
              <a:extLst>
                <a:ext uri="{FF2B5EF4-FFF2-40B4-BE49-F238E27FC236}">
                  <a16:creationId xmlns:a16="http://schemas.microsoft.com/office/drawing/2014/main" id="{A04D38BB-6BC5-413C-9273-FB1885316929}"/>
                </a:ext>
              </a:extLst>
            </p:cNvPr>
            <p:cNvSpPr txBox="1">
              <a:spLocks noChangeArrowheads="1"/>
            </p:cNvSpPr>
            <p:nvPr/>
          </p:nvSpPr>
          <p:spPr bwMode="auto">
            <a:xfrm rot="16200000">
              <a:off x="2998" y="2922"/>
              <a:ext cx="5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4.2m</a:t>
              </a:r>
            </a:p>
          </p:txBody>
        </p:sp>
      </p:grpSp>
      <p:sp>
        <p:nvSpPr>
          <p:cNvPr id="61502" name="Text Box 62">
            <a:extLst>
              <a:ext uri="{FF2B5EF4-FFF2-40B4-BE49-F238E27FC236}">
                <a16:creationId xmlns:a16="http://schemas.microsoft.com/office/drawing/2014/main" id="{4F72D6DF-6561-4E11-A36B-592FF5B20B7B}"/>
              </a:ext>
            </a:extLst>
          </p:cNvPr>
          <p:cNvSpPr txBox="1">
            <a:spLocks noChangeArrowheads="1"/>
          </p:cNvSpPr>
          <p:nvPr/>
        </p:nvSpPr>
        <p:spPr bwMode="auto">
          <a:xfrm>
            <a:off x="5126038" y="6175375"/>
            <a:ext cx="571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a:t>
            </a:r>
          </a:p>
        </p:txBody>
      </p:sp>
      <p:sp>
        <p:nvSpPr>
          <p:cNvPr id="61503" name="Text Box 63">
            <a:extLst>
              <a:ext uri="{FF2B5EF4-FFF2-40B4-BE49-F238E27FC236}">
                <a16:creationId xmlns:a16="http://schemas.microsoft.com/office/drawing/2014/main" id="{1FEC4706-F71C-413B-9DB6-07761352BBF9}"/>
              </a:ext>
            </a:extLst>
          </p:cNvPr>
          <p:cNvSpPr txBox="1">
            <a:spLocks noChangeArrowheads="1"/>
          </p:cNvSpPr>
          <p:nvPr/>
        </p:nvSpPr>
        <p:spPr bwMode="auto">
          <a:xfrm>
            <a:off x="8008938" y="3679825"/>
            <a:ext cx="571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p>
        </p:txBody>
      </p:sp>
      <p:sp>
        <p:nvSpPr>
          <p:cNvPr id="61505" name="Arc 65">
            <a:extLst>
              <a:ext uri="{FF2B5EF4-FFF2-40B4-BE49-F238E27FC236}">
                <a16:creationId xmlns:a16="http://schemas.microsoft.com/office/drawing/2014/main" id="{921D8ADC-8D00-4F8C-9DB7-C1CA69094209}"/>
              </a:ext>
            </a:extLst>
          </p:cNvPr>
          <p:cNvSpPr>
            <a:spLocks/>
          </p:cNvSpPr>
          <p:nvPr/>
        </p:nvSpPr>
        <p:spPr bwMode="auto">
          <a:xfrm>
            <a:off x="5403850" y="1936750"/>
            <a:ext cx="3336925" cy="1993900"/>
          </a:xfrm>
          <a:custGeom>
            <a:avLst/>
            <a:gdLst>
              <a:gd name="G0" fmla="+- 0 0 0"/>
              <a:gd name="G1" fmla="+- 12906 0 0"/>
              <a:gd name="G2" fmla="+- 21600 0 0"/>
              <a:gd name="T0" fmla="*/ 17321 w 21600"/>
              <a:gd name="T1" fmla="*/ 0 h 12906"/>
              <a:gd name="T2" fmla="*/ 21600 w 21600"/>
              <a:gd name="T3" fmla="*/ 12906 h 12906"/>
              <a:gd name="T4" fmla="*/ 0 w 21600"/>
              <a:gd name="T5" fmla="*/ 12906 h 12906"/>
            </a:gdLst>
            <a:ahLst/>
            <a:cxnLst>
              <a:cxn ang="0">
                <a:pos x="T0" y="T1"/>
              </a:cxn>
              <a:cxn ang="0">
                <a:pos x="T2" y="T3"/>
              </a:cxn>
              <a:cxn ang="0">
                <a:pos x="T4" y="T5"/>
              </a:cxn>
            </a:cxnLst>
            <a:rect l="0" t="0" r="r" b="b"/>
            <a:pathLst>
              <a:path w="21600" h="12906" fill="none" extrusionOk="0">
                <a:moveTo>
                  <a:pt x="17320" y="0"/>
                </a:moveTo>
                <a:cubicBezTo>
                  <a:pt x="20099" y="3729"/>
                  <a:pt x="21600" y="8255"/>
                  <a:pt x="21600" y="12906"/>
                </a:cubicBezTo>
              </a:path>
              <a:path w="21600" h="12906" stroke="0" extrusionOk="0">
                <a:moveTo>
                  <a:pt x="17320" y="0"/>
                </a:moveTo>
                <a:cubicBezTo>
                  <a:pt x="20099" y="3729"/>
                  <a:pt x="21600" y="8255"/>
                  <a:pt x="21600" y="12906"/>
                </a:cubicBezTo>
                <a:lnTo>
                  <a:pt x="0" y="1290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6" name="Text Box 66">
            <a:extLst>
              <a:ext uri="{FF2B5EF4-FFF2-40B4-BE49-F238E27FC236}">
                <a16:creationId xmlns:a16="http://schemas.microsoft.com/office/drawing/2014/main" id="{CDD214D1-A833-4D31-A8AB-92FFE0D5CBCE}"/>
              </a:ext>
            </a:extLst>
          </p:cNvPr>
          <p:cNvSpPr txBox="1">
            <a:spLocks noChangeArrowheads="1"/>
          </p:cNvSpPr>
          <p:nvPr/>
        </p:nvSpPr>
        <p:spPr bwMode="auto">
          <a:xfrm>
            <a:off x="8296275" y="3441700"/>
            <a:ext cx="444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r>
              <a:rPr lang="en-US" altLang="en-US" sz="1400"/>
              <a:t>’</a:t>
            </a:r>
          </a:p>
        </p:txBody>
      </p:sp>
      <p:sp>
        <p:nvSpPr>
          <p:cNvPr id="61507" name="Line 67">
            <a:extLst>
              <a:ext uri="{FF2B5EF4-FFF2-40B4-BE49-F238E27FC236}">
                <a16:creationId xmlns:a16="http://schemas.microsoft.com/office/drawing/2014/main" id="{2F0E5E00-61BA-49EC-A653-49AA081628EE}"/>
              </a:ext>
            </a:extLst>
          </p:cNvPr>
          <p:cNvSpPr>
            <a:spLocks noChangeShapeType="1"/>
          </p:cNvSpPr>
          <p:nvPr/>
        </p:nvSpPr>
        <p:spPr bwMode="auto">
          <a:xfrm flipV="1">
            <a:off x="5403850" y="3930650"/>
            <a:ext cx="3336925" cy="2336800"/>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8" name="Text Box 68">
            <a:extLst>
              <a:ext uri="{FF2B5EF4-FFF2-40B4-BE49-F238E27FC236}">
                <a16:creationId xmlns:a16="http://schemas.microsoft.com/office/drawing/2014/main" id="{DDE12560-51A9-4C15-A1ED-A4CFFE06503A}"/>
              </a:ext>
            </a:extLst>
          </p:cNvPr>
          <p:cNvSpPr txBox="1">
            <a:spLocks noChangeArrowheads="1"/>
          </p:cNvSpPr>
          <p:nvPr/>
        </p:nvSpPr>
        <p:spPr bwMode="auto">
          <a:xfrm>
            <a:off x="8580438" y="3960813"/>
            <a:ext cx="444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a:t>
            </a:r>
            <a:r>
              <a:rPr lang="en-US" altLang="en-US" sz="1400" baseline="-25000"/>
              <a:t>2</a:t>
            </a:r>
            <a:endParaRPr lang="en-US" altLang="en-US" sz="1400"/>
          </a:p>
        </p:txBody>
      </p:sp>
      <p:sp>
        <p:nvSpPr>
          <p:cNvPr id="61509" name="Text Box 69">
            <a:extLst>
              <a:ext uri="{FF2B5EF4-FFF2-40B4-BE49-F238E27FC236}">
                <a16:creationId xmlns:a16="http://schemas.microsoft.com/office/drawing/2014/main" id="{7ADA0A19-A00F-4251-8D15-4E39C70C4072}"/>
              </a:ext>
            </a:extLst>
          </p:cNvPr>
          <p:cNvSpPr txBox="1">
            <a:spLocks noChangeArrowheads="1"/>
          </p:cNvSpPr>
          <p:nvPr/>
        </p:nvSpPr>
        <p:spPr bwMode="auto">
          <a:xfrm rot="-1964114">
            <a:off x="6918325" y="4941888"/>
            <a:ext cx="771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0099"/>
                </a:solidFill>
              </a:rPr>
              <a:t>T.L.</a:t>
            </a:r>
          </a:p>
        </p:txBody>
      </p:sp>
      <p:sp>
        <p:nvSpPr>
          <p:cNvPr id="61510" name="Text Box 70">
            <a:extLst>
              <a:ext uri="{FF2B5EF4-FFF2-40B4-BE49-F238E27FC236}">
                <a16:creationId xmlns:a16="http://schemas.microsoft.com/office/drawing/2014/main" id="{B95A8144-A7EA-485F-AEC4-B9A74C8B4DC2}"/>
              </a:ext>
            </a:extLst>
          </p:cNvPr>
          <p:cNvSpPr txBox="1">
            <a:spLocks noChangeArrowheads="1"/>
          </p:cNvSpPr>
          <p:nvPr/>
        </p:nvSpPr>
        <p:spPr bwMode="auto">
          <a:xfrm>
            <a:off x="6269038" y="6480175"/>
            <a:ext cx="2027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Ans. T.L.= 7.32m</a:t>
            </a:r>
          </a:p>
        </p:txBody>
      </p:sp>
      <p:sp>
        <p:nvSpPr>
          <p:cNvPr id="61511" name="Text Box 71">
            <a:extLst>
              <a:ext uri="{FF2B5EF4-FFF2-40B4-BE49-F238E27FC236}">
                <a16:creationId xmlns:a16="http://schemas.microsoft.com/office/drawing/2014/main" id="{866988A6-C33F-46B4-8673-03FAEC6C49B9}"/>
              </a:ext>
            </a:extLst>
          </p:cNvPr>
          <p:cNvSpPr txBox="1">
            <a:spLocks noChangeArrowheads="1"/>
          </p:cNvSpPr>
          <p:nvPr/>
        </p:nvSpPr>
        <p:spPr bwMode="auto">
          <a:xfrm>
            <a:off x="26988" y="25400"/>
            <a:ext cx="9078912" cy="5810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Q11:A room is 4.8 m X 4.2 m X 3.6 m high, determine graphically the distance between a top corner and the bottom corner diagonally opposite to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465"/>
                                        </p:tgtEl>
                                        <p:attrNameLst>
                                          <p:attrName>style.visibility</p:attrName>
                                        </p:attrNameLst>
                                      </p:cBhvr>
                                      <p:to>
                                        <p:strVal val="visible"/>
                                      </p:to>
                                    </p:set>
                                    <p:animEffect transition="in" filter="wipe(up)">
                                      <p:cBhvr>
                                        <p:cTn id="7" dur="500"/>
                                        <p:tgtEl>
                                          <p:spTgt spid="61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1469"/>
                                        </p:tgtEl>
                                        <p:attrNameLst>
                                          <p:attrName>style.visibility</p:attrName>
                                        </p:attrNameLst>
                                      </p:cBhvr>
                                      <p:to>
                                        <p:strVal val="visible"/>
                                      </p:to>
                                    </p:set>
                                    <p:animEffect transition="in" filter="wipe(up)">
                                      <p:cBhvr>
                                        <p:cTn id="12" dur="500"/>
                                        <p:tgtEl>
                                          <p:spTgt spid="61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74"/>
                                        </p:tgtEl>
                                        <p:attrNameLst>
                                          <p:attrName>style.visibility</p:attrName>
                                        </p:attrNameLst>
                                      </p:cBhvr>
                                      <p:to>
                                        <p:strVal val="visible"/>
                                      </p:to>
                                    </p:set>
                                    <p:animEffect transition="in" filter="wipe(left)">
                                      <p:cBhvr>
                                        <p:cTn id="17" dur="500"/>
                                        <p:tgtEl>
                                          <p:spTgt spid="614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1460"/>
                                        </p:tgtEl>
                                        <p:attrNameLst>
                                          <p:attrName>style.visibility</p:attrName>
                                        </p:attrNameLst>
                                      </p:cBhvr>
                                      <p:to>
                                        <p:strVal val="visible"/>
                                      </p:to>
                                    </p:set>
                                    <p:animEffect transition="in" filter="wipe(down)">
                                      <p:cBhvr>
                                        <p:cTn id="22" dur="500"/>
                                        <p:tgtEl>
                                          <p:spTgt spid="614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1475"/>
                                        </p:tgtEl>
                                        <p:attrNameLst>
                                          <p:attrName>style.visibility</p:attrName>
                                        </p:attrNameLst>
                                      </p:cBhvr>
                                      <p:to>
                                        <p:strVal val="visible"/>
                                      </p:to>
                                    </p:set>
                                    <p:animEffect transition="in" filter="wipe(down)">
                                      <p:cBhvr>
                                        <p:cTn id="27" dur="500"/>
                                        <p:tgtEl>
                                          <p:spTgt spid="6147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1476"/>
                                        </p:tgtEl>
                                        <p:attrNameLst>
                                          <p:attrName>style.visibility</p:attrName>
                                        </p:attrNameLst>
                                      </p:cBhvr>
                                      <p:to>
                                        <p:strVal val="visible"/>
                                      </p:to>
                                    </p:set>
                                    <p:animEffect transition="in" filter="wipe(down)">
                                      <p:cBhvr>
                                        <p:cTn id="30" dur="500"/>
                                        <p:tgtEl>
                                          <p:spTgt spid="614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1485"/>
                                        </p:tgtEl>
                                        <p:attrNameLst>
                                          <p:attrName>style.visibility</p:attrName>
                                        </p:attrNameLst>
                                      </p:cBhvr>
                                      <p:to>
                                        <p:strVal val="visible"/>
                                      </p:to>
                                    </p:set>
                                    <p:animEffect transition="in" filter="wipe(left)">
                                      <p:cBhvr>
                                        <p:cTn id="35" dur="500"/>
                                        <p:tgtEl>
                                          <p:spTgt spid="614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61484"/>
                                        </p:tgtEl>
                                        <p:attrNameLst>
                                          <p:attrName>style.visibility</p:attrName>
                                        </p:attrNameLst>
                                      </p:cBhvr>
                                      <p:to>
                                        <p:strVal val="visible"/>
                                      </p:to>
                                    </p:set>
                                    <p:animEffect transition="in" filter="wipe(down)">
                                      <p:cBhvr>
                                        <p:cTn id="40" dur="500"/>
                                        <p:tgtEl>
                                          <p:spTgt spid="6148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61480"/>
                                        </p:tgtEl>
                                        <p:attrNameLst>
                                          <p:attrName>style.visibility</p:attrName>
                                        </p:attrNameLst>
                                      </p:cBhvr>
                                      <p:to>
                                        <p:strVal val="visible"/>
                                      </p:to>
                                    </p:set>
                                    <p:animEffect transition="in" filter="wipe(down)">
                                      <p:cBhvr>
                                        <p:cTn id="45" dur="500"/>
                                        <p:tgtEl>
                                          <p:spTgt spid="6148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61490"/>
                                        </p:tgtEl>
                                        <p:attrNameLst>
                                          <p:attrName>style.visibility</p:attrName>
                                        </p:attrNameLst>
                                      </p:cBhvr>
                                      <p:to>
                                        <p:strVal val="visible"/>
                                      </p:to>
                                    </p:set>
                                    <p:animEffect transition="in" filter="wipe(down)">
                                      <p:cBhvr>
                                        <p:cTn id="50" dur="500"/>
                                        <p:tgtEl>
                                          <p:spTgt spid="6149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61494"/>
                                        </p:tgtEl>
                                        <p:attrNameLst>
                                          <p:attrName>style.visibility</p:attrName>
                                        </p:attrNameLst>
                                      </p:cBhvr>
                                      <p:to>
                                        <p:strVal val="visible"/>
                                      </p:to>
                                    </p:set>
                                    <p:animEffect transition="in" filter="wipe(right)">
                                      <p:cBhvr>
                                        <p:cTn id="55" dur="500"/>
                                        <p:tgtEl>
                                          <p:spTgt spid="6149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61481"/>
                                        </p:tgtEl>
                                        <p:attrNameLst>
                                          <p:attrName>style.visibility</p:attrName>
                                        </p:attrNameLst>
                                      </p:cBhvr>
                                      <p:to>
                                        <p:strVal val="visible"/>
                                      </p:to>
                                    </p:set>
                                    <p:animEffect transition="in" filter="wipe(down)">
                                      <p:cBhvr>
                                        <p:cTn id="60" dur="500"/>
                                        <p:tgtEl>
                                          <p:spTgt spid="614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1495"/>
                                        </p:tgtEl>
                                        <p:attrNameLst>
                                          <p:attrName>style.visibility</p:attrName>
                                        </p:attrNameLst>
                                      </p:cBhvr>
                                      <p:to>
                                        <p:strVal val="visible"/>
                                      </p:to>
                                    </p:set>
                                    <p:animEffect transition="in" filter="wipe(down)">
                                      <p:cBhvr>
                                        <p:cTn id="65" dur="500"/>
                                        <p:tgtEl>
                                          <p:spTgt spid="61495"/>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61496"/>
                                        </p:tgtEl>
                                        <p:attrNameLst>
                                          <p:attrName>style.visibility</p:attrName>
                                        </p:attrNameLst>
                                      </p:cBhvr>
                                      <p:to>
                                        <p:strVal val="visible"/>
                                      </p:to>
                                    </p:set>
                                    <p:animEffect transition="in" filter="wipe(down)">
                                      <p:cBhvr>
                                        <p:cTn id="68" dur="500"/>
                                        <p:tgtEl>
                                          <p:spTgt spid="6149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61497"/>
                                        </p:tgtEl>
                                        <p:attrNameLst>
                                          <p:attrName>style.visibility</p:attrName>
                                        </p:attrNameLst>
                                      </p:cBhvr>
                                      <p:to>
                                        <p:strVal val="visible"/>
                                      </p:to>
                                    </p:set>
                                    <p:animEffect transition="in" filter="wipe(down)">
                                      <p:cBhvr>
                                        <p:cTn id="73" dur="500"/>
                                        <p:tgtEl>
                                          <p:spTgt spid="6149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61482"/>
                                        </p:tgtEl>
                                        <p:attrNameLst>
                                          <p:attrName>style.visibility</p:attrName>
                                        </p:attrNameLst>
                                      </p:cBhvr>
                                      <p:to>
                                        <p:strVal val="visible"/>
                                      </p:to>
                                    </p:set>
                                    <p:animEffect transition="in" filter="wipe(up)">
                                      <p:cBhvr>
                                        <p:cTn id="78" dur="500"/>
                                        <p:tgtEl>
                                          <p:spTgt spid="6148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nodeType="clickEffect">
                                  <p:stCondLst>
                                    <p:cond delay="0"/>
                                  </p:stCondLst>
                                  <p:childTnLst>
                                    <p:set>
                                      <p:cBhvr>
                                        <p:cTn id="82" dur="1" fill="hold">
                                          <p:stCondLst>
                                            <p:cond delay="0"/>
                                          </p:stCondLst>
                                        </p:cTn>
                                        <p:tgtEl>
                                          <p:spTgt spid="61501"/>
                                        </p:tgtEl>
                                        <p:attrNameLst>
                                          <p:attrName>style.visibility</p:attrName>
                                        </p:attrNameLst>
                                      </p:cBhvr>
                                      <p:to>
                                        <p:strVal val="visible"/>
                                      </p:to>
                                    </p:set>
                                    <p:animEffect transition="in" filter="wipe(right)">
                                      <p:cBhvr>
                                        <p:cTn id="83" dur="500"/>
                                        <p:tgtEl>
                                          <p:spTgt spid="6150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61483"/>
                                        </p:tgtEl>
                                        <p:attrNameLst>
                                          <p:attrName>style.visibility</p:attrName>
                                        </p:attrNameLst>
                                      </p:cBhvr>
                                      <p:to>
                                        <p:strVal val="visible"/>
                                      </p:to>
                                    </p:set>
                                    <p:animEffect transition="in" filter="wipe(down)">
                                      <p:cBhvr>
                                        <p:cTn id="88" dur="500"/>
                                        <p:tgtEl>
                                          <p:spTgt spid="614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61502"/>
                                        </p:tgtEl>
                                        <p:attrNameLst>
                                          <p:attrName>style.visibility</p:attrName>
                                        </p:attrNameLst>
                                      </p:cBhvr>
                                      <p:to>
                                        <p:strVal val="visible"/>
                                      </p:to>
                                    </p:set>
                                    <p:animEffect transition="in" filter="wipe(down)">
                                      <p:cBhvr>
                                        <p:cTn id="93" dur="500"/>
                                        <p:tgtEl>
                                          <p:spTgt spid="61502"/>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61503"/>
                                        </p:tgtEl>
                                        <p:attrNameLst>
                                          <p:attrName>style.visibility</p:attrName>
                                        </p:attrNameLst>
                                      </p:cBhvr>
                                      <p:to>
                                        <p:strVal val="visible"/>
                                      </p:to>
                                    </p:set>
                                    <p:animEffect transition="in" filter="wipe(down)">
                                      <p:cBhvr>
                                        <p:cTn id="96" dur="500"/>
                                        <p:tgtEl>
                                          <p:spTgt spid="6150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61505"/>
                                        </p:tgtEl>
                                        <p:attrNameLst>
                                          <p:attrName>style.visibility</p:attrName>
                                        </p:attrNameLst>
                                      </p:cBhvr>
                                      <p:to>
                                        <p:strVal val="visible"/>
                                      </p:to>
                                    </p:set>
                                    <p:animEffect transition="in" filter="wipe(up)">
                                      <p:cBhvr>
                                        <p:cTn id="101" dur="500"/>
                                        <p:tgtEl>
                                          <p:spTgt spid="6150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61506"/>
                                        </p:tgtEl>
                                        <p:attrNameLst>
                                          <p:attrName>style.visibility</p:attrName>
                                        </p:attrNameLst>
                                      </p:cBhvr>
                                      <p:to>
                                        <p:strVal val="visible"/>
                                      </p:to>
                                    </p:set>
                                    <p:animEffect transition="in" filter="wipe(down)">
                                      <p:cBhvr>
                                        <p:cTn id="106" dur="500"/>
                                        <p:tgtEl>
                                          <p:spTgt spid="6150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61508"/>
                                        </p:tgtEl>
                                        <p:attrNameLst>
                                          <p:attrName>style.visibility</p:attrName>
                                        </p:attrNameLst>
                                      </p:cBhvr>
                                      <p:to>
                                        <p:strVal val="visible"/>
                                      </p:to>
                                    </p:set>
                                    <p:animEffect transition="in" filter="wipe(down)">
                                      <p:cBhvr>
                                        <p:cTn id="111" dur="500"/>
                                        <p:tgtEl>
                                          <p:spTgt spid="6150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nodeType="clickEffect">
                                  <p:stCondLst>
                                    <p:cond delay="0"/>
                                  </p:stCondLst>
                                  <p:childTnLst>
                                    <p:set>
                                      <p:cBhvr>
                                        <p:cTn id="115" dur="1" fill="hold">
                                          <p:stCondLst>
                                            <p:cond delay="0"/>
                                          </p:stCondLst>
                                        </p:cTn>
                                        <p:tgtEl>
                                          <p:spTgt spid="61507"/>
                                        </p:tgtEl>
                                        <p:attrNameLst>
                                          <p:attrName>style.visibility</p:attrName>
                                        </p:attrNameLst>
                                      </p:cBhvr>
                                      <p:to>
                                        <p:strVal val="visible"/>
                                      </p:to>
                                    </p:set>
                                    <p:animEffect transition="in" filter="wipe(down)">
                                      <p:cBhvr>
                                        <p:cTn id="116" dur="500"/>
                                        <p:tgtEl>
                                          <p:spTgt spid="6150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nodeType="clickEffect">
                                  <p:stCondLst>
                                    <p:cond delay="0"/>
                                  </p:stCondLst>
                                  <p:childTnLst>
                                    <p:set>
                                      <p:cBhvr>
                                        <p:cTn id="120" dur="1" fill="hold">
                                          <p:stCondLst>
                                            <p:cond delay="0"/>
                                          </p:stCondLst>
                                        </p:cTn>
                                        <p:tgtEl>
                                          <p:spTgt spid="61509">
                                            <p:txEl>
                                              <p:pRg st="0" end="0"/>
                                            </p:txEl>
                                          </p:spTgt>
                                        </p:tgtEl>
                                        <p:attrNameLst>
                                          <p:attrName>style.visibility</p:attrName>
                                        </p:attrNameLst>
                                      </p:cBhvr>
                                      <p:to>
                                        <p:strVal val="visible"/>
                                      </p:to>
                                    </p:set>
                                    <p:animEffect transition="in" filter="wipe(down)">
                                      <p:cBhvr>
                                        <p:cTn id="121" dur="500"/>
                                        <p:tgtEl>
                                          <p:spTgt spid="61509">
                                            <p:txEl>
                                              <p:pRg st="0" end="0"/>
                                            </p:txEl>
                                          </p:spTgt>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61510"/>
                                        </p:tgtEl>
                                        <p:attrNameLst>
                                          <p:attrName>style.visibility</p:attrName>
                                        </p:attrNameLst>
                                      </p:cBhvr>
                                      <p:to>
                                        <p:strVal val="visible"/>
                                      </p:to>
                                    </p:set>
                                    <p:animEffect transition="in" filter="wipe(left)">
                                      <p:cBhvr>
                                        <p:cTn id="126" dur="500"/>
                                        <p:tgtEl>
                                          <p:spTgt spid="6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5" grpId="0"/>
      <p:bldP spid="61476" grpId="0"/>
      <p:bldP spid="61495" grpId="0"/>
      <p:bldP spid="61496" grpId="0"/>
      <p:bldP spid="61502" grpId="0"/>
      <p:bldP spid="61503" grpId="0"/>
      <p:bldP spid="61506" grpId="0"/>
      <p:bldP spid="61508" grpId="0"/>
      <p:bldP spid="615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a:extLst>
              <a:ext uri="{FF2B5EF4-FFF2-40B4-BE49-F238E27FC236}">
                <a16:creationId xmlns:a16="http://schemas.microsoft.com/office/drawing/2014/main" id="{E55155AA-462C-4403-BE3F-C65A2F578AB9}"/>
              </a:ext>
            </a:extLst>
          </p:cNvPr>
          <p:cNvSpPr txBox="1">
            <a:spLocks noChangeArrowheads="1"/>
          </p:cNvSpPr>
          <p:nvPr/>
        </p:nvSpPr>
        <p:spPr bwMode="auto">
          <a:xfrm>
            <a:off x="0" y="0"/>
            <a:ext cx="9144000" cy="10699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solidFill>
                  <a:schemeClr val="accent2"/>
                </a:solidFill>
              </a:rPr>
              <a:t>PROBLEM  12 :-</a:t>
            </a:r>
            <a:r>
              <a:rPr lang="en-US" altLang="en-US" sz="1400"/>
              <a:t> </a:t>
            </a:r>
            <a:r>
              <a:rPr lang="en-US" altLang="en-US" sz="1600" b="1"/>
              <a:t>Two oranges on a tree are respectively 1.8 m and 3.0 m above ground, and those are 1.2 m &amp; 2.1 m from a 0.3 m thick wall, but on the opposite sides of it. The distance between the oranges, measured along the ground and parallel to the wall is 2.7m. Determine the real distance between the oranges.</a:t>
            </a:r>
          </a:p>
        </p:txBody>
      </p:sp>
      <p:sp>
        <p:nvSpPr>
          <p:cNvPr id="62491" name="Oval 27">
            <a:extLst>
              <a:ext uri="{FF2B5EF4-FFF2-40B4-BE49-F238E27FC236}">
                <a16:creationId xmlns:a16="http://schemas.microsoft.com/office/drawing/2014/main" id="{C32FB070-B8C3-4E9B-B658-BC9110F3CFB2}"/>
              </a:ext>
            </a:extLst>
          </p:cNvPr>
          <p:cNvSpPr>
            <a:spLocks noChangeArrowheads="1"/>
          </p:cNvSpPr>
          <p:nvPr/>
        </p:nvSpPr>
        <p:spPr bwMode="auto">
          <a:xfrm>
            <a:off x="763588" y="4097338"/>
            <a:ext cx="100012" cy="1016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2" name="Oval 28">
            <a:extLst>
              <a:ext uri="{FF2B5EF4-FFF2-40B4-BE49-F238E27FC236}">
                <a16:creationId xmlns:a16="http://schemas.microsoft.com/office/drawing/2014/main" id="{3588DC4A-1AE9-4EE7-93D3-D52140F6067B}"/>
              </a:ext>
            </a:extLst>
          </p:cNvPr>
          <p:cNvSpPr>
            <a:spLocks noChangeArrowheads="1"/>
          </p:cNvSpPr>
          <p:nvPr/>
        </p:nvSpPr>
        <p:spPr bwMode="auto">
          <a:xfrm>
            <a:off x="3252788" y="3328988"/>
            <a:ext cx="100012" cy="1016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3" name="Line 29">
            <a:extLst>
              <a:ext uri="{FF2B5EF4-FFF2-40B4-BE49-F238E27FC236}">
                <a16:creationId xmlns:a16="http://schemas.microsoft.com/office/drawing/2014/main" id="{08F28834-3C3E-40B3-BE0D-282CDC495DDE}"/>
              </a:ext>
            </a:extLst>
          </p:cNvPr>
          <p:cNvSpPr>
            <a:spLocks noChangeShapeType="1"/>
          </p:cNvSpPr>
          <p:nvPr/>
        </p:nvSpPr>
        <p:spPr bwMode="auto">
          <a:xfrm rot="19800000">
            <a:off x="782638" y="4005263"/>
            <a:ext cx="54768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4" name="Line 30">
            <a:extLst>
              <a:ext uri="{FF2B5EF4-FFF2-40B4-BE49-F238E27FC236}">
                <a16:creationId xmlns:a16="http://schemas.microsoft.com/office/drawing/2014/main" id="{D6FC1BE6-C9FE-481A-8870-240BA73F1572}"/>
              </a:ext>
            </a:extLst>
          </p:cNvPr>
          <p:cNvSpPr>
            <a:spLocks noChangeShapeType="1"/>
          </p:cNvSpPr>
          <p:nvPr/>
        </p:nvSpPr>
        <p:spPr bwMode="auto">
          <a:xfrm>
            <a:off x="814388" y="4148138"/>
            <a:ext cx="0" cy="8223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6" name="Line 32">
            <a:extLst>
              <a:ext uri="{FF2B5EF4-FFF2-40B4-BE49-F238E27FC236}">
                <a16:creationId xmlns:a16="http://schemas.microsoft.com/office/drawing/2014/main" id="{D9AD89B8-3766-455E-B97B-FF3C4B352093}"/>
              </a:ext>
            </a:extLst>
          </p:cNvPr>
          <p:cNvSpPr>
            <a:spLocks noChangeShapeType="1"/>
          </p:cNvSpPr>
          <p:nvPr/>
        </p:nvSpPr>
        <p:spPr bwMode="auto">
          <a:xfrm>
            <a:off x="1304925" y="3867150"/>
            <a:ext cx="0" cy="8223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8" name="Line 34">
            <a:extLst>
              <a:ext uri="{FF2B5EF4-FFF2-40B4-BE49-F238E27FC236}">
                <a16:creationId xmlns:a16="http://schemas.microsoft.com/office/drawing/2014/main" id="{FF0105DB-4308-4F69-A469-80F54614505E}"/>
              </a:ext>
            </a:extLst>
          </p:cNvPr>
          <p:cNvSpPr>
            <a:spLocks noChangeShapeType="1"/>
          </p:cNvSpPr>
          <p:nvPr/>
        </p:nvSpPr>
        <p:spPr bwMode="auto">
          <a:xfrm rot="19800000">
            <a:off x="2398713" y="3621088"/>
            <a:ext cx="9604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9" name="Line 35">
            <a:extLst>
              <a:ext uri="{FF2B5EF4-FFF2-40B4-BE49-F238E27FC236}">
                <a16:creationId xmlns:a16="http://schemas.microsoft.com/office/drawing/2014/main" id="{60DD7F77-14A9-438E-A7C0-5E753F3F7AE9}"/>
              </a:ext>
            </a:extLst>
          </p:cNvPr>
          <p:cNvSpPr>
            <a:spLocks noChangeShapeType="1"/>
          </p:cNvSpPr>
          <p:nvPr/>
        </p:nvSpPr>
        <p:spPr bwMode="auto">
          <a:xfrm rot="19800000">
            <a:off x="782638" y="4829175"/>
            <a:ext cx="54768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0" name="Line 36">
            <a:extLst>
              <a:ext uri="{FF2B5EF4-FFF2-40B4-BE49-F238E27FC236}">
                <a16:creationId xmlns:a16="http://schemas.microsoft.com/office/drawing/2014/main" id="{E243F665-6245-4863-97B8-B43D14948F00}"/>
              </a:ext>
            </a:extLst>
          </p:cNvPr>
          <p:cNvSpPr>
            <a:spLocks noChangeShapeType="1"/>
          </p:cNvSpPr>
          <p:nvPr/>
        </p:nvSpPr>
        <p:spPr bwMode="auto">
          <a:xfrm flipH="1">
            <a:off x="3302000" y="3379788"/>
            <a:ext cx="0" cy="13716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1" name="Line 37">
            <a:extLst>
              <a:ext uri="{FF2B5EF4-FFF2-40B4-BE49-F238E27FC236}">
                <a16:creationId xmlns:a16="http://schemas.microsoft.com/office/drawing/2014/main" id="{06A3695F-AAC4-4DB3-8F14-DC5346152EC9}"/>
              </a:ext>
            </a:extLst>
          </p:cNvPr>
          <p:cNvSpPr>
            <a:spLocks noChangeShapeType="1"/>
          </p:cNvSpPr>
          <p:nvPr/>
        </p:nvSpPr>
        <p:spPr bwMode="auto">
          <a:xfrm flipH="1">
            <a:off x="2459038" y="3863975"/>
            <a:ext cx="0" cy="13716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2" name="Line 38">
            <a:extLst>
              <a:ext uri="{FF2B5EF4-FFF2-40B4-BE49-F238E27FC236}">
                <a16:creationId xmlns:a16="http://schemas.microsoft.com/office/drawing/2014/main" id="{5101CDB6-0979-4761-BDCA-E8477D423314}"/>
              </a:ext>
            </a:extLst>
          </p:cNvPr>
          <p:cNvSpPr>
            <a:spLocks noChangeShapeType="1"/>
          </p:cNvSpPr>
          <p:nvPr/>
        </p:nvSpPr>
        <p:spPr bwMode="auto">
          <a:xfrm flipV="1">
            <a:off x="2459038" y="4751388"/>
            <a:ext cx="842962" cy="4841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515" name="Group 51">
            <a:extLst>
              <a:ext uri="{FF2B5EF4-FFF2-40B4-BE49-F238E27FC236}">
                <a16:creationId xmlns:a16="http://schemas.microsoft.com/office/drawing/2014/main" id="{4E672520-17DA-4C9A-AB6C-A2F92D6321E9}"/>
              </a:ext>
            </a:extLst>
          </p:cNvPr>
          <p:cNvGrpSpPr>
            <a:grpSpLocks/>
          </p:cNvGrpSpPr>
          <p:nvPr/>
        </p:nvGrpSpPr>
        <p:grpSpPr bwMode="auto">
          <a:xfrm>
            <a:off x="-153988" y="3805238"/>
            <a:ext cx="5038726" cy="1539875"/>
            <a:chOff x="-97" y="2397"/>
            <a:chExt cx="3174" cy="970"/>
          </a:xfrm>
        </p:grpSpPr>
        <p:sp>
          <p:nvSpPr>
            <p:cNvPr id="62506" name="Line 42">
              <a:extLst>
                <a:ext uri="{FF2B5EF4-FFF2-40B4-BE49-F238E27FC236}">
                  <a16:creationId xmlns:a16="http://schemas.microsoft.com/office/drawing/2014/main" id="{13B6EEB4-34CC-407F-9992-6DE251A7BF36}"/>
                </a:ext>
              </a:extLst>
            </p:cNvPr>
            <p:cNvSpPr>
              <a:spLocks noChangeShapeType="1"/>
            </p:cNvSpPr>
            <p:nvPr/>
          </p:nvSpPr>
          <p:spPr bwMode="auto">
            <a:xfrm rot="1800000">
              <a:off x="-68" y="3367"/>
              <a:ext cx="144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7" name="Line 43">
              <a:extLst>
                <a:ext uri="{FF2B5EF4-FFF2-40B4-BE49-F238E27FC236}">
                  <a16:creationId xmlns:a16="http://schemas.microsoft.com/office/drawing/2014/main" id="{6C7C6EC9-552F-4057-8AD9-32FDFB947A57}"/>
                </a:ext>
              </a:extLst>
            </p:cNvPr>
            <p:cNvSpPr>
              <a:spLocks noChangeShapeType="1"/>
            </p:cNvSpPr>
            <p:nvPr/>
          </p:nvSpPr>
          <p:spPr bwMode="auto">
            <a:xfrm rot="19800000">
              <a:off x="1145" y="3247"/>
              <a:ext cx="193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8" name="Line 44">
              <a:extLst>
                <a:ext uri="{FF2B5EF4-FFF2-40B4-BE49-F238E27FC236}">
                  <a16:creationId xmlns:a16="http://schemas.microsoft.com/office/drawing/2014/main" id="{2E8F5BF7-6AF3-4ECA-A55D-FF9B968ADAD3}"/>
                </a:ext>
              </a:extLst>
            </p:cNvPr>
            <p:cNvSpPr>
              <a:spLocks noChangeShapeType="1"/>
            </p:cNvSpPr>
            <p:nvPr/>
          </p:nvSpPr>
          <p:spPr bwMode="auto">
            <a:xfrm rot="19800000">
              <a:off x="-97" y="2523"/>
              <a:ext cx="193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9" name="Line 45">
              <a:extLst>
                <a:ext uri="{FF2B5EF4-FFF2-40B4-BE49-F238E27FC236}">
                  <a16:creationId xmlns:a16="http://schemas.microsoft.com/office/drawing/2014/main" id="{43E6E9E5-4608-4443-B9FF-2BE0FBFA880F}"/>
                </a:ext>
              </a:extLst>
            </p:cNvPr>
            <p:cNvSpPr>
              <a:spLocks noChangeShapeType="1"/>
            </p:cNvSpPr>
            <p:nvPr/>
          </p:nvSpPr>
          <p:spPr bwMode="auto">
            <a:xfrm rot="1800000">
              <a:off x="1613" y="2397"/>
              <a:ext cx="144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2527" name="Group 63">
            <a:extLst>
              <a:ext uri="{FF2B5EF4-FFF2-40B4-BE49-F238E27FC236}">
                <a16:creationId xmlns:a16="http://schemas.microsoft.com/office/drawing/2014/main" id="{5EF29E41-E28A-42D3-AA45-8044B781808D}"/>
              </a:ext>
            </a:extLst>
          </p:cNvPr>
          <p:cNvGrpSpPr>
            <a:grpSpLocks/>
          </p:cNvGrpSpPr>
          <p:nvPr/>
        </p:nvGrpSpPr>
        <p:grpSpPr bwMode="auto">
          <a:xfrm>
            <a:off x="595313" y="2427288"/>
            <a:ext cx="2387600" cy="3082925"/>
            <a:chOff x="375" y="1529"/>
            <a:chExt cx="1504" cy="1942"/>
          </a:xfrm>
        </p:grpSpPr>
        <p:grpSp>
          <p:nvGrpSpPr>
            <p:cNvPr id="62516" name="Group 52">
              <a:extLst>
                <a:ext uri="{FF2B5EF4-FFF2-40B4-BE49-F238E27FC236}">
                  <a16:creationId xmlns:a16="http://schemas.microsoft.com/office/drawing/2014/main" id="{A5B493F7-1344-4D91-8086-9C1D6F93E56F}"/>
                </a:ext>
              </a:extLst>
            </p:cNvPr>
            <p:cNvGrpSpPr>
              <a:grpSpLocks/>
            </p:cNvGrpSpPr>
            <p:nvPr/>
          </p:nvGrpSpPr>
          <p:grpSpPr bwMode="auto">
            <a:xfrm>
              <a:off x="375" y="2735"/>
              <a:ext cx="1504" cy="721"/>
              <a:chOff x="375" y="2735"/>
              <a:chExt cx="1504" cy="721"/>
            </a:xfrm>
          </p:grpSpPr>
          <p:sp>
            <p:nvSpPr>
              <p:cNvPr id="62511" name="Line 47">
                <a:extLst>
                  <a:ext uri="{FF2B5EF4-FFF2-40B4-BE49-F238E27FC236}">
                    <a16:creationId xmlns:a16="http://schemas.microsoft.com/office/drawing/2014/main" id="{A6620794-8327-4A43-A13A-5614D17A5517}"/>
                  </a:ext>
                </a:extLst>
              </p:cNvPr>
              <p:cNvSpPr>
                <a:spLocks noChangeShapeType="1"/>
              </p:cNvSpPr>
              <p:nvPr/>
            </p:nvSpPr>
            <p:spPr bwMode="auto">
              <a:xfrm rot="1800000">
                <a:off x="375" y="3113"/>
                <a:ext cx="144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12" name="Line 48">
                <a:extLst>
                  <a:ext uri="{FF2B5EF4-FFF2-40B4-BE49-F238E27FC236}">
                    <a16:creationId xmlns:a16="http://schemas.microsoft.com/office/drawing/2014/main" id="{EEE8FFDD-75A3-4724-AD0F-F665C3FE5758}"/>
                  </a:ext>
                </a:extLst>
              </p:cNvPr>
              <p:cNvSpPr>
                <a:spLocks noChangeShapeType="1"/>
              </p:cNvSpPr>
              <p:nvPr/>
            </p:nvSpPr>
            <p:spPr bwMode="auto">
              <a:xfrm rot="1800000">
                <a:off x="439" y="3075"/>
                <a:ext cx="144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13" name="Line 49">
                <a:extLst>
                  <a:ext uri="{FF2B5EF4-FFF2-40B4-BE49-F238E27FC236}">
                    <a16:creationId xmlns:a16="http://schemas.microsoft.com/office/drawing/2014/main" id="{DB4F7828-09B4-4A76-8E41-243AB7676AC6}"/>
                  </a:ext>
                </a:extLst>
              </p:cNvPr>
              <p:cNvSpPr>
                <a:spLocks noChangeShapeType="1"/>
              </p:cNvSpPr>
              <p:nvPr/>
            </p:nvSpPr>
            <p:spPr bwMode="auto">
              <a:xfrm rot="19800000">
                <a:off x="1705" y="3456"/>
                <a:ext cx="8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14" name="Line 50">
                <a:extLst>
                  <a:ext uri="{FF2B5EF4-FFF2-40B4-BE49-F238E27FC236}">
                    <a16:creationId xmlns:a16="http://schemas.microsoft.com/office/drawing/2014/main" id="{CF64186A-1D42-459E-9229-1DBF546B09FC}"/>
                  </a:ext>
                </a:extLst>
              </p:cNvPr>
              <p:cNvSpPr>
                <a:spLocks noChangeShapeType="1"/>
              </p:cNvSpPr>
              <p:nvPr/>
            </p:nvSpPr>
            <p:spPr bwMode="auto">
              <a:xfrm rot="19800000">
                <a:off x="458" y="2735"/>
                <a:ext cx="8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2520" name="Group 56">
              <a:extLst>
                <a:ext uri="{FF2B5EF4-FFF2-40B4-BE49-F238E27FC236}">
                  <a16:creationId xmlns:a16="http://schemas.microsoft.com/office/drawing/2014/main" id="{FEE41E39-93AD-4455-A1A6-3A5A5C61DCEC}"/>
                </a:ext>
              </a:extLst>
            </p:cNvPr>
            <p:cNvGrpSpPr>
              <a:grpSpLocks/>
            </p:cNvGrpSpPr>
            <p:nvPr/>
          </p:nvGrpSpPr>
          <p:grpSpPr bwMode="auto">
            <a:xfrm>
              <a:off x="538" y="1529"/>
              <a:ext cx="1244" cy="1909"/>
              <a:chOff x="538" y="1529"/>
              <a:chExt cx="1244" cy="1909"/>
            </a:xfrm>
          </p:grpSpPr>
          <p:sp>
            <p:nvSpPr>
              <p:cNvPr id="62517" name="Line 53">
                <a:extLst>
                  <a:ext uri="{FF2B5EF4-FFF2-40B4-BE49-F238E27FC236}">
                    <a16:creationId xmlns:a16="http://schemas.microsoft.com/office/drawing/2014/main" id="{AD893EA8-633D-44DA-AEB0-EC1585E51C59}"/>
                  </a:ext>
                </a:extLst>
              </p:cNvPr>
              <p:cNvSpPr>
                <a:spLocks noChangeShapeType="1"/>
              </p:cNvSpPr>
              <p:nvPr/>
            </p:nvSpPr>
            <p:spPr bwMode="auto">
              <a:xfrm flipV="1">
                <a:off x="1782" y="2250"/>
                <a:ext cx="0" cy="1188"/>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18" name="Line 54">
                <a:extLst>
                  <a:ext uri="{FF2B5EF4-FFF2-40B4-BE49-F238E27FC236}">
                    <a16:creationId xmlns:a16="http://schemas.microsoft.com/office/drawing/2014/main" id="{F6AD9CD9-64E1-4385-96ED-DB8C1A21567F}"/>
                  </a:ext>
                </a:extLst>
              </p:cNvPr>
              <p:cNvSpPr>
                <a:spLocks noChangeShapeType="1"/>
              </p:cNvSpPr>
              <p:nvPr/>
            </p:nvSpPr>
            <p:spPr bwMode="auto">
              <a:xfrm flipV="1">
                <a:off x="538" y="1529"/>
                <a:ext cx="0" cy="1188"/>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19" name="Line 55">
                <a:extLst>
                  <a:ext uri="{FF2B5EF4-FFF2-40B4-BE49-F238E27FC236}">
                    <a16:creationId xmlns:a16="http://schemas.microsoft.com/office/drawing/2014/main" id="{D3B80A7F-BEA8-444B-8711-3FC5B54133DC}"/>
                  </a:ext>
                </a:extLst>
              </p:cNvPr>
              <p:cNvSpPr>
                <a:spLocks noChangeShapeType="1"/>
              </p:cNvSpPr>
              <p:nvPr/>
            </p:nvSpPr>
            <p:spPr bwMode="auto">
              <a:xfrm>
                <a:off x="538" y="1529"/>
                <a:ext cx="1244" cy="72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2521" name="Group 57">
              <a:extLst>
                <a:ext uri="{FF2B5EF4-FFF2-40B4-BE49-F238E27FC236}">
                  <a16:creationId xmlns:a16="http://schemas.microsoft.com/office/drawing/2014/main" id="{0F83475E-E289-40B9-9EF0-FC440A637732}"/>
                </a:ext>
              </a:extLst>
            </p:cNvPr>
            <p:cNvGrpSpPr>
              <a:grpSpLocks/>
            </p:cNvGrpSpPr>
            <p:nvPr/>
          </p:nvGrpSpPr>
          <p:grpSpPr bwMode="auto">
            <a:xfrm>
              <a:off x="470" y="1562"/>
              <a:ext cx="1244" cy="1909"/>
              <a:chOff x="538" y="1529"/>
              <a:chExt cx="1244" cy="1909"/>
            </a:xfrm>
          </p:grpSpPr>
          <p:sp>
            <p:nvSpPr>
              <p:cNvPr id="62522" name="Line 58">
                <a:extLst>
                  <a:ext uri="{FF2B5EF4-FFF2-40B4-BE49-F238E27FC236}">
                    <a16:creationId xmlns:a16="http://schemas.microsoft.com/office/drawing/2014/main" id="{7D40F4B7-07AD-44E4-BB57-3A878740E35F}"/>
                  </a:ext>
                </a:extLst>
              </p:cNvPr>
              <p:cNvSpPr>
                <a:spLocks noChangeShapeType="1"/>
              </p:cNvSpPr>
              <p:nvPr/>
            </p:nvSpPr>
            <p:spPr bwMode="auto">
              <a:xfrm flipV="1">
                <a:off x="1782" y="2250"/>
                <a:ext cx="0" cy="1188"/>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23" name="Line 59">
                <a:extLst>
                  <a:ext uri="{FF2B5EF4-FFF2-40B4-BE49-F238E27FC236}">
                    <a16:creationId xmlns:a16="http://schemas.microsoft.com/office/drawing/2014/main" id="{B27C625C-A8BE-4BC3-8387-075DB7BBC076}"/>
                  </a:ext>
                </a:extLst>
              </p:cNvPr>
              <p:cNvSpPr>
                <a:spLocks noChangeShapeType="1"/>
              </p:cNvSpPr>
              <p:nvPr/>
            </p:nvSpPr>
            <p:spPr bwMode="auto">
              <a:xfrm flipV="1">
                <a:off x="538" y="1529"/>
                <a:ext cx="0" cy="1188"/>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24" name="Line 60">
                <a:extLst>
                  <a:ext uri="{FF2B5EF4-FFF2-40B4-BE49-F238E27FC236}">
                    <a16:creationId xmlns:a16="http://schemas.microsoft.com/office/drawing/2014/main" id="{08134C97-1053-4227-ACBA-B8EDB11F907F}"/>
                  </a:ext>
                </a:extLst>
              </p:cNvPr>
              <p:cNvSpPr>
                <a:spLocks noChangeShapeType="1"/>
              </p:cNvSpPr>
              <p:nvPr/>
            </p:nvSpPr>
            <p:spPr bwMode="auto">
              <a:xfrm>
                <a:off x="538" y="1529"/>
                <a:ext cx="1244" cy="72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525" name="Line 61">
              <a:extLst>
                <a:ext uri="{FF2B5EF4-FFF2-40B4-BE49-F238E27FC236}">
                  <a16:creationId xmlns:a16="http://schemas.microsoft.com/office/drawing/2014/main" id="{C261BE31-260C-4307-8E73-84F14846B451}"/>
                </a:ext>
              </a:extLst>
            </p:cNvPr>
            <p:cNvSpPr>
              <a:spLocks noChangeShapeType="1"/>
            </p:cNvSpPr>
            <p:nvPr/>
          </p:nvSpPr>
          <p:spPr bwMode="auto">
            <a:xfrm flipV="1">
              <a:off x="1714" y="2250"/>
              <a:ext cx="68" cy="33"/>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26" name="Line 62">
              <a:extLst>
                <a:ext uri="{FF2B5EF4-FFF2-40B4-BE49-F238E27FC236}">
                  <a16:creationId xmlns:a16="http://schemas.microsoft.com/office/drawing/2014/main" id="{41597511-7479-4D12-A6E0-FC3AEDB4855E}"/>
                </a:ext>
              </a:extLst>
            </p:cNvPr>
            <p:cNvSpPr>
              <a:spLocks noChangeShapeType="1"/>
            </p:cNvSpPr>
            <p:nvPr/>
          </p:nvSpPr>
          <p:spPr bwMode="auto">
            <a:xfrm flipV="1">
              <a:off x="470" y="1529"/>
              <a:ext cx="68" cy="33"/>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530" name="Text Box 66">
            <a:extLst>
              <a:ext uri="{FF2B5EF4-FFF2-40B4-BE49-F238E27FC236}">
                <a16:creationId xmlns:a16="http://schemas.microsoft.com/office/drawing/2014/main" id="{0CC926C6-5630-447E-BD72-48C1D5D0F310}"/>
              </a:ext>
            </a:extLst>
          </p:cNvPr>
          <p:cNvSpPr txBox="1">
            <a:spLocks noChangeArrowheads="1"/>
          </p:cNvSpPr>
          <p:nvPr/>
        </p:nvSpPr>
        <p:spPr bwMode="auto">
          <a:xfrm rot="19800000">
            <a:off x="735013" y="3776663"/>
            <a:ext cx="620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bg2"/>
                </a:solidFill>
              </a:rPr>
              <a:t>1.2m</a:t>
            </a:r>
          </a:p>
        </p:txBody>
      </p:sp>
      <p:sp>
        <p:nvSpPr>
          <p:cNvPr id="62531" name="Text Box 67">
            <a:extLst>
              <a:ext uri="{FF2B5EF4-FFF2-40B4-BE49-F238E27FC236}">
                <a16:creationId xmlns:a16="http://schemas.microsoft.com/office/drawing/2014/main" id="{1BF4926B-25E5-4539-9F21-8D26259B696E}"/>
              </a:ext>
            </a:extLst>
          </p:cNvPr>
          <p:cNvSpPr txBox="1">
            <a:spLocks noChangeArrowheads="1"/>
          </p:cNvSpPr>
          <p:nvPr/>
        </p:nvSpPr>
        <p:spPr bwMode="auto">
          <a:xfrm rot="5400000">
            <a:off x="1066801" y="4206875"/>
            <a:ext cx="620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bg2"/>
                </a:solidFill>
              </a:rPr>
              <a:t>1.8m</a:t>
            </a:r>
          </a:p>
        </p:txBody>
      </p:sp>
      <p:sp>
        <p:nvSpPr>
          <p:cNvPr id="62532" name="Line 68">
            <a:extLst>
              <a:ext uri="{FF2B5EF4-FFF2-40B4-BE49-F238E27FC236}">
                <a16:creationId xmlns:a16="http://schemas.microsoft.com/office/drawing/2014/main" id="{8626CF49-D420-4103-915F-C1E9347818B3}"/>
              </a:ext>
            </a:extLst>
          </p:cNvPr>
          <p:cNvSpPr>
            <a:spLocks noChangeShapeType="1"/>
          </p:cNvSpPr>
          <p:nvPr/>
        </p:nvSpPr>
        <p:spPr bwMode="auto">
          <a:xfrm flipV="1">
            <a:off x="746125" y="2262188"/>
            <a:ext cx="0" cy="217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33" name="Line 69">
            <a:extLst>
              <a:ext uri="{FF2B5EF4-FFF2-40B4-BE49-F238E27FC236}">
                <a16:creationId xmlns:a16="http://schemas.microsoft.com/office/drawing/2014/main" id="{2B8A2CCD-CD77-46FB-86DD-CF9EB311E54C}"/>
              </a:ext>
            </a:extLst>
          </p:cNvPr>
          <p:cNvSpPr>
            <a:spLocks noChangeShapeType="1"/>
          </p:cNvSpPr>
          <p:nvPr/>
        </p:nvSpPr>
        <p:spPr bwMode="auto">
          <a:xfrm flipV="1">
            <a:off x="854075" y="2209800"/>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34" name="Line 70">
            <a:extLst>
              <a:ext uri="{FF2B5EF4-FFF2-40B4-BE49-F238E27FC236}">
                <a16:creationId xmlns:a16="http://schemas.microsoft.com/office/drawing/2014/main" id="{45C81ED9-1834-4B38-81B3-0FC8EDBFFCA7}"/>
              </a:ext>
            </a:extLst>
          </p:cNvPr>
          <p:cNvSpPr>
            <a:spLocks noChangeShapeType="1"/>
          </p:cNvSpPr>
          <p:nvPr/>
        </p:nvSpPr>
        <p:spPr bwMode="auto">
          <a:xfrm rot="19800000">
            <a:off x="569913" y="2357438"/>
            <a:ext cx="1809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35" name="Line 71">
            <a:extLst>
              <a:ext uri="{FF2B5EF4-FFF2-40B4-BE49-F238E27FC236}">
                <a16:creationId xmlns:a16="http://schemas.microsoft.com/office/drawing/2014/main" id="{9A7144E5-0EA2-46CF-B920-77059D211AEC}"/>
              </a:ext>
            </a:extLst>
          </p:cNvPr>
          <p:cNvSpPr>
            <a:spLocks noChangeShapeType="1"/>
          </p:cNvSpPr>
          <p:nvPr/>
        </p:nvSpPr>
        <p:spPr bwMode="auto">
          <a:xfrm rot="19800000" flipH="1">
            <a:off x="844550" y="2209800"/>
            <a:ext cx="1809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36" name="Text Box 72">
            <a:extLst>
              <a:ext uri="{FF2B5EF4-FFF2-40B4-BE49-F238E27FC236}">
                <a16:creationId xmlns:a16="http://schemas.microsoft.com/office/drawing/2014/main" id="{022A2BFE-6850-4D85-BAA6-5E7D3D237F26}"/>
              </a:ext>
            </a:extLst>
          </p:cNvPr>
          <p:cNvSpPr txBox="1">
            <a:spLocks noChangeArrowheads="1"/>
          </p:cNvSpPr>
          <p:nvPr/>
        </p:nvSpPr>
        <p:spPr bwMode="auto">
          <a:xfrm rot="19800000">
            <a:off x="404813" y="1935163"/>
            <a:ext cx="620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0.3 m</a:t>
            </a:r>
          </a:p>
        </p:txBody>
      </p:sp>
      <p:sp>
        <p:nvSpPr>
          <p:cNvPr id="62537" name="Line 73">
            <a:extLst>
              <a:ext uri="{FF2B5EF4-FFF2-40B4-BE49-F238E27FC236}">
                <a16:creationId xmlns:a16="http://schemas.microsoft.com/office/drawing/2014/main" id="{1C8FDC3C-6E4B-4647-AD87-0D6818A99C69}"/>
              </a:ext>
            </a:extLst>
          </p:cNvPr>
          <p:cNvSpPr>
            <a:spLocks noChangeShapeType="1"/>
          </p:cNvSpPr>
          <p:nvPr/>
        </p:nvSpPr>
        <p:spPr bwMode="auto">
          <a:xfrm rot="1800000">
            <a:off x="982663" y="5130800"/>
            <a:ext cx="1233487" cy="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38" name="Text Box 74">
            <a:extLst>
              <a:ext uri="{FF2B5EF4-FFF2-40B4-BE49-F238E27FC236}">
                <a16:creationId xmlns:a16="http://schemas.microsoft.com/office/drawing/2014/main" id="{C325480B-07D2-4B90-9052-B07A9F91E422}"/>
              </a:ext>
            </a:extLst>
          </p:cNvPr>
          <p:cNvSpPr txBox="1">
            <a:spLocks noChangeArrowheads="1"/>
          </p:cNvSpPr>
          <p:nvPr/>
        </p:nvSpPr>
        <p:spPr bwMode="auto">
          <a:xfrm rot="1800000">
            <a:off x="1239838" y="4879975"/>
            <a:ext cx="6207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2.7m</a:t>
            </a:r>
          </a:p>
        </p:txBody>
      </p:sp>
      <p:sp>
        <p:nvSpPr>
          <p:cNvPr id="62539" name="Line 75">
            <a:extLst>
              <a:ext uri="{FF2B5EF4-FFF2-40B4-BE49-F238E27FC236}">
                <a16:creationId xmlns:a16="http://schemas.microsoft.com/office/drawing/2014/main" id="{BB6D3B2E-119B-44F5-B788-7A1E9E77B356}"/>
              </a:ext>
            </a:extLst>
          </p:cNvPr>
          <p:cNvSpPr>
            <a:spLocks noChangeShapeType="1"/>
          </p:cNvSpPr>
          <p:nvPr/>
        </p:nvSpPr>
        <p:spPr bwMode="auto">
          <a:xfrm rot="19800000">
            <a:off x="1912938" y="5426075"/>
            <a:ext cx="4810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40" name="Text Box 76">
            <a:extLst>
              <a:ext uri="{FF2B5EF4-FFF2-40B4-BE49-F238E27FC236}">
                <a16:creationId xmlns:a16="http://schemas.microsoft.com/office/drawing/2014/main" id="{CA1F30C0-F4EA-4A16-9D79-4EC201522C2C}"/>
              </a:ext>
            </a:extLst>
          </p:cNvPr>
          <p:cNvSpPr txBox="1">
            <a:spLocks noChangeArrowheads="1"/>
          </p:cNvSpPr>
          <p:nvPr/>
        </p:nvSpPr>
        <p:spPr bwMode="auto">
          <a:xfrm rot="5400000">
            <a:off x="2220912" y="4351338"/>
            <a:ext cx="620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bg2"/>
                </a:solidFill>
              </a:rPr>
              <a:t>3.0m</a:t>
            </a:r>
          </a:p>
        </p:txBody>
      </p:sp>
      <p:sp>
        <p:nvSpPr>
          <p:cNvPr id="62541" name="Text Box 77">
            <a:extLst>
              <a:ext uri="{FF2B5EF4-FFF2-40B4-BE49-F238E27FC236}">
                <a16:creationId xmlns:a16="http://schemas.microsoft.com/office/drawing/2014/main" id="{0B283581-DB30-46A5-A40E-E44C0808223F}"/>
              </a:ext>
            </a:extLst>
          </p:cNvPr>
          <p:cNvSpPr txBox="1">
            <a:spLocks noChangeArrowheads="1"/>
          </p:cNvSpPr>
          <p:nvPr/>
        </p:nvSpPr>
        <p:spPr bwMode="auto">
          <a:xfrm rot="19800000">
            <a:off x="2654300" y="3343275"/>
            <a:ext cx="620713" cy="28416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bg2"/>
                </a:solidFill>
              </a:rPr>
              <a:t>2.1m</a:t>
            </a:r>
          </a:p>
        </p:txBody>
      </p:sp>
      <p:sp>
        <p:nvSpPr>
          <p:cNvPr id="62542" name="AutoShape 78">
            <a:extLst>
              <a:ext uri="{FF2B5EF4-FFF2-40B4-BE49-F238E27FC236}">
                <a16:creationId xmlns:a16="http://schemas.microsoft.com/office/drawing/2014/main" id="{46BA80C5-8738-4C35-B6F8-6521B636E416}"/>
              </a:ext>
            </a:extLst>
          </p:cNvPr>
          <p:cNvSpPr>
            <a:spLocks noChangeArrowheads="1"/>
          </p:cNvSpPr>
          <p:nvPr/>
        </p:nvSpPr>
        <p:spPr bwMode="auto">
          <a:xfrm rot="1800000">
            <a:off x="3176588" y="5740400"/>
            <a:ext cx="365125" cy="112713"/>
          </a:xfrm>
          <a:prstGeom prst="leftArrow">
            <a:avLst>
              <a:gd name="adj1" fmla="val 50000"/>
              <a:gd name="adj2" fmla="val 80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3" name="Text Box 79">
            <a:extLst>
              <a:ext uri="{FF2B5EF4-FFF2-40B4-BE49-F238E27FC236}">
                <a16:creationId xmlns:a16="http://schemas.microsoft.com/office/drawing/2014/main" id="{61B4354D-5F98-4B6D-B80B-A4CAE7DCD520}"/>
              </a:ext>
            </a:extLst>
          </p:cNvPr>
          <p:cNvSpPr txBox="1">
            <a:spLocks noChangeArrowheads="1"/>
          </p:cNvSpPr>
          <p:nvPr/>
        </p:nvSpPr>
        <p:spPr bwMode="auto">
          <a:xfrm rot="1800000">
            <a:off x="3444875" y="5891213"/>
            <a:ext cx="620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5F5F5F"/>
                </a:solidFill>
              </a:rPr>
              <a:t>F.V.</a:t>
            </a:r>
          </a:p>
        </p:txBody>
      </p:sp>
      <p:sp>
        <p:nvSpPr>
          <p:cNvPr id="62544" name="Line 80">
            <a:extLst>
              <a:ext uri="{FF2B5EF4-FFF2-40B4-BE49-F238E27FC236}">
                <a16:creationId xmlns:a16="http://schemas.microsoft.com/office/drawing/2014/main" id="{A20DC571-953A-4DDC-90D0-B5656920A386}"/>
              </a:ext>
            </a:extLst>
          </p:cNvPr>
          <p:cNvSpPr>
            <a:spLocks noChangeShapeType="1"/>
          </p:cNvSpPr>
          <p:nvPr/>
        </p:nvSpPr>
        <p:spPr bwMode="auto">
          <a:xfrm>
            <a:off x="5659438" y="3890963"/>
            <a:ext cx="295275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45" name="Text Box 81">
            <a:extLst>
              <a:ext uri="{FF2B5EF4-FFF2-40B4-BE49-F238E27FC236}">
                <a16:creationId xmlns:a16="http://schemas.microsoft.com/office/drawing/2014/main" id="{97DB1717-EEA7-4FD5-9F77-05D3A9A267A8}"/>
              </a:ext>
            </a:extLst>
          </p:cNvPr>
          <p:cNvSpPr txBox="1">
            <a:spLocks noChangeArrowheads="1"/>
          </p:cNvSpPr>
          <p:nvPr/>
        </p:nvSpPr>
        <p:spPr bwMode="auto">
          <a:xfrm>
            <a:off x="5365750" y="3752850"/>
            <a:ext cx="438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X</a:t>
            </a:r>
          </a:p>
        </p:txBody>
      </p:sp>
      <p:sp>
        <p:nvSpPr>
          <p:cNvPr id="62546" name="Text Box 82">
            <a:extLst>
              <a:ext uri="{FF2B5EF4-FFF2-40B4-BE49-F238E27FC236}">
                <a16:creationId xmlns:a16="http://schemas.microsoft.com/office/drawing/2014/main" id="{DCA418BF-366B-4018-87BF-F96DB3359FF1}"/>
              </a:ext>
            </a:extLst>
          </p:cNvPr>
          <p:cNvSpPr txBox="1">
            <a:spLocks noChangeArrowheads="1"/>
          </p:cNvSpPr>
          <p:nvPr/>
        </p:nvSpPr>
        <p:spPr bwMode="auto">
          <a:xfrm>
            <a:off x="8564563" y="3748088"/>
            <a:ext cx="438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Y</a:t>
            </a:r>
          </a:p>
        </p:txBody>
      </p:sp>
      <p:sp>
        <p:nvSpPr>
          <p:cNvPr id="62547" name="Rectangle 83" descr="Horizontal brick">
            <a:extLst>
              <a:ext uri="{FF2B5EF4-FFF2-40B4-BE49-F238E27FC236}">
                <a16:creationId xmlns:a16="http://schemas.microsoft.com/office/drawing/2014/main" id="{E08AC56F-8F56-4B31-96A2-6FEEB01844EF}"/>
              </a:ext>
            </a:extLst>
          </p:cNvPr>
          <p:cNvSpPr>
            <a:spLocks noChangeArrowheads="1"/>
          </p:cNvSpPr>
          <p:nvPr/>
        </p:nvSpPr>
        <p:spPr bwMode="auto">
          <a:xfrm>
            <a:off x="6716713" y="1550988"/>
            <a:ext cx="133350" cy="2330450"/>
          </a:xfrm>
          <a:prstGeom prst="rect">
            <a:avLst/>
          </a:prstGeom>
          <a:pattFill prst="horzBrick">
            <a:fgClr>
              <a:srgbClr val="FF33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8" name="Line 84">
            <a:extLst>
              <a:ext uri="{FF2B5EF4-FFF2-40B4-BE49-F238E27FC236}">
                <a16:creationId xmlns:a16="http://schemas.microsoft.com/office/drawing/2014/main" id="{D40D82CC-457E-4F46-8B06-10BAED1509F5}"/>
              </a:ext>
            </a:extLst>
          </p:cNvPr>
          <p:cNvSpPr>
            <a:spLocks noChangeShapeType="1"/>
          </p:cNvSpPr>
          <p:nvPr/>
        </p:nvSpPr>
        <p:spPr bwMode="auto">
          <a:xfrm flipH="1">
            <a:off x="6040438" y="3889375"/>
            <a:ext cx="676275"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49" name="Text Box 85">
            <a:extLst>
              <a:ext uri="{FF2B5EF4-FFF2-40B4-BE49-F238E27FC236}">
                <a16:creationId xmlns:a16="http://schemas.microsoft.com/office/drawing/2014/main" id="{2CD587BC-2D61-4632-BDC0-A1AE65483868}"/>
              </a:ext>
            </a:extLst>
          </p:cNvPr>
          <p:cNvSpPr txBox="1">
            <a:spLocks noChangeArrowheads="1"/>
          </p:cNvSpPr>
          <p:nvPr/>
        </p:nvSpPr>
        <p:spPr bwMode="auto">
          <a:xfrm>
            <a:off x="6089650" y="3862388"/>
            <a:ext cx="620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5F5F5F"/>
                </a:solidFill>
              </a:rPr>
              <a:t>1.2m</a:t>
            </a:r>
          </a:p>
        </p:txBody>
      </p:sp>
      <p:sp>
        <p:nvSpPr>
          <p:cNvPr id="62550" name="Line 86">
            <a:extLst>
              <a:ext uri="{FF2B5EF4-FFF2-40B4-BE49-F238E27FC236}">
                <a16:creationId xmlns:a16="http://schemas.microsoft.com/office/drawing/2014/main" id="{1A031023-F1D9-4D76-B001-BA3964399EA1}"/>
              </a:ext>
            </a:extLst>
          </p:cNvPr>
          <p:cNvSpPr>
            <a:spLocks noChangeShapeType="1"/>
          </p:cNvSpPr>
          <p:nvPr/>
        </p:nvSpPr>
        <p:spPr bwMode="auto">
          <a:xfrm rot="5400000" flipH="1">
            <a:off x="5537994" y="3385344"/>
            <a:ext cx="1004888"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51" name="Oval 87">
            <a:extLst>
              <a:ext uri="{FF2B5EF4-FFF2-40B4-BE49-F238E27FC236}">
                <a16:creationId xmlns:a16="http://schemas.microsoft.com/office/drawing/2014/main" id="{812DC571-02B6-4989-94C7-FE71119559AD}"/>
              </a:ext>
            </a:extLst>
          </p:cNvPr>
          <p:cNvSpPr>
            <a:spLocks noChangeArrowheads="1"/>
          </p:cNvSpPr>
          <p:nvPr/>
        </p:nvSpPr>
        <p:spPr bwMode="auto">
          <a:xfrm>
            <a:off x="5989638" y="2836863"/>
            <a:ext cx="100012" cy="101600"/>
          </a:xfrm>
          <a:prstGeom prst="ellipse">
            <a:avLst/>
          </a:prstGeom>
          <a:solidFill>
            <a:srgbClr val="FF66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2" name="Text Box 88">
            <a:extLst>
              <a:ext uri="{FF2B5EF4-FFF2-40B4-BE49-F238E27FC236}">
                <a16:creationId xmlns:a16="http://schemas.microsoft.com/office/drawing/2014/main" id="{29A19461-9ABE-445B-866E-899F7FE9E4CC}"/>
              </a:ext>
            </a:extLst>
          </p:cNvPr>
          <p:cNvSpPr txBox="1">
            <a:spLocks noChangeArrowheads="1"/>
          </p:cNvSpPr>
          <p:nvPr/>
        </p:nvSpPr>
        <p:spPr bwMode="auto">
          <a:xfrm rot="16200000">
            <a:off x="5621338" y="3257550"/>
            <a:ext cx="6207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bg2"/>
                </a:solidFill>
              </a:rPr>
              <a:t>1.8m</a:t>
            </a:r>
          </a:p>
        </p:txBody>
      </p:sp>
      <p:sp>
        <p:nvSpPr>
          <p:cNvPr id="62553" name="Line 89">
            <a:extLst>
              <a:ext uri="{FF2B5EF4-FFF2-40B4-BE49-F238E27FC236}">
                <a16:creationId xmlns:a16="http://schemas.microsoft.com/office/drawing/2014/main" id="{01DF7AF3-8BD2-4870-AD80-3EDA72A60E75}"/>
              </a:ext>
            </a:extLst>
          </p:cNvPr>
          <p:cNvSpPr>
            <a:spLocks noChangeShapeType="1"/>
          </p:cNvSpPr>
          <p:nvPr/>
        </p:nvSpPr>
        <p:spPr bwMode="auto">
          <a:xfrm flipH="1">
            <a:off x="6850063" y="3883025"/>
            <a:ext cx="1169987"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54" name="Text Box 90">
            <a:extLst>
              <a:ext uri="{FF2B5EF4-FFF2-40B4-BE49-F238E27FC236}">
                <a16:creationId xmlns:a16="http://schemas.microsoft.com/office/drawing/2014/main" id="{9860E286-74AA-464C-B09C-9CC0D7E5FA69}"/>
              </a:ext>
            </a:extLst>
          </p:cNvPr>
          <p:cNvSpPr txBox="1">
            <a:spLocks noChangeArrowheads="1"/>
          </p:cNvSpPr>
          <p:nvPr/>
        </p:nvSpPr>
        <p:spPr bwMode="auto">
          <a:xfrm>
            <a:off x="7145338" y="3865563"/>
            <a:ext cx="620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5F5F5F"/>
                </a:solidFill>
              </a:rPr>
              <a:t>2.1m</a:t>
            </a:r>
          </a:p>
        </p:txBody>
      </p:sp>
      <p:sp>
        <p:nvSpPr>
          <p:cNvPr id="62555" name="Line 91">
            <a:extLst>
              <a:ext uri="{FF2B5EF4-FFF2-40B4-BE49-F238E27FC236}">
                <a16:creationId xmlns:a16="http://schemas.microsoft.com/office/drawing/2014/main" id="{636A405B-1322-4E1D-ACD6-66AC0D8459FA}"/>
              </a:ext>
            </a:extLst>
          </p:cNvPr>
          <p:cNvSpPr>
            <a:spLocks noChangeShapeType="1"/>
          </p:cNvSpPr>
          <p:nvPr/>
        </p:nvSpPr>
        <p:spPr bwMode="auto">
          <a:xfrm rot="5400000" flipH="1">
            <a:off x="7175500" y="3036888"/>
            <a:ext cx="168275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56" name="Text Box 92">
            <a:extLst>
              <a:ext uri="{FF2B5EF4-FFF2-40B4-BE49-F238E27FC236}">
                <a16:creationId xmlns:a16="http://schemas.microsoft.com/office/drawing/2014/main" id="{98431D45-CE91-4BBF-AA21-DD72E33B3971}"/>
              </a:ext>
            </a:extLst>
          </p:cNvPr>
          <p:cNvSpPr txBox="1">
            <a:spLocks noChangeArrowheads="1"/>
          </p:cNvSpPr>
          <p:nvPr/>
        </p:nvSpPr>
        <p:spPr bwMode="auto">
          <a:xfrm rot="16200000">
            <a:off x="7572375" y="2982913"/>
            <a:ext cx="620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5F5F5F"/>
                </a:solidFill>
              </a:rPr>
              <a:t>3.0m</a:t>
            </a:r>
          </a:p>
        </p:txBody>
      </p:sp>
      <p:sp>
        <p:nvSpPr>
          <p:cNvPr id="62557" name="Oval 93">
            <a:extLst>
              <a:ext uri="{FF2B5EF4-FFF2-40B4-BE49-F238E27FC236}">
                <a16:creationId xmlns:a16="http://schemas.microsoft.com/office/drawing/2014/main" id="{0B3DAF44-F51E-451D-B0FB-EACB57CFABAB}"/>
              </a:ext>
            </a:extLst>
          </p:cNvPr>
          <p:cNvSpPr>
            <a:spLocks noChangeArrowheads="1"/>
          </p:cNvSpPr>
          <p:nvPr/>
        </p:nvSpPr>
        <p:spPr bwMode="auto">
          <a:xfrm>
            <a:off x="7961313" y="2130425"/>
            <a:ext cx="100012" cy="101600"/>
          </a:xfrm>
          <a:prstGeom prst="ellipse">
            <a:avLst/>
          </a:prstGeom>
          <a:solidFill>
            <a:srgbClr val="FF66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62" name="Group 98">
            <a:extLst>
              <a:ext uri="{FF2B5EF4-FFF2-40B4-BE49-F238E27FC236}">
                <a16:creationId xmlns:a16="http://schemas.microsoft.com/office/drawing/2014/main" id="{600B82DF-0103-4B9D-B16D-DC0CE275ED49}"/>
              </a:ext>
            </a:extLst>
          </p:cNvPr>
          <p:cNvGrpSpPr>
            <a:grpSpLocks/>
          </p:cNvGrpSpPr>
          <p:nvPr/>
        </p:nvGrpSpPr>
        <p:grpSpPr bwMode="auto">
          <a:xfrm>
            <a:off x="6524625" y="1303338"/>
            <a:ext cx="493713" cy="222250"/>
            <a:chOff x="4115" y="1105"/>
            <a:chExt cx="311" cy="140"/>
          </a:xfrm>
        </p:grpSpPr>
        <p:sp>
          <p:nvSpPr>
            <p:cNvPr id="62558" name="Line 94">
              <a:extLst>
                <a:ext uri="{FF2B5EF4-FFF2-40B4-BE49-F238E27FC236}">
                  <a16:creationId xmlns:a16="http://schemas.microsoft.com/office/drawing/2014/main" id="{55105037-F0BD-4640-BA66-2E10CD07D4F3}"/>
                </a:ext>
              </a:extLst>
            </p:cNvPr>
            <p:cNvSpPr>
              <a:spLocks noChangeShapeType="1"/>
            </p:cNvSpPr>
            <p:nvPr/>
          </p:nvSpPr>
          <p:spPr bwMode="auto">
            <a:xfrm flipV="1">
              <a:off x="4236" y="1106"/>
              <a:ext cx="0" cy="13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59" name="Line 95">
              <a:extLst>
                <a:ext uri="{FF2B5EF4-FFF2-40B4-BE49-F238E27FC236}">
                  <a16:creationId xmlns:a16="http://schemas.microsoft.com/office/drawing/2014/main" id="{F72EA06E-7D83-4B03-9E8D-4EF65CB0DDBE}"/>
                </a:ext>
              </a:extLst>
            </p:cNvPr>
            <p:cNvSpPr>
              <a:spLocks noChangeShapeType="1"/>
            </p:cNvSpPr>
            <p:nvPr/>
          </p:nvSpPr>
          <p:spPr bwMode="auto">
            <a:xfrm flipV="1">
              <a:off x="4315" y="1105"/>
              <a:ext cx="0" cy="13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0" name="Line 96">
              <a:extLst>
                <a:ext uri="{FF2B5EF4-FFF2-40B4-BE49-F238E27FC236}">
                  <a16:creationId xmlns:a16="http://schemas.microsoft.com/office/drawing/2014/main" id="{D4C1E0C3-AC9A-467F-9CF5-562BAE5F88CC}"/>
                </a:ext>
              </a:extLst>
            </p:cNvPr>
            <p:cNvSpPr>
              <a:spLocks noChangeShapeType="1"/>
            </p:cNvSpPr>
            <p:nvPr/>
          </p:nvSpPr>
          <p:spPr bwMode="auto">
            <a:xfrm>
              <a:off x="4115" y="1132"/>
              <a:ext cx="121"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1" name="Line 97">
              <a:extLst>
                <a:ext uri="{FF2B5EF4-FFF2-40B4-BE49-F238E27FC236}">
                  <a16:creationId xmlns:a16="http://schemas.microsoft.com/office/drawing/2014/main" id="{FB0E8BD1-7C3B-4E2D-8C31-E02C6319B8E8}"/>
                </a:ext>
              </a:extLst>
            </p:cNvPr>
            <p:cNvSpPr>
              <a:spLocks noChangeShapeType="1"/>
            </p:cNvSpPr>
            <p:nvPr/>
          </p:nvSpPr>
          <p:spPr bwMode="auto">
            <a:xfrm flipH="1">
              <a:off x="4315" y="1133"/>
              <a:ext cx="111"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563" name="Text Box 99">
            <a:extLst>
              <a:ext uri="{FF2B5EF4-FFF2-40B4-BE49-F238E27FC236}">
                <a16:creationId xmlns:a16="http://schemas.microsoft.com/office/drawing/2014/main" id="{82AC636D-1E88-4C70-975C-546C973C792A}"/>
              </a:ext>
            </a:extLst>
          </p:cNvPr>
          <p:cNvSpPr txBox="1">
            <a:spLocks noChangeArrowheads="1"/>
          </p:cNvSpPr>
          <p:nvPr/>
        </p:nvSpPr>
        <p:spPr bwMode="auto">
          <a:xfrm>
            <a:off x="6524625" y="1028700"/>
            <a:ext cx="620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5F5F5F"/>
                </a:solidFill>
              </a:rPr>
              <a:t>0.3m</a:t>
            </a:r>
          </a:p>
        </p:txBody>
      </p:sp>
      <p:sp>
        <p:nvSpPr>
          <p:cNvPr id="62564" name="Text Box 100">
            <a:extLst>
              <a:ext uri="{FF2B5EF4-FFF2-40B4-BE49-F238E27FC236}">
                <a16:creationId xmlns:a16="http://schemas.microsoft.com/office/drawing/2014/main" id="{FE068A8E-2AFD-4B19-A1E3-9066C1BE937B}"/>
              </a:ext>
            </a:extLst>
          </p:cNvPr>
          <p:cNvSpPr txBox="1">
            <a:spLocks noChangeArrowheads="1"/>
          </p:cNvSpPr>
          <p:nvPr/>
        </p:nvSpPr>
        <p:spPr bwMode="auto">
          <a:xfrm>
            <a:off x="469900" y="3979863"/>
            <a:ext cx="452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a:t>
            </a:r>
          </a:p>
        </p:txBody>
      </p:sp>
      <p:sp>
        <p:nvSpPr>
          <p:cNvPr id="62565" name="Text Box 101">
            <a:extLst>
              <a:ext uri="{FF2B5EF4-FFF2-40B4-BE49-F238E27FC236}">
                <a16:creationId xmlns:a16="http://schemas.microsoft.com/office/drawing/2014/main" id="{0D6EC915-C89D-4AF3-9BA7-1420A65B1425}"/>
              </a:ext>
            </a:extLst>
          </p:cNvPr>
          <p:cNvSpPr txBox="1">
            <a:spLocks noChangeArrowheads="1"/>
          </p:cNvSpPr>
          <p:nvPr/>
        </p:nvSpPr>
        <p:spPr bwMode="auto">
          <a:xfrm>
            <a:off x="3359150" y="3092450"/>
            <a:ext cx="452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B</a:t>
            </a:r>
          </a:p>
        </p:txBody>
      </p:sp>
      <p:sp>
        <p:nvSpPr>
          <p:cNvPr id="62566" name="Line 102">
            <a:extLst>
              <a:ext uri="{FF2B5EF4-FFF2-40B4-BE49-F238E27FC236}">
                <a16:creationId xmlns:a16="http://schemas.microsoft.com/office/drawing/2014/main" id="{4F874A30-4434-4E34-9364-314DF1DD8EAA}"/>
              </a:ext>
            </a:extLst>
          </p:cNvPr>
          <p:cNvSpPr>
            <a:spLocks noChangeShapeType="1"/>
          </p:cNvSpPr>
          <p:nvPr/>
        </p:nvSpPr>
        <p:spPr bwMode="auto">
          <a:xfrm flipV="1">
            <a:off x="814388" y="3379788"/>
            <a:ext cx="2487612" cy="76835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7" name="Text Box 103">
            <a:extLst>
              <a:ext uri="{FF2B5EF4-FFF2-40B4-BE49-F238E27FC236}">
                <a16:creationId xmlns:a16="http://schemas.microsoft.com/office/drawing/2014/main" id="{CC686B48-F8DE-4773-923A-7CAE87C6E827}"/>
              </a:ext>
            </a:extLst>
          </p:cNvPr>
          <p:cNvSpPr txBox="1">
            <a:spLocks noChangeArrowheads="1"/>
          </p:cNvSpPr>
          <p:nvPr/>
        </p:nvSpPr>
        <p:spPr bwMode="auto">
          <a:xfrm>
            <a:off x="5684838" y="26035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a’</a:t>
            </a:r>
          </a:p>
        </p:txBody>
      </p:sp>
      <p:sp>
        <p:nvSpPr>
          <p:cNvPr id="62568" name="Text Box 104">
            <a:extLst>
              <a:ext uri="{FF2B5EF4-FFF2-40B4-BE49-F238E27FC236}">
                <a16:creationId xmlns:a16="http://schemas.microsoft.com/office/drawing/2014/main" id="{367DD3FE-9F0F-48CD-A340-A5AA3FB7A568}"/>
              </a:ext>
            </a:extLst>
          </p:cNvPr>
          <p:cNvSpPr txBox="1">
            <a:spLocks noChangeArrowheads="1"/>
          </p:cNvSpPr>
          <p:nvPr/>
        </p:nvSpPr>
        <p:spPr bwMode="auto">
          <a:xfrm>
            <a:off x="8061325" y="1906588"/>
            <a:ext cx="304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p>
        </p:txBody>
      </p:sp>
      <p:sp>
        <p:nvSpPr>
          <p:cNvPr id="62569" name="Line 105">
            <a:extLst>
              <a:ext uri="{FF2B5EF4-FFF2-40B4-BE49-F238E27FC236}">
                <a16:creationId xmlns:a16="http://schemas.microsoft.com/office/drawing/2014/main" id="{402E922E-4271-4549-B3F4-E2EF993A5AE3}"/>
              </a:ext>
            </a:extLst>
          </p:cNvPr>
          <p:cNvSpPr>
            <a:spLocks noChangeShapeType="1"/>
          </p:cNvSpPr>
          <p:nvPr/>
        </p:nvSpPr>
        <p:spPr bwMode="auto">
          <a:xfrm flipV="1">
            <a:off x="6040438" y="2195513"/>
            <a:ext cx="1971675" cy="68262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0" name="AutoShape 106">
            <a:extLst>
              <a:ext uri="{FF2B5EF4-FFF2-40B4-BE49-F238E27FC236}">
                <a16:creationId xmlns:a16="http://schemas.microsoft.com/office/drawing/2014/main" id="{73457347-D9EE-4609-8B8B-D7E7546FEA0D}"/>
              </a:ext>
            </a:extLst>
          </p:cNvPr>
          <p:cNvSpPr>
            <a:spLocks noChangeArrowheads="1"/>
          </p:cNvSpPr>
          <p:nvPr/>
        </p:nvSpPr>
        <p:spPr bwMode="auto">
          <a:xfrm rot="16200000">
            <a:off x="1708944" y="2126456"/>
            <a:ext cx="365125" cy="112713"/>
          </a:xfrm>
          <a:prstGeom prst="leftArrow">
            <a:avLst>
              <a:gd name="adj1" fmla="val 50000"/>
              <a:gd name="adj2" fmla="val 80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1" name="Text Box 107">
            <a:extLst>
              <a:ext uri="{FF2B5EF4-FFF2-40B4-BE49-F238E27FC236}">
                <a16:creationId xmlns:a16="http://schemas.microsoft.com/office/drawing/2014/main" id="{8F684FF4-9BED-4333-9A73-8D85B24858FA}"/>
              </a:ext>
            </a:extLst>
          </p:cNvPr>
          <p:cNvSpPr txBox="1">
            <a:spLocks noChangeArrowheads="1"/>
          </p:cNvSpPr>
          <p:nvPr/>
        </p:nvSpPr>
        <p:spPr bwMode="auto">
          <a:xfrm rot="16200000">
            <a:off x="1549400" y="1554163"/>
            <a:ext cx="620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5F5F5F"/>
                </a:solidFill>
              </a:rPr>
              <a:t>T.V.</a:t>
            </a:r>
          </a:p>
        </p:txBody>
      </p:sp>
      <p:sp>
        <p:nvSpPr>
          <p:cNvPr id="62572" name="Rectangle 108" descr="Horizontal brick">
            <a:extLst>
              <a:ext uri="{FF2B5EF4-FFF2-40B4-BE49-F238E27FC236}">
                <a16:creationId xmlns:a16="http://schemas.microsoft.com/office/drawing/2014/main" id="{8F993373-6B6F-4F09-ADC9-C39EB4C3E303}"/>
              </a:ext>
            </a:extLst>
          </p:cNvPr>
          <p:cNvSpPr>
            <a:spLocks noChangeArrowheads="1"/>
          </p:cNvSpPr>
          <p:nvPr/>
        </p:nvSpPr>
        <p:spPr bwMode="auto">
          <a:xfrm>
            <a:off x="6735763" y="4479925"/>
            <a:ext cx="133350" cy="1954213"/>
          </a:xfrm>
          <a:prstGeom prst="rect">
            <a:avLst/>
          </a:prstGeom>
          <a:pattFill prst="horzBrick">
            <a:fgClr>
              <a:srgbClr val="FF33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62573" name="Line 109">
            <a:extLst>
              <a:ext uri="{FF2B5EF4-FFF2-40B4-BE49-F238E27FC236}">
                <a16:creationId xmlns:a16="http://schemas.microsoft.com/office/drawing/2014/main" id="{58D4ACA7-F8A3-4796-A426-ED64C4E9D10A}"/>
              </a:ext>
            </a:extLst>
          </p:cNvPr>
          <p:cNvSpPr>
            <a:spLocks noChangeShapeType="1"/>
          </p:cNvSpPr>
          <p:nvPr/>
        </p:nvSpPr>
        <p:spPr bwMode="auto">
          <a:xfrm flipH="1">
            <a:off x="6045200" y="4716463"/>
            <a:ext cx="676275"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4" name="Line 110">
            <a:extLst>
              <a:ext uri="{FF2B5EF4-FFF2-40B4-BE49-F238E27FC236}">
                <a16:creationId xmlns:a16="http://schemas.microsoft.com/office/drawing/2014/main" id="{99D968BC-D918-4C26-BE5B-60ED8E9E0AAE}"/>
              </a:ext>
            </a:extLst>
          </p:cNvPr>
          <p:cNvSpPr>
            <a:spLocks noChangeShapeType="1"/>
          </p:cNvSpPr>
          <p:nvPr/>
        </p:nvSpPr>
        <p:spPr bwMode="auto">
          <a:xfrm>
            <a:off x="6040438" y="3889375"/>
            <a:ext cx="0" cy="827088"/>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5" name="Oval 111">
            <a:extLst>
              <a:ext uri="{FF2B5EF4-FFF2-40B4-BE49-F238E27FC236}">
                <a16:creationId xmlns:a16="http://schemas.microsoft.com/office/drawing/2014/main" id="{82309E38-18FE-4F54-A878-3C02FF003440}"/>
              </a:ext>
            </a:extLst>
          </p:cNvPr>
          <p:cNvSpPr>
            <a:spLocks noChangeArrowheads="1"/>
          </p:cNvSpPr>
          <p:nvPr/>
        </p:nvSpPr>
        <p:spPr bwMode="auto">
          <a:xfrm>
            <a:off x="5992813" y="4665663"/>
            <a:ext cx="100012" cy="101600"/>
          </a:xfrm>
          <a:prstGeom prst="ellipse">
            <a:avLst/>
          </a:prstGeom>
          <a:solidFill>
            <a:srgbClr val="FF66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6" name="Text Box 112">
            <a:extLst>
              <a:ext uri="{FF2B5EF4-FFF2-40B4-BE49-F238E27FC236}">
                <a16:creationId xmlns:a16="http://schemas.microsoft.com/office/drawing/2014/main" id="{11996B40-8347-4FAD-AD57-91607ECAC272}"/>
              </a:ext>
            </a:extLst>
          </p:cNvPr>
          <p:cNvSpPr txBox="1">
            <a:spLocks noChangeArrowheads="1"/>
          </p:cNvSpPr>
          <p:nvPr/>
        </p:nvSpPr>
        <p:spPr bwMode="auto">
          <a:xfrm>
            <a:off x="5764213" y="4491038"/>
            <a:ext cx="304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a</a:t>
            </a:r>
          </a:p>
        </p:txBody>
      </p:sp>
      <p:sp>
        <p:nvSpPr>
          <p:cNvPr id="62577" name="Line 113">
            <a:extLst>
              <a:ext uri="{FF2B5EF4-FFF2-40B4-BE49-F238E27FC236}">
                <a16:creationId xmlns:a16="http://schemas.microsoft.com/office/drawing/2014/main" id="{FEA9663D-5CF7-4803-9B1E-A0D029569E45}"/>
              </a:ext>
            </a:extLst>
          </p:cNvPr>
          <p:cNvSpPr>
            <a:spLocks noChangeShapeType="1"/>
          </p:cNvSpPr>
          <p:nvPr/>
        </p:nvSpPr>
        <p:spPr bwMode="auto">
          <a:xfrm flipH="1">
            <a:off x="5254625" y="4713288"/>
            <a:ext cx="785813"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8" name="Line 114">
            <a:extLst>
              <a:ext uri="{FF2B5EF4-FFF2-40B4-BE49-F238E27FC236}">
                <a16:creationId xmlns:a16="http://schemas.microsoft.com/office/drawing/2014/main" id="{E9DB2F00-4DC5-4472-9863-BAF1BD0F16D1}"/>
              </a:ext>
            </a:extLst>
          </p:cNvPr>
          <p:cNvSpPr>
            <a:spLocks noChangeShapeType="1"/>
          </p:cNvSpPr>
          <p:nvPr/>
        </p:nvSpPr>
        <p:spPr bwMode="auto">
          <a:xfrm>
            <a:off x="5468938" y="4713288"/>
            <a:ext cx="0" cy="1508125"/>
          </a:xfrm>
          <a:prstGeom prst="line">
            <a:avLst/>
          </a:prstGeom>
          <a:noFill/>
          <a:ln w="9525">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9" name="Line 115">
            <a:extLst>
              <a:ext uri="{FF2B5EF4-FFF2-40B4-BE49-F238E27FC236}">
                <a16:creationId xmlns:a16="http://schemas.microsoft.com/office/drawing/2014/main" id="{ACBA2DBC-EA2F-4CDF-A5D2-EA85102661A6}"/>
              </a:ext>
            </a:extLst>
          </p:cNvPr>
          <p:cNvSpPr>
            <a:spLocks noChangeShapeType="1"/>
          </p:cNvSpPr>
          <p:nvPr/>
        </p:nvSpPr>
        <p:spPr bwMode="auto">
          <a:xfrm flipH="1">
            <a:off x="5254625" y="6221413"/>
            <a:ext cx="3111500"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80" name="Text Box 116">
            <a:extLst>
              <a:ext uri="{FF2B5EF4-FFF2-40B4-BE49-F238E27FC236}">
                <a16:creationId xmlns:a16="http://schemas.microsoft.com/office/drawing/2014/main" id="{F7ABBA39-76CE-45A1-B1C2-AA83904CE465}"/>
              </a:ext>
            </a:extLst>
          </p:cNvPr>
          <p:cNvSpPr txBox="1">
            <a:spLocks noChangeArrowheads="1"/>
          </p:cNvSpPr>
          <p:nvPr/>
        </p:nvSpPr>
        <p:spPr bwMode="auto">
          <a:xfrm rot="16200000">
            <a:off x="5054601" y="5302250"/>
            <a:ext cx="620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bg2"/>
                </a:solidFill>
              </a:rPr>
              <a:t>2.7 m</a:t>
            </a:r>
          </a:p>
        </p:txBody>
      </p:sp>
      <p:sp>
        <p:nvSpPr>
          <p:cNvPr id="62581" name="Line 117">
            <a:extLst>
              <a:ext uri="{FF2B5EF4-FFF2-40B4-BE49-F238E27FC236}">
                <a16:creationId xmlns:a16="http://schemas.microsoft.com/office/drawing/2014/main" id="{DC17DB4E-F8A5-4447-83CA-62C04CA099C0}"/>
              </a:ext>
            </a:extLst>
          </p:cNvPr>
          <p:cNvSpPr>
            <a:spLocks noChangeShapeType="1"/>
          </p:cNvSpPr>
          <p:nvPr/>
        </p:nvSpPr>
        <p:spPr bwMode="auto">
          <a:xfrm>
            <a:off x="8021638" y="3886200"/>
            <a:ext cx="0" cy="241300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82" name="Oval 118">
            <a:extLst>
              <a:ext uri="{FF2B5EF4-FFF2-40B4-BE49-F238E27FC236}">
                <a16:creationId xmlns:a16="http://schemas.microsoft.com/office/drawing/2014/main" id="{3256755C-7E89-4D65-8473-17FCE80734A8}"/>
              </a:ext>
            </a:extLst>
          </p:cNvPr>
          <p:cNvSpPr>
            <a:spLocks noChangeArrowheads="1"/>
          </p:cNvSpPr>
          <p:nvPr/>
        </p:nvSpPr>
        <p:spPr bwMode="auto">
          <a:xfrm>
            <a:off x="7975600" y="6170613"/>
            <a:ext cx="100013" cy="101600"/>
          </a:xfrm>
          <a:prstGeom prst="ellipse">
            <a:avLst/>
          </a:prstGeom>
          <a:solidFill>
            <a:srgbClr val="FF6600">
              <a:alpha val="5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3" name="Text Box 119">
            <a:extLst>
              <a:ext uri="{FF2B5EF4-FFF2-40B4-BE49-F238E27FC236}">
                <a16:creationId xmlns:a16="http://schemas.microsoft.com/office/drawing/2014/main" id="{CFCA62DE-0DFE-4E0F-87F4-5D88D084CF8C}"/>
              </a:ext>
            </a:extLst>
          </p:cNvPr>
          <p:cNvSpPr txBox="1">
            <a:spLocks noChangeArrowheads="1"/>
          </p:cNvSpPr>
          <p:nvPr/>
        </p:nvSpPr>
        <p:spPr bwMode="auto">
          <a:xfrm>
            <a:off x="7808913" y="6221413"/>
            <a:ext cx="304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p>
        </p:txBody>
      </p:sp>
      <p:sp>
        <p:nvSpPr>
          <p:cNvPr id="62584" name="Line 120">
            <a:extLst>
              <a:ext uri="{FF2B5EF4-FFF2-40B4-BE49-F238E27FC236}">
                <a16:creationId xmlns:a16="http://schemas.microsoft.com/office/drawing/2014/main" id="{21191CD9-38E3-4580-B80E-D11AA0D5E086}"/>
              </a:ext>
            </a:extLst>
          </p:cNvPr>
          <p:cNvSpPr>
            <a:spLocks noChangeShapeType="1"/>
          </p:cNvSpPr>
          <p:nvPr/>
        </p:nvSpPr>
        <p:spPr bwMode="auto">
          <a:xfrm>
            <a:off x="6040438" y="4716463"/>
            <a:ext cx="1976437" cy="150495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85" name="Line 121">
            <a:extLst>
              <a:ext uri="{FF2B5EF4-FFF2-40B4-BE49-F238E27FC236}">
                <a16:creationId xmlns:a16="http://schemas.microsoft.com/office/drawing/2014/main" id="{B6332B12-6F44-4634-850E-28F9A5B1E080}"/>
              </a:ext>
            </a:extLst>
          </p:cNvPr>
          <p:cNvSpPr>
            <a:spLocks noChangeShapeType="1"/>
          </p:cNvSpPr>
          <p:nvPr/>
        </p:nvSpPr>
        <p:spPr bwMode="auto">
          <a:xfrm flipH="1">
            <a:off x="6727825" y="4716463"/>
            <a:ext cx="1884363"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86" name="Arc 122">
            <a:extLst>
              <a:ext uri="{FF2B5EF4-FFF2-40B4-BE49-F238E27FC236}">
                <a16:creationId xmlns:a16="http://schemas.microsoft.com/office/drawing/2014/main" id="{7107C6AE-586B-436B-969F-0210F6DC478F}"/>
              </a:ext>
            </a:extLst>
          </p:cNvPr>
          <p:cNvSpPr>
            <a:spLocks/>
          </p:cNvSpPr>
          <p:nvPr/>
        </p:nvSpPr>
        <p:spPr bwMode="auto">
          <a:xfrm flipV="1">
            <a:off x="6045200" y="4714875"/>
            <a:ext cx="2486025" cy="1500188"/>
          </a:xfrm>
          <a:custGeom>
            <a:avLst/>
            <a:gdLst>
              <a:gd name="G0" fmla="+- 0 0 0"/>
              <a:gd name="G1" fmla="+- 13041 0 0"/>
              <a:gd name="G2" fmla="+- 21600 0 0"/>
              <a:gd name="T0" fmla="*/ 17219 w 21600"/>
              <a:gd name="T1" fmla="*/ 0 h 13041"/>
              <a:gd name="T2" fmla="*/ 21600 w 21600"/>
              <a:gd name="T3" fmla="*/ 13041 h 13041"/>
              <a:gd name="T4" fmla="*/ 0 w 21600"/>
              <a:gd name="T5" fmla="*/ 13041 h 13041"/>
            </a:gdLst>
            <a:ahLst/>
            <a:cxnLst>
              <a:cxn ang="0">
                <a:pos x="T0" y="T1"/>
              </a:cxn>
              <a:cxn ang="0">
                <a:pos x="T2" y="T3"/>
              </a:cxn>
              <a:cxn ang="0">
                <a:pos x="T4" y="T5"/>
              </a:cxn>
            </a:cxnLst>
            <a:rect l="0" t="0" r="r" b="b"/>
            <a:pathLst>
              <a:path w="21600" h="13041" fill="none" extrusionOk="0">
                <a:moveTo>
                  <a:pt x="17218" y="0"/>
                </a:moveTo>
                <a:cubicBezTo>
                  <a:pt x="20061" y="3753"/>
                  <a:pt x="21600" y="8332"/>
                  <a:pt x="21600" y="13041"/>
                </a:cubicBezTo>
              </a:path>
              <a:path w="21600" h="13041" stroke="0" extrusionOk="0">
                <a:moveTo>
                  <a:pt x="17218" y="0"/>
                </a:moveTo>
                <a:cubicBezTo>
                  <a:pt x="20061" y="3753"/>
                  <a:pt x="21600" y="8332"/>
                  <a:pt x="21600" y="13041"/>
                </a:cubicBezTo>
                <a:lnTo>
                  <a:pt x="0" y="13041"/>
                </a:lnTo>
                <a:close/>
              </a:path>
            </a:pathLst>
          </a:custGeom>
          <a:noFill/>
          <a:ln w="9525">
            <a:solidFill>
              <a:srgbClr val="5F5F5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7" name="Text Box 123">
            <a:extLst>
              <a:ext uri="{FF2B5EF4-FFF2-40B4-BE49-F238E27FC236}">
                <a16:creationId xmlns:a16="http://schemas.microsoft.com/office/drawing/2014/main" id="{1AC1CF59-B0C0-4805-B49A-488117DF816F}"/>
              </a:ext>
            </a:extLst>
          </p:cNvPr>
          <p:cNvSpPr txBox="1">
            <a:spLocks noChangeArrowheads="1"/>
          </p:cNvSpPr>
          <p:nvPr/>
        </p:nvSpPr>
        <p:spPr bwMode="auto">
          <a:xfrm>
            <a:off x="8612188" y="4646613"/>
            <a:ext cx="390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r>
              <a:rPr lang="en-US" altLang="en-US" sz="1200" baseline="-25000"/>
              <a:t>1</a:t>
            </a:r>
          </a:p>
        </p:txBody>
      </p:sp>
      <p:sp>
        <p:nvSpPr>
          <p:cNvPr id="62588" name="Line 124">
            <a:extLst>
              <a:ext uri="{FF2B5EF4-FFF2-40B4-BE49-F238E27FC236}">
                <a16:creationId xmlns:a16="http://schemas.microsoft.com/office/drawing/2014/main" id="{422EF152-679C-4703-BE0A-B2000118066F}"/>
              </a:ext>
            </a:extLst>
          </p:cNvPr>
          <p:cNvSpPr>
            <a:spLocks noChangeShapeType="1"/>
          </p:cNvSpPr>
          <p:nvPr/>
        </p:nvSpPr>
        <p:spPr bwMode="auto">
          <a:xfrm>
            <a:off x="8531225" y="2130425"/>
            <a:ext cx="0" cy="2582863"/>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89" name="Line 125">
            <a:extLst>
              <a:ext uri="{FF2B5EF4-FFF2-40B4-BE49-F238E27FC236}">
                <a16:creationId xmlns:a16="http://schemas.microsoft.com/office/drawing/2014/main" id="{44779DCF-A0D8-45AD-8EBD-64280CF3C0C3}"/>
              </a:ext>
            </a:extLst>
          </p:cNvPr>
          <p:cNvSpPr>
            <a:spLocks noChangeShapeType="1"/>
          </p:cNvSpPr>
          <p:nvPr/>
        </p:nvSpPr>
        <p:spPr bwMode="auto">
          <a:xfrm>
            <a:off x="8012113" y="2195513"/>
            <a:ext cx="804862" cy="0"/>
          </a:xfrm>
          <a:prstGeom prst="line">
            <a:avLst/>
          </a:prstGeom>
          <a:noFill/>
          <a:ln w="9525">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90" name="Text Box 126">
            <a:extLst>
              <a:ext uri="{FF2B5EF4-FFF2-40B4-BE49-F238E27FC236}">
                <a16:creationId xmlns:a16="http://schemas.microsoft.com/office/drawing/2014/main" id="{B60AEE80-59FF-41E4-8B22-6FA6033EE6E1}"/>
              </a:ext>
            </a:extLst>
          </p:cNvPr>
          <p:cNvSpPr txBox="1">
            <a:spLocks noChangeArrowheads="1"/>
          </p:cNvSpPr>
          <p:nvPr/>
        </p:nvSpPr>
        <p:spPr bwMode="auto">
          <a:xfrm>
            <a:off x="8531225" y="1855788"/>
            <a:ext cx="381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b</a:t>
            </a:r>
            <a:r>
              <a:rPr lang="en-US" altLang="en-US" sz="1200" baseline="-25000"/>
              <a:t>1</a:t>
            </a:r>
            <a:r>
              <a:rPr lang="en-US" altLang="en-US" sz="1200"/>
              <a:t>’</a:t>
            </a:r>
          </a:p>
        </p:txBody>
      </p:sp>
      <p:sp>
        <p:nvSpPr>
          <p:cNvPr id="62591" name="Line 127">
            <a:extLst>
              <a:ext uri="{FF2B5EF4-FFF2-40B4-BE49-F238E27FC236}">
                <a16:creationId xmlns:a16="http://schemas.microsoft.com/office/drawing/2014/main" id="{D4B7EB27-04A3-426D-AC39-6BE1B96A634C}"/>
              </a:ext>
            </a:extLst>
          </p:cNvPr>
          <p:cNvSpPr>
            <a:spLocks noChangeShapeType="1"/>
          </p:cNvSpPr>
          <p:nvPr/>
        </p:nvSpPr>
        <p:spPr bwMode="auto">
          <a:xfrm flipV="1">
            <a:off x="6040438" y="2195513"/>
            <a:ext cx="2490787" cy="6969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92" name="Text Box 128">
            <a:extLst>
              <a:ext uri="{FF2B5EF4-FFF2-40B4-BE49-F238E27FC236}">
                <a16:creationId xmlns:a16="http://schemas.microsoft.com/office/drawing/2014/main" id="{DDA1D0B0-69D7-4834-8BF0-DFA7CC5366C8}"/>
              </a:ext>
            </a:extLst>
          </p:cNvPr>
          <p:cNvSpPr txBox="1">
            <a:spLocks noChangeArrowheads="1"/>
          </p:cNvSpPr>
          <p:nvPr/>
        </p:nvSpPr>
        <p:spPr bwMode="auto">
          <a:xfrm rot="-917211">
            <a:off x="7018338" y="2503488"/>
            <a:ext cx="493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T.L.</a:t>
            </a:r>
          </a:p>
        </p:txBody>
      </p:sp>
      <p:sp>
        <p:nvSpPr>
          <p:cNvPr id="62593" name="Text Box 129">
            <a:extLst>
              <a:ext uri="{FF2B5EF4-FFF2-40B4-BE49-F238E27FC236}">
                <a16:creationId xmlns:a16="http://schemas.microsoft.com/office/drawing/2014/main" id="{C2941D60-DFE3-4445-A265-20DD09D43417}"/>
              </a:ext>
            </a:extLst>
          </p:cNvPr>
          <p:cNvSpPr txBox="1">
            <a:spLocks noChangeArrowheads="1"/>
          </p:cNvSpPr>
          <p:nvPr/>
        </p:nvSpPr>
        <p:spPr bwMode="auto">
          <a:xfrm>
            <a:off x="5888038" y="6496050"/>
            <a:ext cx="19605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Ans. T.L.= 4.65m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2515"/>
                                        </p:tgtEl>
                                        <p:attrNameLst>
                                          <p:attrName>style.visibility</p:attrName>
                                        </p:attrNameLst>
                                      </p:cBhvr>
                                      <p:to>
                                        <p:strVal val="visible"/>
                                      </p:to>
                                    </p:set>
                                    <p:animEffect transition="in" filter="wipe(down)">
                                      <p:cBhvr>
                                        <p:cTn id="7" dur="500"/>
                                        <p:tgtEl>
                                          <p:spTgt spid="6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2527"/>
                                        </p:tgtEl>
                                        <p:attrNameLst>
                                          <p:attrName>style.visibility</p:attrName>
                                        </p:attrNameLst>
                                      </p:cBhvr>
                                      <p:to>
                                        <p:strVal val="visible"/>
                                      </p:to>
                                    </p:set>
                                    <p:animEffect transition="in" filter="wipe(down)">
                                      <p:cBhvr>
                                        <p:cTn id="12" dur="500"/>
                                        <p:tgtEl>
                                          <p:spTgt spid="625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2532"/>
                                        </p:tgtEl>
                                        <p:attrNameLst>
                                          <p:attrName>style.visibility</p:attrName>
                                        </p:attrNameLst>
                                      </p:cBhvr>
                                      <p:to>
                                        <p:strVal val="visible"/>
                                      </p:to>
                                    </p:set>
                                    <p:animEffect transition="in" filter="wipe(down)">
                                      <p:cBhvr>
                                        <p:cTn id="17" dur="500"/>
                                        <p:tgtEl>
                                          <p:spTgt spid="62532"/>
                                        </p:tgtEl>
                                      </p:cBhvr>
                                    </p:animEffect>
                                  </p:childTnLst>
                                </p:cTn>
                              </p:par>
                              <p:par>
                                <p:cTn id="18" presetID="22" presetClass="entr" presetSubtype="4" fill="hold" nodeType="withEffect">
                                  <p:stCondLst>
                                    <p:cond delay="0"/>
                                  </p:stCondLst>
                                  <p:childTnLst>
                                    <p:set>
                                      <p:cBhvr>
                                        <p:cTn id="19" dur="1" fill="hold">
                                          <p:stCondLst>
                                            <p:cond delay="0"/>
                                          </p:stCondLst>
                                        </p:cTn>
                                        <p:tgtEl>
                                          <p:spTgt spid="62533"/>
                                        </p:tgtEl>
                                        <p:attrNameLst>
                                          <p:attrName>style.visibility</p:attrName>
                                        </p:attrNameLst>
                                      </p:cBhvr>
                                      <p:to>
                                        <p:strVal val="visible"/>
                                      </p:to>
                                    </p:set>
                                    <p:animEffect transition="in" filter="wipe(down)">
                                      <p:cBhvr>
                                        <p:cTn id="20" dur="500"/>
                                        <p:tgtEl>
                                          <p:spTgt spid="6253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62534"/>
                                        </p:tgtEl>
                                        <p:attrNameLst>
                                          <p:attrName>style.visibility</p:attrName>
                                        </p:attrNameLst>
                                      </p:cBhvr>
                                      <p:to>
                                        <p:strVal val="visible"/>
                                      </p:to>
                                    </p:set>
                                    <p:animEffect transition="in" filter="wipe(down)">
                                      <p:cBhvr>
                                        <p:cTn id="25" dur="500"/>
                                        <p:tgtEl>
                                          <p:spTgt spid="62534"/>
                                        </p:tgtEl>
                                      </p:cBhvr>
                                    </p:animEffect>
                                  </p:childTnLst>
                                </p:cTn>
                              </p:par>
                              <p:par>
                                <p:cTn id="26" presetID="22" presetClass="entr" presetSubtype="4" fill="hold" nodeType="withEffect">
                                  <p:stCondLst>
                                    <p:cond delay="0"/>
                                  </p:stCondLst>
                                  <p:childTnLst>
                                    <p:set>
                                      <p:cBhvr>
                                        <p:cTn id="27" dur="1" fill="hold">
                                          <p:stCondLst>
                                            <p:cond delay="0"/>
                                          </p:stCondLst>
                                        </p:cTn>
                                        <p:tgtEl>
                                          <p:spTgt spid="62535"/>
                                        </p:tgtEl>
                                        <p:attrNameLst>
                                          <p:attrName>style.visibility</p:attrName>
                                        </p:attrNameLst>
                                      </p:cBhvr>
                                      <p:to>
                                        <p:strVal val="visible"/>
                                      </p:to>
                                    </p:set>
                                    <p:animEffect transition="in" filter="wipe(down)">
                                      <p:cBhvr>
                                        <p:cTn id="28" dur="500"/>
                                        <p:tgtEl>
                                          <p:spTgt spid="625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2536"/>
                                        </p:tgtEl>
                                        <p:attrNameLst>
                                          <p:attrName>style.visibility</p:attrName>
                                        </p:attrNameLst>
                                      </p:cBhvr>
                                      <p:to>
                                        <p:strVal val="visible"/>
                                      </p:to>
                                    </p:set>
                                    <p:animEffect transition="in" filter="wipe(down)">
                                      <p:cBhvr>
                                        <p:cTn id="33" dur="500"/>
                                        <p:tgtEl>
                                          <p:spTgt spid="625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62496"/>
                                        </p:tgtEl>
                                        <p:attrNameLst>
                                          <p:attrName>style.visibility</p:attrName>
                                        </p:attrNameLst>
                                      </p:cBhvr>
                                      <p:to>
                                        <p:strVal val="visible"/>
                                      </p:to>
                                    </p:set>
                                    <p:animEffect transition="in" filter="wipe(down)">
                                      <p:cBhvr>
                                        <p:cTn id="38" dur="500"/>
                                        <p:tgtEl>
                                          <p:spTgt spid="6249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2531"/>
                                        </p:tgtEl>
                                        <p:attrNameLst>
                                          <p:attrName>style.visibility</p:attrName>
                                        </p:attrNameLst>
                                      </p:cBhvr>
                                      <p:to>
                                        <p:strVal val="visible"/>
                                      </p:to>
                                    </p:set>
                                    <p:animEffect transition="in" filter="wipe(down)">
                                      <p:cBhvr>
                                        <p:cTn id="43" dur="500"/>
                                        <p:tgtEl>
                                          <p:spTgt spid="6253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62493"/>
                                        </p:tgtEl>
                                        <p:attrNameLst>
                                          <p:attrName>style.visibility</p:attrName>
                                        </p:attrNameLst>
                                      </p:cBhvr>
                                      <p:to>
                                        <p:strVal val="visible"/>
                                      </p:to>
                                    </p:set>
                                    <p:animEffect transition="in" filter="wipe(up)">
                                      <p:cBhvr>
                                        <p:cTn id="48" dur="500"/>
                                        <p:tgtEl>
                                          <p:spTgt spid="6249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62530"/>
                                        </p:tgtEl>
                                        <p:attrNameLst>
                                          <p:attrName>style.visibility</p:attrName>
                                        </p:attrNameLst>
                                      </p:cBhvr>
                                      <p:to>
                                        <p:strVal val="visible"/>
                                      </p:to>
                                    </p:set>
                                    <p:animEffect transition="in" filter="wipe(down)">
                                      <p:cBhvr>
                                        <p:cTn id="53" dur="500"/>
                                        <p:tgtEl>
                                          <p:spTgt spid="6253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62491"/>
                                        </p:tgtEl>
                                        <p:attrNameLst>
                                          <p:attrName>style.visibility</p:attrName>
                                        </p:attrNameLst>
                                      </p:cBhvr>
                                      <p:to>
                                        <p:strVal val="visible"/>
                                      </p:to>
                                    </p:set>
                                    <p:animEffect transition="in" filter="wipe(down)">
                                      <p:cBhvr>
                                        <p:cTn id="58" dur="500"/>
                                        <p:tgtEl>
                                          <p:spTgt spid="6249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2564"/>
                                        </p:tgtEl>
                                        <p:attrNameLst>
                                          <p:attrName>style.visibility</p:attrName>
                                        </p:attrNameLst>
                                      </p:cBhvr>
                                      <p:to>
                                        <p:strVal val="visible"/>
                                      </p:to>
                                    </p:set>
                                    <p:animEffect transition="in" filter="wipe(down)">
                                      <p:cBhvr>
                                        <p:cTn id="63" dur="500"/>
                                        <p:tgtEl>
                                          <p:spTgt spid="625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62499"/>
                                        </p:tgtEl>
                                        <p:attrNameLst>
                                          <p:attrName>style.visibility</p:attrName>
                                        </p:attrNameLst>
                                      </p:cBhvr>
                                      <p:to>
                                        <p:strVal val="visible"/>
                                      </p:to>
                                    </p:set>
                                    <p:animEffect transition="in" filter="wipe(up)">
                                      <p:cBhvr>
                                        <p:cTn id="68" dur="500"/>
                                        <p:tgtEl>
                                          <p:spTgt spid="62499"/>
                                        </p:tgtEl>
                                      </p:cBhvr>
                                    </p:animEffect>
                                  </p:childTnLst>
                                </p:cTn>
                              </p:par>
                            </p:childTnLst>
                          </p:cTn>
                        </p:par>
                        <p:par>
                          <p:cTn id="69" fill="hold" nodeType="afterGroup">
                            <p:stCondLst>
                              <p:cond delay="500"/>
                            </p:stCondLst>
                            <p:childTnLst>
                              <p:par>
                                <p:cTn id="70" presetID="22" presetClass="entr" presetSubtype="4" fill="hold" nodeType="afterEffect">
                                  <p:stCondLst>
                                    <p:cond delay="0"/>
                                  </p:stCondLst>
                                  <p:childTnLst>
                                    <p:set>
                                      <p:cBhvr>
                                        <p:cTn id="71" dur="1" fill="hold">
                                          <p:stCondLst>
                                            <p:cond delay="0"/>
                                          </p:stCondLst>
                                        </p:cTn>
                                        <p:tgtEl>
                                          <p:spTgt spid="62494"/>
                                        </p:tgtEl>
                                        <p:attrNameLst>
                                          <p:attrName>style.visibility</p:attrName>
                                        </p:attrNameLst>
                                      </p:cBhvr>
                                      <p:to>
                                        <p:strVal val="visible"/>
                                      </p:to>
                                    </p:set>
                                    <p:animEffect transition="in" filter="wipe(down)">
                                      <p:cBhvr>
                                        <p:cTn id="72" dur="500"/>
                                        <p:tgtEl>
                                          <p:spTgt spid="6249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62537"/>
                                        </p:tgtEl>
                                        <p:attrNameLst>
                                          <p:attrName>style.visibility</p:attrName>
                                        </p:attrNameLst>
                                      </p:cBhvr>
                                      <p:to>
                                        <p:strVal val="visible"/>
                                      </p:to>
                                    </p:set>
                                    <p:animEffect transition="in" filter="wipe(up)">
                                      <p:cBhvr>
                                        <p:cTn id="77" dur="500"/>
                                        <p:tgtEl>
                                          <p:spTgt spid="6253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62538"/>
                                        </p:tgtEl>
                                        <p:attrNameLst>
                                          <p:attrName>style.visibility</p:attrName>
                                        </p:attrNameLst>
                                      </p:cBhvr>
                                      <p:to>
                                        <p:strVal val="visible"/>
                                      </p:to>
                                    </p:set>
                                    <p:animEffect transition="in" filter="wipe(down)">
                                      <p:cBhvr>
                                        <p:cTn id="82" dur="500"/>
                                        <p:tgtEl>
                                          <p:spTgt spid="6253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62539"/>
                                        </p:tgtEl>
                                        <p:attrNameLst>
                                          <p:attrName>style.visibility</p:attrName>
                                        </p:attrNameLst>
                                      </p:cBhvr>
                                      <p:to>
                                        <p:strVal val="visible"/>
                                      </p:to>
                                    </p:set>
                                    <p:animEffect transition="in" filter="wipe(down)">
                                      <p:cBhvr>
                                        <p:cTn id="87" dur="500"/>
                                        <p:tgtEl>
                                          <p:spTgt spid="6253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62501"/>
                                        </p:tgtEl>
                                        <p:attrNameLst>
                                          <p:attrName>style.visibility</p:attrName>
                                        </p:attrNameLst>
                                      </p:cBhvr>
                                      <p:to>
                                        <p:strVal val="visible"/>
                                      </p:to>
                                    </p:set>
                                    <p:animEffect transition="in" filter="wipe(down)">
                                      <p:cBhvr>
                                        <p:cTn id="92" dur="500"/>
                                        <p:tgtEl>
                                          <p:spTgt spid="6250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2540"/>
                                        </p:tgtEl>
                                        <p:attrNameLst>
                                          <p:attrName>style.visibility</p:attrName>
                                        </p:attrNameLst>
                                      </p:cBhvr>
                                      <p:to>
                                        <p:strVal val="visible"/>
                                      </p:to>
                                    </p:set>
                                    <p:animEffect transition="in" filter="wipe(down)">
                                      <p:cBhvr>
                                        <p:cTn id="97" dur="500"/>
                                        <p:tgtEl>
                                          <p:spTgt spid="6254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nodeType="clickEffect">
                                  <p:stCondLst>
                                    <p:cond delay="0"/>
                                  </p:stCondLst>
                                  <p:childTnLst>
                                    <p:set>
                                      <p:cBhvr>
                                        <p:cTn id="101" dur="1" fill="hold">
                                          <p:stCondLst>
                                            <p:cond delay="0"/>
                                          </p:stCondLst>
                                        </p:cTn>
                                        <p:tgtEl>
                                          <p:spTgt spid="62498"/>
                                        </p:tgtEl>
                                        <p:attrNameLst>
                                          <p:attrName>style.visibility</p:attrName>
                                        </p:attrNameLst>
                                      </p:cBhvr>
                                      <p:to>
                                        <p:strVal val="visible"/>
                                      </p:to>
                                    </p:set>
                                    <p:animEffect transition="in" filter="wipe(down)">
                                      <p:cBhvr>
                                        <p:cTn id="102" dur="500"/>
                                        <p:tgtEl>
                                          <p:spTgt spid="6249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62541"/>
                                        </p:tgtEl>
                                        <p:attrNameLst>
                                          <p:attrName>style.visibility</p:attrName>
                                        </p:attrNameLst>
                                      </p:cBhvr>
                                      <p:to>
                                        <p:strVal val="visible"/>
                                      </p:to>
                                    </p:set>
                                    <p:animEffect transition="in" filter="wipe(down)">
                                      <p:cBhvr>
                                        <p:cTn id="107" dur="500"/>
                                        <p:tgtEl>
                                          <p:spTgt spid="6254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nodeType="clickEffect">
                                  <p:stCondLst>
                                    <p:cond delay="0"/>
                                  </p:stCondLst>
                                  <p:childTnLst>
                                    <p:set>
                                      <p:cBhvr>
                                        <p:cTn id="111" dur="1" fill="hold">
                                          <p:stCondLst>
                                            <p:cond delay="0"/>
                                          </p:stCondLst>
                                        </p:cTn>
                                        <p:tgtEl>
                                          <p:spTgt spid="62502"/>
                                        </p:tgtEl>
                                        <p:attrNameLst>
                                          <p:attrName>style.visibility</p:attrName>
                                        </p:attrNameLst>
                                      </p:cBhvr>
                                      <p:to>
                                        <p:strVal val="visible"/>
                                      </p:to>
                                    </p:set>
                                    <p:animEffect transition="in" filter="wipe(down)">
                                      <p:cBhvr>
                                        <p:cTn id="112" dur="500"/>
                                        <p:tgtEl>
                                          <p:spTgt spid="6250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nodeType="clickEffect">
                                  <p:stCondLst>
                                    <p:cond delay="0"/>
                                  </p:stCondLst>
                                  <p:childTnLst>
                                    <p:set>
                                      <p:cBhvr>
                                        <p:cTn id="116" dur="1" fill="hold">
                                          <p:stCondLst>
                                            <p:cond delay="0"/>
                                          </p:stCondLst>
                                        </p:cTn>
                                        <p:tgtEl>
                                          <p:spTgt spid="62500"/>
                                        </p:tgtEl>
                                        <p:attrNameLst>
                                          <p:attrName>style.visibility</p:attrName>
                                        </p:attrNameLst>
                                      </p:cBhvr>
                                      <p:to>
                                        <p:strVal val="visible"/>
                                      </p:to>
                                    </p:set>
                                    <p:animEffect transition="in" filter="wipe(down)">
                                      <p:cBhvr>
                                        <p:cTn id="117" dur="500"/>
                                        <p:tgtEl>
                                          <p:spTgt spid="6250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nodeType="clickEffect">
                                  <p:stCondLst>
                                    <p:cond delay="0"/>
                                  </p:stCondLst>
                                  <p:childTnLst>
                                    <p:set>
                                      <p:cBhvr>
                                        <p:cTn id="121" dur="1" fill="hold">
                                          <p:stCondLst>
                                            <p:cond delay="0"/>
                                          </p:stCondLst>
                                        </p:cTn>
                                        <p:tgtEl>
                                          <p:spTgt spid="62492"/>
                                        </p:tgtEl>
                                        <p:attrNameLst>
                                          <p:attrName>style.visibility</p:attrName>
                                        </p:attrNameLst>
                                      </p:cBhvr>
                                      <p:to>
                                        <p:strVal val="visible"/>
                                      </p:to>
                                    </p:set>
                                    <p:animEffect transition="in" filter="wipe(down)">
                                      <p:cBhvr>
                                        <p:cTn id="122" dur="500"/>
                                        <p:tgtEl>
                                          <p:spTgt spid="6249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62565"/>
                                        </p:tgtEl>
                                        <p:attrNameLst>
                                          <p:attrName>style.visibility</p:attrName>
                                        </p:attrNameLst>
                                      </p:cBhvr>
                                      <p:to>
                                        <p:strVal val="visible"/>
                                      </p:to>
                                    </p:set>
                                    <p:animEffect transition="in" filter="wipe(down)">
                                      <p:cBhvr>
                                        <p:cTn id="127" dur="500"/>
                                        <p:tgtEl>
                                          <p:spTgt spid="6256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nodeType="clickEffect">
                                  <p:stCondLst>
                                    <p:cond delay="0"/>
                                  </p:stCondLst>
                                  <p:childTnLst>
                                    <p:set>
                                      <p:cBhvr>
                                        <p:cTn id="131" dur="1" fill="hold">
                                          <p:stCondLst>
                                            <p:cond delay="0"/>
                                          </p:stCondLst>
                                        </p:cTn>
                                        <p:tgtEl>
                                          <p:spTgt spid="62566"/>
                                        </p:tgtEl>
                                        <p:attrNameLst>
                                          <p:attrName>style.visibility</p:attrName>
                                        </p:attrNameLst>
                                      </p:cBhvr>
                                      <p:to>
                                        <p:strVal val="visible"/>
                                      </p:to>
                                    </p:set>
                                    <p:animEffect transition="in" filter="wipe(down)">
                                      <p:cBhvr>
                                        <p:cTn id="132" dur="500"/>
                                        <p:tgtEl>
                                          <p:spTgt spid="6256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62542"/>
                                        </p:tgtEl>
                                        <p:attrNameLst>
                                          <p:attrName>style.visibility</p:attrName>
                                        </p:attrNameLst>
                                      </p:cBhvr>
                                      <p:to>
                                        <p:strVal val="visible"/>
                                      </p:to>
                                    </p:set>
                                    <p:animEffect transition="in" filter="wipe(down)">
                                      <p:cBhvr>
                                        <p:cTn id="137" dur="500"/>
                                        <p:tgtEl>
                                          <p:spTgt spid="62542"/>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62543"/>
                                        </p:tgtEl>
                                        <p:attrNameLst>
                                          <p:attrName>style.visibility</p:attrName>
                                        </p:attrNameLst>
                                      </p:cBhvr>
                                      <p:to>
                                        <p:strVal val="visible"/>
                                      </p:to>
                                    </p:set>
                                    <p:animEffect transition="in" filter="wipe(down)">
                                      <p:cBhvr>
                                        <p:cTn id="140" dur="500"/>
                                        <p:tgtEl>
                                          <p:spTgt spid="62543"/>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62545"/>
                                        </p:tgtEl>
                                        <p:attrNameLst>
                                          <p:attrName>style.visibility</p:attrName>
                                        </p:attrNameLst>
                                      </p:cBhvr>
                                      <p:to>
                                        <p:strVal val="visible"/>
                                      </p:to>
                                    </p:set>
                                    <p:animEffect transition="in" filter="wipe(left)">
                                      <p:cBhvr>
                                        <p:cTn id="145" dur="500"/>
                                        <p:tgtEl>
                                          <p:spTgt spid="62545"/>
                                        </p:tgtEl>
                                      </p:cBhvr>
                                    </p:animEffect>
                                  </p:childTnLst>
                                </p:cTn>
                              </p:par>
                              <p:par>
                                <p:cTn id="146" presetID="22" presetClass="entr" presetSubtype="8" fill="hold" nodeType="withEffect">
                                  <p:stCondLst>
                                    <p:cond delay="0"/>
                                  </p:stCondLst>
                                  <p:childTnLst>
                                    <p:set>
                                      <p:cBhvr>
                                        <p:cTn id="147" dur="1" fill="hold">
                                          <p:stCondLst>
                                            <p:cond delay="0"/>
                                          </p:stCondLst>
                                        </p:cTn>
                                        <p:tgtEl>
                                          <p:spTgt spid="62544"/>
                                        </p:tgtEl>
                                        <p:attrNameLst>
                                          <p:attrName>style.visibility</p:attrName>
                                        </p:attrNameLst>
                                      </p:cBhvr>
                                      <p:to>
                                        <p:strVal val="visible"/>
                                      </p:to>
                                    </p:set>
                                    <p:animEffect transition="in" filter="wipe(left)">
                                      <p:cBhvr>
                                        <p:cTn id="148" dur="500"/>
                                        <p:tgtEl>
                                          <p:spTgt spid="62544"/>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62546"/>
                                        </p:tgtEl>
                                        <p:attrNameLst>
                                          <p:attrName>style.visibility</p:attrName>
                                        </p:attrNameLst>
                                      </p:cBhvr>
                                      <p:to>
                                        <p:strVal val="visible"/>
                                      </p:to>
                                    </p:set>
                                    <p:animEffect transition="in" filter="wipe(left)">
                                      <p:cBhvr>
                                        <p:cTn id="151" dur="500"/>
                                        <p:tgtEl>
                                          <p:spTgt spid="62546"/>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4" fill="hold" nodeType="clickEffect">
                                  <p:stCondLst>
                                    <p:cond delay="0"/>
                                  </p:stCondLst>
                                  <p:childTnLst>
                                    <p:set>
                                      <p:cBhvr>
                                        <p:cTn id="155" dur="1" fill="hold">
                                          <p:stCondLst>
                                            <p:cond delay="0"/>
                                          </p:stCondLst>
                                        </p:cTn>
                                        <p:tgtEl>
                                          <p:spTgt spid="62547"/>
                                        </p:tgtEl>
                                        <p:attrNameLst>
                                          <p:attrName>style.visibility</p:attrName>
                                        </p:attrNameLst>
                                      </p:cBhvr>
                                      <p:to>
                                        <p:strVal val="visible"/>
                                      </p:to>
                                    </p:set>
                                    <p:animEffect transition="in" filter="wipe(down)">
                                      <p:cBhvr>
                                        <p:cTn id="156" dur="500"/>
                                        <p:tgtEl>
                                          <p:spTgt spid="6254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4" fill="hold" nodeType="clickEffect">
                                  <p:stCondLst>
                                    <p:cond delay="0"/>
                                  </p:stCondLst>
                                  <p:childTnLst>
                                    <p:set>
                                      <p:cBhvr>
                                        <p:cTn id="160" dur="1" fill="hold">
                                          <p:stCondLst>
                                            <p:cond delay="0"/>
                                          </p:stCondLst>
                                        </p:cTn>
                                        <p:tgtEl>
                                          <p:spTgt spid="62562"/>
                                        </p:tgtEl>
                                        <p:attrNameLst>
                                          <p:attrName>style.visibility</p:attrName>
                                        </p:attrNameLst>
                                      </p:cBhvr>
                                      <p:to>
                                        <p:strVal val="visible"/>
                                      </p:to>
                                    </p:set>
                                    <p:animEffect transition="in" filter="wipe(down)">
                                      <p:cBhvr>
                                        <p:cTn id="161" dur="500"/>
                                        <p:tgtEl>
                                          <p:spTgt spid="62562"/>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2" fill="hold" grpId="0" nodeType="clickEffect">
                                  <p:stCondLst>
                                    <p:cond delay="0"/>
                                  </p:stCondLst>
                                  <p:childTnLst>
                                    <p:set>
                                      <p:cBhvr>
                                        <p:cTn id="165" dur="1" fill="hold">
                                          <p:stCondLst>
                                            <p:cond delay="0"/>
                                          </p:stCondLst>
                                        </p:cTn>
                                        <p:tgtEl>
                                          <p:spTgt spid="62563"/>
                                        </p:tgtEl>
                                        <p:attrNameLst>
                                          <p:attrName>style.visibility</p:attrName>
                                        </p:attrNameLst>
                                      </p:cBhvr>
                                      <p:to>
                                        <p:strVal val="visible"/>
                                      </p:to>
                                    </p:set>
                                    <p:animEffect transition="in" filter="wipe(right)">
                                      <p:cBhvr>
                                        <p:cTn id="166" dur="500"/>
                                        <p:tgtEl>
                                          <p:spTgt spid="62563"/>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2" fill="hold" nodeType="clickEffect">
                                  <p:stCondLst>
                                    <p:cond delay="0"/>
                                  </p:stCondLst>
                                  <p:childTnLst>
                                    <p:set>
                                      <p:cBhvr>
                                        <p:cTn id="170" dur="1" fill="hold">
                                          <p:stCondLst>
                                            <p:cond delay="0"/>
                                          </p:stCondLst>
                                        </p:cTn>
                                        <p:tgtEl>
                                          <p:spTgt spid="62548"/>
                                        </p:tgtEl>
                                        <p:attrNameLst>
                                          <p:attrName>style.visibility</p:attrName>
                                        </p:attrNameLst>
                                      </p:cBhvr>
                                      <p:to>
                                        <p:strVal val="visible"/>
                                      </p:to>
                                    </p:set>
                                    <p:animEffect transition="in" filter="wipe(right)">
                                      <p:cBhvr>
                                        <p:cTn id="171" dur="500"/>
                                        <p:tgtEl>
                                          <p:spTgt spid="62548"/>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2" fill="hold" grpId="0" nodeType="clickEffect">
                                  <p:stCondLst>
                                    <p:cond delay="0"/>
                                  </p:stCondLst>
                                  <p:childTnLst>
                                    <p:set>
                                      <p:cBhvr>
                                        <p:cTn id="175" dur="1" fill="hold">
                                          <p:stCondLst>
                                            <p:cond delay="0"/>
                                          </p:stCondLst>
                                        </p:cTn>
                                        <p:tgtEl>
                                          <p:spTgt spid="62549"/>
                                        </p:tgtEl>
                                        <p:attrNameLst>
                                          <p:attrName>style.visibility</p:attrName>
                                        </p:attrNameLst>
                                      </p:cBhvr>
                                      <p:to>
                                        <p:strVal val="visible"/>
                                      </p:to>
                                    </p:set>
                                    <p:animEffect transition="in" filter="wipe(right)">
                                      <p:cBhvr>
                                        <p:cTn id="176" dur="500"/>
                                        <p:tgtEl>
                                          <p:spTgt spid="62549"/>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4" fill="hold" nodeType="clickEffect">
                                  <p:stCondLst>
                                    <p:cond delay="0"/>
                                  </p:stCondLst>
                                  <p:childTnLst>
                                    <p:set>
                                      <p:cBhvr>
                                        <p:cTn id="180" dur="1" fill="hold">
                                          <p:stCondLst>
                                            <p:cond delay="0"/>
                                          </p:stCondLst>
                                        </p:cTn>
                                        <p:tgtEl>
                                          <p:spTgt spid="62550"/>
                                        </p:tgtEl>
                                        <p:attrNameLst>
                                          <p:attrName>style.visibility</p:attrName>
                                        </p:attrNameLst>
                                      </p:cBhvr>
                                      <p:to>
                                        <p:strVal val="visible"/>
                                      </p:to>
                                    </p:set>
                                    <p:animEffect transition="in" filter="wipe(down)">
                                      <p:cBhvr>
                                        <p:cTn id="181" dur="500"/>
                                        <p:tgtEl>
                                          <p:spTgt spid="62550"/>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2" fill="hold" grpId="0" nodeType="clickEffect">
                                  <p:stCondLst>
                                    <p:cond delay="0"/>
                                  </p:stCondLst>
                                  <p:childTnLst>
                                    <p:set>
                                      <p:cBhvr>
                                        <p:cTn id="185" dur="1" fill="hold">
                                          <p:stCondLst>
                                            <p:cond delay="0"/>
                                          </p:stCondLst>
                                        </p:cTn>
                                        <p:tgtEl>
                                          <p:spTgt spid="62552"/>
                                        </p:tgtEl>
                                        <p:attrNameLst>
                                          <p:attrName>style.visibility</p:attrName>
                                        </p:attrNameLst>
                                      </p:cBhvr>
                                      <p:to>
                                        <p:strVal val="visible"/>
                                      </p:to>
                                    </p:set>
                                    <p:animEffect transition="in" filter="wipe(right)">
                                      <p:cBhvr>
                                        <p:cTn id="186" dur="500"/>
                                        <p:tgtEl>
                                          <p:spTgt spid="62552"/>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4" fill="hold" nodeType="clickEffect">
                                  <p:stCondLst>
                                    <p:cond delay="0"/>
                                  </p:stCondLst>
                                  <p:childTnLst>
                                    <p:set>
                                      <p:cBhvr>
                                        <p:cTn id="190" dur="1" fill="hold">
                                          <p:stCondLst>
                                            <p:cond delay="0"/>
                                          </p:stCondLst>
                                        </p:cTn>
                                        <p:tgtEl>
                                          <p:spTgt spid="62551"/>
                                        </p:tgtEl>
                                        <p:attrNameLst>
                                          <p:attrName>style.visibility</p:attrName>
                                        </p:attrNameLst>
                                      </p:cBhvr>
                                      <p:to>
                                        <p:strVal val="visible"/>
                                      </p:to>
                                    </p:set>
                                    <p:animEffect transition="in" filter="wipe(down)">
                                      <p:cBhvr>
                                        <p:cTn id="191" dur="500"/>
                                        <p:tgtEl>
                                          <p:spTgt spid="62551"/>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62567"/>
                                        </p:tgtEl>
                                        <p:attrNameLst>
                                          <p:attrName>style.visibility</p:attrName>
                                        </p:attrNameLst>
                                      </p:cBhvr>
                                      <p:to>
                                        <p:strVal val="visible"/>
                                      </p:to>
                                    </p:set>
                                    <p:animEffect transition="in" filter="wipe(down)">
                                      <p:cBhvr>
                                        <p:cTn id="196" dur="500"/>
                                        <p:tgtEl>
                                          <p:spTgt spid="62567"/>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8" fill="hold" nodeType="clickEffect">
                                  <p:stCondLst>
                                    <p:cond delay="0"/>
                                  </p:stCondLst>
                                  <p:childTnLst>
                                    <p:set>
                                      <p:cBhvr>
                                        <p:cTn id="200" dur="1" fill="hold">
                                          <p:stCondLst>
                                            <p:cond delay="0"/>
                                          </p:stCondLst>
                                        </p:cTn>
                                        <p:tgtEl>
                                          <p:spTgt spid="62553"/>
                                        </p:tgtEl>
                                        <p:attrNameLst>
                                          <p:attrName>style.visibility</p:attrName>
                                        </p:attrNameLst>
                                      </p:cBhvr>
                                      <p:to>
                                        <p:strVal val="visible"/>
                                      </p:to>
                                    </p:set>
                                    <p:animEffect transition="in" filter="wipe(left)">
                                      <p:cBhvr>
                                        <p:cTn id="201" dur="500"/>
                                        <p:tgtEl>
                                          <p:spTgt spid="62553"/>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2" fill="hold" grpId="0" nodeType="clickEffect">
                                  <p:stCondLst>
                                    <p:cond delay="0"/>
                                  </p:stCondLst>
                                  <p:childTnLst>
                                    <p:set>
                                      <p:cBhvr>
                                        <p:cTn id="205" dur="1" fill="hold">
                                          <p:stCondLst>
                                            <p:cond delay="0"/>
                                          </p:stCondLst>
                                        </p:cTn>
                                        <p:tgtEl>
                                          <p:spTgt spid="62554"/>
                                        </p:tgtEl>
                                        <p:attrNameLst>
                                          <p:attrName>style.visibility</p:attrName>
                                        </p:attrNameLst>
                                      </p:cBhvr>
                                      <p:to>
                                        <p:strVal val="visible"/>
                                      </p:to>
                                    </p:set>
                                    <p:animEffect transition="in" filter="wipe(right)">
                                      <p:cBhvr>
                                        <p:cTn id="206" dur="500"/>
                                        <p:tgtEl>
                                          <p:spTgt spid="62554"/>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4" fill="hold" nodeType="clickEffect">
                                  <p:stCondLst>
                                    <p:cond delay="0"/>
                                  </p:stCondLst>
                                  <p:childTnLst>
                                    <p:set>
                                      <p:cBhvr>
                                        <p:cTn id="210" dur="1" fill="hold">
                                          <p:stCondLst>
                                            <p:cond delay="0"/>
                                          </p:stCondLst>
                                        </p:cTn>
                                        <p:tgtEl>
                                          <p:spTgt spid="62555"/>
                                        </p:tgtEl>
                                        <p:attrNameLst>
                                          <p:attrName>style.visibility</p:attrName>
                                        </p:attrNameLst>
                                      </p:cBhvr>
                                      <p:to>
                                        <p:strVal val="visible"/>
                                      </p:to>
                                    </p:set>
                                    <p:animEffect transition="in" filter="wipe(down)">
                                      <p:cBhvr>
                                        <p:cTn id="211" dur="500"/>
                                        <p:tgtEl>
                                          <p:spTgt spid="62555"/>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2" fill="hold" grpId="0" nodeType="clickEffect">
                                  <p:stCondLst>
                                    <p:cond delay="0"/>
                                  </p:stCondLst>
                                  <p:childTnLst>
                                    <p:set>
                                      <p:cBhvr>
                                        <p:cTn id="215" dur="1" fill="hold">
                                          <p:stCondLst>
                                            <p:cond delay="0"/>
                                          </p:stCondLst>
                                        </p:cTn>
                                        <p:tgtEl>
                                          <p:spTgt spid="62556"/>
                                        </p:tgtEl>
                                        <p:attrNameLst>
                                          <p:attrName>style.visibility</p:attrName>
                                        </p:attrNameLst>
                                      </p:cBhvr>
                                      <p:to>
                                        <p:strVal val="visible"/>
                                      </p:to>
                                    </p:set>
                                    <p:animEffect transition="in" filter="wipe(right)">
                                      <p:cBhvr>
                                        <p:cTn id="216" dur="500"/>
                                        <p:tgtEl>
                                          <p:spTgt spid="62556"/>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2" presetClass="entr" presetSubtype="4" fill="hold" nodeType="clickEffect">
                                  <p:stCondLst>
                                    <p:cond delay="0"/>
                                  </p:stCondLst>
                                  <p:childTnLst>
                                    <p:set>
                                      <p:cBhvr>
                                        <p:cTn id="220" dur="1" fill="hold">
                                          <p:stCondLst>
                                            <p:cond delay="0"/>
                                          </p:stCondLst>
                                        </p:cTn>
                                        <p:tgtEl>
                                          <p:spTgt spid="62557"/>
                                        </p:tgtEl>
                                        <p:attrNameLst>
                                          <p:attrName>style.visibility</p:attrName>
                                        </p:attrNameLst>
                                      </p:cBhvr>
                                      <p:to>
                                        <p:strVal val="visible"/>
                                      </p:to>
                                    </p:set>
                                    <p:animEffect transition="in" filter="wipe(down)">
                                      <p:cBhvr>
                                        <p:cTn id="221" dur="500"/>
                                        <p:tgtEl>
                                          <p:spTgt spid="62557"/>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2" presetClass="entr" presetSubtype="4" fill="hold" grpId="0" nodeType="clickEffect">
                                  <p:stCondLst>
                                    <p:cond delay="0"/>
                                  </p:stCondLst>
                                  <p:childTnLst>
                                    <p:set>
                                      <p:cBhvr>
                                        <p:cTn id="225" dur="1" fill="hold">
                                          <p:stCondLst>
                                            <p:cond delay="0"/>
                                          </p:stCondLst>
                                        </p:cTn>
                                        <p:tgtEl>
                                          <p:spTgt spid="62568"/>
                                        </p:tgtEl>
                                        <p:attrNameLst>
                                          <p:attrName>style.visibility</p:attrName>
                                        </p:attrNameLst>
                                      </p:cBhvr>
                                      <p:to>
                                        <p:strVal val="visible"/>
                                      </p:to>
                                    </p:set>
                                    <p:animEffect transition="in" filter="wipe(down)">
                                      <p:cBhvr>
                                        <p:cTn id="226" dur="500"/>
                                        <p:tgtEl>
                                          <p:spTgt spid="62568"/>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4" fill="hold" nodeType="clickEffect">
                                  <p:stCondLst>
                                    <p:cond delay="0"/>
                                  </p:stCondLst>
                                  <p:childTnLst>
                                    <p:set>
                                      <p:cBhvr>
                                        <p:cTn id="230" dur="1" fill="hold">
                                          <p:stCondLst>
                                            <p:cond delay="0"/>
                                          </p:stCondLst>
                                        </p:cTn>
                                        <p:tgtEl>
                                          <p:spTgt spid="62569"/>
                                        </p:tgtEl>
                                        <p:attrNameLst>
                                          <p:attrName>style.visibility</p:attrName>
                                        </p:attrNameLst>
                                      </p:cBhvr>
                                      <p:to>
                                        <p:strVal val="visible"/>
                                      </p:to>
                                    </p:set>
                                    <p:animEffect transition="in" filter="wipe(down)">
                                      <p:cBhvr>
                                        <p:cTn id="231" dur="500"/>
                                        <p:tgtEl>
                                          <p:spTgt spid="62569"/>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4" fill="hold" nodeType="clickEffect">
                                  <p:stCondLst>
                                    <p:cond delay="0"/>
                                  </p:stCondLst>
                                  <p:childTnLst>
                                    <p:set>
                                      <p:cBhvr>
                                        <p:cTn id="235" dur="1" fill="hold">
                                          <p:stCondLst>
                                            <p:cond delay="0"/>
                                          </p:stCondLst>
                                        </p:cTn>
                                        <p:tgtEl>
                                          <p:spTgt spid="62570"/>
                                        </p:tgtEl>
                                        <p:attrNameLst>
                                          <p:attrName>style.visibility</p:attrName>
                                        </p:attrNameLst>
                                      </p:cBhvr>
                                      <p:to>
                                        <p:strVal val="visible"/>
                                      </p:to>
                                    </p:set>
                                    <p:animEffect transition="in" filter="wipe(down)">
                                      <p:cBhvr>
                                        <p:cTn id="236" dur="500"/>
                                        <p:tgtEl>
                                          <p:spTgt spid="62570"/>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62571"/>
                                        </p:tgtEl>
                                        <p:attrNameLst>
                                          <p:attrName>style.visibility</p:attrName>
                                        </p:attrNameLst>
                                      </p:cBhvr>
                                      <p:to>
                                        <p:strVal val="visible"/>
                                      </p:to>
                                    </p:set>
                                    <p:animEffect transition="in" filter="wipe(down)">
                                      <p:cBhvr>
                                        <p:cTn id="239" dur="500"/>
                                        <p:tgtEl>
                                          <p:spTgt spid="62571"/>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2" presetClass="entr" presetSubtype="4" fill="hold" grpId="0" nodeType="clickEffect">
                                  <p:stCondLst>
                                    <p:cond delay="0"/>
                                  </p:stCondLst>
                                  <p:childTnLst>
                                    <p:set>
                                      <p:cBhvr>
                                        <p:cTn id="243" dur="1" fill="hold">
                                          <p:stCondLst>
                                            <p:cond delay="0"/>
                                          </p:stCondLst>
                                        </p:cTn>
                                        <p:tgtEl>
                                          <p:spTgt spid="62572"/>
                                        </p:tgtEl>
                                        <p:attrNameLst>
                                          <p:attrName>style.visibility</p:attrName>
                                        </p:attrNameLst>
                                      </p:cBhvr>
                                      <p:to>
                                        <p:strVal val="visible"/>
                                      </p:to>
                                    </p:set>
                                    <p:animEffect transition="in" filter="wipe(down)">
                                      <p:cBhvr>
                                        <p:cTn id="244" dur="500"/>
                                        <p:tgtEl>
                                          <p:spTgt spid="62572"/>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2" presetClass="entr" presetSubtype="2" fill="hold" nodeType="clickEffect">
                                  <p:stCondLst>
                                    <p:cond delay="0"/>
                                  </p:stCondLst>
                                  <p:childTnLst>
                                    <p:set>
                                      <p:cBhvr>
                                        <p:cTn id="248" dur="1" fill="hold">
                                          <p:stCondLst>
                                            <p:cond delay="0"/>
                                          </p:stCondLst>
                                        </p:cTn>
                                        <p:tgtEl>
                                          <p:spTgt spid="62573"/>
                                        </p:tgtEl>
                                        <p:attrNameLst>
                                          <p:attrName>style.visibility</p:attrName>
                                        </p:attrNameLst>
                                      </p:cBhvr>
                                      <p:to>
                                        <p:strVal val="visible"/>
                                      </p:to>
                                    </p:set>
                                    <p:animEffect transition="in" filter="wipe(right)">
                                      <p:cBhvr>
                                        <p:cTn id="249" dur="500"/>
                                        <p:tgtEl>
                                          <p:spTgt spid="62573"/>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1" fill="hold" nodeType="clickEffect">
                                  <p:stCondLst>
                                    <p:cond delay="0"/>
                                  </p:stCondLst>
                                  <p:childTnLst>
                                    <p:set>
                                      <p:cBhvr>
                                        <p:cTn id="253" dur="1" fill="hold">
                                          <p:stCondLst>
                                            <p:cond delay="0"/>
                                          </p:stCondLst>
                                        </p:cTn>
                                        <p:tgtEl>
                                          <p:spTgt spid="62574"/>
                                        </p:tgtEl>
                                        <p:attrNameLst>
                                          <p:attrName>style.visibility</p:attrName>
                                        </p:attrNameLst>
                                      </p:cBhvr>
                                      <p:to>
                                        <p:strVal val="visible"/>
                                      </p:to>
                                    </p:set>
                                    <p:animEffect transition="in" filter="wipe(up)">
                                      <p:cBhvr>
                                        <p:cTn id="254" dur="500"/>
                                        <p:tgtEl>
                                          <p:spTgt spid="62574"/>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2" presetClass="entr" presetSubtype="4" fill="hold" nodeType="clickEffect">
                                  <p:stCondLst>
                                    <p:cond delay="0"/>
                                  </p:stCondLst>
                                  <p:childTnLst>
                                    <p:set>
                                      <p:cBhvr>
                                        <p:cTn id="258" dur="1" fill="hold">
                                          <p:stCondLst>
                                            <p:cond delay="0"/>
                                          </p:stCondLst>
                                        </p:cTn>
                                        <p:tgtEl>
                                          <p:spTgt spid="62575"/>
                                        </p:tgtEl>
                                        <p:attrNameLst>
                                          <p:attrName>style.visibility</p:attrName>
                                        </p:attrNameLst>
                                      </p:cBhvr>
                                      <p:to>
                                        <p:strVal val="visible"/>
                                      </p:to>
                                    </p:set>
                                    <p:animEffect transition="in" filter="wipe(down)">
                                      <p:cBhvr>
                                        <p:cTn id="259" dur="500"/>
                                        <p:tgtEl>
                                          <p:spTgt spid="62575"/>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4" fill="hold" grpId="0" nodeType="clickEffect">
                                  <p:stCondLst>
                                    <p:cond delay="0"/>
                                  </p:stCondLst>
                                  <p:childTnLst>
                                    <p:set>
                                      <p:cBhvr>
                                        <p:cTn id="263" dur="1" fill="hold">
                                          <p:stCondLst>
                                            <p:cond delay="0"/>
                                          </p:stCondLst>
                                        </p:cTn>
                                        <p:tgtEl>
                                          <p:spTgt spid="62576"/>
                                        </p:tgtEl>
                                        <p:attrNameLst>
                                          <p:attrName>style.visibility</p:attrName>
                                        </p:attrNameLst>
                                      </p:cBhvr>
                                      <p:to>
                                        <p:strVal val="visible"/>
                                      </p:to>
                                    </p:set>
                                    <p:animEffect transition="in" filter="wipe(down)">
                                      <p:cBhvr>
                                        <p:cTn id="264" dur="500"/>
                                        <p:tgtEl>
                                          <p:spTgt spid="62576"/>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2" fill="hold" nodeType="clickEffect">
                                  <p:stCondLst>
                                    <p:cond delay="0"/>
                                  </p:stCondLst>
                                  <p:childTnLst>
                                    <p:set>
                                      <p:cBhvr>
                                        <p:cTn id="268" dur="1" fill="hold">
                                          <p:stCondLst>
                                            <p:cond delay="0"/>
                                          </p:stCondLst>
                                        </p:cTn>
                                        <p:tgtEl>
                                          <p:spTgt spid="62577"/>
                                        </p:tgtEl>
                                        <p:attrNameLst>
                                          <p:attrName>style.visibility</p:attrName>
                                        </p:attrNameLst>
                                      </p:cBhvr>
                                      <p:to>
                                        <p:strVal val="visible"/>
                                      </p:to>
                                    </p:set>
                                    <p:animEffect transition="in" filter="wipe(right)">
                                      <p:cBhvr>
                                        <p:cTn id="269" dur="500"/>
                                        <p:tgtEl>
                                          <p:spTgt spid="62577"/>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2" presetClass="entr" presetSubtype="4" fill="hold" nodeType="clickEffect">
                                  <p:stCondLst>
                                    <p:cond delay="0"/>
                                  </p:stCondLst>
                                  <p:childTnLst>
                                    <p:set>
                                      <p:cBhvr>
                                        <p:cTn id="273" dur="1" fill="hold">
                                          <p:stCondLst>
                                            <p:cond delay="0"/>
                                          </p:stCondLst>
                                        </p:cTn>
                                        <p:tgtEl>
                                          <p:spTgt spid="62578"/>
                                        </p:tgtEl>
                                        <p:attrNameLst>
                                          <p:attrName>style.visibility</p:attrName>
                                        </p:attrNameLst>
                                      </p:cBhvr>
                                      <p:to>
                                        <p:strVal val="visible"/>
                                      </p:to>
                                    </p:set>
                                    <p:animEffect transition="in" filter="wipe(down)">
                                      <p:cBhvr>
                                        <p:cTn id="274" dur="500"/>
                                        <p:tgtEl>
                                          <p:spTgt spid="62578"/>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2" fill="hold" grpId="0" nodeType="clickEffect">
                                  <p:stCondLst>
                                    <p:cond delay="0"/>
                                  </p:stCondLst>
                                  <p:childTnLst>
                                    <p:set>
                                      <p:cBhvr>
                                        <p:cTn id="278" dur="1" fill="hold">
                                          <p:stCondLst>
                                            <p:cond delay="0"/>
                                          </p:stCondLst>
                                        </p:cTn>
                                        <p:tgtEl>
                                          <p:spTgt spid="62580"/>
                                        </p:tgtEl>
                                        <p:attrNameLst>
                                          <p:attrName>style.visibility</p:attrName>
                                        </p:attrNameLst>
                                      </p:cBhvr>
                                      <p:to>
                                        <p:strVal val="visible"/>
                                      </p:to>
                                    </p:set>
                                    <p:animEffect transition="in" filter="wipe(right)">
                                      <p:cBhvr>
                                        <p:cTn id="279" dur="500"/>
                                        <p:tgtEl>
                                          <p:spTgt spid="62580"/>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2" presetClass="entr" presetSubtype="2" fill="hold" nodeType="clickEffect">
                                  <p:stCondLst>
                                    <p:cond delay="0"/>
                                  </p:stCondLst>
                                  <p:childTnLst>
                                    <p:set>
                                      <p:cBhvr>
                                        <p:cTn id="283" dur="1" fill="hold">
                                          <p:stCondLst>
                                            <p:cond delay="0"/>
                                          </p:stCondLst>
                                        </p:cTn>
                                        <p:tgtEl>
                                          <p:spTgt spid="62579"/>
                                        </p:tgtEl>
                                        <p:attrNameLst>
                                          <p:attrName>style.visibility</p:attrName>
                                        </p:attrNameLst>
                                      </p:cBhvr>
                                      <p:to>
                                        <p:strVal val="visible"/>
                                      </p:to>
                                    </p:set>
                                    <p:animEffect transition="in" filter="wipe(right)">
                                      <p:cBhvr>
                                        <p:cTn id="284" dur="500"/>
                                        <p:tgtEl>
                                          <p:spTgt spid="62579"/>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2" presetClass="entr" presetSubtype="1" fill="hold" nodeType="clickEffect">
                                  <p:stCondLst>
                                    <p:cond delay="0"/>
                                  </p:stCondLst>
                                  <p:childTnLst>
                                    <p:set>
                                      <p:cBhvr>
                                        <p:cTn id="288" dur="1" fill="hold">
                                          <p:stCondLst>
                                            <p:cond delay="0"/>
                                          </p:stCondLst>
                                        </p:cTn>
                                        <p:tgtEl>
                                          <p:spTgt spid="62581"/>
                                        </p:tgtEl>
                                        <p:attrNameLst>
                                          <p:attrName>style.visibility</p:attrName>
                                        </p:attrNameLst>
                                      </p:cBhvr>
                                      <p:to>
                                        <p:strVal val="visible"/>
                                      </p:to>
                                    </p:set>
                                    <p:animEffect transition="in" filter="wipe(up)">
                                      <p:cBhvr>
                                        <p:cTn id="289" dur="500"/>
                                        <p:tgtEl>
                                          <p:spTgt spid="62581"/>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22" presetClass="entr" presetSubtype="4" fill="hold" nodeType="clickEffect">
                                  <p:stCondLst>
                                    <p:cond delay="0"/>
                                  </p:stCondLst>
                                  <p:childTnLst>
                                    <p:set>
                                      <p:cBhvr>
                                        <p:cTn id="293" dur="1" fill="hold">
                                          <p:stCondLst>
                                            <p:cond delay="0"/>
                                          </p:stCondLst>
                                        </p:cTn>
                                        <p:tgtEl>
                                          <p:spTgt spid="62582"/>
                                        </p:tgtEl>
                                        <p:attrNameLst>
                                          <p:attrName>style.visibility</p:attrName>
                                        </p:attrNameLst>
                                      </p:cBhvr>
                                      <p:to>
                                        <p:strVal val="visible"/>
                                      </p:to>
                                    </p:set>
                                    <p:animEffect transition="in" filter="wipe(down)">
                                      <p:cBhvr>
                                        <p:cTn id="294" dur="500"/>
                                        <p:tgtEl>
                                          <p:spTgt spid="62582"/>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22" presetClass="entr" presetSubtype="4" fill="hold" grpId="0" nodeType="clickEffect">
                                  <p:stCondLst>
                                    <p:cond delay="0"/>
                                  </p:stCondLst>
                                  <p:childTnLst>
                                    <p:set>
                                      <p:cBhvr>
                                        <p:cTn id="298" dur="1" fill="hold">
                                          <p:stCondLst>
                                            <p:cond delay="0"/>
                                          </p:stCondLst>
                                        </p:cTn>
                                        <p:tgtEl>
                                          <p:spTgt spid="62583"/>
                                        </p:tgtEl>
                                        <p:attrNameLst>
                                          <p:attrName>style.visibility</p:attrName>
                                        </p:attrNameLst>
                                      </p:cBhvr>
                                      <p:to>
                                        <p:strVal val="visible"/>
                                      </p:to>
                                    </p:set>
                                    <p:animEffect transition="in" filter="wipe(down)">
                                      <p:cBhvr>
                                        <p:cTn id="299" dur="500"/>
                                        <p:tgtEl>
                                          <p:spTgt spid="62583"/>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2" presetClass="entr" presetSubtype="1" fill="hold" nodeType="clickEffect">
                                  <p:stCondLst>
                                    <p:cond delay="0"/>
                                  </p:stCondLst>
                                  <p:childTnLst>
                                    <p:set>
                                      <p:cBhvr>
                                        <p:cTn id="303" dur="1" fill="hold">
                                          <p:stCondLst>
                                            <p:cond delay="0"/>
                                          </p:stCondLst>
                                        </p:cTn>
                                        <p:tgtEl>
                                          <p:spTgt spid="62584"/>
                                        </p:tgtEl>
                                        <p:attrNameLst>
                                          <p:attrName>style.visibility</p:attrName>
                                        </p:attrNameLst>
                                      </p:cBhvr>
                                      <p:to>
                                        <p:strVal val="visible"/>
                                      </p:to>
                                    </p:set>
                                    <p:animEffect transition="in" filter="wipe(up)">
                                      <p:cBhvr>
                                        <p:cTn id="304" dur="500"/>
                                        <p:tgtEl>
                                          <p:spTgt spid="62584"/>
                                        </p:tgtEl>
                                      </p:cBhvr>
                                    </p:animEffect>
                                  </p:childTnLst>
                                </p:cTn>
                              </p:par>
                            </p:childTnLst>
                          </p:cTn>
                        </p:par>
                      </p:childTnLst>
                    </p:cTn>
                  </p:par>
                  <p:par>
                    <p:cTn id="305" fill="hold" nodeType="clickPar">
                      <p:stCondLst>
                        <p:cond delay="indefinite"/>
                      </p:stCondLst>
                      <p:childTnLst>
                        <p:par>
                          <p:cTn id="306" fill="hold" nodeType="withGroup">
                            <p:stCondLst>
                              <p:cond delay="0"/>
                            </p:stCondLst>
                            <p:childTnLst>
                              <p:par>
                                <p:cTn id="307" presetID="22" presetClass="entr" presetSubtype="8" fill="hold" nodeType="clickEffect">
                                  <p:stCondLst>
                                    <p:cond delay="0"/>
                                  </p:stCondLst>
                                  <p:childTnLst>
                                    <p:set>
                                      <p:cBhvr>
                                        <p:cTn id="308" dur="1" fill="hold">
                                          <p:stCondLst>
                                            <p:cond delay="0"/>
                                          </p:stCondLst>
                                        </p:cTn>
                                        <p:tgtEl>
                                          <p:spTgt spid="62585"/>
                                        </p:tgtEl>
                                        <p:attrNameLst>
                                          <p:attrName>style.visibility</p:attrName>
                                        </p:attrNameLst>
                                      </p:cBhvr>
                                      <p:to>
                                        <p:strVal val="visible"/>
                                      </p:to>
                                    </p:set>
                                    <p:animEffect transition="in" filter="wipe(left)">
                                      <p:cBhvr>
                                        <p:cTn id="309" dur="500"/>
                                        <p:tgtEl>
                                          <p:spTgt spid="62585"/>
                                        </p:tgtEl>
                                      </p:cBhvr>
                                    </p:animEffec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22" presetClass="entr" presetSubtype="4" fill="hold" nodeType="clickEffect">
                                  <p:stCondLst>
                                    <p:cond delay="0"/>
                                  </p:stCondLst>
                                  <p:childTnLst>
                                    <p:set>
                                      <p:cBhvr>
                                        <p:cTn id="313" dur="1" fill="hold">
                                          <p:stCondLst>
                                            <p:cond delay="0"/>
                                          </p:stCondLst>
                                        </p:cTn>
                                        <p:tgtEl>
                                          <p:spTgt spid="62586"/>
                                        </p:tgtEl>
                                        <p:attrNameLst>
                                          <p:attrName>style.visibility</p:attrName>
                                        </p:attrNameLst>
                                      </p:cBhvr>
                                      <p:to>
                                        <p:strVal val="visible"/>
                                      </p:to>
                                    </p:set>
                                    <p:animEffect transition="in" filter="wipe(down)">
                                      <p:cBhvr>
                                        <p:cTn id="314" dur="500"/>
                                        <p:tgtEl>
                                          <p:spTgt spid="62586"/>
                                        </p:tgtEl>
                                      </p:cBhvr>
                                    </p:animEffec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22" presetClass="entr" presetSubtype="4" fill="hold" grpId="0" nodeType="clickEffect">
                                  <p:stCondLst>
                                    <p:cond delay="0"/>
                                  </p:stCondLst>
                                  <p:childTnLst>
                                    <p:set>
                                      <p:cBhvr>
                                        <p:cTn id="318" dur="1" fill="hold">
                                          <p:stCondLst>
                                            <p:cond delay="0"/>
                                          </p:stCondLst>
                                        </p:cTn>
                                        <p:tgtEl>
                                          <p:spTgt spid="62587"/>
                                        </p:tgtEl>
                                        <p:attrNameLst>
                                          <p:attrName>style.visibility</p:attrName>
                                        </p:attrNameLst>
                                      </p:cBhvr>
                                      <p:to>
                                        <p:strVal val="visible"/>
                                      </p:to>
                                    </p:set>
                                    <p:animEffect transition="in" filter="wipe(down)">
                                      <p:cBhvr>
                                        <p:cTn id="319" dur="500"/>
                                        <p:tgtEl>
                                          <p:spTgt spid="62587"/>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22" presetClass="entr" presetSubtype="4" fill="hold" nodeType="clickEffect">
                                  <p:stCondLst>
                                    <p:cond delay="0"/>
                                  </p:stCondLst>
                                  <p:childTnLst>
                                    <p:set>
                                      <p:cBhvr>
                                        <p:cTn id="323" dur="1" fill="hold">
                                          <p:stCondLst>
                                            <p:cond delay="0"/>
                                          </p:stCondLst>
                                        </p:cTn>
                                        <p:tgtEl>
                                          <p:spTgt spid="62588"/>
                                        </p:tgtEl>
                                        <p:attrNameLst>
                                          <p:attrName>style.visibility</p:attrName>
                                        </p:attrNameLst>
                                      </p:cBhvr>
                                      <p:to>
                                        <p:strVal val="visible"/>
                                      </p:to>
                                    </p:set>
                                    <p:animEffect transition="in" filter="wipe(down)">
                                      <p:cBhvr>
                                        <p:cTn id="324" dur="500"/>
                                        <p:tgtEl>
                                          <p:spTgt spid="62588"/>
                                        </p:tgtEl>
                                      </p:cBhvr>
                                    </p:animEffec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22" presetClass="entr" presetSubtype="8" fill="hold" nodeType="clickEffect">
                                  <p:stCondLst>
                                    <p:cond delay="0"/>
                                  </p:stCondLst>
                                  <p:childTnLst>
                                    <p:set>
                                      <p:cBhvr>
                                        <p:cTn id="328" dur="1" fill="hold">
                                          <p:stCondLst>
                                            <p:cond delay="0"/>
                                          </p:stCondLst>
                                        </p:cTn>
                                        <p:tgtEl>
                                          <p:spTgt spid="62589"/>
                                        </p:tgtEl>
                                        <p:attrNameLst>
                                          <p:attrName>style.visibility</p:attrName>
                                        </p:attrNameLst>
                                      </p:cBhvr>
                                      <p:to>
                                        <p:strVal val="visible"/>
                                      </p:to>
                                    </p:set>
                                    <p:animEffect transition="in" filter="wipe(left)">
                                      <p:cBhvr>
                                        <p:cTn id="329" dur="500"/>
                                        <p:tgtEl>
                                          <p:spTgt spid="62589"/>
                                        </p:tgtEl>
                                      </p:cBhvr>
                                    </p:animEffec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22" presetClass="entr" presetSubtype="4" fill="hold" grpId="0" nodeType="clickEffect">
                                  <p:stCondLst>
                                    <p:cond delay="0"/>
                                  </p:stCondLst>
                                  <p:childTnLst>
                                    <p:set>
                                      <p:cBhvr>
                                        <p:cTn id="333" dur="1" fill="hold">
                                          <p:stCondLst>
                                            <p:cond delay="0"/>
                                          </p:stCondLst>
                                        </p:cTn>
                                        <p:tgtEl>
                                          <p:spTgt spid="62590"/>
                                        </p:tgtEl>
                                        <p:attrNameLst>
                                          <p:attrName>style.visibility</p:attrName>
                                        </p:attrNameLst>
                                      </p:cBhvr>
                                      <p:to>
                                        <p:strVal val="visible"/>
                                      </p:to>
                                    </p:set>
                                    <p:animEffect transition="in" filter="wipe(down)">
                                      <p:cBhvr>
                                        <p:cTn id="334" dur="500"/>
                                        <p:tgtEl>
                                          <p:spTgt spid="62590"/>
                                        </p:tgtEl>
                                      </p:cBhvr>
                                    </p:animEffec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22" presetClass="entr" presetSubtype="8" fill="hold" nodeType="clickEffect">
                                  <p:stCondLst>
                                    <p:cond delay="0"/>
                                  </p:stCondLst>
                                  <p:childTnLst>
                                    <p:set>
                                      <p:cBhvr>
                                        <p:cTn id="338" dur="1" fill="hold">
                                          <p:stCondLst>
                                            <p:cond delay="0"/>
                                          </p:stCondLst>
                                        </p:cTn>
                                        <p:tgtEl>
                                          <p:spTgt spid="62591"/>
                                        </p:tgtEl>
                                        <p:attrNameLst>
                                          <p:attrName>style.visibility</p:attrName>
                                        </p:attrNameLst>
                                      </p:cBhvr>
                                      <p:to>
                                        <p:strVal val="visible"/>
                                      </p:to>
                                    </p:set>
                                    <p:animEffect transition="in" filter="wipe(left)">
                                      <p:cBhvr>
                                        <p:cTn id="339" dur="500"/>
                                        <p:tgtEl>
                                          <p:spTgt spid="62591"/>
                                        </p:tgtEl>
                                      </p:cBhvr>
                                    </p:animEffect>
                                  </p:childTnLst>
                                </p:cTn>
                              </p:par>
                            </p:childTnLst>
                          </p:cTn>
                        </p:par>
                      </p:childTnLst>
                    </p:cTn>
                  </p:par>
                  <p:par>
                    <p:cTn id="340" fill="hold" nodeType="clickPar">
                      <p:stCondLst>
                        <p:cond delay="indefinite"/>
                      </p:stCondLst>
                      <p:childTnLst>
                        <p:par>
                          <p:cTn id="341" fill="hold" nodeType="withGroup">
                            <p:stCondLst>
                              <p:cond delay="0"/>
                            </p:stCondLst>
                            <p:childTnLst>
                              <p:par>
                                <p:cTn id="342" presetID="22" presetClass="entr" presetSubtype="4" fill="hold" grpId="0" nodeType="clickEffect">
                                  <p:stCondLst>
                                    <p:cond delay="0"/>
                                  </p:stCondLst>
                                  <p:childTnLst>
                                    <p:set>
                                      <p:cBhvr>
                                        <p:cTn id="343" dur="1" fill="hold">
                                          <p:stCondLst>
                                            <p:cond delay="0"/>
                                          </p:stCondLst>
                                        </p:cTn>
                                        <p:tgtEl>
                                          <p:spTgt spid="62592"/>
                                        </p:tgtEl>
                                        <p:attrNameLst>
                                          <p:attrName>style.visibility</p:attrName>
                                        </p:attrNameLst>
                                      </p:cBhvr>
                                      <p:to>
                                        <p:strVal val="visible"/>
                                      </p:to>
                                    </p:set>
                                    <p:animEffect transition="in" filter="wipe(down)">
                                      <p:cBhvr>
                                        <p:cTn id="344" dur="500"/>
                                        <p:tgtEl>
                                          <p:spTgt spid="62592"/>
                                        </p:tgtEl>
                                      </p:cBhvr>
                                    </p:animEffect>
                                  </p:childTnLst>
                                </p:cTn>
                              </p:par>
                            </p:childTnLst>
                          </p:cTn>
                        </p:par>
                      </p:childTnLst>
                    </p:cTn>
                  </p:par>
                  <p:par>
                    <p:cTn id="345" fill="hold" nodeType="clickPar">
                      <p:stCondLst>
                        <p:cond delay="indefinite"/>
                      </p:stCondLst>
                      <p:childTnLst>
                        <p:par>
                          <p:cTn id="346" fill="hold" nodeType="withGroup">
                            <p:stCondLst>
                              <p:cond delay="0"/>
                            </p:stCondLst>
                            <p:childTnLst>
                              <p:par>
                                <p:cTn id="347" presetID="22" presetClass="entr" presetSubtype="8" fill="hold" grpId="0" nodeType="clickEffect">
                                  <p:stCondLst>
                                    <p:cond delay="0"/>
                                  </p:stCondLst>
                                  <p:childTnLst>
                                    <p:set>
                                      <p:cBhvr>
                                        <p:cTn id="348" dur="1" fill="hold">
                                          <p:stCondLst>
                                            <p:cond delay="0"/>
                                          </p:stCondLst>
                                        </p:cTn>
                                        <p:tgtEl>
                                          <p:spTgt spid="62593"/>
                                        </p:tgtEl>
                                        <p:attrNameLst>
                                          <p:attrName>style.visibility</p:attrName>
                                        </p:attrNameLst>
                                      </p:cBhvr>
                                      <p:to>
                                        <p:strVal val="visible"/>
                                      </p:to>
                                    </p:set>
                                    <p:animEffect transition="in" filter="wipe(left)">
                                      <p:cBhvr>
                                        <p:cTn id="349" dur="500"/>
                                        <p:tgtEl>
                                          <p:spTgt spid="62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30" grpId="0"/>
      <p:bldP spid="62531" grpId="0"/>
      <p:bldP spid="62536" grpId="0"/>
      <p:bldP spid="62538" grpId="0"/>
      <p:bldP spid="62540" grpId="0"/>
      <p:bldP spid="62541" grpId="0" animBg="1"/>
      <p:bldP spid="62543" grpId="0"/>
      <p:bldP spid="62545" grpId="0"/>
      <p:bldP spid="62546" grpId="0"/>
      <p:bldP spid="62549" grpId="0"/>
      <p:bldP spid="62552" grpId="0"/>
      <p:bldP spid="62554" grpId="0"/>
      <p:bldP spid="62556" grpId="0"/>
      <p:bldP spid="62563" grpId="0"/>
      <p:bldP spid="62564" grpId="0"/>
      <p:bldP spid="62565" grpId="0"/>
      <p:bldP spid="62567" grpId="0"/>
      <p:bldP spid="62568" grpId="0"/>
      <p:bldP spid="62571" grpId="0"/>
      <p:bldP spid="62572" grpId="0" animBg="1"/>
      <p:bldP spid="62576" grpId="0"/>
      <p:bldP spid="62580" grpId="0"/>
      <p:bldP spid="62583" grpId="0"/>
      <p:bldP spid="62587" grpId="0"/>
      <p:bldP spid="62590" grpId="0"/>
      <p:bldP spid="62592" grpId="0"/>
      <p:bldP spid="625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a:extLst>
              <a:ext uri="{FF2B5EF4-FFF2-40B4-BE49-F238E27FC236}">
                <a16:creationId xmlns:a16="http://schemas.microsoft.com/office/drawing/2014/main" id="{F0DF0BA8-4AB2-4094-8B57-147634BAEFA4}"/>
              </a:ext>
            </a:extLst>
          </p:cNvPr>
          <p:cNvSpPr txBox="1">
            <a:spLocks noChangeArrowheads="1"/>
          </p:cNvSpPr>
          <p:nvPr/>
        </p:nvSpPr>
        <p:spPr bwMode="auto">
          <a:xfrm>
            <a:off x="0" y="0"/>
            <a:ext cx="9144000" cy="1603375"/>
          </a:xfrm>
          <a:prstGeom prst="rect">
            <a:avLst/>
          </a:prstGeom>
          <a:solidFill>
            <a:srgbClr val="C0C0C0">
              <a:alpha val="6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Problems for practice</a:t>
            </a:r>
          </a:p>
          <a:p>
            <a:pPr>
              <a:spcBef>
                <a:spcPct val="50000"/>
              </a:spcBef>
            </a:pPr>
            <a:r>
              <a:rPr lang="en-US" altLang="en-US"/>
              <a:t>Q1. The top view of a straight line AB is 50 mm long and it makes an angle of 30 with the xy line. End A is in V.P. and 25 mm from the H.P. End B is 54 mm from the H.P. The line lies in the first quadrant. Draw projections of the line AB and determine its true length and true inclinations also mark its traces.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6864531D-2A07-4142-87FB-E3874BC32106}"/>
              </a:ext>
            </a:extLst>
          </p:cNvPr>
          <p:cNvSpPr txBox="1">
            <a:spLocks noChangeArrowheads="1"/>
          </p:cNvSpPr>
          <p:nvPr/>
        </p:nvSpPr>
        <p:spPr bwMode="auto">
          <a:xfrm>
            <a:off x="762000" y="7620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SG" altLang="en-US"/>
          </a:p>
        </p:txBody>
      </p:sp>
      <p:sp>
        <p:nvSpPr>
          <p:cNvPr id="46083" name="Text Box 3">
            <a:extLst>
              <a:ext uri="{FF2B5EF4-FFF2-40B4-BE49-F238E27FC236}">
                <a16:creationId xmlns:a16="http://schemas.microsoft.com/office/drawing/2014/main" id="{5AAB8565-9A80-4237-8ABE-331E7EA103E1}"/>
              </a:ext>
            </a:extLst>
          </p:cNvPr>
          <p:cNvSpPr txBox="1">
            <a:spLocks noChangeArrowheads="1"/>
          </p:cNvSpPr>
          <p:nvPr/>
        </p:nvSpPr>
        <p:spPr bwMode="auto">
          <a:xfrm>
            <a:off x="609600" y="914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accent2"/>
                </a:solidFill>
              </a:rPr>
              <a:t>FV &amp; TV of a point always lie in the same vertical line</a:t>
            </a:r>
            <a:endParaRPr lang="en-SG" altLang="en-US" sz="2400">
              <a:solidFill>
                <a:schemeClr val="accent2"/>
              </a:solidFill>
            </a:endParaRPr>
          </a:p>
        </p:txBody>
      </p:sp>
      <p:sp>
        <p:nvSpPr>
          <p:cNvPr id="46084" name="Text Box 4">
            <a:extLst>
              <a:ext uri="{FF2B5EF4-FFF2-40B4-BE49-F238E27FC236}">
                <a16:creationId xmlns:a16="http://schemas.microsoft.com/office/drawing/2014/main" id="{8DD16F08-8ED1-4736-8152-C6D9346C4628}"/>
              </a:ext>
            </a:extLst>
          </p:cNvPr>
          <p:cNvSpPr txBox="1">
            <a:spLocks noChangeArrowheads="1"/>
          </p:cNvSpPr>
          <p:nvPr/>
        </p:nvSpPr>
        <p:spPr bwMode="auto">
          <a:xfrm>
            <a:off x="533400" y="16002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SG" altLang="en-US"/>
          </a:p>
        </p:txBody>
      </p:sp>
      <p:sp>
        <p:nvSpPr>
          <p:cNvPr id="46085" name="Text Box 5">
            <a:extLst>
              <a:ext uri="{FF2B5EF4-FFF2-40B4-BE49-F238E27FC236}">
                <a16:creationId xmlns:a16="http://schemas.microsoft.com/office/drawing/2014/main" id="{0ECC97CE-CEF4-4DE8-8CFB-24D0BF5E3E13}"/>
              </a:ext>
            </a:extLst>
          </p:cNvPr>
          <p:cNvSpPr txBox="1">
            <a:spLocks noChangeArrowheads="1"/>
          </p:cNvSpPr>
          <p:nvPr/>
        </p:nvSpPr>
        <p:spPr bwMode="auto">
          <a:xfrm>
            <a:off x="647700" y="1524000"/>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FF0000"/>
                </a:solidFill>
              </a:rPr>
              <a:t>FV of a point ‘</a:t>
            </a:r>
            <a:r>
              <a:rPr lang="en-US" altLang="en-US" sz="2000">
                <a:solidFill>
                  <a:srgbClr val="0033CC"/>
                </a:solidFill>
              </a:rPr>
              <a:t>P</a:t>
            </a:r>
            <a:r>
              <a:rPr lang="en-US" altLang="en-US" sz="2000">
                <a:solidFill>
                  <a:srgbClr val="FF0000"/>
                </a:solidFill>
              </a:rPr>
              <a:t>’ is represented by </a:t>
            </a:r>
            <a:r>
              <a:rPr lang="en-US" altLang="en-US" sz="2000">
                <a:solidFill>
                  <a:srgbClr val="0033CC"/>
                </a:solidFill>
              </a:rPr>
              <a:t>p’</a:t>
            </a:r>
            <a:r>
              <a:rPr lang="en-US" altLang="en-US" sz="2000">
                <a:solidFill>
                  <a:srgbClr val="FF0000"/>
                </a:solidFill>
              </a:rPr>
              <a:t>. It shows position of the point with respect to HP only. While drawing FV, XY line represents the HP and the plane of paper represents the VP.</a:t>
            </a:r>
            <a:endParaRPr lang="en-SG" altLang="en-US" sz="2000">
              <a:solidFill>
                <a:srgbClr val="FF0000"/>
              </a:solidFill>
            </a:endParaRPr>
          </a:p>
        </p:txBody>
      </p:sp>
      <p:sp>
        <p:nvSpPr>
          <p:cNvPr id="46086" name="Text Box 6">
            <a:extLst>
              <a:ext uri="{FF2B5EF4-FFF2-40B4-BE49-F238E27FC236}">
                <a16:creationId xmlns:a16="http://schemas.microsoft.com/office/drawing/2014/main" id="{603D11C4-2BEE-40DC-B61F-57CF0F07EF1A}"/>
              </a:ext>
            </a:extLst>
          </p:cNvPr>
          <p:cNvSpPr txBox="1">
            <a:spLocks noChangeArrowheads="1"/>
          </p:cNvSpPr>
          <p:nvPr/>
        </p:nvSpPr>
        <p:spPr bwMode="auto">
          <a:xfrm>
            <a:off x="647700" y="25146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If the point </a:t>
            </a:r>
            <a:r>
              <a:rPr lang="en-US" altLang="en-US">
                <a:solidFill>
                  <a:srgbClr val="0033CC"/>
                </a:solidFill>
              </a:rPr>
              <a:t>P</a:t>
            </a:r>
            <a:r>
              <a:rPr lang="en-US" altLang="en-US"/>
              <a:t> lies above HP, </a:t>
            </a:r>
            <a:r>
              <a:rPr lang="en-US" altLang="en-US">
                <a:solidFill>
                  <a:srgbClr val="0033CC"/>
                </a:solidFill>
              </a:rPr>
              <a:t>p’</a:t>
            </a:r>
            <a:r>
              <a:rPr lang="en-US" altLang="en-US"/>
              <a:t> lies above the XY line.</a:t>
            </a:r>
            <a:endParaRPr lang="en-SG" altLang="en-US"/>
          </a:p>
        </p:txBody>
      </p:sp>
      <p:sp>
        <p:nvSpPr>
          <p:cNvPr id="46087" name="Text Box 7">
            <a:extLst>
              <a:ext uri="{FF2B5EF4-FFF2-40B4-BE49-F238E27FC236}">
                <a16:creationId xmlns:a16="http://schemas.microsoft.com/office/drawing/2014/main" id="{F9912A76-0AD1-4206-A120-87097C5DE399}"/>
              </a:ext>
            </a:extLst>
          </p:cNvPr>
          <p:cNvSpPr txBox="1">
            <a:spLocks noChangeArrowheads="1"/>
          </p:cNvSpPr>
          <p:nvPr/>
        </p:nvSpPr>
        <p:spPr bwMode="auto">
          <a:xfrm>
            <a:off x="647700" y="28194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If the point </a:t>
            </a:r>
            <a:r>
              <a:rPr lang="en-US" altLang="en-US">
                <a:solidFill>
                  <a:srgbClr val="0033CC"/>
                </a:solidFill>
              </a:rPr>
              <a:t>P</a:t>
            </a:r>
            <a:r>
              <a:rPr lang="en-US" altLang="en-US"/>
              <a:t> lies in the HP, </a:t>
            </a:r>
            <a:r>
              <a:rPr lang="en-US" altLang="en-US">
                <a:solidFill>
                  <a:srgbClr val="0033CC"/>
                </a:solidFill>
              </a:rPr>
              <a:t>p’</a:t>
            </a:r>
            <a:r>
              <a:rPr lang="en-US" altLang="en-US"/>
              <a:t> lies on the XY line.</a:t>
            </a:r>
            <a:endParaRPr lang="en-SG" altLang="en-US"/>
          </a:p>
        </p:txBody>
      </p:sp>
      <p:sp>
        <p:nvSpPr>
          <p:cNvPr id="46088" name="Text Box 8">
            <a:extLst>
              <a:ext uri="{FF2B5EF4-FFF2-40B4-BE49-F238E27FC236}">
                <a16:creationId xmlns:a16="http://schemas.microsoft.com/office/drawing/2014/main" id="{D676C37D-BD31-4602-A425-3DFBDA764D00}"/>
              </a:ext>
            </a:extLst>
          </p:cNvPr>
          <p:cNvSpPr txBox="1">
            <a:spLocks noChangeArrowheads="1"/>
          </p:cNvSpPr>
          <p:nvPr/>
        </p:nvSpPr>
        <p:spPr bwMode="auto">
          <a:xfrm>
            <a:off x="647700" y="31242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If the point </a:t>
            </a:r>
            <a:r>
              <a:rPr lang="en-US" altLang="en-US">
                <a:solidFill>
                  <a:srgbClr val="0033CC"/>
                </a:solidFill>
              </a:rPr>
              <a:t>P</a:t>
            </a:r>
            <a:r>
              <a:rPr lang="en-US" altLang="en-US"/>
              <a:t> lies below the HP, </a:t>
            </a:r>
            <a:r>
              <a:rPr lang="en-US" altLang="en-US">
                <a:solidFill>
                  <a:srgbClr val="0033CC"/>
                </a:solidFill>
              </a:rPr>
              <a:t>p’</a:t>
            </a:r>
            <a:r>
              <a:rPr lang="en-US" altLang="en-US"/>
              <a:t> lies below the XY line.</a:t>
            </a:r>
            <a:endParaRPr lang="en-SG" altLang="en-US"/>
          </a:p>
        </p:txBody>
      </p:sp>
      <p:sp>
        <p:nvSpPr>
          <p:cNvPr id="46089" name="Text Box 9">
            <a:extLst>
              <a:ext uri="{FF2B5EF4-FFF2-40B4-BE49-F238E27FC236}">
                <a16:creationId xmlns:a16="http://schemas.microsoft.com/office/drawing/2014/main" id="{FA7D3E07-660C-4A43-B2E7-F477CC0473BA}"/>
              </a:ext>
            </a:extLst>
          </p:cNvPr>
          <p:cNvSpPr txBox="1">
            <a:spLocks noChangeArrowheads="1"/>
          </p:cNvSpPr>
          <p:nvPr/>
        </p:nvSpPr>
        <p:spPr bwMode="auto">
          <a:xfrm>
            <a:off x="647700" y="3886200"/>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FF0000"/>
                </a:solidFill>
              </a:rPr>
              <a:t>TV of a point ‘</a:t>
            </a:r>
            <a:r>
              <a:rPr lang="en-US" altLang="en-US" sz="2000">
                <a:solidFill>
                  <a:srgbClr val="0033CC"/>
                </a:solidFill>
              </a:rPr>
              <a:t>P</a:t>
            </a:r>
            <a:r>
              <a:rPr lang="en-US" altLang="en-US" sz="2000">
                <a:solidFill>
                  <a:srgbClr val="FF0000"/>
                </a:solidFill>
              </a:rPr>
              <a:t>’ is represented by </a:t>
            </a:r>
            <a:r>
              <a:rPr lang="en-US" altLang="en-US" sz="2000">
                <a:solidFill>
                  <a:srgbClr val="0033CC"/>
                </a:solidFill>
              </a:rPr>
              <a:t>p</a:t>
            </a:r>
            <a:r>
              <a:rPr lang="en-US" altLang="en-US" sz="2000">
                <a:solidFill>
                  <a:srgbClr val="FF0000"/>
                </a:solidFill>
              </a:rPr>
              <a:t>. It shows position of the point with respect to VP only. While drawing TV, XY line represents the VP and the plane of paper represents the HP.</a:t>
            </a:r>
            <a:endParaRPr lang="en-SG" altLang="en-US" sz="2000">
              <a:solidFill>
                <a:srgbClr val="FF0000"/>
              </a:solidFill>
            </a:endParaRPr>
          </a:p>
        </p:txBody>
      </p:sp>
      <p:sp>
        <p:nvSpPr>
          <p:cNvPr id="46090" name="Text Box 10">
            <a:extLst>
              <a:ext uri="{FF2B5EF4-FFF2-40B4-BE49-F238E27FC236}">
                <a16:creationId xmlns:a16="http://schemas.microsoft.com/office/drawing/2014/main" id="{E3E7356C-933A-4893-9858-EDDBF5B21811}"/>
              </a:ext>
            </a:extLst>
          </p:cNvPr>
          <p:cNvSpPr txBox="1">
            <a:spLocks noChangeArrowheads="1"/>
          </p:cNvSpPr>
          <p:nvPr/>
        </p:nvSpPr>
        <p:spPr bwMode="auto">
          <a:xfrm>
            <a:off x="647700" y="4891088"/>
            <a:ext cx="784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If the point </a:t>
            </a:r>
            <a:r>
              <a:rPr lang="en-US" altLang="en-US">
                <a:solidFill>
                  <a:srgbClr val="0033CC"/>
                </a:solidFill>
              </a:rPr>
              <a:t>P</a:t>
            </a:r>
            <a:r>
              <a:rPr lang="en-US" altLang="en-US"/>
              <a:t> lies in front of VP, </a:t>
            </a:r>
            <a:r>
              <a:rPr lang="en-US" altLang="en-US">
                <a:solidFill>
                  <a:srgbClr val="0033CC"/>
                </a:solidFill>
              </a:rPr>
              <a:t>p</a:t>
            </a:r>
            <a:r>
              <a:rPr lang="en-US" altLang="en-US"/>
              <a:t> lies below the XY line.</a:t>
            </a:r>
            <a:endParaRPr lang="en-SG" altLang="en-US"/>
          </a:p>
        </p:txBody>
      </p:sp>
      <p:sp>
        <p:nvSpPr>
          <p:cNvPr id="46091" name="Text Box 11">
            <a:extLst>
              <a:ext uri="{FF2B5EF4-FFF2-40B4-BE49-F238E27FC236}">
                <a16:creationId xmlns:a16="http://schemas.microsoft.com/office/drawing/2014/main" id="{A2FCA2C3-ED99-4694-B8D1-4C9B8E7CBA75}"/>
              </a:ext>
            </a:extLst>
          </p:cNvPr>
          <p:cNvSpPr txBox="1">
            <a:spLocks noChangeArrowheads="1"/>
          </p:cNvSpPr>
          <p:nvPr/>
        </p:nvSpPr>
        <p:spPr bwMode="auto">
          <a:xfrm>
            <a:off x="647700" y="5195888"/>
            <a:ext cx="784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If the point </a:t>
            </a:r>
            <a:r>
              <a:rPr lang="en-US" altLang="en-US">
                <a:solidFill>
                  <a:srgbClr val="0033CC"/>
                </a:solidFill>
              </a:rPr>
              <a:t>P</a:t>
            </a:r>
            <a:r>
              <a:rPr lang="en-US" altLang="en-US"/>
              <a:t> lies in the VP, </a:t>
            </a:r>
            <a:r>
              <a:rPr lang="en-US" altLang="en-US">
                <a:solidFill>
                  <a:srgbClr val="0033CC"/>
                </a:solidFill>
              </a:rPr>
              <a:t>p</a:t>
            </a:r>
            <a:r>
              <a:rPr lang="en-US" altLang="en-US"/>
              <a:t> lies on the XY line.</a:t>
            </a:r>
            <a:endParaRPr lang="en-SG" altLang="en-US"/>
          </a:p>
        </p:txBody>
      </p:sp>
      <p:sp>
        <p:nvSpPr>
          <p:cNvPr id="46092" name="Text Box 12">
            <a:extLst>
              <a:ext uri="{FF2B5EF4-FFF2-40B4-BE49-F238E27FC236}">
                <a16:creationId xmlns:a16="http://schemas.microsoft.com/office/drawing/2014/main" id="{149773CE-DAC6-42AD-905D-DE709A2C6429}"/>
              </a:ext>
            </a:extLst>
          </p:cNvPr>
          <p:cNvSpPr txBox="1">
            <a:spLocks noChangeArrowheads="1"/>
          </p:cNvSpPr>
          <p:nvPr/>
        </p:nvSpPr>
        <p:spPr bwMode="auto">
          <a:xfrm>
            <a:off x="647700" y="5500688"/>
            <a:ext cx="784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If the point </a:t>
            </a:r>
            <a:r>
              <a:rPr lang="en-US" altLang="en-US">
                <a:solidFill>
                  <a:srgbClr val="0033CC"/>
                </a:solidFill>
              </a:rPr>
              <a:t>P</a:t>
            </a:r>
            <a:r>
              <a:rPr lang="en-US" altLang="en-US"/>
              <a:t> lies behind the VP, </a:t>
            </a:r>
            <a:r>
              <a:rPr lang="en-US" altLang="en-US">
                <a:solidFill>
                  <a:srgbClr val="0033CC"/>
                </a:solidFill>
              </a:rPr>
              <a:t>p</a:t>
            </a:r>
            <a:r>
              <a:rPr lang="en-US" altLang="en-US"/>
              <a:t> lies above the XY line.</a:t>
            </a:r>
            <a:endParaRPr lang="en-SG" altLang="en-US"/>
          </a:p>
        </p:txBody>
      </p:sp>
      <p:sp>
        <p:nvSpPr>
          <p:cNvPr id="46093" name="Text Box 13">
            <a:extLst>
              <a:ext uri="{FF2B5EF4-FFF2-40B4-BE49-F238E27FC236}">
                <a16:creationId xmlns:a16="http://schemas.microsoft.com/office/drawing/2014/main" id="{7C221BFB-4390-477F-A362-88C8A87302A3}"/>
              </a:ext>
            </a:extLst>
          </p:cNvPr>
          <p:cNvSpPr txBox="1">
            <a:spLocks noChangeArrowheads="1"/>
          </p:cNvSpPr>
          <p:nvPr/>
        </p:nvSpPr>
        <p:spPr bwMode="auto">
          <a:xfrm>
            <a:off x="647700" y="304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i="1">
                <a:solidFill>
                  <a:schemeClr val="accent2"/>
                </a:solidFill>
              </a:rPr>
              <a:t>Basic concepts for drawing projection of point</a:t>
            </a:r>
            <a:endParaRPr lang="en-SG" altLang="en-US" sz="2400" b="1" i="1">
              <a:solidFill>
                <a:schemeClr val="accent2"/>
              </a:solidFill>
            </a:endParaRPr>
          </a:p>
        </p:txBody>
      </p:sp>
      <p:sp>
        <p:nvSpPr>
          <p:cNvPr id="46094" name="Text Box 14">
            <a:extLst>
              <a:ext uri="{FF2B5EF4-FFF2-40B4-BE49-F238E27FC236}">
                <a16:creationId xmlns:a16="http://schemas.microsoft.com/office/drawing/2014/main" id="{6E581DD7-4DF4-44D1-9A7A-0A7A7D624B15}"/>
              </a:ext>
            </a:extLst>
          </p:cNvPr>
          <p:cNvSpPr txBox="1">
            <a:spLocks noChangeArrowheads="1"/>
          </p:cNvSpPr>
          <p:nvPr/>
        </p:nvSpPr>
        <p:spPr bwMode="auto">
          <a:xfrm>
            <a:off x="647700" y="3519488"/>
            <a:ext cx="811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008000"/>
                </a:solidFill>
              </a:rPr>
              <a:t>FV does not give any information about position of the point w.r.t. VP</a:t>
            </a:r>
            <a:endParaRPr lang="en-SG" altLang="en-US" sz="2000">
              <a:solidFill>
                <a:srgbClr val="008000"/>
              </a:solidFill>
            </a:endParaRPr>
          </a:p>
        </p:txBody>
      </p:sp>
      <p:sp>
        <p:nvSpPr>
          <p:cNvPr id="46095" name="Text Box 15">
            <a:extLst>
              <a:ext uri="{FF2B5EF4-FFF2-40B4-BE49-F238E27FC236}">
                <a16:creationId xmlns:a16="http://schemas.microsoft.com/office/drawing/2014/main" id="{1C317679-623D-4E59-91BC-55BAAAC81EF2}"/>
              </a:ext>
            </a:extLst>
          </p:cNvPr>
          <p:cNvSpPr txBox="1">
            <a:spLocks noChangeArrowheads="1"/>
          </p:cNvSpPr>
          <p:nvPr/>
        </p:nvSpPr>
        <p:spPr bwMode="auto">
          <a:xfrm>
            <a:off x="647700" y="5943600"/>
            <a:ext cx="803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008000"/>
                </a:solidFill>
              </a:rPr>
              <a:t>TV does not give any information about position of the point w.r.t. HP</a:t>
            </a:r>
            <a:endParaRPr lang="en-SG" altLang="en-US" sz="200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6093"/>
                                        </p:tgtEl>
                                        <p:attrNameLst>
                                          <p:attrName>style.visibility</p:attrName>
                                        </p:attrNameLst>
                                      </p:cBhvr>
                                      <p:to>
                                        <p:strVal val="visible"/>
                                      </p:to>
                                    </p:set>
                                    <p:anim calcmode="lin" valueType="num">
                                      <p:cBhvr>
                                        <p:cTn id="7" dur="500" fill="hold"/>
                                        <p:tgtEl>
                                          <p:spTgt spid="46093"/>
                                        </p:tgtEl>
                                        <p:attrNameLst>
                                          <p:attrName>ppt_w</p:attrName>
                                        </p:attrNameLst>
                                      </p:cBhvr>
                                      <p:tavLst>
                                        <p:tav tm="0">
                                          <p:val>
                                            <p:fltVal val="0"/>
                                          </p:val>
                                        </p:tav>
                                        <p:tav tm="100000">
                                          <p:val>
                                            <p:strVal val="#ppt_w"/>
                                          </p:val>
                                        </p:tav>
                                      </p:tavLst>
                                    </p:anim>
                                    <p:anim calcmode="lin" valueType="num">
                                      <p:cBhvr>
                                        <p:cTn id="8" dur="500" fill="hold"/>
                                        <p:tgtEl>
                                          <p:spTgt spid="46093"/>
                                        </p:tgtEl>
                                        <p:attrNameLst>
                                          <p:attrName>ppt_h</p:attrName>
                                        </p:attrNameLst>
                                      </p:cBhvr>
                                      <p:tavLst>
                                        <p:tav tm="0">
                                          <p:val>
                                            <p:fltVal val="0"/>
                                          </p:val>
                                        </p:tav>
                                        <p:tav tm="100000">
                                          <p:val>
                                            <p:strVal val="#ppt_h"/>
                                          </p:val>
                                        </p:tav>
                                      </p:tavLst>
                                    </p:anim>
                                    <p:animEffect transition="in" filter="fade">
                                      <p:cBhvr>
                                        <p:cTn id="9" dur="500"/>
                                        <p:tgtEl>
                                          <p:spTgt spid="4609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7" presetClass="entr" presetSubtype="2" fill="hold" grpId="0" nodeType="clickEffect">
                                  <p:stCondLst>
                                    <p:cond delay="0"/>
                                  </p:stCondLst>
                                  <p:childTnLst>
                                    <p:set>
                                      <p:cBhvr>
                                        <p:cTn id="13" dur="1" fill="hold">
                                          <p:stCondLst>
                                            <p:cond delay="0"/>
                                          </p:stCondLst>
                                        </p:cTn>
                                        <p:tgtEl>
                                          <p:spTgt spid="46083"/>
                                        </p:tgtEl>
                                        <p:attrNameLst>
                                          <p:attrName>style.visibility</p:attrName>
                                        </p:attrNameLst>
                                      </p:cBhvr>
                                      <p:to>
                                        <p:strVal val="visible"/>
                                      </p:to>
                                    </p:set>
                                    <p:anim calcmode="lin" valueType="num">
                                      <p:cBhvr additive="base">
                                        <p:cTn id="14" dur="500" fill="hold"/>
                                        <p:tgtEl>
                                          <p:spTgt spid="46083"/>
                                        </p:tgtEl>
                                        <p:attrNameLst>
                                          <p:attrName>ppt_x</p:attrName>
                                        </p:attrNameLst>
                                      </p:cBhvr>
                                      <p:tavLst>
                                        <p:tav tm="0">
                                          <p:val>
                                            <p:strVal val="1+#ppt_w/2"/>
                                          </p:val>
                                        </p:tav>
                                        <p:tav tm="100000">
                                          <p:val>
                                            <p:strVal val="#ppt_x"/>
                                          </p:val>
                                        </p:tav>
                                      </p:tavLst>
                                    </p:anim>
                                    <p:anim calcmode="lin" valueType="num">
                                      <p:cBhvr additive="base">
                                        <p:cTn id="15"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7" presetClass="entr" presetSubtype="2" fill="hold" grpId="0" nodeType="clickEffect">
                                  <p:stCondLst>
                                    <p:cond delay="0"/>
                                  </p:stCondLst>
                                  <p:childTnLst>
                                    <p:set>
                                      <p:cBhvr>
                                        <p:cTn id="19" dur="1" fill="hold">
                                          <p:stCondLst>
                                            <p:cond delay="0"/>
                                          </p:stCondLst>
                                        </p:cTn>
                                        <p:tgtEl>
                                          <p:spTgt spid="46085"/>
                                        </p:tgtEl>
                                        <p:attrNameLst>
                                          <p:attrName>style.visibility</p:attrName>
                                        </p:attrNameLst>
                                      </p:cBhvr>
                                      <p:to>
                                        <p:strVal val="visible"/>
                                      </p:to>
                                    </p:set>
                                    <p:anim calcmode="lin" valueType="num">
                                      <p:cBhvr additive="base">
                                        <p:cTn id="20" dur="500" fill="hold"/>
                                        <p:tgtEl>
                                          <p:spTgt spid="46085"/>
                                        </p:tgtEl>
                                        <p:attrNameLst>
                                          <p:attrName>ppt_x</p:attrName>
                                        </p:attrNameLst>
                                      </p:cBhvr>
                                      <p:tavLst>
                                        <p:tav tm="0">
                                          <p:val>
                                            <p:strVal val="1+#ppt_w/2"/>
                                          </p:val>
                                        </p:tav>
                                        <p:tav tm="100000">
                                          <p:val>
                                            <p:strVal val="#ppt_x"/>
                                          </p:val>
                                        </p:tav>
                                      </p:tavLst>
                                    </p:anim>
                                    <p:anim calcmode="lin" valueType="num">
                                      <p:cBhvr additive="base">
                                        <p:cTn id="21"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7" presetClass="entr" presetSubtype="2" fill="hold" grpId="0" nodeType="clickEffect">
                                  <p:stCondLst>
                                    <p:cond delay="0"/>
                                  </p:stCondLst>
                                  <p:childTnLst>
                                    <p:set>
                                      <p:cBhvr>
                                        <p:cTn id="25" dur="1" fill="hold">
                                          <p:stCondLst>
                                            <p:cond delay="0"/>
                                          </p:stCondLst>
                                        </p:cTn>
                                        <p:tgtEl>
                                          <p:spTgt spid="46086"/>
                                        </p:tgtEl>
                                        <p:attrNameLst>
                                          <p:attrName>style.visibility</p:attrName>
                                        </p:attrNameLst>
                                      </p:cBhvr>
                                      <p:to>
                                        <p:strVal val="visible"/>
                                      </p:to>
                                    </p:set>
                                    <p:anim calcmode="lin" valueType="num">
                                      <p:cBhvr additive="base">
                                        <p:cTn id="26" dur="500" fill="hold"/>
                                        <p:tgtEl>
                                          <p:spTgt spid="46086"/>
                                        </p:tgtEl>
                                        <p:attrNameLst>
                                          <p:attrName>ppt_x</p:attrName>
                                        </p:attrNameLst>
                                      </p:cBhvr>
                                      <p:tavLst>
                                        <p:tav tm="0">
                                          <p:val>
                                            <p:strVal val="1+#ppt_w/2"/>
                                          </p:val>
                                        </p:tav>
                                        <p:tav tm="100000">
                                          <p:val>
                                            <p:strVal val="#ppt_x"/>
                                          </p:val>
                                        </p:tav>
                                      </p:tavLst>
                                    </p:anim>
                                    <p:anim calcmode="lin" valueType="num">
                                      <p:cBhvr additive="base">
                                        <p:cTn id="27"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7" presetClass="entr" presetSubtype="2" fill="hold" grpId="0" nodeType="clickEffect">
                                  <p:stCondLst>
                                    <p:cond delay="0"/>
                                  </p:stCondLst>
                                  <p:childTnLst>
                                    <p:set>
                                      <p:cBhvr>
                                        <p:cTn id="31" dur="1" fill="hold">
                                          <p:stCondLst>
                                            <p:cond delay="0"/>
                                          </p:stCondLst>
                                        </p:cTn>
                                        <p:tgtEl>
                                          <p:spTgt spid="46087"/>
                                        </p:tgtEl>
                                        <p:attrNameLst>
                                          <p:attrName>style.visibility</p:attrName>
                                        </p:attrNameLst>
                                      </p:cBhvr>
                                      <p:to>
                                        <p:strVal val="visible"/>
                                      </p:to>
                                    </p:set>
                                    <p:anim calcmode="lin" valueType="num">
                                      <p:cBhvr additive="base">
                                        <p:cTn id="32" dur="500" fill="hold"/>
                                        <p:tgtEl>
                                          <p:spTgt spid="46087"/>
                                        </p:tgtEl>
                                        <p:attrNameLst>
                                          <p:attrName>ppt_x</p:attrName>
                                        </p:attrNameLst>
                                      </p:cBhvr>
                                      <p:tavLst>
                                        <p:tav tm="0">
                                          <p:val>
                                            <p:strVal val="1+#ppt_w/2"/>
                                          </p:val>
                                        </p:tav>
                                        <p:tav tm="100000">
                                          <p:val>
                                            <p:strVal val="#ppt_x"/>
                                          </p:val>
                                        </p:tav>
                                      </p:tavLst>
                                    </p:anim>
                                    <p:anim calcmode="lin" valueType="num">
                                      <p:cBhvr additive="base">
                                        <p:cTn id="33"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7" presetClass="entr" presetSubtype="2" fill="hold" grpId="0" nodeType="clickEffect">
                                  <p:stCondLst>
                                    <p:cond delay="0"/>
                                  </p:stCondLst>
                                  <p:childTnLst>
                                    <p:set>
                                      <p:cBhvr>
                                        <p:cTn id="37" dur="1" fill="hold">
                                          <p:stCondLst>
                                            <p:cond delay="0"/>
                                          </p:stCondLst>
                                        </p:cTn>
                                        <p:tgtEl>
                                          <p:spTgt spid="46088"/>
                                        </p:tgtEl>
                                        <p:attrNameLst>
                                          <p:attrName>style.visibility</p:attrName>
                                        </p:attrNameLst>
                                      </p:cBhvr>
                                      <p:to>
                                        <p:strVal val="visible"/>
                                      </p:to>
                                    </p:set>
                                    <p:anim calcmode="lin" valueType="num">
                                      <p:cBhvr additive="base">
                                        <p:cTn id="38" dur="500" fill="hold"/>
                                        <p:tgtEl>
                                          <p:spTgt spid="46088"/>
                                        </p:tgtEl>
                                        <p:attrNameLst>
                                          <p:attrName>ppt_x</p:attrName>
                                        </p:attrNameLst>
                                      </p:cBhvr>
                                      <p:tavLst>
                                        <p:tav tm="0">
                                          <p:val>
                                            <p:strVal val="1+#ppt_w/2"/>
                                          </p:val>
                                        </p:tav>
                                        <p:tav tm="100000">
                                          <p:val>
                                            <p:strVal val="#ppt_x"/>
                                          </p:val>
                                        </p:tav>
                                      </p:tavLst>
                                    </p:anim>
                                    <p:anim calcmode="lin" valueType="num">
                                      <p:cBhvr additive="base">
                                        <p:cTn id="39" dur="500" fill="hold"/>
                                        <p:tgtEl>
                                          <p:spTgt spid="46088"/>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7" presetClass="entr" presetSubtype="2" fill="hold" grpId="0" nodeType="clickEffect">
                                  <p:stCondLst>
                                    <p:cond delay="0"/>
                                  </p:stCondLst>
                                  <p:childTnLst>
                                    <p:set>
                                      <p:cBhvr>
                                        <p:cTn id="43" dur="1" fill="hold">
                                          <p:stCondLst>
                                            <p:cond delay="0"/>
                                          </p:stCondLst>
                                        </p:cTn>
                                        <p:tgtEl>
                                          <p:spTgt spid="46094"/>
                                        </p:tgtEl>
                                        <p:attrNameLst>
                                          <p:attrName>style.visibility</p:attrName>
                                        </p:attrNameLst>
                                      </p:cBhvr>
                                      <p:to>
                                        <p:strVal val="visible"/>
                                      </p:to>
                                    </p:set>
                                    <p:anim calcmode="lin" valueType="num">
                                      <p:cBhvr additive="base">
                                        <p:cTn id="44" dur="500" fill="hold"/>
                                        <p:tgtEl>
                                          <p:spTgt spid="46094"/>
                                        </p:tgtEl>
                                        <p:attrNameLst>
                                          <p:attrName>ppt_x</p:attrName>
                                        </p:attrNameLst>
                                      </p:cBhvr>
                                      <p:tavLst>
                                        <p:tav tm="0">
                                          <p:val>
                                            <p:strVal val="1+#ppt_w/2"/>
                                          </p:val>
                                        </p:tav>
                                        <p:tav tm="100000">
                                          <p:val>
                                            <p:strVal val="#ppt_x"/>
                                          </p:val>
                                        </p:tav>
                                      </p:tavLst>
                                    </p:anim>
                                    <p:anim calcmode="lin" valueType="num">
                                      <p:cBhvr additive="base">
                                        <p:cTn id="45" dur="500" fill="hold"/>
                                        <p:tgtEl>
                                          <p:spTgt spid="46094"/>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7" presetClass="entr" presetSubtype="2" fill="hold" grpId="0" nodeType="clickEffect">
                                  <p:stCondLst>
                                    <p:cond delay="0"/>
                                  </p:stCondLst>
                                  <p:childTnLst>
                                    <p:set>
                                      <p:cBhvr>
                                        <p:cTn id="49" dur="1" fill="hold">
                                          <p:stCondLst>
                                            <p:cond delay="0"/>
                                          </p:stCondLst>
                                        </p:cTn>
                                        <p:tgtEl>
                                          <p:spTgt spid="46089"/>
                                        </p:tgtEl>
                                        <p:attrNameLst>
                                          <p:attrName>style.visibility</p:attrName>
                                        </p:attrNameLst>
                                      </p:cBhvr>
                                      <p:to>
                                        <p:strVal val="visible"/>
                                      </p:to>
                                    </p:set>
                                    <p:anim calcmode="lin" valueType="num">
                                      <p:cBhvr additive="base">
                                        <p:cTn id="50" dur="500" fill="hold"/>
                                        <p:tgtEl>
                                          <p:spTgt spid="46089"/>
                                        </p:tgtEl>
                                        <p:attrNameLst>
                                          <p:attrName>ppt_x</p:attrName>
                                        </p:attrNameLst>
                                      </p:cBhvr>
                                      <p:tavLst>
                                        <p:tav tm="0">
                                          <p:val>
                                            <p:strVal val="1+#ppt_w/2"/>
                                          </p:val>
                                        </p:tav>
                                        <p:tav tm="100000">
                                          <p:val>
                                            <p:strVal val="#ppt_x"/>
                                          </p:val>
                                        </p:tav>
                                      </p:tavLst>
                                    </p:anim>
                                    <p:anim calcmode="lin" valueType="num">
                                      <p:cBhvr additive="base">
                                        <p:cTn id="51" dur="500" fill="hold"/>
                                        <p:tgtEl>
                                          <p:spTgt spid="46089"/>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7" presetClass="entr" presetSubtype="2" fill="hold" grpId="0" nodeType="clickEffect">
                                  <p:stCondLst>
                                    <p:cond delay="0"/>
                                  </p:stCondLst>
                                  <p:childTnLst>
                                    <p:set>
                                      <p:cBhvr>
                                        <p:cTn id="55" dur="1" fill="hold">
                                          <p:stCondLst>
                                            <p:cond delay="0"/>
                                          </p:stCondLst>
                                        </p:cTn>
                                        <p:tgtEl>
                                          <p:spTgt spid="46090"/>
                                        </p:tgtEl>
                                        <p:attrNameLst>
                                          <p:attrName>style.visibility</p:attrName>
                                        </p:attrNameLst>
                                      </p:cBhvr>
                                      <p:to>
                                        <p:strVal val="visible"/>
                                      </p:to>
                                    </p:set>
                                    <p:anim calcmode="lin" valueType="num">
                                      <p:cBhvr additive="base">
                                        <p:cTn id="56" dur="500" fill="hold"/>
                                        <p:tgtEl>
                                          <p:spTgt spid="46090"/>
                                        </p:tgtEl>
                                        <p:attrNameLst>
                                          <p:attrName>ppt_x</p:attrName>
                                        </p:attrNameLst>
                                      </p:cBhvr>
                                      <p:tavLst>
                                        <p:tav tm="0">
                                          <p:val>
                                            <p:strVal val="1+#ppt_w/2"/>
                                          </p:val>
                                        </p:tav>
                                        <p:tav tm="100000">
                                          <p:val>
                                            <p:strVal val="#ppt_x"/>
                                          </p:val>
                                        </p:tav>
                                      </p:tavLst>
                                    </p:anim>
                                    <p:anim calcmode="lin" valueType="num">
                                      <p:cBhvr additive="base">
                                        <p:cTn id="57" dur="500" fill="hold"/>
                                        <p:tgtEl>
                                          <p:spTgt spid="46090"/>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7" presetClass="entr" presetSubtype="2" fill="hold" grpId="0" nodeType="clickEffect">
                                  <p:stCondLst>
                                    <p:cond delay="0"/>
                                  </p:stCondLst>
                                  <p:childTnLst>
                                    <p:set>
                                      <p:cBhvr>
                                        <p:cTn id="61" dur="1" fill="hold">
                                          <p:stCondLst>
                                            <p:cond delay="0"/>
                                          </p:stCondLst>
                                        </p:cTn>
                                        <p:tgtEl>
                                          <p:spTgt spid="46091"/>
                                        </p:tgtEl>
                                        <p:attrNameLst>
                                          <p:attrName>style.visibility</p:attrName>
                                        </p:attrNameLst>
                                      </p:cBhvr>
                                      <p:to>
                                        <p:strVal val="visible"/>
                                      </p:to>
                                    </p:set>
                                    <p:anim calcmode="lin" valueType="num">
                                      <p:cBhvr additive="base">
                                        <p:cTn id="62" dur="500" fill="hold"/>
                                        <p:tgtEl>
                                          <p:spTgt spid="46091"/>
                                        </p:tgtEl>
                                        <p:attrNameLst>
                                          <p:attrName>ppt_x</p:attrName>
                                        </p:attrNameLst>
                                      </p:cBhvr>
                                      <p:tavLst>
                                        <p:tav tm="0">
                                          <p:val>
                                            <p:strVal val="1+#ppt_w/2"/>
                                          </p:val>
                                        </p:tav>
                                        <p:tav tm="100000">
                                          <p:val>
                                            <p:strVal val="#ppt_x"/>
                                          </p:val>
                                        </p:tav>
                                      </p:tavLst>
                                    </p:anim>
                                    <p:anim calcmode="lin" valueType="num">
                                      <p:cBhvr additive="base">
                                        <p:cTn id="63" dur="500" fill="hold"/>
                                        <p:tgtEl>
                                          <p:spTgt spid="46091"/>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7" presetClass="entr" presetSubtype="2" fill="hold" grpId="0" nodeType="clickEffect">
                                  <p:stCondLst>
                                    <p:cond delay="0"/>
                                  </p:stCondLst>
                                  <p:childTnLst>
                                    <p:set>
                                      <p:cBhvr>
                                        <p:cTn id="67" dur="1" fill="hold">
                                          <p:stCondLst>
                                            <p:cond delay="0"/>
                                          </p:stCondLst>
                                        </p:cTn>
                                        <p:tgtEl>
                                          <p:spTgt spid="46092"/>
                                        </p:tgtEl>
                                        <p:attrNameLst>
                                          <p:attrName>style.visibility</p:attrName>
                                        </p:attrNameLst>
                                      </p:cBhvr>
                                      <p:to>
                                        <p:strVal val="visible"/>
                                      </p:to>
                                    </p:set>
                                    <p:anim calcmode="lin" valueType="num">
                                      <p:cBhvr additive="base">
                                        <p:cTn id="68" dur="500" fill="hold"/>
                                        <p:tgtEl>
                                          <p:spTgt spid="46092"/>
                                        </p:tgtEl>
                                        <p:attrNameLst>
                                          <p:attrName>ppt_x</p:attrName>
                                        </p:attrNameLst>
                                      </p:cBhvr>
                                      <p:tavLst>
                                        <p:tav tm="0">
                                          <p:val>
                                            <p:strVal val="1+#ppt_w/2"/>
                                          </p:val>
                                        </p:tav>
                                        <p:tav tm="100000">
                                          <p:val>
                                            <p:strVal val="#ppt_x"/>
                                          </p:val>
                                        </p:tav>
                                      </p:tavLst>
                                    </p:anim>
                                    <p:anim calcmode="lin" valueType="num">
                                      <p:cBhvr additive="base">
                                        <p:cTn id="69" dur="500" fill="hold"/>
                                        <p:tgtEl>
                                          <p:spTgt spid="46092"/>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7" presetClass="entr" presetSubtype="2" fill="hold" grpId="0" nodeType="clickEffect">
                                  <p:stCondLst>
                                    <p:cond delay="0"/>
                                  </p:stCondLst>
                                  <p:childTnLst>
                                    <p:set>
                                      <p:cBhvr>
                                        <p:cTn id="73" dur="1" fill="hold">
                                          <p:stCondLst>
                                            <p:cond delay="0"/>
                                          </p:stCondLst>
                                        </p:cTn>
                                        <p:tgtEl>
                                          <p:spTgt spid="46095"/>
                                        </p:tgtEl>
                                        <p:attrNameLst>
                                          <p:attrName>style.visibility</p:attrName>
                                        </p:attrNameLst>
                                      </p:cBhvr>
                                      <p:to>
                                        <p:strVal val="visible"/>
                                      </p:to>
                                    </p:set>
                                    <p:anim calcmode="lin" valueType="num">
                                      <p:cBhvr additive="base">
                                        <p:cTn id="74" dur="500" fill="hold"/>
                                        <p:tgtEl>
                                          <p:spTgt spid="46095"/>
                                        </p:tgtEl>
                                        <p:attrNameLst>
                                          <p:attrName>ppt_x</p:attrName>
                                        </p:attrNameLst>
                                      </p:cBhvr>
                                      <p:tavLst>
                                        <p:tav tm="0">
                                          <p:val>
                                            <p:strVal val="1+#ppt_w/2"/>
                                          </p:val>
                                        </p:tav>
                                        <p:tav tm="100000">
                                          <p:val>
                                            <p:strVal val="#ppt_x"/>
                                          </p:val>
                                        </p:tav>
                                      </p:tavLst>
                                    </p:anim>
                                    <p:anim calcmode="lin" valueType="num">
                                      <p:cBhvr additive="base">
                                        <p:cTn id="75" dur="500" fill="hold"/>
                                        <p:tgtEl>
                                          <p:spTgt spid="460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5" grpId="0"/>
      <p:bldP spid="46086" grpId="0"/>
      <p:bldP spid="46087" grpId="0"/>
      <p:bldP spid="46088" grpId="0"/>
      <p:bldP spid="46089" grpId="0"/>
      <p:bldP spid="46090" grpId="0"/>
      <p:bldP spid="46091" grpId="0"/>
      <p:bldP spid="46092" grpId="0"/>
      <p:bldP spid="46093" grpId="0"/>
      <p:bldP spid="46094" grpId="0"/>
      <p:bldP spid="460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a:extLst>
              <a:ext uri="{FF2B5EF4-FFF2-40B4-BE49-F238E27FC236}">
                <a16:creationId xmlns:a16="http://schemas.microsoft.com/office/drawing/2014/main" id="{CCB907D7-81C3-494B-958A-857F78580AB8}"/>
              </a:ext>
            </a:extLst>
          </p:cNvPr>
          <p:cNvGrpSpPr>
            <a:grpSpLocks/>
          </p:cNvGrpSpPr>
          <p:nvPr/>
        </p:nvGrpSpPr>
        <p:grpSpPr bwMode="auto">
          <a:xfrm>
            <a:off x="6759575" y="1333500"/>
            <a:ext cx="1619250" cy="1943100"/>
            <a:chOff x="3636" y="264"/>
            <a:chExt cx="1020" cy="1224"/>
          </a:xfrm>
        </p:grpSpPr>
        <p:grpSp>
          <p:nvGrpSpPr>
            <p:cNvPr id="31747" name="Group 3">
              <a:extLst>
                <a:ext uri="{FF2B5EF4-FFF2-40B4-BE49-F238E27FC236}">
                  <a16:creationId xmlns:a16="http://schemas.microsoft.com/office/drawing/2014/main" id="{56243DF4-96C7-4C79-87CA-1D4FB0A49DBF}"/>
                </a:ext>
              </a:extLst>
            </p:cNvPr>
            <p:cNvGrpSpPr>
              <a:grpSpLocks/>
            </p:cNvGrpSpPr>
            <p:nvPr/>
          </p:nvGrpSpPr>
          <p:grpSpPr bwMode="auto">
            <a:xfrm>
              <a:off x="3636" y="264"/>
              <a:ext cx="1020" cy="1224"/>
              <a:chOff x="3636" y="264"/>
              <a:chExt cx="1020" cy="1224"/>
            </a:xfrm>
          </p:grpSpPr>
          <p:sp>
            <p:nvSpPr>
              <p:cNvPr id="31748" name="AutoShape 4">
                <a:extLst>
                  <a:ext uri="{FF2B5EF4-FFF2-40B4-BE49-F238E27FC236}">
                    <a16:creationId xmlns:a16="http://schemas.microsoft.com/office/drawing/2014/main" id="{20AA98AF-09B8-44C5-BE14-353B0F15A37E}"/>
                  </a:ext>
                </a:extLst>
              </p:cNvPr>
              <p:cNvSpPr>
                <a:spLocks noChangeArrowheads="1"/>
              </p:cNvSpPr>
              <p:nvPr/>
            </p:nvSpPr>
            <p:spPr bwMode="auto">
              <a:xfrm rot="5400000" flipV="1">
                <a:off x="3420" y="480"/>
                <a:ext cx="960" cy="528"/>
              </a:xfrm>
              <a:prstGeom prst="parallelogram">
                <a:avLst>
                  <a:gd name="adj" fmla="val 6022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AutoShape 5">
                <a:extLst>
                  <a:ext uri="{FF2B5EF4-FFF2-40B4-BE49-F238E27FC236}">
                    <a16:creationId xmlns:a16="http://schemas.microsoft.com/office/drawing/2014/main" id="{2D548FE4-E39A-42F1-9979-91FF181F274D}"/>
                  </a:ext>
                </a:extLst>
              </p:cNvPr>
              <p:cNvSpPr>
                <a:spLocks noChangeArrowheads="1"/>
              </p:cNvSpPr>
              <p:nvPr/>
            </p:nvSpPr>
            <p:spPr bwMode="auto">
              <a:xfrm rot="19742203" flipV="1">
                <a:off x="3696" y="960"/>
                <a:ext cx="960" cy="528"/>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0" name="Group 6">
              <a:extLst>
                <a:ext uri="{FF2B5EF4-FFF2-40B4-BE49-F238E27FC236}">
                  <a16:creationId xmlns:a16="http://schemas.microsoft.com/office/drawing/2014/main" id="{595CB1E1-D5E7-4B15-85A0-41677FE4CA7C}"/>
                </a:ext>
              </a:extLst>
            </p:cNvPr>
            <p:cNvGrpSpPr>
              <a:grpSpLocks/>
            </p:cNvGrpSpPr>
            <p:nvPr/>
          </p:nvGrpSpPr>
          <p:grpSpPr bwMode="auto">
            <a:xfrm>
              <a:off x="3657" y="510"/>
              <a:ext cx="709" cy="974"/>
              <a:chOff x="960" y="672"/>
              <a:chExt cx="709" cy="974"/>
            </a:xfrm>
          </p:grpSpPr>
          <p:graphicFrame>
            <p:nvGraphicFramePr>
              <p:cNvPr id="31751" name="Object 7">
                <a:extLst>
                  <a:ext uri="{FF2B5EF4-FFF2-40B4-BE49-F238E27FC236}">
                    <a16:creationId xmlns:a16="http://schemas.microsoft.com/office/drawing/2014/main" id="{4F4E11DB-305E-4A93-AF43-C7A484D4DE79}"/>
                  </a:ext>
                </a:extLst>
              </p:cNvPr>
              <p:cNvGraphicFramePr>
                <a:graphicFrameLocks noChangeAspect="1"/>
              </p:cNvGraphicFramePr>
              <p:nvPr/>
            </p:nvGraphicFramePr>
            <p:xfrm>
              <a:off x="1440" y="1536"/>
              <a:ext cx="229" cy="110"/>
            </p:xfrm>
            <a:graphic>
              <a:graphicData uri="http://schemas.openxmlformats.org/presentationml/2006/ole">
                <mc:AlternateContent xmlns:mc="http://schemas.openxmlformats.org/markup-compatibility/2006">
                  <mc:Choice xmlns:v="urn:schemas-microsoft-com:vml" Requires="v">
                    <p:oleObj spid="_x0000_s2049" name="CorelDRAW" r:id="rId3" imgW="668520" imgH="320400" progId="CorelDRAW.Graphic.11">
                      <p:embed/>
                    </p:oleObj>
                  </mc:Choice>
                  <mc:Fallback>
                    <p:oleObj name="CorelDRAW" r:id="rId3" imgW="668520" imgH="320400" progId="CorelDRAW.Graphic.11">
                      <p:embed/>
                      <p:pic>
                        <p:nvPicPr>
                          <p:cNvPr id="31751" name="Object 7">
                            <a:extLst>
                              <a:ext uri="{FF2B5EF4-FFF2-40B4-BE49-F238E27FC236}">
                                <a16:creationId xmlns:a16="http://schemas.microsoft.com/office/drawing/2014/main" id="{4F4E11DB-305E-4A93-AF43-C7A484D4D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536"/>
                            <a:ext cx="229"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2" name="Object 8">
                <a:extLst>
                  <a:ext uri="{FF2B5EF4-FFF2-40B4-BE49-F238E27FC236}">
                    <a16:creationId xmlns:a16="http://schemas.microsoft.com/office/drawing/2014/main" id="{6DC69C5F-77F5-4D7D-9541-A53C15F3F64A}"/>
                  </a:ext>
                </a:extLst>
              </p:cNvPr>
              <p:cNvGraphicFramePr>
                <a:graphicFrameLocks noChangeAspect="1"/>
              </p:cNvGraphicFramePr>
              <p:nvPr/>
            </p:nvGraphicFramePr>
            <p:xfrm>
              <a:off x="960" y="672"/>
              <a:ext cx="159" cy="192"/>
            </p:xfrm>
            <a:graphic>
              <a:graphicData uri="http://schemas.openxmlformats.org/presentationml/2006/ole">
                <mc:AlternateContent xmlns:mc="http://schemas.openxmlformats.org/markup-compatibility/2006">
                  <mc:Choice xmlns:v="urn:schemas-microsoft-com:vml" Requires="v">
                    <p:oleObj spid="_x0000_s2050" name="CorelDRAW" r:id="rId5" imgW="417960" imgH="505440" progId="CorelDRAW.Graphic.11">
                      <p:embed/>
                    </p:oleObj>
                  </mc:Choice>
                  <mc:Fallback>
                    <p:oleObj name="CorelDRAW" r:id="rId5" imgW="417960" imgH="505440" progId="CorelDRAW.Graphic.11">
                      <p:embed/>
                      <p:pic>
                        <p:nvPicPr>
                          <p:cNvPr id="31752" name="Object 8">
                            <a:extLst>
                              <a:ext uri="{FF2B5EF4-FFF2-40B4-BE49-F238E27FC236}">
                                <a16:creationId xmlns:a16="http://schemas.microsoft.com/office/drawing/2014/main" id="{6DC69C5F-77F5-4D7D-9541-A53C15F3F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672"/>
                            <a:ext cx="1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31753" name="Group 9">
            <a:extLst>
              <a:ext uri="{FF2B5EF4-FFF2-40B4-BE49-F238E27FC236}">
                <a16:creationId xmlns:a16="http://schemas.microsoft.com/office/drawing/2014/main" id="{84BAF311-9ADA-4CC0-8F45-A9AE333AC2E2}"/>
              </a:ext>
            </a:extLst>
          </p:cNvPr>
          <p:cNvGrpSpPr>
            <a:grpSpLocks/>
          </p:cNvGrpSpPr>
          <p:nvPr/>
        </p:nvGrpSpPr>
        <p:grpSpPr bwMode="auto">
          <a:xfrm>
            <a:off x="3810000" y="2420938"/>
            <a:ext cx="1524000" cy="838200"/>
            <a:chOff x="2304" y="984"/>
            <a:chExt cx="960" cy="528"/>
          </a:xfrm>
        </p:grpSpPr>
        <p:sp>
          <p:nvSpPr>
            <p:cNvPr id="31754" name="AutoShape 10">
              <a:extLst>
                <a:ext uri="{FF2B5EF4-FFF2-40B4-BE49-F238E27FC236}">
                  <a16:creationId xmlns:a16="http://schemas.microsoft.com/office/drawing/2014/main" id="{C66DE4DB-6485-4E6A-98A1-2AFD94CBB358}"/>
                </a:ext>
              </a:extLst>
            </p:cNvPr>
            <p:cNvSpPr>
              <a:spLocks noChangeArrowheads="1"/>
            </p:cNvSpPr>
            <p:nvPr/>
          </p:nvSpPr>
          <p:spPr bwMode="auto">
            <a:xfrm rot="19742203" flipV="1">
              <a:off x="2304" y="984"/>
              <a:ext cx="960" cy="528"/>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1755" name="Object 11">
              <a:extLst>
                <a:ext uri="{FF2B5EF4-FFF2-40B4-BE49-F238E27FC236}">
                  <a16:creationId xmlns:a16="http://schemas.microsoft.com/office/drawing/2014/main" id="{B4E4868B-F11A-4CC5-9928-A022320717BC}"/>
                </a:ext>
              </a:extLst>
            </p:cNvPr>
            <p:cNvGraphicFramePr>
              <a:graphicFrameLocks noChangeAspect="1"/>
            </p:cNvGraphicFramePr>
            <p:nvPr/>
          </p:nvGraphicFramePr>
          <p:xfrm>
            <a:off x="2726" y="1392"/>
            <a:ext cx="229" cy="110"/>
          </p:xfrm>
          <a:graphic>
            <a:graphicData uri="http://schemas.openxmlformats.org/presentationml/2006/ole">
              <mc:AlternateContent xmlns:mc="http://schemas.openxmlformats.org/markup-compatibility/2006">
                <mc:Choice xmlns:v="urn:schemas-microsoft-com:vml" Requires="v">
                  <p:oleObj spid="_x0000_s2051" name="CorelDRAW" r:id="rId7" imgW="668520" imgH="320400" progId="CorelDRAW.Graphic.11">
                    <p:embed/>
                  </p:oleObj>
                </mc:Choice>
                <mc:Fallback>
                  <p:oleObj name="CorelDRAW" r:id="rId7" imgW="668520" imgH="320400" progId="CorelDRAW.Graphic.11">
                    <p:embed/>
                    <p:pic>
                      <p:nvPicPr>
                        <p:cNvPr id="31755" name="Object 11">
                          <a:extLst>
                            <a:ext uri="{FF2B5EF4-FFF2-40B4-BE49-F238E27FC236}">
                              <a16:creationId xmlns:a16="http://schemas.microsoft.com/office/drawing/2014/main" id="{B4E4868B-F11A-4CC5-9928-A02232071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 y="1392"/>
                          <a:ext cx="229"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756" name="Group 12">
            <a:extLst>
              <a:ext uri="{FF2B5EF4-FFF2-40B4-BE49-F238E27FC236}">
                <a16:creationId xmlns:a16="http://schemas.microsoft.com/office/drawing/2014/main" id="{3120EFD8-93D9-4E0B-8A6F-C03A16A31006}"/>
              </a:ext>
            </a:extLst>
          </p:cNvPr>
          <p:cNvGrpSpPr>
            <a:grpSpLocks/>
          </p:cNvGrpSpPr>
          <p:nvPr/>
        </p:nvGrpSpPr>
        <p:grpSpPr bwMode="auto">
          <a:xfrm>
            <a:off x="3714750" y="1328738"/>
            <a:ext cx="838200" cy="1524000"/>
            <a:chOff x="2244" y="288"/>
            <a:chExt cx="528" cy="960"/>
          </a:xfrm>
        </p:grpSpPr>
        <p:sp>
          <p:nvSpPr>
            <p:cNvPr id="31757" name="AutoShape 13">
              <a:extLst>
                <a:ext uri="{FF2B5EF4-FFF2-40B4-BE49-F238E27FC236}">
                  <a16:creationId xmlns:a16="http://schemas.microsoft.com/office/drawing/2014/main" id="{0E661BE9-3C7C-49F4-8C58-C134013C91B1}"/>
                </a:ext>
              </a:extLst>
            </p:cNvPr>
            <p:cNvSpPr>
              <a:spLocks noChangeArrowheads="1"/>
            </p:cNvSpPr>
            <p:nvPr/>
          </p:nvSpPr>
          <p:spPr bwMode="auto">
            <a:xfrm rot="5400000" flipV="1">
              <a:off x="2028" y="504"/>
              <a:ext cx="960" cy="528"/>
            </a:xfrm>
            <a:prstGeom prst="parallelogram">
              <a:avLst>
                <a:gd name="adj" fmla="val 6022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1758" name="Object 14">
              <a:extLst>
                <a:ext uri="{FF2B5EF4-FFF2-40B4-BE49-F238E27FC236}">
                  <a16:creationId xmlns:a16="http://schemas.microsoft.com/office/drawing/2014/main" id="{F729DD19-4A68-4305-9B1D-EDB1F85DECDC}"/>
                </a:ext>
              </a:extLst>
            </p:cNvPr>
            <p:cNvGraphicFramePr>
              <a:graphicFrameLocks noChangeAspect="1"/>
            </p:cNvGraphicFramePr>
            <p:nvPr/>
          </p:nvGraphicFramePr>
          <p:xfrm>
            <a:off x="2246" y="528"/>
            <a:ext cx="159" cy="192"/>
          </p:xfrm>
          <a:graphic>
            <a:graphicData uri="http://schemas.openxmlformats.org/presentationml/2006/ole">
              <mc:AlternateContent xmlns:mc="http://schemas.openxmlformats.org/markup-compatibility/2006">
                <mc:Choice xmlns:v="urn:schemas-microsoft-com:vml" Requires="v">
                  <p:oleObj spid="_x0000_s2052" name="CorelDRAW" r:id="rId8" imgW="417960" imgH="505440" progId="CorelDRAW.Graphic.11">
                    <p:embed/>
                  </p:oleObj>
                </mc:Choice>
                <mc:Fallback>
                  <p:oleObj name="CorelDRAW" r:id="rId8" imgW="417960" imgH="505440" progId="CorelDRAW.Graphic.11">
                    <p:embed/>
                    <p:pic>
                      <p:nvPicPr>
                        <p:cNvPr id="31758" name="Object 14">
                          <a:extLst>
                            <a:ext uri="{FF2B5EF4-FFF2-40B4-BE49-F238E27FC236}">
                              <a16:creationId xmlns:a16="http://schemas.microsoft.com/office/drawing/2014/main" id="{F729DD19-4A68-4305-9B1D-EDB1F85DE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6" y="528"/>
                          <a:ext cx="1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759" name="AutoShape 15">
            <a:extLst>
              <a:ext uri="{FF2B5EF4-FFF2-40B4-BE49-F238E27FC236}">
                <a16:creationId xmlns:a16="http://schemas.microsoft.com/office/drawing/2014/main" id="{05AB5EDA-1A33-4D05-A200-785603EDE38C}"/>
              </a:ext>
            </a:extLst>
          </p:cNvPr>
          <p:cNvSpPr>
            <a:spLocks noChangeArrowheads="1"/>
          </p:cNvSpPr>
          <p:nvPr/>
        </p:nvSpPr>
        <p:spPr bwMode="auto">
          <a:xfrm rot="5400000" flipV="1">
            <a:off x="342900" y="1752600"/>
            <a:ext cx="1524000" cy="838200"/>
          </a:xfrm>
          <a:prstGeom prst="parallelogram">
            <a:avLst>
              <a:gd name="adj" fmla="val 6022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AutoShape 16">
            <a:extLst>
              <a:ext uri="{FF2B5EF4-FFF2-40B4-BE49-F238E27FC236}">
                <a16:creationId xmlns:a16="http://schemas.microsoft.com/office/drawing/2014/main" id="{8F9E971D-F3D8-43B7-AAFD-61F816E47752}"/>
              </a:ext>
            </a:extLst>
          </p:cNvPr>
          <p:cNvSpPr>
            <a:spLocks noChangeArrowheads="1"/>
          </p:cNvSpPr>
          <p:nvPr/>
        </p:nvSpPr>
        <p:spPr bwMode="auto">
          <a:xfrm rot="19742203" flipV="1">
            <a:off x="768350" y="2501900"/>
            <a:ext cx="1524000" cy="838200"/>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Oval 17">
            <a:extLst>
              <a:ext uri="{FF2B5EF4-FFF2-40B4-BE49-F238E27FC236}">
                <a16:creationId xmlns:a16="http://schemas.microsoft.com/office/drawing/2014/main" id="{ED52AB57-045F-4EC1-873E-05A300FF9D81}"/>
              </a:ext>
            </a:extLst>
          </p:cNvPr>
          <p:cNvSpPr>
            <a:spLocks noChangeArrowheads="1"/>
          </p:cNvSpPr>
          <p:nvPr/>
        </p:nvSpPr>
        <p:spPr bwMode="auto">
          <a:xfrm>
            <a:off x="1600200" y="22479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Oval 18">
            <a:extLst>
              <a:ext uri="{FF2B5EF4-FFF2-40B4-BE49-F238E27FC236}">
                <a16:creationId xmlns:a16="http://schemas.microsoft.com/office/drawing/2014/main" id="{103BE1DB-23A7-4510-B3B4-9B3B809862D8}"/>
              </a:ext>
            </a:extLst>
          </p:cNvPr>
          <p:cNvSpPr>
            <a:spLocks noChangeArrowheads="1"/>
          </p:cNvSpPr>
          <p:nvPr/>
        </p:nvSpPr>
        <p:spPr bwMode="auto">
          <a:xfrm>
            <a:off x="990600" y="19431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Oval 19">
            <a:extLst>
              <a:ext uri="{FF2B5EF4-FFF2-40B4-BE49-F238E27FC236}">
                <a16:creationId xmlns:a16="http://schemas.microsoft.com/office/drawing/2014/main" id="{8B4B2C81-2948-4A79-B5CF-C2ABA2460E28}"/>
              </a:ext>
            </a:extLst>
          </p:cNvPr>
          <p:cNvSpPr>
            <a:spLocks noChangeArrowheads="1"/>
          </p:cNvSpPr>
          <p:nvPr/>
        </p:nvSpPr>
        <p:spPr bwMode="auto">
          <a:xfrm>
            <a:off x="1600200" y="29337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64" name="Group 20">
            <a:extLst>
              <a:ext uri="{FF2B5EF4-FFF2-40B4-BE49-F238E27FC236}">
                <a16:creationId xmlns:a16="http://schemas.microsoft.com/office/drawing/2014/main" id="{3869B755-7586-4061-83C1-E7D1358D97EF}"/>
              </a:ext>
            </a:extLst>
          </p:cNvPr>
          <p:cNvGrpSpPr>
            <a:grpSpLocks/>
          </p:cNvGrpSpPr>
          <p:nvPr/>
        </p:nvGrpSpPr>
        <p:grpSpPr bwMode="auto">
          <a:xfrm>
            <a:off x="1628775" y="2286000"/>
            <a:ext cx="0" cy="647700"/>
            <a:chOff x="1458" y="864"/>
            <a:chExt cx="0" cy="408"/>
          </a:xfrm>
        </p:grpSpPr>
        <p:sp>
          <p:nvSpPr>
            <p:cNvPr id="31765" name="Line 21">
              <a:extLst>
                <a:ext uri="{FF2B5EF4-FFF2-40B4-BE49-F238E27FC236}">
                  <a16:creationId xmlns:a16="http://schemas.microsoft.com/office/drawing/2014/main" id="{0042E0FF-FF98-44DE-84C4-3EB01B7F4D92}"/>
                </a:ext>
              </a:extLst>
            </p:cNvPr>
            <p:cNvSpPr>
              <a:spLocks noChangeShapeType="1"/>
            </p:cNvSpPr>
            <p:nvPr/>
          </p:nvSpPr>
          <p:spPr bwMode="auto">
            <a:xfrm>
              <a:off x="1458" y="864"/>
              <a:ext cx="0" cy="408"/>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Line 22">
              <a:extLst>
                <a:ext uri="{FF2B5EF4-FFF2-40B4-BE49-F238E27FC236}">
                  <a16:creationId xmlns:a16="http://schemas.microsoft.com/office/drawing/2014/main" id="{3402F43F-8D91-4D26-A0D5-1637C4B5BD23}"/>
                </a:ext>
              </a:extLst>
            </p:cNvPr>
            <p:cNvSpPr>
              <a:spLocks noChangeShapeType="1"/>
            </p:cNvSpPr>
            <p:nvPr/>
          </p:nvSpPr>
          <p:spPr bwMode="auto">
            <a:xfrm>
              <a:off x="1458" y="984"/>
              <a:ext cx="0" cy="144"/>
            </a:xfrm>
            <a:prstGeom prst="line">
              <a:avLst/>
            </a:prstGeom>
            <a:noFill/>
            <a:ln w="63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767" name="Group 23">
            <a:extLst>
              <a:ext uri="{FF2B5EF4-FFF2-40B4-BE49-F238E27FC236}">
                <a16:creationId xmlns:a16="http://schemas.microsoft.com/office/drawing/2014/main" id="{97F3B5F2-2517-4521-8721-D5325CF0EA50}"/>
              </a:ext>
            </a:extLst>
          </p:cNvPr>
          <p:cNvGrpSpPr>
            <a:grpSpLocks/>
          </p:cNvGrpSpPr>
          <p:nvPr/>
        </p:nvGrpSpPr>
        <p:grpSpPr bwMode="auto">
          <a:xfrm>
            <a:off x="1066800" y="1981200"/>
            <a:ext cx="533400" cy="266700"/>
            <a:chOff x="1104" y="672"/>
            <a:chExt cx="336" cy="168"/>
          </a:xfrm>
        </p:grpSpPr>
        <p:sp>
          <p:nvSpPr>
            <p:cNvPr id="31768" name="Line 24">
              <a:extLst>
                <a:ext uri="{FF2B5EF4-FFF2-40B4-BE49-F238E27FC236}">
                  <a16:creationId xmlns:a16="http://schemas.microsoft.com/office/drawing/2014/main" id="{55BF2328-F658-49F2-9160-D69A1B85B358}"/>
                </a:ext>
              </a:extLst>
            </p:cNvPr>
            <p:cNvSpPr>
              <a:spLocks noChangeShapeType="1"/>
            </p:cNvSpPr>
            <p:nvPr/>
          </p:nvSpPr>
          <p:spPr bwMode="auto">
            <a:xfrm flipH="1" flipV="1">
              <a:off x="1104" y="672"/>
              <a:ext cx="336" cy="168"/>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Line 25">
              <a:extLst>
                <a:ext uri="{FF2B5EF4-FFF2-40B4-BE49-F238E27FC236}">
                  <a16:creationId xmlns:a16="http://schemas.microsoft.com/office/drawing/2014/main" id="{F2471D64-D6DA-4C00-85A1-24B36C3FC243}"/>
                </a:ext>
              </a:extLst>
            </p:cNvPr>
            <p:cNvSpPr>
              <a:spLocks noChangeShapeType="1"/>
            </p:cNvSpPr>
            <p:nvPr/>
          </p:nvSpPr>
          <p:spPr bwMode="auto">
            <a:xfrm flipH="1" flipV="1">
              <a:off x="1248" y="744"/>
              <a:ext cx="96" cy="48"/>
            </a:xfrm>
            <a:prstGeom prst="line">
              <a:avLst/>
            </a:prstGeom>
            <a:noFill/>
            <a:ln w="63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70" name="Text Box 26">
            <a:extLst>
              <a:ext uri="{FF2B5EF4-FFF2-40B4-BE49-F238E27FC236}">
                <a16:creationId xmlns:a16="http://schemas.microsoft.com/office/drawing/2014/main" id="{6C3E697E-CFB5-4F6D-A21E-2EF229B00D3B}"/>
              </a:ext>
            </a:extLst>
          </p:cNvPr>
          <p:cNvSpPr txBox="1">
            <a:spLocks noChangeArrowheads="1"/>
          </p:cNvSpPr>
          <p:nvPr/>
        </p:nvSpPr>
        <p:spPr bwMode="auto">
          <a:xfrm>
            <a:off x="1600200" y="20193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771" name="Text Box 27">
            <a:extLst>
              <a:ext uri="{FF2B5EF4-FFF2-40B4-BE49-F238E27FC236}">
                <a16:creationId xmlns:a16="http://schemas.microsoft.com/office/drawing/2014/main" id="{21A14A1B-3AB7-4AF4-B179-382E4ABA6486}"/>
              </a:ext>
            </a:extLst>
          </p:cNvPr>
          <p:cNvSpPr txBox="1">
            <a:spLocks noChangeArrowheads="1"/>
          </p:cNvSpPr>
          <p:nvPr/>
        </p:nvSpPr>
        <p:spPr bwMode="auto">
          <a:xfrm>
            <a:off x="1638300" y="2828925"/>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772" name="Text Box 28">
            <a:extLst>
              <a:ext uri="{FF2B5EF4-FFF2-40B4-BE49-F238E27FC236}">
                <a16:creationId xmlns:a16="http://schemas.microsoft.com/office/drawing/2014/main" id="{3B6D30DE-AD01-4D76-A07C-596D8D0CDDD0}"/>
              </a:ext>
            </a:extLst>
          </p:cNvPr>
          <p:cNvSpPr txBox="1">
            <a:spLocks noChangeArrowheads="1"/>
          </p:cNvSpPr>
          <p:nvPr/>
        </p:nvSpPr>
        <p:spPr bwMode="auto">
          <a:xfrm>
            <a:off x="963613" y="1714500"/>
            <a:ext cx="322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773" name="Oval 29">
            <a:extLst>
              <a:ext uri="{FF2B5EF4-FFF2-40B4-BE49-F238E27FC236}">
                <a16:creationId xmlns:a16="http://schemas.microsoft.com/office/drawing/2014/main" id="{92674D92-3B69-4193-9746-04CC845EEED6}"/>
              </a:ext>
            </a:extLst>
          </p:cNvPr>
          <p:cNvSpPr>
            <a:spLocks noChangeArrowheads="1"/>
          </p:cNvSpPr>
          <p:nvPr/>
        </p:nvSpPr>
        <p:spPr bwMode="auto">
          <a:xfrm>
            <a:off x="4162425" y="1843088"/>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a:extLst>
              <a:ext uri="{FF2B5EF4-FFF2-40B4-BE49-F238E27FC236}">
                <a16:creationId xmlns:a16="http://schemas.microsoft.com/office/drawing/2014/main" id="{9A599A8E-C7F2-4E3A-90AD-E8997EFF6B7E}"/>
              </a:ext>
            </a:extLst>
          </p:cNvPr>
          <p:cNvSpPr>
            <a:spLocks noChangeArrowheads="1"/>
          </p:cNvSpPr>
          <p:nvPr/>
        </p:nvSpPr>
        <p:spPr bwMode="auto">
          <a:xfrm>
            <a:off x="4162425" y="2528888"/>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75" name="Group 31">
            <a:extLst>
              <a:ext uri="{FF2B5EF4-FFF2-40B4-BE49-F238E27FC236}">
                <a16:creationId xmlns:a16="http://schemas.microsoft.com/office/drawing/2014/main" id="{68887ED3-CEFF-419F-90D8-7CD28F987D8A}"/>
              </a:ext>
            </a:extLst>
          </p:cNvPr>
          <p:cNvGrpSpPr>
            <a:grpSpLocks/>
          </p:cNvGrpSpPr>
          <p:nvPr/>
        </p:nvGrpSpPr>
        <p:grpSpPr bwMode="auto">
          <a:xfrm>
            <a:off x="4191000" y="1881188"/>
            <a:ext cx="0" cy="647700"/>
            <a:chOff x="2544" y="636"/>
            <a:chExt cx="0" cy="408"/>
          </a:xfrm>
        </p:grpSpPr>
        <p:sp>
          <p:nvSpPr>
            <p:cNvPr id="31776" name="Line 32">
              <a:extLst>
                <a:ext uri="{FF2B5EF4-FFF2-40B4-BE49-F238E27FC236}">
                  <a16:creationId xmlns:a16="http://schemas.microsoft.com/office/drawing/2014/main" id="{B3B85664-9284-48C5-A3DD-03CC02B3E8D6}"/>
                </a:ext>
              </a:extLst>
            </p:cNvPr>
            <p:cNvSpPr>
              <a:spLocks noChangeShapeType="1"/>
            </p:cNvSpPr>
            <p:nvPr/>
          </p:nvSpPr>
          <p:spPr bwMode="auto">
            <a:xfrm>
              <a:off x="2544" y="636"/>
              <a:ext cx="0" cy="40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a:extLst>
                <a:ext uri="{FF2B5EF4-FFF2-40B4-BE49-F238E27FC236}">
                  <a16:creationId xmlns:a16="http://schemas.microsoft.com/office/drawing/2014/main" id="{9D4734A6-1A40-4F67-B251-C608FED66A30}"/>
                </a:ext>
              </a:extLst>
            </p:cNvPr>
            <p:cNvSpPr>
              <a:spLocks noChangeShapeType="1"/>
            </p:cNvSpPr>
            <p:nvPr/>
          </p:nvSpPr>
          <p:spPr bwMode="auto">
            <a:xfrm>
              <a:off x="2544" y="756"/>
              <a:ext cx="0" cy="144"/>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78" name="Text Box 34">
            <a:extLst>
              <a:ext uri="{FF2B5EF4-FFF2-40B4-BE49-F238E27FC236}">
                <a16:creationId xmlns:a16="http://schemas.microsoft.com/office/drawing/2014/main" id="{EA95583F-46AF-4835-A64C-D5065D3FB75A}"/>
              </a:ext>
            </a:extLst>
          </p:cNvPr>
          <p:cNvSpPr txBox="1">
            <a:spLocks noChangeArrowheads="1"/>
          </p:cNvSpPr>
          <p:nvPr/>
        </p:nvSpPr>
        <p:spPr bwMode="auto">
          <a:xfrm>
            <a:off x="4162425" y="1614488"/>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779" name="Text Box 35">
            <a:extLst>
              <a:ext uri="{FF2B5EF4-FFF2-40B4-BE49-F238E27FC236}">
                <a16:creationId xmlns:a16="http://schemas.microsoft.com/office/drawing/2014/main" id="{EDBA4DD0-972B-4CD9-A29D-DBA8EF8F4980}"/>
              </a:ext>
            </a:extLst>
          </p:cNvPr>
          <p:cNvSpPr txBox="1">
            <a:spLocks noChangeArrowheads="1"/>
          </p:cNvSpPr>
          <p:nvPr/>
        </p:nvSpPr>
        <p:spPr bwMode="auto">
          <a:xfrm>
            <a:off x="3962400" y="2357438"/>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780" name="Text Box 36">
            <a:extLst>
              <a:ext uri="{FF2B5EF4-FFF2-40B4-BE49-F238E27FC236}">
                <a16:creationId xmlns:a16="http://schemas.microsoft.com/office/drawing/2014/main" id="{2BFD115A-F440-417C-9890-7BB33BA4A121}"/>
              </a:ext>
            </a:extLst>
          </p:cNvPr>
          <p:cNvSpPr txBox="1">
            <a:spLocks noChangeArrowheads="1"/>
          </p:cNvSpPr>
          <p:nvPr/>
        </p:nvSpPr>
        <p:spPr bwMode="auto">
          <a:xfrm>
            <a:off x="3925888" y="1728788"/>
            <a:ext cx="322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781" name="Text Box 37">
            <a:extLst>
              <a:ext uri="{FF2B5EF4-FFF2-40B4-BE49-F238E27FC236}">
                <a16:creationId xmlns:a16="http://schemas.microsoft.com/office/drawing/2014/main" id="{CD1B7857-939A-47D0-B3B5-E663892AD0FC}"/>
              </a:ext>
            </a:extLst>
          </p:cNvPr>
          <p:cNvSpPr txBox="1">
            <a:spLocks noChangeArrowheads="1"/>
          </p:cNvSpPr>
          <p:nvPr/>
        </p:nvSpPr>
        <p:spPr bwMode="auto">
          <a:xfrm>
            <a:off x="7616825" y="2819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782" name="Text Box 38">
            <a:extLst>
              <a:ext uri="{FF2B5EF4-FFF2-40B4-BE49-F238E27FC236}">
                <a16:creationId xmlns:a16="http://schemas.microsoft.com/office/drawing/2014/main" id="{F05935CC-05C4-4D55-8D9D-E4461C541AF5}"/>
              </a:ext>
            </a:extLst>
          </p:cNvPr>
          <p:cNvSpPr txBox="1">
            <a:spLocks noChangeArrowheads="1"/>
          </p:cNvSpPr>
          <p:nvPr/>
        </p:nvSpPr>
        <p:spPr bwMode="auto">
          <a:xfrm>
            <a:off x="7807325" y="264795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783" name="Oval 39">
            <a:extLst>
              <a:ext uri="{FF2B5EF4-FFF2-40B4-BE49-F238E27FC236}">
                <a16:creationId xmlns:a16="http://schemas.microsoft.com/office/drawing/2014/main" id="{8DDDDF86-014F-441D-827B-B48BE2A26EF0}"/>
              </a:ext>
            </a:extLst>
          </p:cNvPr>
          <p:cNvSpPr>
            <a:spLocks noChangeArrowheads="1"/>
          </p:cNvSpPr>
          <p:nvPr/>
        </p:nvSpPr>
        <p:spPr bwMode="auto">
          <a:xfrm>
            <a:off x="7197725" y="25527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4" name="Oval 40">
            <a:extLst>
              <a:ext uri="{FF2B5EF4-FFF2-40B4-BE49-F238E27FC236}">
                <a16:creationId xmlns:a16="http://schemas.microsoft.com/office/drawing/2014/main" id="{87E5493C-F71E-4821-8A45-6F8F72521385}"/>
              </a:ext>
            </a:extLst>
          </p:cNvPr>
          <p:cNvSpPr>
            <a:spLocks noChangeArrowheads="1"/>
          </p:cNvSpPr>
          <p:nvPr/>
        </p:nvSpPr>
        <p:spPr bwMode="auto">
          <a:xfrm>
            <a:off x="7807325" y="28575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85" name="Group 41">
            <a:extLst>
              <a:ext uri="{FF2B5EF4-FFF2-40B4-BE49-F238E27FC236}">
                <a16:creationId xmlns:a16="http://schemas.microsoft.com/office/drawing/2014/main" id="{9D9D2CEA-EF08-43EC-BA1E-A09D4B476225}"/>
              </a:ext>
            </a:extLst>
          </p:cNvPr>
          <p:cNvGrpSpPr>
            <a:grpSpLocks/>
          </p:cNvGrpSpPr>
          <p:nvPr/>
        </p:nvGrpSpPr>
        <p:grpSpPr bwMode="auto">
          <a:xfrm>
            <a:off x="7273925" y="2590800"/>
            <a:ext cx="533400" cy="266700"/>
            <a:chOff x="3960" y="1056"/>
            <a:chExt cx="336" cy="168"/>
          </a:xfrm>
        </p:grpSpPr>
        <p:sp>
          <p:nvSpPr>
            <p:cNvPr id="31786" name="Line 42">
              <a:extLst>
                <a:ext uri="{FF2B5EF4-FFF2-40B4-BE49-F238E27FC236}">
                  <a16:creationId xmlns:a16="http://schemas.microsoft.com/office/drawing/2014/main" id="{BB0A8849-8129-4BE0-B765-ABB491C17320}"/>
                </a:ext>
              </a:extLst>
            </p:cNvPr>
            <p:cNvSpPr>
              <a:spLocks noChangeShapeType="1"/>
            </p:cNvSpPr>
            <p:nvPr/>
          </p:nvSpPr>
          <p:spPr bwMode="auto">
            <a:xfrm flipH="1" flipV="1">
              <a:off x="3960" y="1056"/>
              <a:ext cx="336" cy="16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7" name="Line 43">
              <a:extLst>
                <a:ext uri="{FF2B5EF4-FFF2-40B4-BE49-F238E27FC236}">
                  <a16:creationId xmlns:a16="http://schemas.microsoft.com/office/drawing/2014/main" id="{97AD8362-B9B7-44BC-B538-4458AE0BDCD2}"/>
                </a:ext>
              </a:extLst>
            </p:cNvPr>
            <p:cNvSpPr>
              <a:spLocks noChangeShapeType="1"/>
            </p:cNvSpPr>
            <p:nvPr/>
          </p:nvSpPr>
          <p:spPr bwMode="auto">
            <a:xfrm flipH="1" flipV="1">
              <a:off x="4104" y="1128"/>
              <a:ext cx="96" cy="48"/>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88" name="Text Box 44">
            <a:extLst>
              <a:ext uri="{FF2B5EF4-FFF2-40B4-BE49-F238E27FC236}">
                <a16:creationId xmlns:a16="http://schemas.microsoft.com/office/drawing/2014/main" id="{3E8B8837-32B0-413C-A8EC-B3BAA8A51083}"/>
              </a:ext>
            </a:extLst>
          </p:cNvPr>
          <p:cNvSpPr txBox="1">
            <a:spLocks noChangeArrowheads="1"/>
          </p:cNvSpPr>
          <p:nvPr/>
        </p:nvSpPr>
        <p:spPr bwMode="auto">
          <a:xfrm>
            <a:off x="7142163" y="2295525"/>
            <a:ext cx="322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grpSp>
        <p:nvGrpSpPr>
          <p:cNvPr id="31789" name="Group 45">
            <a:extLst>
              <a:ext uri="{FF2B5EF4-FFF2-40B4-BE49-F238E27FC236}">
                <a16:creationId xmlns:a16="http://schemas.microsoft.com/office/drawing/2014/main" id="{FBA514CF-BCD3-44B8-A220-E7077B5AAB1A}"/>
              </a:ext>
            </a:extLst>
          </p:cNvPr>
          <p:cNvGrpSpPr>
            <a:grpSpLocks/>
          </p:cNvGrpSpPr>
          <p:nvPr/>
        </p:nvGrpSpPr>
        <p:grpSpPr bwMode="auto">
          <a:xfrm>
            <a:off x="6551613" y="2130425"/>
            <a:ext cx="1265237" cy="931863"/>
            <a:chOff x="3498" y="766"/>
            <a:chExt cx="797" cy="587"/>
          </a:xfrm>
        </p:grpSpPr>
        <p:sp>
          <p:nvSpPr>
            <p:cNvPr id="31790" name="Text Box 46">
              <a:extLst>
                <a:ext uri="{FF2B5EF4-FFF2-40B4-BE49-F238E27FC236}">
                  <a16:creationId xmlns:a16="http://schemas.microsoft.com/office/drawing/2014/main" id="{0F416305-D45E-48EB-B9CC-A6365DFD1299}"/>
                </a:ext>
              </a:extLst>
            </p:cNvPr>
            <p:cNvSpPr txBox="1">
              <a:spLocks noChangeArrowheads="1"/>
            </p:cNvSpPr>
            <p:nvPr/>
          </p:nvSpPr>
          <p:spPr bwMode="auto">
            <a:xfrm>
              <a:off x="3498" y="11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1791" name="Text Box 47">
              <a:extLst>
                <a:ext uri="{FF2B5EF4-FFF2-40B4-BE49-F238E27FC236}">
                  <a16:creationId xmlns:a16="http://schemas.microsoft.com/office/drawing/2014/main" id="{9FD13E20-04C7-429B-A650-249A9F7AA5BC}"/>
                </a:ext>
              </a:extLst>
            </p:cNvPr>
            <p:cNvSpPr txBox="1">
              <a:spLocks noChangeArrowheads="1"/>
            </p:cNvSpPr>
            <p:nvPr/>
          </p:nvSpPr>
          <p:spPr bwMode="auto">
            <a:xfrm>
              <a:off x="4110" y="76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grpSp>
      <p:sp>
        <p:nvSpPr>
          <p:cNvPr id="31792" name="Text Box 48">
            <a:extLst>
              <a:ext uri="{FF2B5EF4-FFF2-40B4-BE49-F238E27FC236}">
                <a16:creationId xmlns:a16="http://schemas.microsoft.com/office/drawing/2014/main" id="{00D1D901-A030-4988-AF27-0B664F9A51DA}"/>
              </a:ext>
            </a:extLst>
          </p:cNvPr>
          <p:cNvSpPr txBox="1">
            <a:spLocks noChangeArrowheads="1"/>
          </p:cNvSpPr>
          <p:nvPr/>
        </p:nvSpPr>
        <p:spPr bwMode="auto">
          <a:xfrm>
            <a:off x="457200" y="27813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1793" name="Text Box 49">
            <a:extLst>
              <a:ext uri="{FF2B5EF4-FFF2-40B4-BE49-F238E27FC236}">
                <a16:creationId xmlns:a16="http://schemas.microsoft.com/office/drawing/2014/main" id="{9E826F80-B4C0-4183-9715-BF96C07D6A47}"/>
              </a:ext>
            </a:extLst>
          </p:cNvPr>
          <p:cNvSpPr txBox="1">
            <a:spLocks noChangeArrowheads="1"/>
          </p:cNvSpPr>
          <p:nvPr/>
        </p:nvSpPr>
        <p:spPr bwMode="auto">
          <a:xfrm>
            <a:off x="1295400" y="22479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grpSp>
        <p:nvGrpSpPr>
          <p:cNvPr id="31794" name="Group 50">
            <a:extLst>
              <a:ext uri="{FF2B5EF4-FFF2-40B4-BE49-F238E27FC236}">
                <a16:creationId xmlns:a16="http://schemas.microsoft.com/office/drawing/2014/main" id="{55D42D0D-5F4C-4C32-8CDF-FDA0A1898036}"/>
              </a:ext>
            </a:extLst>
          </p:cNvPr>
          <p:cNvGrpSpPr>
            <a:grpSpLocks/>
          </p:cNvGrpSpPr>
          <p:nvPr/>
        </p:nvGrpSpPr>
        <p:grpSpPr bwMode="auto">
          <a:xfrm>
            <a:off x="3505200" y="2147888"/>
            <a:ext cx="1293813" cy="941387"/>
            <a:chOff x="2112" y="804"/>
            <a:chExt cx="815" cy="593"/>
          </a:xfrm>
        </p:grpSpPr>
        <p:sp>
          <p:nvSpPr>
            <p:cNvPr id="31795" name="Text Box 51">
              <a:extLst>
                <a:ext uri="{FF2B5EF4-FFF2-40B4-BE49-F238E27FC236}">
                  <a16:creationId xmlns:a16="http://schemas.microsoft.com/office/drawing/2014/main" id="{AF92213A-2FF5-4290-9EB2-F5794B7F2FC6}"/>
                </a:ext>
              </a:extLst>
            </p:cNvPr>
            <p:cNvSpPr txBox="1">
              <a:spLocks noChangeArrowheads="1"/>
            </p:cNvSpPr>
            <p:nvPr/>
          </p:nvSpPr>
          <p:spPr bwMode="auto">
            <a:xfrm>
              <a:off x="2112" y="122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1796" name="Text Box 52">
              <a:extLst>
                <a:ext uri="{FF2B5EF4-FFF2-40B4-BE49-F238E27FC236}">
                  <a16:creationId xmlns:a16="http://schemas.microsoft.com/office/drawing/2014/main" id="{CC323FF5-2B1E-4754-98D2-21BB2F552265}"/>
                </a:ext>
              </a:extLst>
            </p:cNvPr>
            <p:cNvSpPr txBox="1">
              <a:spLocks noChangeArrowheads="1"/>
            </p:cNvSpPr>
            <p:nvPr/>
          </p:nvSpPr>
          <p:spPr bwMode="auto">
            <a:xfrm>
              <a:off x="2742" y="80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grpSp>
      <p:grpSp>
        <p:nvGrpSpPr>
          <p:cNvPr id="31797" name="Group 53">
            <a:extLst>
              <a:ext uri="{FF2B5EF4-FFF2-40B4-BE49-F238E27FC236}">
                <a16:creationId xmlns:a16="http://schemas.microsoft.com/office/drawing/2014/main" id="{0CF22E7B-0DB9-41F7-805E-F58A57B9D4C2}"/>
              </a:ext>
            </a:extLst>
          </p:cNvPr>
          <p:cNvGrpSpPr>
            <a:grpSpLocks/>
          </p:cNvGrpSpPr>
          <p:nvPr/>
        </p:nvGrpSpPr>
        <p:grpSpPr bwMode="auto">
          <a:xfrm>
            <a:off x="1905000" y="2305050"/>
            <a:ext cx="641350" cy="285750"/>
            <a:chOff x="1632" y="876"/>
            <a:chExt cx="404" cy="180"/>
          </a:xfrm>
        </p:grpSpPr>
        <p:sp>
          <p:nvSpPr>
            <p:cNvPr id="31798" name="Line 54">
              <a:extLst>
                <a:ext uri="{FF2B5EF4-FFF2-40B4-BE49-F238E27FC236}">
                  <a16:creationId xmlns:a16="http://schemas.microsoft.com/office/drawing/2014/main" id="{A91F571C-C32B-421D-B195-8E1123BDA10F}"/>
                </a:ext>
              </a:extLst>
            </p:cNvPr>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9" name="Text Box 55">
              <a:extLst>
                <a:ext uri="{FF2B5EF4-FFF2-40B4-BE49-F238E27FC236}">
                  <a16:creationId xmlns:a16="http://schemas.microsoft.com/office/drawing/2014/main" id="{5D4A50B2-C1A9-4E33-BA41-D7A96F218569}"/>
                </a:ext>
              </a:extLst>
            </p:cNvPr>
            <p:cNvSpPr txBox="1">
              <a:spLocks noChangeArrowheads="1"/>
            </p:cNvSpPr>
            <p:nvPr/>
          </p:nvSpPr>
          <p:spPr bwMode="auto">
            <a:xfrm rot="1495600">
              <a:off x="1662" y="876"/>
              <a:ext cx="37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For Fv</a:t>
              </a:r>
            </a:p>
          </p:txBody>
        </p:sp>
      </p:grpSp>
      <p:grpSp>
        <p:nvGrpSpPr>
          <p:cNvPr id="31800" name="Group 56">
            <a:extLst>
              <a:ext uri="{FF2B5EF4-FFF2-40B4-BE49-F238E27FC236}">
                <a16:creationId xmlns:a16="http://schemas.microsoft.com/office/drawing/2014/main" id="{1B55F767-76B9-4D37-B8B1-C7BD2317C04B}"/>
              </a:ext>
            </a:extLst>
          </p:cNvPr>
          <p:cNvGrpSpPr>
            <a:grpSpLocks/>
          </p:cNvGrpSpPr>
          <p:nvPr/>
        </p:nvGrpSpPr>
        <p:grpSpPr bwMode="auto">
          <a:xfrm>
            <a:off x="1371600" y="1066800"/>
            <a:ext cx="603250" cy="609600"/>
            <a:chOff x="1296" y="96"/>
            <a:chExt cx="380" cy="384"/>
          </a:xfrm>
        </p:grpSpPr>
        <p:sp>
          <p:nvSpPr>
            <p:cNvPr id="31801" name="Line 57">
              <a:extLst>
                <a:ext uri="{FF2B5EF4-FFF2-40B4-BE49-F238E27FC236}">
                  <a16:creationId xmlns:a16="http://schemas.microsoft.com/office/drawing/2014/main" id="{F9C42A5A-10CE-4623-AA93-535C5BE6834D}"/>
                </a:ext>
              </a:extLst>
            </p:cNvPr>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2" name="Text Box 58">
              <a:extLst>
                <a:ext uri="{FF2B5EF4-FFF2-40B4-BE49-F238E27FC236}">
                  <a16:creationId xmlns:a16="http://schemas.microsoft.com/office/drawing/2014/main" id="{630D564A-7573-4995-9E46-C5FD7F5C343C}"/>
                </a:ext>
              </a:extLst>
            </p:cNvPr>
            <p:cNvSpPr txBox="1">
              <a:spLocks noChangeArrowheads="1"/>
            </p:cNvSpPr>
            <p:nvPr/>
          </p:nvSpPr>
          <p:spPr bwMode="auto">
            <a:xfrm>
              <a:off x="1296" y="96"/>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For Tv</a:t>
              </a:r>
            </a:p>
          </p:txBody>
        </p:sp>
      </p:grpSp>
      <p:grpSp>
        <p:nvGrpSpPr>
          <p:cNvPr id="31803" name="Group 59">
            <a:extLst>
              <a:ext uri="{FF2B5EF4-FFF2-40B4-BE49-F238E27FC236}">
                <a16:creationId xmlns:a16="http://schemas.microsoft.com/office/drawing/2014/main" id="{1692A132-7A65-4134-B482-1F7811704AA8}"/>
              </a:ext>
            </a:extLst>
          </p:cNvPr>
          <p:cNvGrpSpPr>
            <a:grpSpLocks/>
          </p:cNvGrpSpPr>
          <p:nvPr/>
        </p:nvGrpSpPr>
        <p:grpSpPr bwMode="auto">
          <a:xfrm>
            <a:off x="4648200" y="1995488"/>
            <a:ext cx="641350" cy="285750"/>
            <a:chOff x="1632" y="876"/>
            <a:chExt cx="404" cy="180"/>
          </a:xfrm>
        </p:grpSpPr>
        <p:sp>
          <p:nvSpPr>
            <p:cNvPr id="31804" name="Line 60">
              <a:extLst>
                <a:ext uri="{FF2B5EF4-FFF2-40B4-BE49-F238E27FC236}">
                  <a16:creationId xmlns:a16="http://schemas.microsoft.com/office/drawing/2014/main" id="{E3186B22-563E-4ADF-AB4D-AC6B5B574DA5}"/>
                </a:ext>
              </a:extLst>
            </p:cNvPr>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5" name="Text Box 61">
              <a:extLst>
                <a:ext uri="{FF2B5EF4-FFF2-40B4-BE49-F238E27FC236}">
                  <a16:creationId xmlns:a16="http://schemas.microsoft.com/office/drawing/2014/main" id="{698A4E2D-6C4F-4F40-AA20-7DA1BC60DF60}"/>
                </a:ext>
              </a:extLst>
            </p:cNvPr>
            <p:cNvSpPr txBox="1">
              <a:spLocks noChangeArrowheads="1"/>
            </p:cNvSpPr>
            <p:nvPr/>
          </p:nvSpPr>
          <p:spPr bwMode="auto">
            <a:xfrm rot="1495600">
              <a:off x="1662" y="876"/>
              <a:ext cx="37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For Fv</a:t>
              </a:r>
            </a:p>
          </p:txBody>
        </p:sp>
      </p:grpSp>
      <p:grpSp>
        <p:nvGrpSpPr>
          <p:cNvPr id="31806" name="Group 62">
            <a:extLst>
              <a:ext uri="{FF2B5EF4-FFF2-40B4-BE49-F238E27FC236}">
                <a16:creationId xmlns:a16="http://schemas.microsoft.com/office/drawing/2014/main" id="{9CBAFF08-4EAE-4455-B41F-2738E50844AE}"/>
              </a:ext>
            </a:extLst>
          </p:cNvPr>
          <p:cNvGrpSpPr>
            <a:grpSpLocks/>
          </p:cNvGrpSpPr>
          <p:nvPr/>
        </p:nvGrpSpPr>
        <p:grpSpPr bwMode="auto">
          <a:xfrm>
            <a:off x="3886200" y="990600"/>
            <a:ext cx="603250" cy="609600"/>
            <a:chOff x="1296" y="96"/>
            <a:chExt cx="380" cy="384"/>
          </a:xfrm>
        </p:grpSpPr>
        <p:sp>
          <p:nvSpPr>
            <p:cNvPr id="31807" name="Line 63">
              <a:extLst>
                <a:ext uri="{FF2B5EF4-FFF2-40B4-BE49-F238E27FC236}">
                  <a16:creationId xmlns:a16="http://schemas.microsoft.com/office/drawing/2014/main" id="{C21FC7A9-4194-453D-A958-2507793A8F1A}"/>
                </a:ext>
              </a:extLst>
            </p:cNvPr>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8" name="Text Box 64">
              <a:extLst>
                <a:ext uri="{FF2B5EF4-FFF2-40B4-BE49-F238E27FC236}">
                  <a16:creationId xmlns:a16="http://schemas.microsoft.com/office/drawing/2014/main" id="{7445949B-3C3D-4DB9-A2D7-15114D5D339F}"/>
                </a:ext>
              </a:extLst>
            </p:cNvPr>
            <p:cNvSpPr txBox="1">
              <a:spLocks noChangeArrowheads="1"/>
            </p:cNvSpPr>
            <p:nvPr/>
          </p:nvSpPr>
          <p:spPr bwMode="auto">
            <a:xfrm>
              <a:off x="1296" y="96"/>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For Tv</a:t>
              </a:r>
            </a:p>
          </p:txBody>
        </p:sp>
      </p:grpSp>
      <p:grpSp>
        <p:nvGrpSpPr>
          <p:cNvPr id="31809" name="Group 65">
            <a:extLst>
              <a:ext uri="{FF2B5EF4-FFF2-40B4-BE49-F238E27FC236}">
                <a16:creationId xmlns:a16="http://schemas.microsoft.com/office/drawing/2014/main" id="{B976BA66-F599-4442-9F78-312C273D3B45}"/>
              </a:ext>
            </a:extLst>
          </p:cNvPr>
          <p:cNvGrpSpPr>
            <a:grpSpLocks/>
          </p:cNvGrpSpPr>
          <p:nvPr/>
        </p:nvGrpSpPr>
        <p:grpSpPr bwMode="auto">
          <a:xfrm>
            <a:off x="7588250" y="1447800"/>
            <a:ext cx="603250" cy="609600"/>
            <a:chOff x="1296" y="96"/>
            <a:chExt cx="380" cy="384"/>
          </a:xfrm>
        </p:grpSpPr>
        <p:sp>
          <p:nvSpPr>
            <p:cNvPr id="31810" name="Line 66">
              <a:extLst>
                <a:ext uri="{FF2B5EF4-FFF2-40B4-BE49-F238E27FC236}">
                  <a16:creationId xmlns:a16="http://schemas.microsoft.com/office/drawing/2014/main" id="{3A26EC3B-C8F3-4529-9855-470F044BB048}"/>
                </a:ext>
              </a:extLst>
            </p:cNvPr>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1" name="Text Box 67">
              <a:extLst>
                <a:ext uri="{FF2B5EF4-FFF2-40B4-BE49-F238E27FC236}">
                  <a16:creationId xmlns:a16="http://schemas.microsoft.com/office/drawing/2014/main" id="{470C6D7C-872C-459E-B601-336AA57CF8E2}"/>
                </a:ext>
              </a:extLst>
            </p:cNvPr>
            <p:cNvSpPr txBox="1">
              <a:spLocks noChangeArrowheads="1"/>
            </p:cNvSpPr>
            <p:nvPr/>
          </p:nvSpPr>
          <p:spPr bwMode="auto">
            <a:xfrm>
              <a:off x="1296" y="96"/>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For Tv</a:t>
              </a:r>
            </a:p>
          </p:txBody>
        </p:sp>
      </p:grpSp>
      <p:grpSp>
        <p:nvGrpSpPr>
          <p:cNvPr id="31812" name="Group 68">
            <a:extLst>
              <a:ext uri="{FF2B5EF4-FFF2-40B4-BE49-F238E27FC236}">
                <a16:creationId xmlns:a16="http://schemas.microsoft.com/office/drawing/2014/main" id="{A1AB4BFD-1CBD-4A55-8663-9EB1F5FB482B}"/>
              </a:ext>
            </a:extLst>
          </p:cNvPr>
          <p:cNvGrpSpPr>
            <a:grpSpLocks/>
          </p:cNvGrpSpPr>
          <p:nvPr/>
        </p:nvGrpSpPr>
        <p:grpSpPr bwMode="auto">
          <a:xfrm>
            <a:off x="8197850" y="3000375"/>
            <a:ext cx="641350" cy="285750"/>
            <a:chOff x="1632" y="876"/>
            <a:chExt cx="404" cy="180"/>
          </a:xfrm>
        </p:grpSpPr>
        <p:sp>
          <p:nvSpPr>
            <p:cNvPr id="31813" name="Line 69">
              <a:extLst>
                <a:ext uri="{FF2B5EF4-FFF2-40B4-BE49-F238E27FC236}">
                  <a16:creationId xmlns:a16="http://schemas.microsoft.com/office/drawing/2014/main" id="{C02CE666-197B-413B-9519-29073E3D8DA9}"/>
                </a:ext>
              </a:extLst>
            </p:cNvPr>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4" name="Text Box 70">
              <a:extLst>
                <a:ext uri="{FF2B5EF4-FFF2-40B4-BE49-F238E27FC236}">
                  <a16:creationId xmlns:a16="http://schemas.microsoft.com/office/drawing/2014/main" id="{055C5C00-2F44-4AC8-888E-A0ED26F1ED6B}"/>
                </a:ext>
              </a:extLst>
            </p:cNvPr>
            <p:cNvSpPr txBox="1">
              <a:spLocks noChangeArrowheads="1"/>
            </p:cNvSpPr>
            <p:nvPr/>
          </p:nvSpPr>
          <p:spPr bwMode="auto">
            <a:xfrm rot="1495600">
              <a:off x="1662" y="876"/>
              <a:ext cx="37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For Fv</a:t>
              </a:r>
            </a:p>
          </p:txBody>
        </p:sp>
      </p:grpSp>
      <p:sp>
        <p:nvSpPr>
          <p:cNvPr id="31815" name="Line 71">
            <a:extLst>
              <a:ext uri="{FF2B5EF4-FFF2-40B4-BE49-F238E27FC236}">
                <a16:creationId xmlns:a16="http://schemas.microsoft.com/office/drawing/2014/main" id="{A821023A-56F0-4FAD-BEBB-877CF01B17B1}"/>
              </a:ext>
            </a:extLst>
          </p:cNvPr>
          <p:cNvSpPr>
            <a:spLocks noChangeShapeType="1"/>
          </p:cNvSpPr>
          <p:nvPr/>
        </p:nvSpPr>
        <p:spPr bwMode="auto">
          <a:xfrm>
            <a:off x="1057275" y="1962150"/>
            <a:ext cx="0" cy="7620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6" name="Line 72">
            <a:extLst>
              <a:ext uri="{FF2B5EF4-FFF2-40B4-BE49-F238E27FC236}">
                <a16:creationId xmlns:a16="http://schemas.microsoft.com/office/drawing/2014/main" id="{39EEB0BE-0306-4F91-BFD7-3860DCC50F7E}"/>
              </a:ext>
            </a:extLst>
          </p:cNvPr>
          <p:cNvSpPr>
            <a:spLocks noChangeShapeType="1"/>
          </p:cNvSpPr>
          <p:nvPr/>
        </p:nvSpPr>
        <p:spPr bwMode="auto">
          <a:xfrm rot="527743">
            <a:off x="1025525" y="2736850"/>
            <a:ext cx="609600" cy="2286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1817" name="Object 73">
            <a:extLst>
              <a:ext uri="{FF2B5EF4-FFF2-40B4-BE49-F238E27FC236}">
                <a16:creationId xmlns:a16="http://schemas.microsoft.com/office/drawing/2014/main" id="{C1F40A80-2E67-4A6B-A5F8-8B733000D1E4}"/>
              </a:ext>
            </a:extLst>
          </p:cNvPr>
          <p:cNvGraphicFramePr>
            <a:graphicFrameLocks noChangeAspect="1"/>
          </p:cNvGraphicFramePr>
          <p:nvPr/>
        </p:nvGraphicFramePr>
        <p:xfrm>
          <a:off x="1447800" y="3200400"/>
          <a:ext cx="363538" cy="174625"/>
        </p:xfrm>
        <a:graphic>
          <a:graphicData uri="http://schemas.openxmlformats.org/presentationml/2006/ole">
            <mc:AlternateContent xmlns:mc="http://schemas.openxmlformats.org/markup-compatibility/2006">
              <mc:Choice xmlns:v="urn:schemas-microsoft-com:vml" Requires="v">
                <p:oleObj spid="_x0000_s2053" name="CorelDRAW" r:id="rId9" imgW="668520" imgH="320400" progId="CorelDRAW.Graphic.11">
                  <p:embed/>
                </p:oleObj>
              </mc:Choice>
              <mc:Fallback>
                <p:oleObj name="CorelDRAW" r:id="rId9" imgW="668520" imgH="320400" progId="CorelDRAW.Graphic.11">
                  <p:embed/>
                  <p:pic>
                    <p:nvPicPr>
                      <p:cNvPr id="31817" name="Object 73">
                        <a:extLst>
                          <a:ext uri="{FF2B5EF4-FFF2-40B4-BE49-F238E27FC236}">
                            <a16:creationId xmlns:a16="http://schemas.microsoft.com/office/drawing/2014/main" id="{C1F40A80-2E67-4A6B-A5F8-8B733000D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200400"/>
                        <a:ext cx="363538"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18" name="Object 74">
            <a:extLst>
              <a:ext uri="{FF2B5EF4-FFF2-40B4-BE49-F238E27FC236}">
                <a16:creationId xmlns:a16="http://schemas.microsoft.com/office/drawing/2014/main" id="{224B6013-6147-4536-86CD-4B717104A41D}"/>
              </a:ext>
            </a:extLst>
          </p:cNvPr>
          <p:cNvGraphicFramePr>
            <a:graphicFrameLocks noChangeAspect="1"/>
          </p:cNvGraphicFramePr>
          <p:nvPr/>
        </p:nvGraphicFramePr>
        <p:xfrm>
          <a:off x="685800" y="1828800"/>
          <a:ext cx="252413" cy="304800"/>
        </p:xfrm>
        <a:graphic>
          <a:graphicData uri="http://schemas.openxmlformats.org/presentationml/2006/ole">
            <mc:AlternateContent xmlns:mc="http://schemas.openxmlformats.org/markup-compatibility/2006">
              <mc:Choice xmlns:v="urn:schemas-microsoft-com:vml" Requires="v">
                <p:oleObj spid="_x0000_s2054" name="CorelDRAW" r:id="rId10" imgW="417960" imgH="505440" progId="CorelDRAW.Graphic.11">
                  <p:embed/>
                </p:oleObj>
              </mc:Choice>
              <mc:Fallback>
                <p:oleObj name="CorelDRAW" r:id="rId10" imgW="417960" imgH="505440" progId="CorelDRAW.Graphic.11">
                  <p:embed/>
                  <p:pic>
                    <p:nvPicPr>
                      <p:cNvPr id="31818" name="Object 74">
                        <a:extLst>
                          <a:ext uri="{FF2B5EF4-FFF2-40B4-BE49-F238E27FC236}">
                            <a16:creationId xmlns:a16="http://schemas.microsoft.com/office/drawing/2014/main" id="{224B6013-6147-4536-86CD-4B717104A4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828800"/>
                        <a:ext cx="252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819" name="Group 75">
            <a:extLst>
              <a:ext uri="{FF2B5EF4-FFF2-40B4-BE49-F238E27FC236}">
                <a16:creationId xmlns:a16="http://schemas.microsoft.com/office/drawing/2014/main" id="{0C7DFDD6-4D86-4275-B3C2-2BF8246C8C25}"/>
              </a:ext>
            </a:extLst>
          </p:cNvPr>
          <p:cNvGrpSpPr>
            <a:grpSpLocks/>
          </p:cNvGrpSpPr>
          <p:nvPr/>
        </p:nvGrpSpPr>
        <p:grpSpPr bwMode="auto">
          <a:xfrm>
            <a:off x="381000" y="515938"/>
            <a:ext cx="2378075" cy="515937"/>
            <a:chOff x="240" y="307"/>
            <a:chExt cx="1498" cy="325"/>
          </a:xfrm>
        </p:grpSpPr>
        <p:sp>
          <p:nvSpPr>
            <p:cNvPr id="31820" name="Rectangle 76">
              <a:extLst>
                <a:ext uri="{FF2B5EF4-FFF2-40B4-BE49-F238E27FC236}">
                  <a16:creationId xmlns:a16="http://schemas.microsoft.com/office/drawing/2014/main" id="{5D4C965D-1BFB-46A4-B5C2-B6CEB81D7A4C}"/>
                </a:ext>
              </a:extLst>
            </p:cNvPr>
            <p:cNvSpPr>
              <a:spLocks noChangeArrowheads="1"/>
            </p:cNvSpPr>
            <p:nvPr/>
          </p:nvSpPr>
          <p:spPr bwMode="auto">
            <a:xfrm>
              <a:off x="336" y="330"/>
              <a:ext cx="1200" cy="29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1" name="Text Box 77">
              <a:extLst>
                <a:ext uri="{FF2B5EF4-FFF2-40B4-BE49-F238E27FC236}">
                  <a16:creationId xmlns:a16="http://schemas.microsoft.com/office/drawing/2014/main" id="{B3679C87-54DC-48A4-B05D-674BC0071237}"/>
                </a:ext>
              </a:extLst>
            </p:cNvPr>
            <p:cNvSpPr txBox="1">
              <a:spLocks noChangeArrowheads="1"/>
            </p:cNvSpPr>
            <p:nvPr/>
          </p:nvSpPr>
          <p:spPr bwMode="auto">
            <a:xfrm>
              <a:off x="240" y="307"/>
              <a:ext cx="149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b="1"/>
                <a:t>POINT </a:t>
              </a:r>
              <a:r>
                <a:rPr lang="en-US" altLang="en-US" sz="1400" b="1">
                  <a:solidFill>
                    <a:srgbClr val="FF0000"/>
                  </a:solidFill>
                </a:rPr>
                <a:t>A </a:t>
              </a:r>
              <a:r>
                <a:rPr lang="en-US" altLang="en-US" sz="1400" b="1"/>
                <a:t>ABOVE HP</a:t>
              </a:r>
            </a:p>
            <a:p>
              <a:pPr algn="ctr"/>
              <a:r>
                <a:rPr lang="en-US" altLang="en-US" sz="1400" b="1"/>
                <a:t>&amp; INFRONT OF VP</a:t>
              </a:r>
            </a:p>
          </p:txBody>
        </p:sp>
      </p:grpSp>
      <p:grpSp>
        <p:nvGrpSpPr>
          <p:cNvPr id="31822" name="Group 78">
            <a:extLst>
              <a:ext uri="{FF2B5EF4-FFF2-40B4-BE49-F238E27FC236}">
                <a16:creationId xmlns:a16="http://schemas.microsoft.com/office/drawing/2014/main" id="{5DD06CE6-5411-42B8-86D5-136BA10E294B}"/>
              </a:ext>
            </a:extLst>
          </p:cNvPr>
          <p:cNvGrpSpPr>
            <a:grpSpLocks/>
          </p:cNvGrpSpPr>
          <p:nvPr/>
        </p:nvGrpSpPr>
        <p:grpSpPr bwMode="auto">
          <a:xfrm>
            <a:off x="6003925" y="485775"/>
            <a:ext cx="2378075" cy="517525"/>
            <a:chOff x="3782" y="288"/>
            <a:chExt cx="1498" cy="326"/>
          </a:xfrm>
        </p:grpSpPr>
        <p:sp>
          <p:nvSpPr>
            <p:cNvPr id="31823" name="Rectangle 79">
              <a:extLst>
                <a:ext uri="{FF2B5EF4-FFF2-40B4-BE49-F238E27FC236}">
                  <a16:creationId xmlns:a16="http://schemas.microsoft.com/office/drawing/2014/main" id="{59078870-4838-4ABD-9B9E-0636389F59A6}"/>
                </a:ext>
              </a:extLst>
            </p:cNvPr>
            <p:cNvSpPr>
              <a:spLocks noChangeArrowheads="1"/>
            </p:cNvSpPr>
            <p:nvPr/>
          </p:nvSpPr>
          <p:spPr bwMode="auto">
            <a:xfrm>
              <a:off x="3938" y="300"/>
              <a:ext cx="1200" cy="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4" name="Text Box 80">
              <a:extLst>
                <a:ext uri="{FF2B5EF4-FFF2-40B4-BE49-F238E27FC236}">
                  <a16:creationId xmlns:a16="http://schemas.microsoft.com/office/drawing/2014/main" id="{3F68C936-508D-465E-84CB-4D31B83C9771}"/>
                </a:ext>
              </a:extLst>
            </p:cNvPr>
            <p:cNvSpPr txBox="1">
              <a:spLocks noChangeArrowheads="1"/>
            </p:cNvSpPr>
            <p:nvPr/>
          </p:nvSpPr>
          <p:spPr bwMode="auto">
            <a:xfrm>
              <a:off x="3782" y="288"/>
              <a:ext cx="14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b="1"/>
                <a:t>POINT </a:t>
              </a:r>
              <a:r>
                <a:rPr lang="en-US" altLang="en-US" sz="1400" b="1">
                  <a:solidFill>
                    <a:srgbClr val="FF0000"/>
                  </a:solidFill>
                </a:rPr>
                <a:t>A</a:t>
              </a:r>
              <a:r>
                <a:rPr lang="en-US" altLang="en-US" sz="1400" b="1"/>
                <a:t> IN HP</a:t>
              </a:r>
            </a:p>
            <a:p>
              <a:pPr algn="ctr"/>
              <a:r>
                <a:rPr lang="en-US" altLang="en-US" sz="1400" b="1"/>
                <a:t>&amp; INFRONT OF VP</a:t>
              </a:r>
            </a:p>
          </p:txBody>
        </p:sp>
      </p:grpSp>
      <p:grpSp>
        <p:nvGrpSpPr>
          <p:cNvPr id="31825" name="Group 81">
            <a:extLst>
              <a:ext uri="{FF2B5EF4-FFF2-40B4-BE49-F238E27FC236}">
                <a16:creationId xmlns:a16="http://schemas.microsoft.com/office/drawing/2014/main" id="{96140B46-FE03-4EF6-BFEA-2F7594D6F8FD}"/>
              </a:ext>
            </a:extLst>
          </p:cNvPr>
          <p:cNvGrpSpPr>
            <a:grpSpLocks/>
          </p:cNvGrpSpPr>
          <p:nvPr/>
        </p:nvGrpSpPr>
        <p:grpSpPr bwMode="auto">
          <a:xfrm>
            <a:off x="3048000" y="500063"/>
            <a:ext cx="2378075" cy="519112"/>
            <a:chOff x="1920" y="297"/>
            <a:chExt cx="1498" cy="327"/>
          </a:xfrm>
        </p:grpSpPr>
        <p:sp>
          <p:nvSpPr>
            <p:cNvPr id="31826" name="Rectangle 82">
              <a:extLst>
                <a:ext uri="{FF2B5EF4-FFF2-40B4-BE49-F238E27FC236}">
                  <a16:creationId xmlns:a16="http://schemas.microsoft.com/office/drawing/2014/main" id="{5549375F-96AE-4CBF-9EFF-5F9E4ACC4EFC}"/>
                </a:ext>
              </a:extLst>
            </p:cNvPr>
            <p:cNvSpPr>
              <a:spLocks noChangeArrowheads="1"/>
            </p:cNvSpPr>
            <p:nvPr/>
          </p:nvSpPr>
          <p:spPr bwMode="auto">
            <a:xfrm>
              <a:off x="2064" y="321"/>
              <a:ext cx="1200" cy="30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7" name="Text Box 83">
              <a:extLst>
                <a:ext uri="{FF2B5EF4-FFF2-40B4-BE49-F238E27FC236}">
                  <a16:creationId xmlns:a16="http://schemas.microsoft.com/office/drawing/2014/main" id="{05A0629C-1155-4400-98D3-7198E322F6BB}"/>
                </a:ext>
              </a:extLst>
            </p:cNvPr>
            <p:cNvSpPr txBox="1">
              <a:spLocks noChangeArrowheads="1"/>
            </p:cNvSpPr>
            <p:nvPr/>
          </p:nvSpPr>
          <p:spPr bwMode="auto">
            <a:xfrm>
              <a:off x="1920" y="297"/>
              <a:ext cx="14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b="1"/>
                <a:t>POINT </a:t>
              </a:r>
              <a:r>
                <a:rPr lang="en-US" altLang="en-US" sz="1400" b="1">
                  <a:solidFill>
                    <a:srgbClr val="FF0000"/>
                  </a:solidFill>
                </a:rPr>
                <a:t>A</a:t>
              </a:r>
              <a:r>
                <a:rPr lang="en-US" altLang="en-US" sz="1400" b="1"/>
                <a:t> ABOVE HP</a:t>
              </a:r>
            </a:p>
            <a:p>
              <a:pPr algn="ctr"/>
              <a:r>
                <a:rPr lang="en-US" altLang="en-US" sz="1400" b="1"/>
                <a:t>&amp; IN VP</a:t>
              </a:r>
            </a:p>
          </p:txBody>
        </p:sp>
      </p:grpSp>
      <p:sp>
        <p:nvSpPr>
          <p:cNvPr id="31828" name="Text Box 84">
            <a:extLst>
              <a:ext uri="{FF2B5EF4-FFF2-40B4-BE49-F238E27FC236}">
                <a16:creationId xmlns:a16="http://schemas.microsoft.com/office/drawing/2014/main" id="{B537A4A9-8126-4373-BFE5-DE220B36F123}"/>
              </a:ext>
            </a:extLst>
          </p:cNvPr>
          <p:cNvSpPr txBox="1">
            <a:spLocks noChangeArrowheads="1"/>
          </p:cNvSpPr>
          <p:nvPr/>
        </p:nvSpPr>
        <p:spPr bwMode="auto">
          <a:xfrm>
            <a:off x="1066800" y="82550"/>
            <a:ext cx="7019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D60093"/>
                </a:solidFill>
                <a:latin typeface="Arial Black" panose="020B0A04020102020204" pitchFamily="34" charset="0"/>
              </a:rPr>
              <a:t>PROJECTIONS OF A POINT IN FIRST QUADRANT.</a:t>
            </a:r>
          </a:p>
        </p:txBody>
      </p:sp>
      <p:sp>
        <p:nvSpPr>
          <p:cNvPr id="31829" name="Text Box 85">
            <a:extLst>
              <a:ext uri="{FF2B5EF4-FFF2-40B4-BE49-F238E27FC236}">
                <a16:creationId xmlns:a16="http://schemas.microsoft.com/office/drawing/2014/main" id="{AFC346C4-42CD-42D4-9D11-6BA86BEF6827}"/>
              </a:ext>
            </a:extLst>
          </p:cNvPr>
          <p:cNvSpPr txBox="1">
            <a:spLocks noChangeArrowheads="1"/>
          </p:cNvSpPr>
          <p:nvPr/>
        </p:nvSpPr>
        <p:spPr bwMode="auto">
          <a:xfrm>
            <a:off x="2133600" y="1447800"/>
            <a:ext cx="137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a:solidFill>
                  <a:schemeClr val="accent2"/>
                </a:solidFill>
              </a:rPr>
              <a:t>PICTORIAL </a:t>
            </a:r>
          </a:p>
          <a:p>
            <a:pPr algn="ctr"/>
            <a:r>
              <a:rPr lang="en-US" altLang="en-US" sz="1200" b="1">
                <a:solidFill>
                  <a:schemeClr val="accent2"/>
                </a:solidFill>
              </a:rPr>
              <a:t>PRESENTATION</a:t>
            </a:r>
          </a:p>
        </p:txBody>
      </p:sp>
      <p:sp>
        <p:nvSpPr>
          <p:cNvPr id="31830" name="Text Box 86">
            <a:extLst>
              <a:ext uri="{FF2B5EF4-FFF2-40B4-BE49-F238E27FC236}">
                <a16:creationId xmlns:a16="http://schemas.microsoft.com/office/drawing/2014/main" id="{1633CBD6-1CF6-4E50-A270-5C3A32D2FBBF}"/>
              </a:ext>
            </a:extLst>
          </p:cNvPr>
          <p:cNvSpPr txBox="1">
            <a:spLocks noChangeArrowheads="1"/>
          </p:cNvSpPr>
          <p:nvPr/>
        </p:nvSpPr>
        <p:spPr bwMode="auto">
          <a:xfrm>
            <a:off x="5175250" y="1452563"/>
            <a:ext cx="137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a:solidFill>
                  <a:schemeClr val="accent2"/>
                </a:solidFill>
              </a:rPr>
              <a:t>PICTORIAL </a:t>
            </a:r>
          </a:p>
          <a:p>
            <a:pPr algn="ctr"/>
            <a:r>
              <a:rPr lang="en-US" altLang="en-US" sz="1200" b="1">
                <a:solidFill>
                  <a:schemeClr val="accent2"/>
                </a:solidFill>
              </a:rPr>
              <a:t>PRESENTATION</a:t>
            </a:r>
          </a:p>
        </p:txBody>
      </p:sp>
      <p:grpSp>
        <p:nvGrpSpPr>
          <p:cNvPr id="31831" name="Group 87">
            <a:extLst>
              <a:ext uri="{FF2B5EF4-FFF2-40B4-BE49-F238E27FC236}">
                <a16:creationId xmlns:a16="http://schemas.microsoft.com/office/drawing/2014/main" id="{10192DC3-E4F9-4ADE-97C7-AC140F11C783}"/>
              </a:ext>
            </a:extLst>
          </p:cNvPr>
          <p:cNvGrpSpPr>
            <a:grpSpLocks/>
          </p:cNvGrpSpPr>
          <p:nvPr/>
        </p:nvGrpSpPr>
        <p:grpSpPr bwMode="auto">
          <a:xfrm>
            <a:off x="3009900" y="3429000"/>
            <a:ext cx="3048000" cy="609600"/>
            <a:chOff x="1896" y="2160"/>
            <a:chExt cx="1920" cy="384"/>
          </a:xfrm>
        </p:grpSpPr>
        <p:sp>
          <p:nvSpPr>
            <p:cNvPr id="31832" name="Text Box 88">
              <a:extLst>
                <a:ext uri="{FF2B5EF4-FFF2-40B4-BE49-F238E27FC236}">
                  <a16:creationId xmlns:a16="http://schemas.microsoft.com/office/drawing/2014/main" id="{E85B2D6E-5020-4B7C-A74E-DDB7D3B1FDC1}"/>
                </a:ext>
              </a:extLst>
            </p:cNvPr>
            <p:cNvSpPr txBox="1">
              <a:spLocks noChangeArrowheads="1"/>
            </p:cNvSpPr>
            <p:nvPr/>
          </p:nvSpPr>
          <p:spPr bwMode="auto">
            <a:xfrm>
              <a:off x="1984" y="2160"/>
              <a:ext cx="17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a:solidFill>
                    <a:srgbClr val="FF0000"/>
                  </a:solidFill>
                </a:rPr>
                <a:t>ORTHOGRAPHIC PRESENTATIONS </a:t>
              </a:r>
            </a:p>
            <a:p>
              <a:pPr algn="ctr"/>
              <a:r>
                <a:rPr lang="en-US" altLang="en-US" sz="1200" b="1">
                  <a:solidFill>
                    <a:srgbClr val="FF0000"/>
                  </a:solidFill>
                </a:rPr>
                <a:t>OF ALL ABOVE CASES.</a:t>
              </a:r>
            </a:p>
          </p:txBody>
        </p:sp>
        <p:sp>
          <p:nvSpPr>
            <p:cNvPr id="31833" name="AutoShape 89">
              <a:extLst>
                <a:ext uri="{FF2B5EF4-FFF2-40B4-BE49-F238E27FC236}">
                  <a16:creationId xmlns:a16="http://schemas.microsoft.com/office/drawing/2014/main" id="{6E8C6170-29F8-41CE-86A3-0E022646F1DF}"/>
                </a:ext>
              </a:extLst>
            </p:cNvPr>
            <p:cNvSpPr>
              <a:spLocks noChangeArrowheads="1"/>
            </p:cNvSpPr>
            <p:nvPr/>
          </p:nvSpPr>
          <p:spPr bwMode="auto">
            <a:xfrm>
              <a:off x="2784" y="2400"/>
              <a:ext cx="96" cy="144"/>
            </a:xfrm>
            <a:prstGeom prst="down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34" name="AutoShape 90">
              <a:extLst>
                <a:ext uri="{FF2B5EF4-FFF2-40B4-BE49-F238E27FC236}">
                  <a16:creationId xmlns:a16="http://schemas.microsoft.com/office/drawing/2014/main" id="{6E04011E-509A-449F-AC0D-CFB4B7B525CC}"/>
                </a:ext>
              </a:extLst>
            </p:cNvPr>
            <p:cNvSpPr>
              <a:spLocks noChangeArrowheads="1"/>
            </p:cNvSpPr>
            <p:nvPr/>
          </p:nvSpPr>
          <p:spPr bwMode="auto">
            <a:xfrm rot="2817417">
              <a:off x="1920" y="2304"/>
              <a:ext cx="96" cy="144"/>
            </a:xfrm>
            <a:prstGeom prst="down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35" name="AutoShape 91">
              <a:extLst>
                <a:ext uri="{FF2B5EF4-FFF2-40B4-BE49-F238E27FC236}">
                  <a16:creationId xmlns:a16="http://schemas.microsoft.com/office/drawing/2014/main" id="{BE8736D4-13B8-4DE2-868E-5259B8BDF649}"/>
                </a:ext>
              </a:extLst>
            </p:cNvPr>
            <p:cNvSpPr>
              <a:spLocks noChangeArrowheads="1"/>
            </p:cNvSpPr>
            <p:nvPr/>
          </p:nvSpPr>
          <p:spPr bwMode="auto">
            <a:xfrm rot="-3255966">
              <a:off x="3696" y="2304"/>
              <a:ext cx="96" cy="144"/>
            </a:xfrm>
            <a:prstGeom prst="down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836" name="Group 92">
            <a:extLst>
              <a:ext uri="{FF2B5EF4-FFF2-40B4-BE49-F238E27FC236}">
                <a16:creationId xmlns:a16="http://schemas.microsoft.com/office/drawing/2014/main" id="{D2838411-82AC-4737-BEAE-4F2A218EA020}"/>
              </a:ext>
            </a:extLst>
          </p:cNvPr>
          <p:cNvGrpSpPr>
            <a:grpSpLocks/>
          </p:cNvGrpSpPr>
          <p:nvPr/>
        </p:nvGrpSpPr>
        <p:grpSpPr bwMode="auto">
          <a:xfrm>
            <a:off x="609600" y="4495800"/>
            <a:ext cx="1582738" cy="2133600"/>
            <a:chOff x="216" y="2544"/>
            <a:chExt cx="997" cy="1344"/>
          </a:xfrm>
        </p:grpSpPr>
        <p:sp>
          <p:nvSpPr>
            <p:cNvPr id="31837" name="Text Box 93">
              <a:extLst>
                <a:ext uri="{FF2B5EF4-FFF2-40B4-BE49-F238E27FC236}">
                  <a16:creationId xmlns:a16="http://schemas.microsoft.com/office/drawing/2014/main" id="{62886459-07E2-4781-82BD-F4ABAE3ED8BF}"/>
                </a:ext>
              </a:extLst>
            </p:cNvPr>
            <p:cNvSpPr txBox="1">
              <a:spLocks noChangeArrowheads="1"/>
            </p:cNvSpPr>
            <p:nvPr/>
          </p:nvSpPr>
          <p:spPr bwMode="auto">
            <a:xfrm>
              <a:off x="216" y="312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1838" name="Text Box 94">
              <a:extLst>
                <a:ext uri="{FF2B5EF4-FFF2-40B4-BE49-F238E27FC236}">
                  <a16:creationId xmlns:a16="http://schemas.microsoft.com/office/drawing/2014/main" id="{D31C5D6B-BF3A-4611-800C-D3AC1507129E}"/>
                </a:ext>
              </a:extLst>
            </p:cNvPr>
            <p:cNvSpPr txBox="1">
              <a:spLocks noChangeArrowheads="1"/>
            </p:cNvSpPr>
            <p:nvPr/>
          </p:nvSpPr>
          <p:spPr bwMode="auto">
            <a:xfrm>
              <a:off x="1028" y="312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sp>
          <p:nvSpPr>
            <p:cNvPr id="31839" name="Rectangle 95">
              <a:extLst>
                <a:ext uri="{FF2B5EF4-FFF2-40B4-BE49-F238E27FC236}">
                  <a16:creationId xmlns:a16="http://schemas.microsoft.com/office/drawing/2014/main" id="{B981C773-1EE7-44AA-AF0E-792C3C708979}"/>
                </a:ext>
              </a:extLst>
            </p:cNvPr>
            <p:cNvSpPr>
              <a:spLocks noChangeArrowheads="1"/>
            </p:cNvSpPr>
            <p:nvPr/>
          </p:nvSpPr>
          <p:spPr bwMode="auto">
            <a:xfrm>
              <a:off x="384" y="2592"/>
              <a:ext cx="672" cy="624"/>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0" name="Rectangle 96">
              <a:extLst>
                <a:ext uri="{FF2B5EF4-FFF2-40B4-BE49-F238E27FC236}">
                  <a16:creationId xmlns:a16="http://schemas.microsoft.com/office/drawing/2014/main" id="{5AF1FE43-6CB3-4BE0-8FDE-C97979210E9F}"/>
                </a:ext>
              </a:extLst>
            </p:cNvPr>
            <p:cNvSpPr>
              <a:spLocks noChangeArrowheads="1"/>
            </p:cNvSpPr>
            <p:nvPr/>
          </p:nvSpPr>
          <p:spPr bwMode="auto">
            <a:xfrm>
              <a:off x="384" y="3216"/>
              <a:ext cx="672"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841" name="Group 97">
              <a:extLst>
                <a:ext uri="{FF2B5EF4-FFF2-40B4-BE49-F238E27FC236}">
                  <a16:creationId xmlns:a16="http://schemas.microsoft.com/office/drawing/2014/main" id="{E2076F1C-47A6-4B46-90C7-2DB3343D4495}"/>
                </a:ext>
              </a:extLst>
            </p:cNvPr>
            <p:cNvGrpSpPr>
              <a:grpSpLocks/>
            </p:cNvGrpSpPr>
            <p:nvPr/>
          </p:nvGrpSpPr>
          <p:grpSpPr bwMode="auto">
            <a:xfrm>
              <a:off x="576" y="2802"/>
              <a:ext cx="203" cy="834"/>
              <a:chOff x="1176" y="2256"/>
              <a:chExt cx="203" cy="834"/>
            </a:xfrm>
          </p:grpSpPr>
          <p:sp>
            <p:nvSpPr>
              <p:cNvPr id="31842" name="Line 98">
                <a:extLst>
                  <a:ext uri="{FF2B5EF4-FFF2-40B4-BE49-F238E27FC236}">
                    <a16:creationId xmlns:a16="http://schemas.microsoft.com/office/drawing/2014/main" id="{A4E7C824-1297-44EF-8A91-8CD19AB57BE3}"/>
                  </a:ext>
                </a:extLst>
              </p:cNvPr>
              <p:cNvSpPr>
                <a:spLocks noChangeShapeType="1"/>
              </p:cNvSpPr>
              <p:nvPr/>
            </p:nvSpPr>
            <p:spPr bwMode="auto">
              <a:xfrm>
                <a:off x="1344" y="2370"/>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3" name="Text Box 99">
                <a:extLst>
                  <a:ext uri="{FF2B5EF4-FFF2-40B4-BE49-F238E27FC236}">
                    <a16:creationId xmlns:a16="http://schemas.microsoft.com/office/drawing/2014/main" id="{ECDA8CBE-17E0-421E-B1DC-7081A00D41BC}"/>
                  </a:ext>
                </a:extLst>
              </p:cNvPr>
              <p:cNvSpPr txBox="1">
                <a:spLocks noChangeArrowheads="1"/>
              </p:cNvSpPr>
              <p:nvPr/>
            </p:nvSpPr>
            <p:spPr bwMode="auto">
              <a:xfrm>
                <a:off x="1200" y="2898"/>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844" name="Text Box 100">
                <a:extLst>
                  <a:ext uri="{FF2B5EF4-FFF2-40B4-BE49-F238E27FC236}">
                    <a16:creationId xmlns:a16="http://schemas.microsoft.com/office/drawing/2014/main" id="{2A02C663-D86C-4236-A956-00CF2A9E29F0}"/>
                  </a:ext>
                </a:extLst>
              </p:cNvPr>
              <p:cNvSpPr txBox="1">
                <a:spLocks noChangeArrowheads="1"/>
              </p:cNvSpPr>
              <p:nvPr/>
            </p:nvSpPr>
            <p:spPr bwMode="auto">
              <a:xfrm>
                <a:off x="1176" y="2256"/>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845" name="Oval 101">
                <a:extLst>
                  <a:ext uri="{FF2B5EF4-FFF2-40B4-BE49-F238E27FC236}">
                    <a16:creationId xmlns:a16="http://schemas.microsoft.com/office/drawing/2014/main" id="{D4A0BC6B-4FE2-4208-9806-145F0183392F}"/>
                  </a:ext>
                </a:extLst>
              </p:cNvPr>
              <p:cNvSpPr>
                <a:spLocks noChangeArrowheads="1"/>
              </p:cNvSpPr>
              <p:nvPr/>
            </p:nvSpPr>
            <p:spPr bwMode="auto">
              <a:xfrm>
                <a:off x="1314" y="237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6" name="Oval 102">
                <a:extLst>
                  <a:ext uri="{FF2B5EF4-FFF2-40B4-BE49-F238E27FC236}">
                    <a16:creationId xmlns:a16="http://schemas.microsoft.com/office/drawing/2014/main" id="{B7897199-4438-43AC-851F-29655DA787CE}"/>
                  </a:ext>
                </a:extLst>
              </p:cNvPr>
              <p:cNvSpPr>
                <a:spLocks noChangeArrowheads="1"/>
              </p:cNvSpPr>
              <p:nvPr/>
            </p:nvSpPr>
            <p:spPr bwMode="auto">
              <a:xfrm>
                <a:off x="1320" y="299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847" name="Line 103">
              <a:extLst>
                <a:ext uri="{FF2B5EF4-FFF2-40B4-BE49-F238E27FC236}">
                  <a16:creationId xmlns:a16="http://schemas.microsoft.com/office/drawing/2014/main" id="{A2D4FF01-D437-42FA-BB2D-37339C31F7A4}"/>
                </a:ext>
              </a:extLst>
            </p:cNvPr>
            <p:cNvSpPr>
              <a:spLocks noChangeShapeType="1"/>
            </p:cNvSpPr>
            <p:nvPr/>
          </p:nvSpPr>
          <p:spPr bwMode="auto">
            <a:xfrm>
              <a:off x="336" y="3216"/>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8" name="Text Box 104">
              <a:extLst>
                <a:ext uri="{FF2B5EF4-FFF2-40B4-BE49-F238E27FC236}">
                  <a16:creationId xmlns:a16="http://schemas.microsoft.com/office/drawing/2014/main" id="{D0D47A02-896E-4EF0-AC4E-2BD1C3B8FF44}"/>
                </a:ext>
              </a:extLst>
            </p:cNvPr>
            <p:cNvSpPr txBox="1">
              <a:spLocks noChangeArrowheads="1"/>
            </p:cNvSpPr>
            <p:nvPr/>
          </p:nvSpPr>
          <p:spPr bwMode="auto">
            <a:xfrm>
              <a:off x="332" y="2544"/>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VP</a:t>
              </a:r>
            </a:p>
          </p:txBody>
        </p:sp>
        <p:sp>
          <p:nvSpPr>
            <p:cNvPr id="31849" name="Text Box 105">
              <a:extLst>
                <a:ext uri="{FF2B5EF4-FFF2-40B4-BE49-F238E27FC236}">
                  <a16:creationId xmlns:a16="http://schemas.microsoft.com/office/drawing/2014/main" id="{C2BC7862-3468-4B67-8289-A776C07B3E42}"/>
                </a:ext>
              </a:extLst>
            </p:cNvPr>
            <p:cNvSpPr txBox="1">
              <a:spLocks noChangeArrowheads="1"/>
            </p:cNvSpPr>
            <p:nvPr/>
          </p:nvSpPr>
          <p:spPr bwMode="auto">
            <a:xfrm>
              <a:off x="332" y="369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HP</a:t>
              </a:r>
            </a:p>
          </p:txBody>
        </p:sp>
      </p:grpSp>
      <p:grpSp>
        <p:nvGrpSpPr>
          <p:cNvPr id="31850" name="Group 106">
            <a:extLst>
              <a:ext uri="{FF2B5EF4-FFF2-40B4-BE49-F238E27FC236}">
                <a16:creationId xmlns:a16="http://schemas.microsoft.com/office/drawing/2014/main" id="{66B45398-5330-49A1-8BC8-C6C343AB24E5}"/>
              </a:ext>
            </a:extLst>
          </p:cNvPr>
          <p:cNvGrpSpPr>
            <a:grpSpLocks/>
          </p:cNvGrpSpPr>
          <p:nvPr/>
        </p:nvGrpSpPr>
        <p:grpSpPr bwMode="auto">
          <a:xfrm>
            <a:off x="3657600" y="4495800"/>
            <a:ext cx="1582738" cy="2133600"/>
            <a:chOff x="1392" y="2496"/>
            <a:chExt cx="997" cy="1344"/>
          </a:xfrm>
        </p:grpSpPr>
        <p:sp>
          <p:nvSpPr>
            <p:cNvPr id="31851" name="Text Box 107">
              <a:extLst>
                <a:ext uri="{FF2B5EF4-FFF2-40B4-BE49-F238E27FC236}">
                  <a16:creationId xmlns:a16="http://schemas.microsoft.com/office/drawing/2014/main" id="{CAC76532-2819-4CB8-BE8F-0552E78C2378}"/>
                </a:ext>
              </a:extLst>
            </p:cNvPr>
            <p:cNvSpPr txBox="1">
              <a:spLocks noChangeArrowheads="1"/>
            </p:cNvSpPr>
            <p:nvPr/>
          </p:nvSpPr>
          <p:spPr bwMode="auto">
            <a:xfrm>
              <a:off x="1392"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1852" name="Text Box 108">
              <a:extLst>
                <a:ext uri="{FF2B5EF4-FFF2-40B4-BE49-F238E27FC236}">
                  <a16:creationId xmlns:a16="http://schemas.microsoft.com/office/drawing/2014/main" id="{934EC374-9022-45AC-B936-C8BE6242DD65}"/>
                </a:ext>
              </a:extLst>
            </p:cNvPr>
            <p:cNvSpPr txBox="1">
              <a:spLocks noChangeArrowheads="1"/>
            </p:cNvSpPr>
            <p:nvPr/>
          </p:nvSpPr>
          <p:spPr bwMode="auto">
            <a:xfrm>
              <a:off x="2204"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sp>
          <p:nvSpPr>
            <p:cNvPr id="31853" name="Rectangle 109">
              <a:extLst>
                <a:ext uri="{FF2B5EF4-FFF2-40B4-BE49-F238E27FC236}">
                  <a16:creationId xmlns:a16="http://schemas.microsoft.com/office/drawing/2014/main" id="{49AF61B1-89D7-4948-9FC6-484595173921}"/>
                </a:ext>
              </a:extLst>
            </p:cNvPr>
            <p:cNvSpPr>
              <a:spLocks noChangeArrowheads="1"/>
            </p:cNvSpPr>
            <p:nvPr/>
          </p:nvSpPr>
          <p:spPr bwMode="auto">
            <a:xfrm>
              <a:off x="1560" y="2544"/>
              <a:ext cx="672" cy="624"/>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54" name="Rectangle 110">
              <a:extLst>
                <a:ext uri="{FF2B5EF4-FFF2-40B4-BE49-F238E27FC236}">
                  <a16:creationId xmlns:a16="http://schemas.microsoft.com/office/drawing/2014/main" id="{14BC8417-1620-476E-8BDF-9699A1B31C20}"/>
                </a:ext>
              </a:extLst>
            </p:cNvPr>
            <p:cNvSpPr>
              <a:spLocks noChangeArrowheads="1"/>
            </p:cNvSpPr>
            <p:nvPr/>
          </p:nvSpPr>
          <p:spPr bwMode="auto">
            <a:xfrm>
              <a:off x="1560" y="3168"/>
              <a:ext cx="672"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55" name="Line 111">
              <a:extLst>
                <a:ext uri="{FF2B5EF4-FFF2-40B4-BE49-F238E27FC236}">
                  <a16:creationId xmlns:a16="http://schemas.microsoft.com/office/drawing/2014/main" id="{7E14257F-17DE-4AAD-A610-E96ED0A5F5D2}"/>
                </a:ext>
              </a:extLst>
            </p:cNvPr>
            <p:cNvSpPr>
              <a:spLocks noChangeShapeType="1"/>
            </p:cNvSpPr>
            <p:nvPr/>
          </p:nvSpPr>
          <p:spPr bwMode="auto">
            <a:xfrm>
              <a:off x="1920" y="28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56" name="Text Box 112">
              <a:extLst>
                <a:ext uri="{FF2B5EF4-FFF2-40B4-BE49-F238E27FC236}">
                  <a16:creationId xmlns:a16="http://schemas.microsoft.com/office/drawing/2014/main" id="{0A406A04-A1BD-4A92-8A08-EA00C21BD2A5}"/>
                </a:ext>
              </a:extLst>
            </p:cNvPr>
            <p:cNvSpPr txBox="1">
              <a:spLocks noChangeArrowheads="1"/>
            </p:cNvSpPr>
            <p:nvPr/>
          </p:nvSpPr>
          <p:spPr bwMode="auto">
            <a:xfrm>
              <a:off x="1752" y="275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857" name="Oval 113">
              <a:extLst>
                <a:ext uri="{FF2B5EF4-FFF2-40B4-BE49-F238E27FC236}">
                  <a16:creationId xmlns:a16="http://schemas.microsoft.com/office/drawing/2014/main" id="{B5D6EFA0-D45C-4F28-9428-DBAD00109E05}"/>
                </a:ext>
              </a:extLst>
            </p:cNvPr>
            <p:cNvSpPr>
              <a:spLocks noChangeArrowheads="1"/>
            </p:cNvSpPr>
            <p:nvPr/>
          </p:nvSpPr>
          <p:spPr bwMode="auto">
            <a:xfrm>
              <a:off x="1890" y="28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58" name="Line 114">
              <a:extLst>
                <a:ext uri="{FF2B5EF4-FFF2-40B4-BE49-F238E27FC236}">
                  <a16:creationId xmlns:a16="http://schemas.microsoft.com/office/drawing/2014/main" id="{8FCFB2B1-6B2F-4090-B12B-2DD9040B6015}"/>
                </a:ext>
              </a:extLst>
            </p:cNvPr>
            <p:cNvSpPr>
              <a:spLocks noChangeShapeType="1"/>
            </p:cNvSpPr>
            <p:nvPr/>
          </p:nvSpPr>
          <p:spPr bwMode="auto">
            <a:xfrm>
              <a:off x="1512" y="3168"/>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59" name="Text Box 115">
              <a:extLst>
                <a:ext uri="{FF2B5EF4-FFF2-40B4-BE49-F238E27FC236}">
                  <a16:creationId xmlns:a16="http://schemas.microsoft.com/office/drawing/2014/main" id="{5BCF6DAF-F4D3-4978-A7FA-FF76616805DA}"/>
                </a:ext>
              </a:extLst>
            </p:cNvPr>
            <p:cNvSpPr txBox="1">
              <a:spLocks noChangeArrowheads="1"/>
            </p:cNvSpPr>
            <p:nvPr/>
          </p:nvSpPr>
          <p:spPr bwMode="auto">
            <a:xfrm>
              <a:off x="1508" y="2496"/>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VP</a:t>
              </a:r>
            </a:p>
          </p:txBody>
        </p:sp>
        <p:sp>
          <p:nvSpPr>
            <p:cNvPr id="31860" name="Text Box 116">
              <a:extLst>
                <a:ext uri="{FF2B5EF4-FFF2-40B4-BE49-F238E27FC236}">
                  <a16:creationId xmlns:a16="http://schemas.microsoft.com/office/drawing/2014/main" id="{7AC36115-019C-4336-82F7-389DD06009DF}"/>
                </a:ext>
              </a:extLst>
            </p:cNvPr>
            <p:cNvSpPr txBox="1">
              <a:spLocks noChangeArrowheads="1"/>
            </p:cNvSpPr>
            <p:nvPr/>
          </p:nvSpPr>
          <p:spPr bwMode="auto">
            <a:xfrm>
              <a:off x="1508" y="3648"/>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HP</a:t>
              </a:r>
            </a:p>
          </p:txBody>
        </p:sp>
        <p:sp>
          <p:nvSpPr>
            <p:cNvPr id="31861" name="Text Box 117">
              <a:extLst>
                <a:ext uri="{FF2B5EF4-FFF2-40B4-BE49-F238E27FC236}">
                  <a16:creationId xmlns:a16="http://schemas.microsoft.com/office/drawing/2014/main" id="{58C4D731-F6A6-415C-BDE9-055DD34FA709}"/>
                </a:ext>
              </a:extLst>
            </p:cNvPr>
            <p:cNvSpPr txBox="1">
              <a:spLocks noChangeArrowheads="1"/>
            </p:cNvSpPr>
            <p:nvPr/>
          </p:nvSpPr>
          <p:spPr bwMode="auto">
            <a:xfrm>
              <a:off x="1776" y="310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862" name="Oval 118">
              <a:extLst>
                <a:ext uri="{FF2B5EF4-FFF2-40B4-BE49-F238E27FC236}">
                  <a16:creationId xmlns:a16="http://schemas.microsoft.com/office/drawing/2014/main" id="{A9C9A46F-BFE8-4715-834D-112C6C956772}"/>
                </a:ext>
              </a:extLst>
            </p:cNvPr>
            <p:cNvSpPr>
              <a:spLocks noChangeArrowheads="1"/>
            </p:cNvSpPr>
            <p:nvPr/>
          </p:nvSpPr>
          <p:spPr bwMode="auto">
            <a:xfrm>
              <a:off x="1896" y="314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863" name="Group 119">
            <a:extLst>
              <a:ext uri="{FF2B5EF4-FFF2-40B4-BE49-F238E27FC236}">
                <a16:creationId xmlns:a16="http://schemas.microsoft.com/office/drawing/2014/main" id="{38D373AB-6163-4073-AC3D-DB669AADFFDD}"/>
              </a:ext>
            </a:extLst>
          </p:cNvPr>
          <p:cNvGrpSpPr>
            <a:grpSpLocks/>
          </p:cNvGrpSpPr>
          <p:nvPr/>
        </p:nvGrpSpPr>
        <p:grpSpPr bwMode="auto">
          <a:xfrm>
            <a:off x="6705600" y="4495800"/>
            <a:ext cx="1582738" cy="2133600"/>
            <a:chOff x="2640" y="2496"/>
            <a:chExt cx="997" cy="1344"/>
          </a:xfrm>
        </p:grpSpPr>
        <p:sp>
          <p:nvSpPr>
            <p:cNvPr id="31864" name="Text Box 120">
              <a:extLst>
                <a:ext uri="{FF2B5EF4-FFF2-40B4-BE49-F238E27FC236}">
                  <a16:creationId xmlns:a16="http://schemas.microsoft.com/office/drawing/2014/main" id="{835304EC-4198-4CD3-BAF6-573D525DBDE7}"/>
                </a:ext>
              </a:extLst>
            </p:cNvPr>
            <p:cNvSpPr txBox="1">
              <a:spLocks noChangeArrowheads="1"/>
            </p:cNvSpPr>
            <p:nvPr/>
          </p:nvSpPr>
          <p:spPr bwMode="auto">
            <a:xfrm>
              <a:off x="2640"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1865" name="Text Box 121">
              <a:extLst>
                <a:ext uri="{FF2B5EF4-FFF2-40B4-BE49-F238E27FC236}">
                  <a16:creationId xmlns:a16="http://schemas.microsoft.com/office/drawing/2014/main" id="{4E40F8AB-0CBD-461A-A8F3-3AF9169446FE}"/>
                </a:ext>
              </a:extLst>
            </p:cNvPr>
            <p:cNvSpPr txBox="1">
              <a:spLocks noChangeArrowheads="1"/>
            </p:cNvSpPr>
            <p:nvPr/>
          </p:nvSpPr>
          <p:spPr bwMode="auto">
            <a:xfrm>
              <a:off x="3452"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sp>
          <p:nvSpPr>
            <p:cNvPr id="31866" name="Rectangle 122">
              <a:extLst>
                <a:ext uri="{FF2B5EF4-FFF2-40B4-BE49-F238E27FC236}">
                  <a16:creationId xmlns:a16="http://schemas.microsoft.com/office/drawing/2014/main" id="{612AF0F6-4A6D-4C4E-868A-ACFF855C9A10}"/>
                </a:ext>
              </a:extLst>
            </p:cNvPr>
            <p:cNvSpPr>
              <a:spLocks noChangeArrowheads="1"/>
            </p:cNvSpPr>
            <p:nvPr/>
          </p:nvSpPr>
          <p:spPr bwMode="auto">
            <a:xfrm>
              <a:off x="2808" y="2544"/>
              <a:ext cx="672" cy="624"/>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67" name="Rectangle 123">
              <a:extLst>
                <a:ext uri="{FF2B5EF4-FFF2-40B4-BE49-F238E27FC236}">
                  <a16:creationId xmlns:a16="http://schemas.microsoft.com/office/drawing/2014/main" id="{D7B0D5EC-0D45-4B9A-A4AD-FCFA761AC1EC}"/>
                </a:ext>
              </a:extLst>
            </p:cNvPr>
            <p:cNvSpPr>
              <a:spLocks noChangeArrowheads="1"/>
            </p:cNvSpPr>
            <p:nvPr/>
          </p:nvSpPr>
          <p:spPr bwMode="auto">
            <a:xfrm>
              <a:off x="2808" y="3168"/>
              <a:ext cx="672"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68" name="Line 124">
              <a:extLst>
                <a:ext uri="{FF2B5EF4-FFF2-40B4-BE49-F238E27FC236}">
                  <a16:creationId xmlns:a16="http://schemas.microsoft.com/office/drawing/2014/main" id="{0912465D-A613-41E8-8B90-EF8000010A16}"/>
                </a:ext>
              </a:extLst>
            </p:cNvPr>
            <p:cNvSpPr>
              <a:spLocks noChangeShapeType="1"/>
            </p:cNvSpPr>
            <p:nvPr/>
          </p:nvSpPr>
          <p:spPr bwMode="auto">
            <a:xfrm>
              <a:off x="3168" y="3124"/>
              <a:ext cx="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69" name="Text Box 125">
              <a:extLst>
                <a:ext uri="{FF2B5EF4-FFF2-40B4-BE49-F238E27FC236}">
                  <a16:creationId xmlns:a16="http://schemas.microsoft.com/office/drawing/2014/main" id="{D47442CA-9500-4299-934F-986DD335BBAF}"/>
                </a:ext>
              </a:extLst>
            </p:cNvPr>
            <p:cNvSpPr txBox="1">
              <a:spLocks noChangeArrowheads="1"/>
            </p:cNvSpPr>
            <p:nvPr/>
          </p:nvSpPr>
          <p:spPr bwMode="auto">
            <a:xfrm>
              <a:off x="3024" y="339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870" name="Oval 126">
              <a:extLst>
                <a:ext uri="{FF2B5EF4-FFF2-40B4-BE49-F238E27FC236}">
                  <a16:creationId xmlns:a16="http://schemas.microsoft.com/office/drawing/2014/main" id="{CC0B0911-C254-438A-A15E-8174E8514C02}"/>
                </a:ext>
              </a:extLst>
            </p:cNvPr>
            <p:cNvSpPr>
              <a:spLocks noChangeArrowheads="1"/>
            </p:cNvSpPr>
            <p:nvPr/>
          </p:nvSpPr>
          <p:spPr bwMode="auto">
            <a:xfrm>
              <a:off x="3144" y="349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71" name="Line 127">
              <a:extLst>
                <a:ext uri="{FF2B5EF4-FFF2-40B4-BE49-F238E27FC236}">
                  <a16:creationId xmlns:a16="http://schemas.microsoft.com/office/drawing/2014/main" id="{3D0FF001-660F-46CA-8545-55055610FA0F}"/>
                </a:ext>
              </a:extLst>
            </p:cNvPr>
            <p:cNvSpPr>
              <a:spLocks noChangeShapeType="1"/>
            </p:cNvSpPr>
            <p:nvPr/>
          </p:nvSpPr>
          <p:spPr bwMode="auto">
            <a:xfrm>
              <a:off x="2760" y="3168"/>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72" name="Text Box 128">
              <a:extLst>
                <a:ext uri="{FF2B5EF4-FFF2-40B4-BE49-F238E27FC236}">
                  <a16:creationId xmlns:a16="http://schemas.microsoft.com/office/drawing/2014/main" id="{B2CCBABD-B526-464A-9C44-1ED785C975F3}"/>
                </a:ext>
              </a:extLst>
            </p:cNvPr>
            <p:cNvSpPr txBox="1">
              <a:spLocks noChangeArrowheads="1"/>
            </p:cNvSpPr>
            <p:nvPr/>
          </p:nvSpPr>
          <p:spPr bwMode="auto">
            <a:xfrm>
              <a:off x="2756" y="2496"/>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VP</a:t>
              </a:r>
            </a:p>
          </p:txBody>
        </p:sp>
        <p:sp>
          <p:nvSpPr>
            <p:cNvPr id="31873" name="Text Box 129">
              <a:extLst>
                <a:ext uri="{FF2B5EF4-FFF2-40B4-BE49-F238E27FC236}">
                  <a16:creationId xmlns:a16="http://schemas.microsoft.com/office/drawing/2014/main" id="{E190E73B-1637-4290-B978-5E91ECC16A9E}"/>
                </a:ext>
              </a:extLst>
            </p:cNvPr>
            <p:cNvSpPr txBox="1">
              <a:spLocks noChangeArrowheads="1"/>
            </p:cNvSpPr>
            <p:nvPr/>
          </p:nvSpPr>
          <p:spPr bwMode="auto">
            <a:xfrm>
              <a:off x="2756" y="3648"/>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HP</a:t>
              </a:r>
            </a:p>
          </p:txBody>
        </p:sp>
        <p:sp>
          <p:nvSpPr>
            <p:cNvPr id="31874" name="Text Box 130">
              <a:extLst>
                <a:ext uri="{FF2B5EF4-FFF2-40B4-BE49-F238E27FC236}">
                  <a16:creationId xmlns:a16="http://schemas.microsoft.com/office/drawing/2014/main" id="{D94ADBF0-637F-4D2F-91F5-0D623A16B8F1}"/>
                </a:ext>
              </a:extLst>
            </p:cNvPr>
            <p:cNvSpPr txBox="1">
              <a:spLocks noChangeArrowheads="1"/>
            </p:cNvSpPr>
            <p:nvPr/>
          </p:nvSpPr>
          <p:spPr bwMode="auto">
            <a:xfrm>
              <a:off x="3016" y="3012"/>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1875" name="Oval 131">
              <a:extLst>
                <a:ext uri="{FF2B5EF4-FFF2-40B4-BE49-F238E27FC236}">
                  <a16:creationId xmlns:a16="http://schemas.microsoft.com/office/drawing/2014/main" id="{B7EC7812-5EEC-4D43-BC67-FB7F9B12258B}"/>
                </a:ext>
              </a:extLst>
            </p:cNvPr>
            <p:cNvSpPr>
              <a:spLocks noChangeArrowheads="1"/>
            </p:cNvSpPr>
            <p:nvPr/>
          </p:nvSpPr>
          <p:spPr bwMode="auto">
            <a:xfrm>
              <a:off x="3138" y="313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876" name="Text Box 132">
            <a:extLst>
              <a:ext uri="{FF2B5EF4-FFF2-40B4-BE49-F238E27FC236}">
                <a16:creationId xmlns:a16="http://schemas.microsoft.com/office/drawing/2014/main" id="{81B081A0-83E6-48F8-A8C8-80A501F1DA4A}"/>
              </a:ext>
            </a:extLst>
          </p:cNvPr>
          <p:cNvSpPr txBox="1">
            <a:spLocks noChangeArrowheads="1"/>
          </p:cNvSpPr>
          <p:nvPr/>
        </p:nvSpPr>
        <p:spPr bwMode="auto">
          <a:xfrm>
            <a:off x="914400" y="40386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t>Fv above xy,</a:t>
            </a:r>
          </a:p>
          <a:p>
            <a:r>
              <a:rPr lang="en-US" altLang="en-US" sz="1200" b="1" i="1"/>
              <a:t>Tv below xy.</a:t>
            </a:r>
          </a:p>
        </p:txBody>
      </p:sp>
      <p:sp>
        <p:nvSpPr>
          <p:cNvPr id="31877" name="Text Box 133">
            <a:extLst>
              <a:ext uri="{FF2B5EF4-FFF2-40B4-BE49-F238E27FC236}">
                <a16:creationId xmlns:a16="http://schemas.microsoft.com/office/drawing/2014/main" id="{36EB489D-20FF-4E30-9803-DA5091ECDCF8}"/>
              </a:ext>
            </a:extLst>
          </p:cNvPr>
          <p:cNvSpPr txBox="1">
            <a:spLocks noChangeArrowheads="1"/>
          </p:cNvSpPr>
          <p:nvPr/>
        </p:nvSpPr>
        <p:spPr bwMode="auto">
          <a:xfrm>
            <a:off x="3886200" y="40386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i="1"/>
              <a:t>Fv above xy,</a:t>
            </a:r>
          </a:p>
          <a:p>
            <a:pPr algn="ctr"/>
            <a:r>
              <a:rPr lang="en-US" altLang="en-US" sz="1200" b="1" i="1"/>
              <a:t>Tv on xy.</a:t>
            </a:r>
          </a:p>
        </p:txBody>
      </p:sp>
      <p:sp>
        <p:nvSpPr>
          <p:cNvPr id="31878" name="Text Box 134">
            <a:extLst>
              <a:ext uri="{FF2B5EF4-FFF2-40B4-BE49-F238E27FC236}">
                <a16:creationId xmlns:a16="http://schemas.microsoft.com/office/drawing/2014/main" id="{CF869D85-2307-411A-8849-095D3AAFD160}"/>
              </a:ext>
            </a:extLst>
          </p:cNvPr>
          <p:cNvSpPr txBox="1">
            <a:spLocks noChangeArrowheads="1"/>
          </p:cNvSpPr>
          <p:nvPr/>
        </p:nvSpPr>
        <p:spPr bwMode="auto">
          <a:xfrm>
            <a:off x="6902450" y="40386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i="1"/>
              <a:t>Fv on xy,</a:t>
            </a:r>
          </a:p>
          <a:p>
            <a:pPr algn="ctr"/>
            <a:r>
              <a:rPr lang="en-US" altLang="en-US" sz="1200" b="1" i="1"/>
              <a:t>Tv below xy.</a:t>
            </a:r>
          </a:p>
        </p:txBody>
      </p:sp>
      <p:grpSp>
        <p:nvGrpSpPr>
          <p:cNvPr id="31879" name="Group 135">
            <a:extLst>
              <a:ext uri="{FF2B5EF4-FFF2-40B4-BE49-F238E27FC236}">
                <a16:creationId xmlns:a16="http://schemas.microsoft.com/office/drawing/2014/main" id="{B3FF409A-CAA1-421E-AE1E-2FA40327FC23}"/>
              </a:ext>
            </a:extLst>
          </p:cNvPr>
          <p:cNvGrpSpPr>
            <a:grpSpLocks/>
          </p:cNvGrpSpPr>
          <p:nvPr/>
        </p:nvGrpSpPr>
        <p:grpSpPr bwMode="auto">
          <a:xfrm>
            <a:off x="8016875" y="46038"/>
            <a:ext cx="1096963" cy="182562"/>
            <a:chOff x="5050" y="29"/>
            <a:chExt cx="691" cy="115"/>
          </a:xfrm>
        </p:grpSpPr>
        <p:sp>
          <p:nvSpPr>
            <p:cNvPr id="31880" name="AutoShape 136">
              <a:hlinkClick r:id="rId11" action="ppaction://hlinksldjump" highlightClick="1"/>
              <a:extLst>
                <a:ext uri="{FF2B5EF4-FFF2-40B4-BE49-F238E27FC236}">
                  <a16:creationId xmlns:a16="http://schemas.microsoft.com/office/drawing/2014/main" id="{3476749C-F38F-456C-8978-C83F78C25466}"/>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81" name="AutoShape 137">
              <a:hlinkClick r:id="" action="ppaction://hlinkshowjump?jump=previousslide" highlightClick="1"/>
              <a:extLst>
                <a:ext uri="{FF2B5EF4-FFF2-40B4-BE49-F238E27FC236}">
                  <a16:creationId xmlns:a16="http://schemas.microsoft.com/office/drawing/2014/main" id="{335BA2D1-BA32-4918-9D2A-50437601C902}"/>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82" name="AutoShape 138">
              <a:hlinkClick r:id="" action="ppaction://hlinkshowjump?jump=nextslide" highlightClick="1"/>
              <a:extLst>
                <a:ext uri="{FF2B5EF4-FFF2-40B4-BE49-F238E27FC236}">
                  <a16:creationId xmlns:a16="http://schemas.microsoft.com/office/drawing/2014/main" id="{DBEF7EA0-FFE3-4DB0-8AA7-4696333E48DC}"/>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83" name="AutoShape 139">
              <a:hlinkClick r:id="" action="ppaction://hlinkshowjump?jump=firstslide" highlightClick="1"/>
              <a:extLst>
                <a:ext uri="{FF2B5EF4-FFF2-40B4-BE49-F238E27FC236}">
                  <a16:creationId xmlns:a16="http://schemas.microsoft.com/office/drawing/2014/main" id="{25525251-66E1-446A-8DD9-5ED6E5C52702}"/>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84" name="AutoShape 140">
              <a:hlinkClick r:id="" action="ppaction://hlinkshowjump?jump=lastslide" highlightClick="1"/>
              <a:extLst>
                <a:ext uri="{FF2B5EF4-FFF2-40B4-BE49-F238E27FC236}">
                  <a16:creationId xmlns:a16="http://schemas.microsoft.com/office/drawing/2014/main" id="{54B13DE5-B231-488D-8092-954A4CA63689}"/>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85" name="AutoShape 141">
              <a:hlinkClick r:id="" action="ppaction://hlinkshowjump?jump=endshow" highlightClick="1"/>
              <a:extLst>
                <a:ext uri="{FF2B5EF4-FFF2-40B4-BE49-F238E27FC236}">
                  <a16:creationId xmlns:a16="http://schemas.microsoft.com/office/drawing/2014/main" id="{F55DD3E2-5ECE-4CA6-AE5D-DE57E128234A}"/>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1819"/>
                                        </p:tgtEl>
                                        <p:attrNameLst>
                                          <p:attrName>style.visibility</p:attrName>
                                        </p:attrNameLst>
                                      </p:cBhvr>
                                      <p:to>
                                        <p:strVal val="visible"/>
                                      </p:to>
                                    </p:set>
                                    <p:anim calcmode="lin" valueType="num">
                                      <p:cBhvr>
                                        <p:cTn id="7" dur="500" fill="hold"/>
                                        <p:tgtEl>
                                          <p:spTgt spid="31819"/>
                                        </p:tgtEl>
                                        <p:attrNameLst>
                                          <p:attrName>ppt_w</p:attrName>
                                        </p:attrNameLst>
                                      </p:cBhvr>
                                      <p:tavLst>
                                        <p:tav tm="0">
                                          <p:val>
                                            <p:fltVal val="0"/>
                                          </p:val>
                                        </p:tav>
                                        <p:tav tm="100000">
                                          <p:val>
                                            <p:strVal val="#ppt_w"/>
                                          </p:val>
                                        </p:tav>
                                      </p:tavLst>
                                    </p:anim>
                                    <p:anim calcmode="lin" valueType="num">
                                      <p:cBhvr>
                                        <p:cTn id="8" dur="500" fill="hold"/>
                                        <p:tgtEl>
                                          <p:spTgt spid="3181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nodeType="clickEffect">
                                  <p:stCondLst>
                                    <p:cond delay="0"/>
                                  </p:stCondLst>
                                  <p:childTnLst>
                                    <p:set>
                                      <p:cBhvr>
                                        <p:cTn id="12" dur="1" fill="hold">
                                          <p:stCondLst>
                                            <p:cond delay="0"/>
                                          </p:stCondLst>
                                        </p:cTn>
                                        <p:tgtEl>
                                          <p:spTgt spid="31759"/>
                                        </p:tgtEl>
                                        <p:attrNameLst>
                                          <p:attrName>style.visibility</p:attrName>
                                        </p:attrNameLst>
                                      </p:cBhvr>
                                      <p:to>
                                        <p:strVal val="visible"/>
                                      </p:to>
                                    </p:set>
                                    <p:anim calcmode="lin" valueType="num">
                                      <p:cBhvr>
                                        <p:cTn id="13" dur="500" fill="hold"/>
                                        <p:tgtEl>
                                          <p:spTgt spid="31759"/>
                                        </p:tgtEl>
                                        <p:attrNameLst>
                                          <p:attrName>ppt_x</p:attrName>
                                        </p:attrNameLst>
                                      </p:cBhvr>
                                      <p:tavLst>
                                        <p:tav tm="0">
                                          <p:val>
                                            <p:strVal val="#ppt_x"/>
                                          </p:val>
                                        </p:tav>
                                        <p:tav tm="100000">
                                          <p:val>
                                            <p:strVal val="#ppt_x"/>
                                          </p:val>
                                        </p:tav>
                                      </p:tavLst>
                                    </p:anim>
                                    <p:anim calcmode="lin" valueType="num">
                                      <p:cBhvr>
                                        <p:cTn id="14" dur="500" fill="hold"/>
                                        <p:tgtEl>
                                          <p:spTgt spid="31759"/>
                                        </p:tgtEl>
                                        <p:attrNameLst>
                                          <p:attrName>ppt_y</p:attrName>
                                        </p:attrNameLst>
                                      </p:cBhvr>
                                      <p:tavLst>
                                        <p:tav tm="0">
                                          <p:val>
                                            <p:strVal val="#ppt_y-#ppt_h/2"/>
                                          </p:val>
                                        </p:tav>
                                        <p:tav tm="100000">
                                          <p:val>
                                            <p:strVal val="#ppt_y"/>
                                          </p:val>
                                        </p:tav>
                                      </p:tavLst>
                                    </p:anim>
                                    <p:anim calcmode="lin" valueType="num">
                                      <p:cBhvr>
                                        <p:cTn id="15" dur="500" fill="hold"/>
                                        <p:tgtEl>
                                          <p:spTgt spid="31759"/>
                                        </p:tgtEl>
                                        <p:attrNameLst>
                                          <p:attrName>ppt_w</p:attrName>
                                        </p:attrNameLst>
                                      </p:cBhvr>
                                      <p:tavLst>
                                        <p:tav tm="0">
                                          <p:val>
                                            <p:strVal val="#ppt_w"/>
                                          </p:val>
                                        </p:tav>
                                        <p:tav tm="100000">
                                          <p:val>
                                            <p:strVal val="#ppt_w"/>
                                          </p:val>
                                        </p:tav>
                                      </p:tavLst>
                                    </p:anim>
                                    <p:anim calcmode="lin" valueType="num">
                                      <p:cBhvr>
                                        <p:cTn id="16" dur="500" fill="hold"/>
                                        <p:tgtEl>
                                          <p:spTgt spid="31759"/>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6" fill="hold" nodeType="clickEffect">
                                  <p:stCondLst>
                                    <p:cond delay="0"/>
                                  </p:stCondLst>
                                  <p:childTnLst>
                                    <p:set>
                                      <p:cBhvr>
                                        <p:cTn id="20" dur="1" fill="hold">
                                          <p:stCondLst>
                                            <p:cond delay="0"/>
                                          </p:stCondLst>
                                        </p:cTn>
                                        <p:tgtEl>
                                          <p:spTgt spid="31818"/>
                                        </p:tgtEl>
                                        <p:attrNameLst>
                                          <p:attrName>style.visibility</p:attrName>
                                        </p:attrNameLst>
                                      </p:cBhvr>
                                      <p:to>
                                        <p:strVal val="visible"/>
                                      </p:to>
                                    </p:set>
                                    <p:anim calcmode="lin" valueType="num">
                                      <p:cBhvr additive="base">
                                        <p:cTn id="21" dur="500" fill="hold"/>
                                        <p:tgtEl>
                                          <p:spTgt spid="31818"/>
                                        </p:tgtEl>
                                        <p:attrNameLst>
                                          <p:attrName>ppt_x</p:attrName>
                                        </p:attrNameLst>
                                      </p:cBhvr>
                                      <p:tavLst>
                                        <p:tav tm="0">
                                          <p:val>
                                            <p:strVal val="1+#ppt_w/2"/>
                                          </p:val>
                                        </p:tav>
                                        <p:tav tm="100000">
                                          <p:val>
                                            <p:strVal val="#ppt_x"/>
                                          </p:val>
                                        </p:tav>
                                      </p:tavLst>
                                    </p:anim>
                                    <p:anim calcmode="lin" valueType="num">
                                      <p:cBhvr additive="base">
                                        <p:cTn id="22" dur="500" fill="hold"/>
                                        <p:tgtEl>
                                          <p:spTgt spid="3181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1760"/>
                                        </p:tgtEl>
                                        <p:attrNameLst>
                                          <p:attrName>style.visibility</p:attrName>
                                        </p:attrNameLst>
                                      </p:cBhvr>
                                      <p:to>
                                        <p:strVal val="visible"/>
                                      </p:to>
                                    </p:set>
                                    <p:animEffect transition="in" filter="strips(downRight)">
                                      <p:cBhvr>
                                        <p:cTn id="27" dur="500"/>
                                        <p:tgtEl>
                                          <p:spTgt spid="317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1" fill="hold" nodeType="clickEffect">
                                  <p:stCondLst>
                                    <p:cond delay="0"/>
                                  </p:stCondLst>
                                  <p:childTnLst>
                                    <p:set>
                                      <p:cBhvr>
                                        <p:cTn id="31" dur="1" fill="hold">
                                          <p:stCondLst>
                                            <p:cond delay="0"/>
                                          </p:stCondLst>
                                        </p:cTn>
                                        <p:tgtEl>
                                          <p:spTgt spid="31817"/>
                                        </p:tgtEl>
                                        <p:attrNameLst>
                                          <p:attrName>style.visibility</p:attrName>
                                        </p:attrNameLst>
                                      </p:cBhvr>
                                      <p:to>
                                        <p:strVal val="visible"/>
                                      </p:to>
                                    </p:set>
                                    <p:anim calcmode="lin" valueType="num">
                                      <p:cBhvr additive="base">
                                        <p:cTn id="32" dur="500" fill="hold"/>
                                        <p:tgtEl>
                                          <p:spTgt spid="31817"/>
                                        </p:tgtEl>
                                        <p:attrNameLst>
                                          <p:attrName>ppt_x</p:attrName>
                                        </p:attrNameLst>
                                      </p:cBhvr>
                                      <p:tavLst>
                                        <p:tav tm="0">
                                          <p:val>
                                            <p:strVal val="#ppt_x"/>
                                          </p:val>
                                        </p:tav>
                                        <p:tav tm="100000">
                                          <p:val>
                                            <p:strVal val="#ppt_x"/>
                                          </p:val>
                                        </p:tav>
                                      </p:tavLst>
                                    </p:anim>
                                    <p:anim calcmode="lin" valueType="num">
                                      <p:cBhvr additive="base">
                                        <p:cTn id="33" dur="500" fill="hold"/>
                                        <p:tgtEl>
                                          <p:spTgt spid="31817"/>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179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179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31761"/>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1770"/>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6" fill="hold" nodeType="clickEffect">
                                  <p:stCondLst>
                                    <p:cond delay="0"/>
                                  </p:stCondLst>
                                  <p:childTnLst>
                                    <p:set>
                                      <p:cBhvr>
                                        <p:cTn id="53" dur="1" fill="hold">
                                          <p:stCondLst>
                                            <p:cond delay="0"/>
                                          </p:stCondLst>
                                        </p:cTn>
                                        <p:tgtEl>
                                          <p:spTgt spid="31797"/>
                                        </p:tgtEl>
                                        <p:attrNameLst>
                                          <p:attrName>style.visibility</p:attrName>
                                        </p:attrNameLst>
                                      </p:cBhvr>
                                      <p:to>
                                        <p:strVal val="visible"/>
                                      </p:to>
                                    </p:set>
                                    <p:anim calcmode="lin" valueType="num">
                                      <p:cBhvr additive="base">
                                        <p:cTn id="54" dur="500" fill="hold"/>
                                        <p:tgtEl>
                                          <p:spTgt spid="31797"/>
                                        </p:tgtEl>
                                        <p:attrNameLst>
                                          <p:attrName>ppt_x</p:attrName>
                                        </p:attrNameLst>
                                      </p:cBhvr>
                                      <p:tavLst>
                                        <p:tav tm="0">
                                          <p:val>
                                            <p:strVal val="1+#ppt_w/2"/>
                                          </p:val>
                                        </p:tav>
                                        <p:tav tm="100000">
                                          <p:val>
                                            <p:strVal val="#ppt_x"/>
                                          </p:val>
                                        </p:tav>
                                      </p:tavLst>
                                    </p:anim>
                                    <p:anim calcmode="lin" valueType="num">
                                      <p:cBhvr additive="base">
                                        <p:cTn id="55" dur="500" fill="hold"/>
                                        <p:tgtEl>
                                          <p:spTgt spid="31797"/>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nodeType="clickEffect">
                                  <p:stCondLst>
                                    <p:cond delay="0"/>
                                  </p:stCondLst>
                                  <p:childTnLst>
                                    <p:set>
                                      <p:cBhvr>
                                        <p:cTn id="59" dur="1" fill="hold">
                                          <p:stCondLst>
                                            <p:cond delay="0"/>
                                          </p:stCondLst>
                                        </p:cTn>
                                        <p:tgtEl>
                                          <p:spTgt spid="31800"/>
                                        </p:tgtEl>
                                        <p:attrNameLst>
                                          <p:attrName>style.visibility</p:attrName>
                                        </p:attrNameLst>
                                      </p:cBhvr>
                                      <p:to>
                                        <p:strVal val="visible"/>
                                      </p:to>
                                    </p:set>
                                    <p:anim calcmode="lin" valueType="num">
                                      <p:cBhvr additive="base">
                                        <p:cTn id="60" dur="500" fill="hold"/>
                                        <p:tgtEl>
                                          <p:spTgt spid="31800"/>
                                        </p:tgtEl>
                                        <p:attrNameLst>
                                          <p:attrName>ppt_x</p:attrName>
                                        </p:attrNameLst>
                                      </p:cBhvr>
                                      <p:tavLst>
                                        <p:tav tm="0">
                                          <p:val>
                                            <p:strVal val="#ppt_x"/>
                                          </p:val>
                                        </p:tav>
                                        <p:tav tm="100000">
                                          <p:val>
                                            <p:strVal val="#ppt_x"/>
                                          </p:val>
                                        </p:tav>
                                      </p:tavLst>
                                    </p:anim>
                                    <p:anim calcmode="lin" valueType="num">
                                      <p:cBhvr additive="base">
                                        <p:cTn id="61" dur="500" fill="hold"/>
                                        <p:tgtEl>
                                          <p:spTgt spid="31800"/>
                                        </p:tgtEl>
                                        <p:attrNameLst>
                                          <p:attrName>ppt_y</p:attrName>
                                        </p:attrNameLst>
                                      </p:cBhvr>
                                      <p:tavLst>
                                        <p:tav tm="0">
                                          <p:val>
                                            <p:strVal val="0-#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9" fill="hold" nodeType="clickEffect">
                                  <p:stCondLst>
                                    <p:cond delay="0"/>
                                  </p:stCondLst>
                                  <p:childTnLst>
                                    <p:set>
                                      <p:cBhvr>
                                        <p:cTn id="65" dur="1" fill="hold">
                                          <p:stCondLst>
                                            <p:cond delay="0"/>
                                          </p:stCondLst>
                                        </p:cTn>
                                        <p:tgtEl>
                                          <p:spTgt spid="31767"/>
                                        </p:tgtEl>
                                        <p:attrNameLst>
                                          <p:attrName>style.visibility</p:attrName>
                                        </p:attrNameLst>
                                      </p:cBhvr>
                                      <p:to>
                                        <p:strVal val="visible"/>
                                      </p:to>
                                    </p:set>
                                    <p:animEffect transition="in" filter="strips(upLeft)">
                                      <p:cBhvr>
                                        <p:cTn id="66" dur="500"/>
                                        <p:tgtEl>
                                          <p:spTgt spid="3176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3176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177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1" fill="hold" nodeType="clickEffect">
                                  <p:stCondLst>
                                    <p:cond delay="0"/>
                                  </p:stCondLst>
                                  <p:childTnLst>
                                    <p:set>
                                      <p:cBhvr>
                                        <p:cTn id="78" dur="1" fill="hold">
                                          <p:stCondLst>
                                            <p:cond delay="0"/>
                                          </p:stCondLst>
                                        </p:cTn>
                                        <p:tgtEl>
                                          <p:spTgt spid="31764"/>
                                        </p:tgtEl>
                                        <p:attrNameLst>
                                          <p:attrName>style.visibility</p:attrName>
                                        </p:attrNameLst>
                                      </p:cBhvr>
                                      <p:to>
                                        <p:strVal val="visible"/>
                                      </p:to>
                                    </p:set>
                                    <p:anim calcmode="lin" valueType="num">
                                      <p:cBhvr additive="base">
                                        <p:cTn id="79" dur="500" fill="hold"/>
                                        <p:tgtEl>
                                          <p:spTgt spid="31764"/>
                                        </p:tgtEl>
                                        <p:attrNameLst>
                                          <p:attrName>ppt_x</p:attrName>
                                        </p:attrNameLst>
                                      </p:cBhvr>
                                      <p:tavLst>
                                        <p:tav tm="0">
                                          <p:val>
                                            <p:strVal val="#ppt_x"/>
                                          </p:val>
                                        </p:tav>
                                        <p:tav tm="100000">
                                          <p:val>
                                            <p:strVal val="#ppt_x"/>
                                          </p:val>
                                        </p:tav>
                                      </p:tavLst>
                                    </p:anim>
                                    <p:anim calcmode="lin" valueType="num">
                                      <p:cBhvr additive="base">
                                        <p:cTn id="80" dur="500" fill="hold"/>
                                        <p:tgtEl>
                                          <p:spTgt spid="31764"/>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3176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31771"/>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1" fill="hold" nodeType="clickEffect">
                                  <p:stCondLst>
                                    <p:cond delay="0"/>
                                  </p:stCondLst>
                                  <p:childTnLst>
                                    <p:set>
                                      <p:cBhvr>
                                        <p:cTn id="92" dur="1" fill="hold">
                                          <p:stCondLst>
                                            <p:cond delay="0"/>
                                          </p:stCondLst>
                                        </p:cTn>
                                        <p:tgtEl>
                                          <p:spTgt spid="31815"/>
                                        </p:tgtEl>
                                        <p:attrNameLst>
                                          <p:attrName>style.visibility</p:attrName>
                                        </p:attrNameLst>
                                      </p:cBhvr>
                                      <p:to>
                                        <p:strVal val="visible"/>
                                      </p:to>
                                    </p:set>
                                    <p:anim calcmode="lin" valueType="num">
                                      <p:cBhvr>
                                        <p:cTn id="93" dur="500" fill="hold"/>
                                        <p:tgtEl>
                                          <p:spTgt spid="31815"/>
                                        </p:tgtEl>
                                        <p:attrNameLst>
                                          <p:attrName>ppt_x</p:attrName>
                                        </p:attrNameLst>
                                      </p:cBhvr>
                                      <p:tavLst>
                                        <p:tav tm="0">
                                          <p:val>
                                            <p:strVal val="#ppt_x"/>
                                          </p:val>
                                        </p:tav>
                                        <p:tav tm="100000">
                                          <p:val>
                                            <p:strVal val="#ppt_x"/>
                                          </p:val>
                                        </p:tav>
                                      </p:tavLst>
                                    </p:anim>
                                    <p:anim calcmode="lin" valueType="num">
                                      <p:cBhvr>
                                        <p:cTn id="94" dur="500" fill="hold"/>
                                        <p:tgtEl>
                                          <p:spTgt spid="31815"/>
                                        </p:tgtEl>
                                        <p:attrNameLst>
                                          <p:attrName>ppt_y</p:attrName>
                                        </p:attrNameLst>
                                      </p:cBhvr>
                                      <p:tavLst>
                                        <p:tav tm="0">
                                          <p:val>
                                            <p:strVal val="#ppt_y-#ppt_h/2"/>
                                          </p:val>
                                        </p:tav>
                                        <p:tav tm="100000">
                                          <p:val>
                                            <p:strVal val="#ppt_y"/>
                                          </p:val>
                                        </p:tav>
                                      </p:tavLst>
                                    </p:anim>
                                    <p:anim calcmode="lin" valueType="num">
                                      <p:cBhvr>
                                        <p:cTn id="95" dur="500" fill="hold"/>
                                        <p:tgtEl>
                                          <p:spTgt spid="31815"/>
                                        </p:tgtEl>
                                        <p:attrNameLst>
                                          <p:attrName>ppt_w</p:attrName>
                                        </p:attrNameLst>
                                      </p:cBhvr>
                                      <p:tavLst>
                                        <p:tav tm="0">
                                          <p:val>
                                            <p:strVal val="#ppt_w"/>
                                          </p:val>
                                        </p:tav>
                                        <p:tav tm="100000">
                                          <p:val>
                                            <p:strVal val="#ppt_w"/>
                                          </p:val>
                                        </p:tav>
                                      </p:tavLst>
                                    </p:anim>
                                    <p:anim calcmode="lin" valueType="num">
                                      <p:cBhvr>
                                        <p:cTn id="96" dur="500" fill="hold"/>
                                        <p:tgtEl>
                                          <p:spTgt spid="31815"/>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6" fill="hold" nodeType="clickEffect">
                                  <p:stCondLst>
                                    <p:cond delay="0"/>
                                  </p:stCondLst>
                                  <p:childTnLst>
                                    <p:set>
                                      <p:cBhvr>
                                        <p:cTn id="100" dur="1" fill="hold">
                                          <p:stCondLst>
                                            <p:cond delay="0"/>
                                          </p:stCondLst>
                                        </p:cTn>
                                        <p:tgtEl>
                                          <p:spTgt spid="31816"/>
                                        </p:tgtEl>
                                        <p:attrNameLst>
                                          <p:attrName>style.visibility</p:attrName>
                                        </p:attrNameLst>
                                      </p:cBhvr>
                                      <p:to>
                                        <p:strVal val="visible"/>
                                      </p:to>
                                    </p:set>
                                    <p:animEffect transition="in" filter="strips(downRight)">
                                      <p:cBhvr>
                                        <p:cTn id="101" dur="500"/>
                                        <p:tgtEl>
                                          <p:spTgt spid="3181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10" fill="hold" grpId="0" nodeType="clickEffect">
                                  <p:stCondLst>
                                    <p:cond delay="0"/>
                                  </p:stCondLst>
                                  <p:childTnLst>
                                    <p:set>
                                      <p:cBhvr>
                                        <p:cTn id="105" dur="1" fill="hold">
                                          <p:stCondLst>
                                            <p:cond delay="0"/>
                                          </p:stCondLst>
                                        </p:cTn>
                                        <p:tgtEl>
                                          <p:spTgt spid="31829"/>
                                        </p:tgtEl>
                                        <p:attrNameLst>
                                          <p:attrName>style.visibility</p:attrName>
                                        </p:attrNameLst>
                                      </p:cBhvr>
                                      <p:to>
                                        <p:strVal val="visible"/>
                                      </p:to>
                                    </p:set>
                                    <p:anim calcmode="lin" valueType="num">
                                      <p:cBhvr>
                                        <p:cTn id="106" dur="500" fill="hold"/>
                                        <p:tgtEl>
                                          <p:spTgt spid="31829"/>
                                        </p:tgtEl>
                                        <p:attrNameLst>
                                          <p:attrName>ppt_w</p:attrName>
                                        </p:attrNameLst>
                                      </p:cBhvr>
                                      <p:tavLst>
                                        <p:tav tm="0">
                                          <p:val>
                                            <p:fltVal val="0"/>
                                          </p:val>
                                        </p:tav>
                                        <p:tav tm="100000">
                                          <p:val>
                                            <p:strVal val="#ppt_w"/>
                                          </p:val>
                                        </p:tav>
                                      </p:tavLst>
                                    </p:anim>
                                    <p:anim calcmode="lin" valueType="num">
                                      <p:cBhvr>
                                        <p:cTn id="107" dur="500" fill="hold"/>
                                        <p:tgtEl>
                                          <p:spTgt spid="31829"/>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10" fill="hold" nodeType="clickEffect">
                                  <p:stCondLst>
                                    <p:cond delay="0"/>
                                  </p:stCondLst>
                                  <p:childTnLst>
                                    <p:set>
                                      <p:cBhvr>
                                        <p:cTn id="111" dur="1" fill="hold">
                                          <p:stCondLst>
                                            <p:cond delay="0"/>
                                          </p:stCondLst>
                                        </p:cTn>
                                        <p:tgtEl>
                                          <p:spTgt spid="31825"/>
                                        </p:tgtEl>
                                        <p:attrNameLst>
                                          <p:attrName>style.visibility</p:attrName>
                                        </p:attrNameLst>
                                      </p:cBhvr>
                                      <p:to>
                                        <p:strVal val="visible"/>
                                      </p:to>
                                    </p:set>
                                    <p:anim calcmode="lin" valueType="num">
                                      <p:cBhvr>
                                        <p:cTn id="112" dur="500" fill="hold"/>
                                        <p:tgtEl>
                                          <p:spTgt spid="31825"/>
                                        </p:tgtEl>
                                        <p:attrNameLst>
                                          <p:attrName>ppt_w</p:attrName>
                                        </p:attrNameLst>
                                      </p:cBhvr>
                                      <p:tavLst>
                                        <p:tav tm="0">
                                          <p:val>
                                            <p:fltVal val="0"/>
                                          </p:val>
                                        </p:tav>
                                        <p:tav tm="100000">
                                          <p:val>
                                            <p:strVal val="#ppt_w"/>
                                          </p:val>
                                        </p:tav>
                                      </p:tavLst>
                                    </p:anim>
                                    <p:anim calcmode="lin" valueType="num">
                                      <p:cBhvr>
                                        <p:cTn id="113" dur="500" fill="hold"/>
                                        <p:tgtEl>
                                          <p:spTgt spid="31825"/>
                                        </p:tgtEl>
                                        <p:attrNameLst>
                                          <p:attrName>ppt_h</p:attrName>
                                        </p:attrNameLst>
                                      </p:cBhvr>
                                      <p:tavLst>
                                        <p:tav tm="0">
                                          <p:val>
                                            <p:strVal val="#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4" fill="hold" nodeType="clickEffect">
                                  <p:stCondLst>
                                    <p:cond delay="0"/>
                                  </p:stCondLst>
                                  <p:childTnLst>
                                    <p:set>
                                      <p:cBhvr>
                                        <p:cTn id="117" dur="1" fill="hold">
                                          <p:stCondLst>
                                            <p:cond delay="0"/>
                                          </p:stCondLst>
                                        </p:cTn>
                                        <p:tgtEl>
                                          <p:spTgt spid="31756"/>
                                        </p:tgtEl>
                                        <p:attrNameLst>
                                          <p:attrName>style.visibility</p:attrName>
                                        </p:attrNameLst>
                                      </p:cBhvr>
                                      <p:to>
                                        <p:strVal val="visible"/>
                                      </p:to>
                                    </p:set>
                                    <p:anim calcmode="lin" valueType="num">
                                      <p:cBhvr>
                                        <p:cTn id="118" dur="500" fill="hold"/>
                                        <p:tgtEl>
                                          <p:spTgt spid="31756"/>
                                        </p:tgtEl>
                                        <p:attrNameLst>
                                          <p:attrName>ppt_x</p:attrName>
                                        </p:attrNameLst>
                                      </p:cBhvr>
                                      <p:tavLst>
                                        <p:tav tm="0">
                                          <p:val>
                                            <p:strVal val="#ppt_x"/>
                                          </p:val>
                                        </p:tav>
                                        <p:tav tm="100000">
                                          <p:val>
                                            <p:strVal val="#ppt_x"/>
                                          </p:val>
                                        </p:tav>
                                      </p:tavLst>
                                    </p:anim>
                                    <p:anim calcmode="lin" valueType="num">
                                      <p:cBhvr>
                                        <p:cTn id="119" dur="500" fill="hold"/>
                                        <p:tgtEl>
                                          <p:spTgt spid="31756"/>
                                        </p:tgtEl>
                                        <p:attrNameLst>
                                          <p:attrName>ppt_y</p:attrName>
                                        </p:attrNameLst>
                                      </p:cBhvr>
                                      <p:tavLst>
                                        <p:tav tm="0">
                                          <p:val>
                                            <p:strVal val="#ppt_y+#ppt_h/2"/>
                                          </p:val>
                                        </p:tav>
                                        <p:tav tm="100000">
                                          <p:val>
                                            <p:strVal val="#ppt_y"/>
                                          </p:val>
                                        </p:tav>
                                      </p:tavLst>
                                    </p:anim>
                                    <p:anim calcmode="lin" valueType="num">
                                      <p:cBhvr>
                                        <p:cTn id="120" dur="500" fill="hold"/>
                                        <p:tgtEl>
                                          <p:spTgt spid="31756"/>
                                        </p:tgtEl>
                                        <p:attrNameLst>
                                          <p:attrName>ppt_w</p:attrName>
                                        </p:attrNameLst>
                                      </p:cBhvr>
                                      <p:tavLst>
                                        <p:tav tm="0">
                                          <p:val>
                                            <p:strVal val="#ppt_w"/>
                                          </p:val>
                                        </p:tav>
                                        <p:tav tm="100000">
                                          <p:val>
                                            <p:strVal val="#ppt_w"/>
                                          </p:val>
                                        </p:tav>
                                      </p:tavLst>
                                    </p:anim>
                                    <p:anim calcmode="lin" valueType="num">
                                      <p:cBhvr>
                                        <p:cTn id="121" dur="500" fill="hold"/>
                                        <p:tgtEl>
                                          <p:spTgt spid="31756"/>
                                        </p:tgtEl>
                                        <p:attrNameLst>
                                          <p:attrName>ppt_h</p:attrName>
                                        </p:attrNameLst>
                                      </p:cBhvr>
                                      <p:tavLst>
                                        <p:tav tm="0">
                                          <p:val>
                                            <p:fltVal val="0"/>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8" presetClass="entr" presetSubtype="6" fill="hold" nodeType="clickEffect">
                                  <p:stCondLst>
                                    <p:cond delay="0"/>
                                  </p:stCondLst>
                                  <p:childTnLst>
                                    <p:set>
                                      <p:cBhvr>
                                        <p:cTn id="125" dur="1" fill="hold">
                                          <p:stCondLst>
                                            <p:cond delay="0"/>
                                          </p:stCondLst>
                                        </p:cTn>
                                        <p:tgtEl>
                                          <p:spTgt spid="31753"/>
                                        </p:tgtEl>
                                        <p:attrNameLst>
                                          <p:attrName>style.visibility</p:attrName>
                                        </p:attrNameLst>
                                      </p:cBhvr>
                                      <p:to>
                                        <p:strVal val="visible"/>
                                      </p:to>
                                    </p:set>
                                    <p:animEffect transition="in" filter="strips(downRight)">
                                      <p:cBhvr>
                                        <p:cTn id="126" dur="500"/>
                                        <p:tgtEl>
                                          <p:spTgt spid="31753"/>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31794"/>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3177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177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8" presetClass="entr" presetSubtype="9" fill="hold" nodeType="clickEffect">
                                  <p:stCondLst>
                                    <p:cond delay="0"/>
                                  </p:stCondLst>
                                  <p:childTnLst>
                                    <p:set>
                                      <p:cBhvr>
                                        <p:cTn id="142" dur="1" fill="hold">
                                          <p:stCondLst>
                                            <p:cond delay="0"/>
                                          </p:stCondLst>
                                        </p:cTn>
                                        <p:tgtEl>
                                          <p:spTgt spid="31803"/>
                                        </p:tgtEl>
                                        <p:attrNameLst>
                                          <p:attrName>style.visibility</p:attrName>
                                        </p:attrNameLst>
                                      </p:cBhvr>
                                      <p:to>
                                        <p:strVal val="visible"/>
                                      </p:to>
                                    </p:set>
                                    <p:animEffect transition="in" filter="strips(upLeft)">
                                      <p:cBhvr>
                                        <p:cTn id="143" dur="500"/>
                                        <p:tgtEl>
                                          <p:spTgt spid="31803"/>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 presetClass="entr" presetSubtype="1" fill="hold" nodeType="clickEffect">
                                  <p:stCondLst>
                                    <p:cond delay="0"/>
                                  </p:stCondLst>
                                  <p:childTnLst>
                                    <p:set>
                                      <p:cBhvr>
                                        <p:cTn id="147" dur="1" fill="hold">
                                          <p:stCondLst>
                                            <p:cond delay="0"/>
                                          </p:stCondLst>
                                        </p:cTn>
                                        <p:tgtEl>
                                          <p:spTgt spid="31806"/>
                                        </p:tgtEl>
                                        <p:attrNameLst>
                                          <p:attrName>style.visibility</p:attrName>
                                        </p:attrNameLst>
                                      </p:cBhvr>
                                      <p:to>
                                        <p:strVal val="visible"/>
                                      </p:to>
                                    </p:set>
                                    <p:anim calcmode="lin" valueType="num">
                                      <p:cBhvr additive="base">
                                        <p:cTn id="148" dur="500" fill="hold"/>
                                        <p:tgtEl>
                                          <p:spTgt spid="31806"/>
                                        </p:tgtEl>
                                        <p:attrNameLst>
                                          <p:attrName>ppt_x</p:attrName>
                                        </p:attrNameLst>
                                      </p:cBhvr>
                                      <p:tavLst>
                                        <p:tav tm="0">
                                          <p:val>
                                            <p:strVal val="#ppt_x"/>
                                          </p:val>
                                        </p:tav>
                                        <p:tav tm="100000">
                                          <p:val>
                                            <p:strVal val="#ppt_x"/>
                                          </p:val>
                                        </p:tav>
                                      </p:tavLst>
                                    </p:anim>
                                    <p:anim calcmode="lin" valueType="num">
                                      <p:cBhvr additive="base">
                                        <p:cTn id="149" dur="500" fill="hold"/>
                                        <p:tgtEl>
                                          <p:spTgt spid="31806"/>
                                        </p:tgtEl>
                                        <p:attrNameLst>
                                          <p:attrName>ppt_y</p:attrName>
                                        </p:attrNameLst>
                                      </p:cBhvr>
                                      <p:tavLst>
                                        <p:tav tm="0">
                                          <p:val>
                                            <p:strVal val="0-#ppt_h/2"/>
                                          </p:val>
                                        </p:tav>
                                        <p:tav tm="100000">
                                          <p:val>
                                            <p:strVal val="#ppt_y"/>
                                          </p:val>
                                        </p:tav>
                                      </p:tavLst>
                                    </p:anim>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7" presetClass="entr" presetSubtype="1" fill="hold" nodeType="clickEffect">
                                  <p:stCondLst>
                                    <p:cond delay="0"/>
                                  </p:stCondLst>
                                  <p:childTnLst>
                                    <p:set>
                                      <p:cBhvr>
                                        <p:cTn id="153" dur="1" fill="hold">
                                          <p:stCondLst>
                                            <p:cond delay="0"/>
                                          </p:stCondLst>
                                        </p:cTn>
                                        <p:tgtEl>
                                          <p:spTgt spid="31775"/>
                                        </p:tgtEl>
                                        <p:attrNameLst>
                                          <p:attrName>style.visibility</p:attrName>
                                        </p:attrNameLst>
                                      </p:cBhvr>
                                      <p:to>
                                        <p:strVal val="visible"/>
                                      </p:to>
                                    </p:set>
                                    <p:anim calcmode="lin" valueType="num">
                                      <p:cBhvr>
                                        <p:cTn id="154" dur="500" fill="hold"/>
                                        <p:tgtEl>
                                          <p:spTgt spid="31775"/>
                                        </p:tgtEl>
                                        <p:attrNameLst>
                                          <p:attrName>ppt_x</p:attrName>
                                        </p:attrNameLst>
                                      </p:cBhvr>
                                      <p:tavLst>
                                        <p:tav tm="0">
                                          <p:val>
                                            <p:strVal val="#ppt_x"/>
                                          </p:val>
                                        </p:tav>
                                        <p:tav tm="100000">
                                          <p:val>
                                            <p:strVal val="#ppt_x"/>
                                          </p:val>
                                        </p:tav>
                                      </p:tavLst>
                                    </p:anim>
                                    <p:anim calcmode="lin" valueType="num">
                                      <p:cBhvr>
                                        <p:cTn id="155" dur="500" fill="hold"/>
                                        <p:tgtEl>
                                          <p:spTgt spid="31775"/>
                                        </p:tgtEl>
                                        <p:attrNameLst>
                                          <p:attrName>ppt_y</p:attrName>
                                        </p:attrNameLst>
                                      </p:cBhvr>
                                      <p:tavLst>
                                        <p:tav tm="0">
                                          <p:val>
                                            <p:strVal val="#ppt_y-#ppt_h/2"/>
                                          </p:val>
                                        </p:tav>
                                        <p:tav tm="100000">
                                          <p:val>
                                            <p:strVal val="#ppt_y"/>
                                          </p:val>
                                        </p:tav>
                                      </p:tavLst>
                                    </p:anim>
                                    <p:anim calcmode="lin" valueType="num">
                                      <p:cBhvr>
                                        <p:cTn id="156" dur="500" fill="hold"/>
                                        <p:tgtEl>
                                          <p:spTgt spid="31775"/>
                                        </p:tgtEl>
                                        <p:attrNameLst>
                                          <p:attrName>ppt_w</p:attrName>
                                        </p:attrNameLst>
                                      </p:cBhvr>
                                      <p:tavLst>
                                        <p:tav tm="0">
                                          <p:val>
                                            <p:strVal val="#ppt_w"/>
                                          </p:val>
                                        </p:tav>
                                        <p:tav tm="100000">
                                          <p:val>
                                            <p:strVal val="#ppt_w"/>
                                          </p:val>
                                        </p:tav>
                                      </p:tavLst>
                                    </p:anim>
                                    <p:anim calcmode="lin" valueType="num">
                                      <p:cBhvr>
                                        <p:cTn id="157" dur="500" fill="hold"/>
                                        <p:tgtEl>
                                          <p:spTgt spid="31775"/>
                                        </p:tgtEl>
                                        <p:attrNameLst>
                                          <p:attrName>ppt_h</p:attrName>
                                        </p:attrNameLst>
                                      </p:cBhvr>
                                      <p:tavLst>
                                        <p:tav tm="0">
                                          <p:val>
                                            <p:fltVal val="0"/>
                                          </p:val>
                                        </p:tav>
                                        <p:tav tm="100000">
                                          <p:val>
                                            <p:strVal val="#ppt_h"/>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nodeType="clickEffect">
                                  <p:stCondLst>
                                    <p:cond delay="0"/>
                                  </p:stCondLst>
                                  <p:childTnLst>
                                    <p:set>
                                      <p:cBhvr>
                                        <p:cTn id="161" dur="1" fill="hold">
                                          <p:stCondLst>
                                            <p:cond delay="499"/>
                                          </p:stCondLst>
                                        </p:cTn>
                                        <p:tgtEl>
                                          <p:spTgt spid="31774"/>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grpId="0" nodeType="clickEffect">
                                  <p:stCondLst>
                                    <p:cond delay="0"/>
                                  </p:stCondLst>
                                  <p:childTnLst>
                                    <p:set>
                                      <p:cBhvr>
                                        <p:cTn id="165" dur="1" fill="hold">
                                          <p:stCondLst>
                                            <p:cond delay="499"/>
                                          </p:stCondLst>
                                        </p:cTn>
                                        <p:tgtEl>
                                          <p:spTgt spid="31780"/>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499"/>
                                          </p:stCondLst>
                                        </p:cTn>
                                        <p:tgtEl>
                                          <p:spTgt spid="31779"/>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31830"/>
                                        </p:tgtEl>
                                        <p:attrNameLst>
                                          <p:attrName>style.visibility</p:attrName>
                                        </p:attrNameLst>
                                      </p:cBhvr>
                                      <p:to>
                                        <p:strVal val="visible"/>
                                      </p:to>
                                    </p:set>
                                    <p:anim calcmode="lin" valueType="num">
                                      <p:cBhvr>
                                        <p:cTn id="174" dur="500" fill="hold"/>
                                        <p:tgtEl>
                                          <p:spTgt spid="31830"/>
                                        </p:tgtEl>
                                        <p:attrNameLst>
                                          <p:attrName>ppt_w</p:attrName>
                                        </p:attrNameLst>
                                      </p:cBhvr>
                                      <p:tavLst>
                                        <p:tav tm="0">
                                          <p:val>
                                            <p:fltVal val="0"/>
                                          </p:val>
                                        </p:tav>
                                        <p:tav tm="100000">
                                          <p:val>
                                            <p:strVal val="#ppt_w"/>
                                          </p:val>
                                        </p:tav>
                                      </p:tavLst>
                                    </p:anim>
                                    <p:anim calcmode="lin" valueType="num">
                                      <p:cBhvr>
                                        <p:cTn id="175" dur="500" fill="hold"/>
                                        <p:tgtEl>
                                          <p:spTgt spid="31830"/>
                                        </p:tgtEl>
                                        <p:attrNameLst>
                                          <p:attrName>ppt_h</p:attrName>
                                        </p:attrNameLst>
                                      </p:cBhvr>
                                      <p:tavLst>
                                        <p:tav tm="0">
                                          <p:val>
                                            <p:strVal val="#ppt_h"/>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7" presetClass="entr" presetSubtype="10" fill="hold" nodeType="clickEffect">
                                  <p:stCondLst>
                                    <p:cond delay="0"/>
                                  </p:stCondLst>
                                  <p:childTnLst>
                                    <p:set>
                                      <p:cBhvr>
                                        <p:cTn id="179" dur="1" fill="hold">
                                          <p:stCondLst>
                                            <p:cond delay="0"/>
                                          </p:stCondLst>
                                        </p:cTn>
                                        <p:tgtEl>
                                          <p:spTgt spid="31822"/>
                                        </p:tgtEl>
                                        <p:attrNameLst>
                                          <p:attrName>style.visibility</p:attrName>
                                        </p:attrNameLst>
                                      </p:cBhvr>
                                      <p:to>
                                        <p:strVal val="visible"/>
                                      </p:to>
                                    </p:set>
                                    <p:anim calcmode="lin" valueType="num">
                                      <p:cBhvr>
                                        <p:cTn id="180" dur="500" fill="hold"/>
                                        <p:tgtEl>
                                          <p:spTgt spid="31822"/>
                                        </p:tgtEl>
                                        <p:attrNameLst>
                                          <p:attrName>ppt_w</p:attrName>
                                        </p:attrNameLst>
                                      </p:cBhvr>
                                      <p:tavLst>
                                        <p:tav tm="0">
                                          <p:val>
                                            <p:fltVal val="0"/>
                                          </p:val>
                                        </p:tav>
                                        <p:tav tm="100000">
                                          <p:val>
                                            <p:strVal val="#ppt_w"/>
                                          </p:val>
                                        </p:tav>
                                      </p:tavLst>
                                    </p:anim>
                                    <p:anim calcmode="lin" valueType="num">
                                      <p:cBhvr>
                                        <p:cTn id="181" dur="500" fill="hold"/>
                                        <p:tgtEl>
                                          <p:spTgt spid="31822"/>
                                        </p:tgtEl>
                                        <p:attrNameLst>
                                          <p:attrName>ppt_h</p:attrName>
                                        </p:attrNameLst>
                                      </p:cBhvr>
                                      <p:tavLst>
                                        <p:tav tm="0">
                                          <p:val>
                                            <p:strVal val="#ppt_h"/>
                                          </p:val>
                                        </p:tav>
                                        <p:tav tm="100000">
                                          <p:val>
                                            <p:strVal val="#ppt_h"/>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3" presetClass="entr" presetSubtype="16" fill="hold" nodeType="clickEffect">
                                  <p:stCondLst>
                                    <p:cond delay="0"/>
                                  </p:stCondLst>
                                  <p:childTnLst>
                                    <p:set>
                                      <p:cBhvr>
                                        <p:cTn id="185" dur="1" fill="hold">
                                          <p:stCondLst>
                                            <p:cond delay="0"/>
                                          </p:stCondLst>
                                        </p:cTn>
                                        <p:tgtEl>
                                          <p:spTgt spid="31746"/>
                                        </p:tgtEl>
                                        <p:attrNameLst>
                                          <p:attrName>style.visibility</p:attrName>
                                        </p:attrNameLst>
                                      </p:cBhvr>
                                      <p:to>
                                        <p:strVal val="visible"/>
                                      </p:to>
                                    </p:set>
                                    <p:anim calcmode="lin" valueType="num">
                                      <p:cBhvr>
                                        <p:cTn id="186" dur="500" fill="hold"/>
                                        <p:tgtEl>
                                          <p:spTgt spid="31746"/>
                                        </p:tgtEl>
                                        <p:attrNameLst>
                                          <p:attrName>ppt_w</p:attrName>
                                        </p:attrNameLst>
                                      </p:cBhvr>
                                      <p:tavLst>
                                        <p:tav tm="0">
                                          <p:val>
                                            <p:fltVal val="0"/>
                                          </p:val>
                                        </p:tav>
                                        <p:tav tm="100000">
                                          <p:val>
                                            <p:strVal val="#ppt_w"/>
                                          </p:val>
                                        </p:tav>
                                      </p:tavLst>
                                    </p:anim>
                                    <p:anim calcmode="lin" valueType="num">
                                      <p:cBhvr>
                                        <p:cTn id="187" dur="500" fill="hold"/>
                                        <p:tgtEl>
                                          <p:spTgt spid="31746"/>
                                        </p:tgtEl>
                                        <p:attrNameLst>
                                          <p:attrName>ppt_h</p:attrName>
                                        </p:attrNameLst>
                                      </p:cBhvr>
                                      <p:tavLst>
                                        <p:tav tm="0">
                                          <p:val>
                                            <p:fltVal val="0"/>
                                          </p:val>
                                        </p:tav>
                                        <p:tav tm="100000">
                                          <p:val>
                                            <p:strVal val="#ppt_h"/>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nodeType="clickEffect">
                                  <p:stCondLst>
                                    <p:cond delay="0"/>
                                  </p:stCondLst>
                                  <p:childTnLst>
                                    <p:set>
                                      <p:cBhvr>
                                        <p:cTn id="191" dur="1" fill="hold">
                                          <p:stCondLst>
                                            <p:cond delay="499"/>
                                          </p:stCondLst>
                                        </p:cTn>
                                        <p:tgtEl>
                                          <p:spTgt spid="31789"/>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 presetClass="entr" presetSubtype="1" fill="hold" nodeType="clickEffect">
                                  <p:stCondLst>
                                    <p:cond delay="0"/>
                                  </p:stCondLst>
                                  <p:childTnLst>
                                    <p:set>
                                      <p:cBhvr>
                                        <p:cTn id="195" dur="1" fill="hold">
                                          <p:stCondLst>
                                            <p:cond delay="0"/>
                                          </p:stCondLst>
                                        </p:cTn>
                                        <p:tgtEl>
                                          <p:spTgt spid="31784"/>
                                        </p:tgtEl>
                                        <p:attrNameLst>
                                          <p:attrName>style.visibility</p:attrName>
                                        </p:attrNameLst>
                                      </p:cBhvr>
                                      <p:to>
                                        <p:strVal val="visible"/>
                                      </p:to>
                                    </p:set>
                                    <p:anim calcmode="lin" valueType="num">
                                      <p:cBhvr additive="base">
                                        <p:cTn id="196" dur="500" fill="hold"/>
                                        <p:tgtEl>
                                          <p:spTgt spid="31784"/>
                                        </p:tgtEl>
                                        <p:attrNameLst>
                                          <p:attrName>ppt_x</p:attrName>
                                        </p:attrNameLst>
                                      </p:cBhvr>
                                      <p:tavLst>
                                        <p:tav tm="0">
                                          <p:val>
                                            <p:strVal val="#ppt_x"/>
                                          </p:val>
                                        </p:tav>
                                        <p:tav tm="100000">
                                          <p:val>
                                            <p:strVal val="#ppt_x"/>
                                          </p:val>
                                        </p:tav>
                                      </p:tavLst>
                                    </p:anim>
                                    <p:anim calcmode="lin" valueType="num">
                                      <p:cBhvr additive="base">
                                        <p:cTn id="197" dur="500" fill="hold"/>
                                        <p:tgtEl>
                                          <p:spTgt spid="31784"/>
                                        </p:tgtEl>
                                        <p:attrNameLst>
                                          <p:attrName>ppt_y</p:attrName>
                                        </p:attrNameLst>
                                      </p:cBhvr>
                                      <p:tavLst>
                                        <p:tav tm="0">
                                          <p:val>
                                            <p:strVal val="0-#ppt_h/2"/>
                                          </p:val>
                                        </p:tav>
                                        <p:tav tm="100000">
                                          <p:val>
                                            <p:strVal val="#ppt_y"/>
                                          </p:val>
                                        </p:tav>
                                      </p:tavLst>
                                    </p:anim>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31781"/>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8" presetClass="entr" presetSubtype="9" fill="hold" nodeType="clickEffect">
                                  <p:stCondLst>
                                    <p:cond delay="0"/>
                                  </p:stCondLst>
                                  <p:childTnLst>
                                    <p:set>
                                      <p:cBhvr>
                                        <p:cTn id="205" dur="1" fill="hold">
                                          <p:stCondLst>
                                            <p:cond delay="0"/>
                                          </p:stCondLst>
                                        </p:cTn>
                                        <p:tgtEl>
                                          <p:spTgt spid="31812"/>
                                        </p:tgtEl>
                                        <p:attrNameLst>
                                          <p:attrName>style.visibility</p:attrName>
                                        </p:attrNameLst>
                                      </p:cBhvr>
                                      <p:to>
                                        <p:strVal val="visible"/>
                                      </p:to>
                                    </p:set>
                                    <p:animEffect transition="in" filter="strips(upLeft)">
                                      <p:cBhvr>
                                        <p:cTn id="206" dur="500"/>
                                        <p:tgtEl>
                                          <p:spTgt spid="31812"/>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 presetClass="entr" presetSubtype="1" fill="hold" nodeType="clickEffect">
                                  <p:stCondLst>
                                    <p:cond delay="0"/>
                                  </p:stCondLst>
                                  <p:childTnLst>
                                    <p:set>
                                      <p:cBhvr>
                                        <p:cTn id="210" dur="1" fill="hold">
                                          <p:stCondLst>
                                            <p:cond delay="0"/>
                                          </p:stCondLst>
                                        </p:cTn>
                                        <p:tgtEl>
                                          <p:spTgt spid="31809"/>
                                        </p:tgtEl>
                                        <p:attrNameLst>
                                          <p:attrName>style.visibility</p:attrName>
                                        </p:attrNameLst>
                                      </p:cBhvr>
                                      <p:to>
                                        <p:strVal val="visible"/>
                                      </p:to>
                                    </p:set>
                                    <p:anim calcmode="lin" valueType="num">
                                      <p:cBhvr additive="base">
                                        <p:cTn id="211" dur="500" fill="hold"/>
                                        <p:tgtEl>
                                          <p:spTgt spid="31809"/>
                                        </p:tgtEl>
                                        <p:attrNameLst>
                                          <p:attrName>ppt_x</p:attrName>
                                        </p:attrNameLst>
                                      </p:cBhvr>
                                      <p:tavLst>
                                        <p:tav tm="0">
                                          <p:val>
                                            <p:strVal val="#ppt_x"/>
                                          </p:val>
                                        </p:tav>
                                        <p:tav tm="100000">
                                          <p:val>
                                            <p:strVal val="#ppt_x"/>
                                          </p:val>
                                        </p:tav>
                                      </p:tavLst>
                                    </p:anim>
                                    <p:anim calcmode="lin" valueType="num">
                                      <p:cBhvr additive="base">
                                        <p:cTn id="212" dur="500" fill="hold"/>
                                        <p:tgtEl>
                                          <p:spTgt spid="31809"/>
                                        </p:tgtEl>
                                        <p:attrNameLst>
                                          <p:attrName>ppt_y</p:attrName>
                                        </p:attrNameLst>
                                      </p:cBhvr>
                                      <p:tavLst>
                                        <p:tav tm="0">
                                          <p:val>
                                            <p:strVal val="0-#ppt_h/2"/>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8" presetClass="entr" presetSubtype="9" fill="hold" nodeType="clickEffect">
                                  <p:stCondLst>
                                    <p:cond delay="0"/>
                                  </p:stCondLst>
                                  <p:childTnLst>
                                    <p:set>
                                      <p:cBhvr>
                                        <p:cTn id="216" dur="1" fill="hold">
                                          <p:stCondLst>
                                            <p:cond delay="0"/>
                                          </p:stCondLst>
                                        </p:cTn>
                                        <p:tgtEl>
                                          <p:spTgt spid="31785"/>
                                        </p:tgtEl>
                                        <p:attrNameLst>
                                          <p:attrName>style.visibility</p:attrName>
                                        </p:attrNameLst>
                                      </p:cBhvr>
                                      <p:to>
                                        <p:strVal val="visible"/>
                                      </p:to>
                                    </p:set>
                                    <p:animEffect transition="in" filter="strips(upLeft)">
                                      <p:cBhvr>
                                        <p:cTn id="217" dur="500"/>
                                        <p:tgtEl>
                                          <p:spTgt spid="31785"/>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nodeType="clickEffect">
                                  <p:stCondLst>
                                    <p:cond delay="0"/>
                                  </p:stCondLst>
                                  <p:childTnLst>
                                    <p:set>
                                      <p:cBhvr>
                                        <p:cTn id="221" dur="1" fill="hold">
                                          <p:stCondLst>
                                            <p:cond delay="499"/>
                                          </p:stCondLst>
                                        </p:cTn>
                                        <p:tgtEl>
                                          <p:spTgt spid="3178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31788"/>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grpId="0" nodeType="clickEffect">
                                  <p:stCondLst>
                                    <p:cond delay="0"/>
                                  </p:stCondLst>
                                  <p:childTnLst>
                                    <p:set>
                                      <p:cBhvr>
                                        <p:cTn id="229" dur="1" fill="hold">
                                          <p:stCondLst>
                                            <p:cond delay="499"/>
                                          </p:stCondLst>
                                        </p:cTn>
                                        <p:tgtEl>
                                          <p:spTgt spid="31782"/>
                                        </p:tgtEl>
                                        <p:attrNameLst>
                                          <p:attrName>style.visibility</p:attrName>
                                        </p:attrNameLst>
                                      </p:cBhvr>
                                      <p:to>
                                        <p:strVal val="visible"/>
                                      </p:to>
                                    </p:se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3" presetClass="entr" presetSubtype="16" fill="hold" nodeType="clickEffect">
                                  <p:stCondLst>
                                    <p:cond delay="0"/>
                                  </p:stCondLst>
                                  <p:childTnLst>
                                    <p:set>
                                      <p:cBhvr>
                                        <p:cTn id="233" dur="1" fill="hold">
                                          <p:stCondLst>
                                            <p:cond delay="0"/>
                                          </p:stCondLst>
                                        </p:cTn>
                                        <p:tgtEl>
                                          <p:spTgt spid="31831"/>
                                        </p:tgtEl>
                                        <p:attrNameLst>
                                          <p:attrName>style.visibility</p:attrName>
                                        </p:attrNameLst>
                                      </p:cBhvr>
                                      <p:to>
                                        <p:strVal val="visible"/>
                                      </p:to>
                                    </p:set>
                                    <p:anim calcmode="lin" valueType="num">
                                      <p:cBhvr>
                                        <p:cTn id="234" dur="500" fill="hold"/>
                                        <p:tgtEl>
                                          <p:spTgt spid="31831"/>
                                        </p:tgtEl>
                                        <p:attrNameLst>
                                          <p:attrName>ppt_w</p:attrName>
                                        </p:attrNameLst>
                                      </p:cBhvr>
                                      <p:tavLst>
                                        <p:tav tm="0">
                                          <p:val>
                                            <p:fltVal val="0"/>
                                          </p:val>
                                        </p:tav>
                                        <p:tav tm="100000">
                                          <p:val>
                                            <p:strVal val="#ppt_w"/>
                                          </p:val>
                                        </p:tav>
                                      </p:tavLst>
                                    </p:anim>
                                    <p:anim calcmode="lin" valueType="num">
                                      <p:cBhvr>
                                        <p:cTn id="235" dur="500" fill="hold"/>
                                        <p:tgtEl>
                                          <p:spTgt spid="31831"/>
                                        </p:tgtEl>
                                        <p:attrNameLst>
                                          <p:attrName>ppt_h</p:attrName>
                                        </p:attrNameLst>
                                      </p:cBhvr>
                                      <p:tavLst>
                                        <p:tav tm="0">
                                          <p:val>
                                            <p:fltVal val="0"/>
                                          </p:val>
                                        </p:tav>
                                        <p:tav tm="100000">
                                          <p:val>
                                            <p:strVal val="#ppt_h"/>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3" presetClass="entr" presetSubtype="16" fill="hold" nodeType="clickEffect">
                                  <p:stCondLst>
                                    <p:cond delay="0"/>
                                  </p:stCondLst>
                                  <p:childTnLst>
                                    <p:set>
                                      <p:cBhvr>
                                        <p:cTn id="239" dur="1" fill="hold">
                                          <p:stCondLst>
                                            <p:cond delay="0"/>
                                          </p:stCondLst>
                                        </p:cTn>
                                        <p:tgtEl>
                                          <p:spTgt spid="31836"/>
                                        </p:tgtEl>
                                        <p:attrNameLst>
                                          <p:attrName>style.visibility</p:attrName>
                                        </p:attrNameLst>
                                      </p:cBhvr>
                                      <p:to>
                                        <p:strVal val="visible"/>
                                      </p:to>
                                    </p:set>
                                    <p:anim calcmode="lin" valueType="num">
                                      <p:cBhvr>
                                        <p:cTn id="240" dur="500" fill="hold"/>
                                        <p:tgtEl>
                                          <p:spTgt spid="31836"/>
                                        </p:tgtEl>
                                        <p:attrNameLst>
                                          <p:attrName>ppt_w</p:attrName>
                                        </p:attrNameLst>
                                      </p:cBhvr>
                                      <p:tavLst>
                                        <p:tav tm="0">
                                          <p:val>
                                            <p:fltVal val="0"/>
                                          </p:val>
                                        </p:tav>
                                        <p:tav tm="100000">
                                          <p:val>
                                            <p:strVal val="#ppt_w"/>
                                          </p:val>
                                        </p:tav>
                                      </p:tavLst>
                                    </p:anim>
                                    <p:anim calcmode="lin" valueType="num">
                                      <p:cBhvr>
                                        <p:cTn id="241" dur="500" fill="hold"/>
                                        <p:tgtEl>
                                          <p:spTgt spid="31836"/>
                                        </p:tgtEl>
                                        <p:attrNameLst>
                                          <p:attrName>ppt_h</p:attrName>
                                        </p:attrNameLst>
                                      </p:cBhvr>
                                      <p:tavLst>
                                        <p:tav tm="0">
                                          <p:val>
                                            <p:fltVal val="0"/>
                                          </p:val>
                                        </p:tav>
                                        <p:tav tm="100000">
                                          <p:val>
                                            <p:strVal val="#ppt_h"/>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3" presetClass="entr" presetSubtype="16" fill="hold" grpId="0" nodeType="clickEffect">
                                  <p:stCondLst>
                                    <p:cond delay="0"/>
                                  </p:stCondLst>
                                  <p:childTnLst>
                                    <p:set>
                                      <p:cBhvr>
                                        <p:cTn id="245" dur="1" fill="hold">
                                          <p:stCondLst>
                                            <p:cond delay="0"/>
                                          </p:stCondLst>
                                        </p:cTn>
                                        <p:tgtEl>
                                          <p:spTgt spid="31876"/>
                                        </p:tgtEl>
                                        <p:attrNameLst>
                                          <p:attrName>style.visibility</p:attrName>
                                        </p:attrNameLst>
                                      </p:cBhvr>
                                      <p:to>
                                        <p:strVal val="visible"/>
                                      </p:to>
                                    </p:set>
                                    <p:anim calcmode="lin" valueType="num">
                                      <p:cBhvr>
                                        <p:cTn id="246" dur="500" fill="hold"/>
                                        <p:tgtEl>
                                          <p:spTgt spid="31876"/>
                                        </p:tgtEl>
                                        <p:attrNameLst>
                                          <p:attrName>ppt_w</p:attrName>
                                        </p:attrNameLst>
                                      </p:cBhvr>
                                      <p:tavLst>
                                        <p:tav tm="0">
                                          <p:val>
                                            <p:fltVal val="0"/>
                                          </p:val>
                                        </p:tav>
                                        <p:tav tm="100000">
                                          <p:val>
                                            <p:strVal val="#ppt_w"/>
                                          </p:val>
                                        </p:tav>
                                      </p:tavLst>
                                    </p:anim>
                                    <p:anim calcmode="lin" valueType="num">
                                      <p:cBhvr>
                                        <p:cTn id="247" dur="500" fill="hold"/>
                                        <p:tgtEl>
                                          <p:spTgt spid="31876"/>
                                        </p:tgtEl>
                                        <p:attrNameLst>
                                          <p:attrName>ppt_h</p:attrName>
                                        </p:attrNameLst>
                                      </p:cBhvr>
                                      <p:tavLst>
                                        <p:tav tm="0">
                                          <p:val>
                                            <p:fltVal val="0"/>
                                          </p:val>
                                        </p:tav>
                                        <p:tav tm="100000">
                                          <p:val>
                                            <p:strVal val="#ppt_h"/>
                                          </p:val>
                                        </p:tav>
                                      </p:tavLst>
                                    </p:anim>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3" presetClass="entr" presetSubtype="16" fill="hold" nodeType="clickEffect">
                                  <p:stCondLst>
                                    <p:cond delay="0"/>
                                  </p:stCondLst>
                                  <p:childTnLst>
                                    <p:set>
                                      <p:cBhvr>
                                        <p:cTn id="251" dur="1" fill="hold">
                                          <p:stCondLst>
                                            <p:cond delay="0"/>
                                          </p:stCondLst>
                                        </p:cTn>
                                        <p:tgtEl>
                                          <p:spTgt spid="31850"/>
                                        </p:tgtEl>
                                        <p:attrNameLst>
                                          <p:attrName>style.visibility</p:attrName>
                                        </p:attrNameLst>
                                      </p:cBhvr>
                                      <p:to>
                                        <p:strVal val="visible"/>
                                      </p:to>
                                    </p:set>
                                    <p:anim calcmode="lin" valueType="num">
                                      <p:cBhvr>
                                        <p:cTn id="252" dur="500" fill="hold"/>
                                        <p:tgtEl>
                                          <p:spTgt spid="31850"/>
                                        </p:tgtEl>
                                        <p:attrNameLst>
                                          <p:attrName>ppt_w</p:attrName>
                                        </p:attrNameLst>
                                      </p:cBhvr>
                                      <p:tavLst>
                                        <p:tav tm="0">
                                          <p:val>
                                            <p:fltVal val="0"/>
                                          </p:val>
                                        </p:tav>
                                        <p:tav tm="100000">
                                          <p:val>
                                            <p:strVal val="#ppt_w"/>
                                          </p:val>
                                        </p:tav>
                                      </p:tavLst>
                                    </p:anim>
                                    <p:anim calcmode="lin" valueType="num">
                                      <p:cBhvr>
                                        <p:cTn id="253" dur="500" fill="hold"/>
                                        <p:tgtEl>
                                          <p:spTgt spid="31850"/>
                                        </p:tgtEl>
                                        <p:attrNameLst>
                                          <p:attrName>ppt_h</p:attrName>
                                        </p:attrNameLst>
                                      </p:cBhvr>
                                      <p:tavLst>
                                        <p:tav tm="0">
                                          <p:val>
                                            <p:fltVal val="0"/>
                                          </p:val>
                                        </p:tav>
                                        <p:tav tm="100000">
                                          <p:val>
                                            <p:strVal val="#ppt_h"/>
                                          </p:val>
                                        </p:tav>
                                      </p:tavLst>
                                    </p:anim>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3" presetClass="entr" presetSubtype="16" fill="hold" grpId="0" nodeType="clickEffect">
                                  <p:stCondLst>
                                    <p:cond delay="0"/>
                                  </p:stCondLst>
                                  <p:childTnLst>
                                    <p:set>
                                      <p:cBhvr>
                                        <p:cTn id="257" dur="1" fill="hold">
                                          <p:stCondLst>
                                            <p:cond delay="0"/>
                                          </p:stCondLst>
                                        </p:cTn>
                                        <p:tgtEl>
                                          <p:spTgt spid="31877"/>
                                        </p:tgtEl>
                                        <p:attrNameLst>
                                          <p:attrName>style.visibility</p:attrName>
                                        </p:attrNameLst>
                                      </p:cBhvr>
                                      <p:to>
                                        <p:strVal val="visible"/>
                                      </p:to>
                                    </p:set>
                                    <p:anim calcmode="lin" valueType="num">
                                      <p:cBhvr>
                                        <p:cTn id="258" dur="500" fill="hold"/>
                                        <p:tgtEl>
                                          <p:spTgt spid="31877"/>
                                        </p:tgtEl>
                                        <p:attrNameLst>
                                          <p:attrName>ppt_w</p:attrName>
                                        </p:attrNameLst>
                                      </p:cBhvr>
                                      <p:tavLst>
                                        <p:tav tm="0">
                                          <p:val>
                                            <p:fltVal val="0"/>
                                          </p:val>
                                        </p:tav>
                                        <p:tav tm="100000">
                                          <p:val>
                                            <p:strVal val="#ppt_w"/>
                                          </p:val>
                                        </p:tav>
                                      </p:tavLst>
                                    </p:anim>
                                    <p:anim calcmode="lin" valueType="num">
                                      <p:cBhvr>
                                        <p:cTn id="259" dur="500" fill="hold"/>
                                        <p:tgtEl>
                                          <p:spTgt spid="31877"/>
                                        </p:tgtEl>
                                        <p:attrNameLst>
                                          <p:attrName>ppt_h</p:attrName>
                                        </p:attrNameLst>
                                      </p:cBhvr>
                                      <p:tavLst>
                                        <p:tav tm="0">
                                          <p:val>
                                            <p:fltVal val="0"/>
                                          </p:val>
                                        </p:tav>
                                        <p:tav tm="100000">
                                          <p:val>
                                            <p:strVal val="#ppt_h"/>
                                          </p:val>
                                        </p:tav>
                                      </p:tavLst>
                                    </p:anim>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3" presetClass="entr" presetSubtype="16" fill="hold" nodeType="clickEffect">
                                  <p:stCondLst>
                                    <p:cond delay="0"/>
                                  </p:stCondLst>
                                  <p:childTnLst>
                                    <p:set>
                                      <p:cBhvr>
                                        <p:cTn id="263" dur="1" fill="hold">
                                          <p:stCondLst>
                                            <p:cond delay="0"/>
                                          </p:stCondLst>
                                        </p:cTn>
                                        <p:tgtEl>
                                          <p:spTgt spid="31863"/>
                                        </p:tgtEl>
                                        <p:attrNameLst>
                                          <p:attrName>style.visibility</p:attrName>
                                        </p:attrNameLst>
                                      </p:cBhvr>
                                      <p:to>
                                        <p:strVal val="visible"/>
                                      </p:to>
                                    </p:set>
                                    <p:anim calcmode="lin" valueType="num">
                                      <p:cBhvr>
                                        <p:cTn id="264" dur="500" fill="hold"/>
                                        <p:tgtEl>
                                          <p:spTgt spid="31863"/>
                                        </p:tgtEl>
                                        <p:attrNameLst>
                                          <p:attrName>ppt_w</p:attrName>
                                        </p:attrNameLst>
                                      </p:cBhvr>
                                      <p:tavLst>
                                        <p:tav tm="0">
                                          <p:val>
                                            <p:fltVal val="0"/>
                                          </p:val>
                                        </p:tav>
                                        <p:tav tm="100000">
                                          <p:val>
                                            <p:strVal val="#ppt_w"/>
                                          </p:val>
                                        </p:tav>
                                      </p:tavLst>
                                    </p:anim>
                                    <p:anim calcmode="lin" valueType="num">
                                      <p:cBhvr>
                                        <p:cTn id="265" dur="500" fill="hold"/>
                                        <p:tgtEl>
                                          <p:spTgt spid="31863"/>
                                        </p:tgtEl>
                                        <p:attrNameLst>
                                          <p:attrName>ppt_h</p:attrName>
                                        </p:attrNameLst>
                                      </p:cBhvr>
                                      <p:tavLst>
                                        <p:tav tm="0">
                                          <p:val>
                                            <p:fltVal val="0"/>
                                          </p:val>
                                        </p:tav>
                                        <p:tav tm="100000">
                                          <p:val>
                                            <p:strVal val="#ppt_h"/>
                                          </p:val>
                                        </p:tav>
                                      </p:tavLst>
                                    </p:anim>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3" presetClass="entr" presetSubtype="16" fill="hold" grpId="0" nodeType="clickEffect">
                                  <p:stCondLst>
                                    <p:cond delay="0"/>
                                  </p:stCondLst>
                                  <p:childTnLst>
                                    <p:set>
                                      <p:cBhvr>
                                        <p:cTn id="269" dur="1" fill="hold">
                                          <p:stCondLst>
                                            <p:cond delay="0"/>
                                          </p:stCondLst>
                                        </p:cTn>
                                        <p:tgtEl>
                                          <p:spTgt spid="31878"/>
                                        </p:tgtEl>
                                        <p:attrNameLst>
                                          <p:attrName>style.visibility</p:attrName>
                                        </p:attrNameLst>
                                      </p:cBhvr>
                                      <p:to>
                                        <p:strVal val="visible"/>
                                      </p:to>
                                    </p:set>
                                    <p:anim calcmode="lin" valueType="num">
                                      <p:cBhvr>
                                        <p:cTn id="270" dur="500" fill="hold"/>
                                        <p:tgtEl>
                                          <p:spTgt spid="31878"/>
                                        </p:tgtEl>
                                        <p:attrNameLst>
                                          <p:attrName>ppt_w</p:attrName>
                                        </p:attrNameLst>
                                      </p:cBhvr>
                                      <p:tavLst>
                                        <p:tav tm="0">
                                          <p:val>
                                            <p:fltVal val="0"/>
                                          </p:val>
                                        </p:tav>
                                        <p:tav tm="100000">
                                          <p:val>
                                            <p:strVal val="#ppt_w"/>
                                          </p:val>
                                        </p:tav>
                                      </p:tavLst>
                                    </p:anim>
                                    <p:anim calcmode="lin" valueType="num">
                                      <p:cBhvr>
                                        <p:cTn id="271" dur="500" fill="hold"/>
                                        <p:tgtEl>
                                          <p:spTgt spid="318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0" grpId="0" autoUpdateAnimBg="0"/>
      <p:bldP spid="31771" grpId="0" autoUpdateAnimBg="0"/>
      <p:bldP spid="31772" grpId="0" autoUpdateAnimBg="0"/>
      <p:bldP spid="31778" grpId="0" autoUpdateAnimBg="0"/>
      <p:bldP spid="31779" grpId="0" autoUpdateAnimBg="0"/>
      <p:bldP spid="31780" grpId="0" autoUpdateAnimBg="0"/>
      <p:bldP spid="31781" grpId="0" autoUpdateAnimBg="0"/>
      <p:bldP spid="31782" grpId="0" autoUpdateAnimBg="0"/>
      <p:bldP spid="31788" grpId="0" autoUpdateAnimBg="0"/>
      <p:bldP spid="31792" grpId="0" autoUpdateAnimBg="0"/>
      <p:bldP spid="31793" grpId="0" autoUpdateAnimBg="0"/>
      <p:bldP spid="31829" grpId="0" autoUpdateAnimBg="0"/>
      <p:bldP spid="31830" grpId="0" autoUpdateAnimBg="0"/>
      <p:bldP spid="31876" grpId="0" autoUpdateAnimBg="0"/>
      <p:bldP spid="31877" grpId="0" autoUpdateAnimBg="0"/>
      <p:bldP spid="3187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AutoShape 4">
            <a:extLst>
              <a:ext uri="{FF2B5EF4-FFF2-40B4-BE49-F238E27FC236}">
                <a16:creationId xmlns:a16="http://schemas.microsoft.com/office/drawing/2014/main" id="{0EA0A7F3-8232-49F1-B089-4620A1E88A4C}"/>
              </a:ext>
            </a:extLst>
          </p:cNvPr>
          <p:cNvSpPr>
            <a:spLocks noChangeArrowheads="1"/>
          </p:cNvSpPr>
          <p:nvPr/>
        </p:nvSpPr>
        <p:spPr bwMode="auto">
          <a:xfrm rot="19742203" flipV="1">
            <a:off x="342900" y="2044700"/>
            <a:ext cx="1524000" cy="838200"/>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5" name="AutoShape 5">
            <a:extLst>
              <a:ext uri="{FF2B5EF4-FFF2-40B4-BE49-F238E27FC236}">
                <a16:creationId xmlns:a16="http://schemas.microsoft.com/office/drawing/2014/main" id="{FF8FF070-C482-4634-96FF-2B34C30AE408}"/>
              </a:ext>
            </a:extLst>
          </p:cNvPr>
          <p:cNvSpPr>
            <a:spLocks noChangeArrowheads="1"/>
          </p:cNvSpPr>
          <p:nvPr/>
        </p:nvSpPr>
        <p:spPr bwMode="auto">
          <a:xfrm rot="5400000" flipV="1">
            <a:off x="771525" y="1762125"/>
            <a:ext cx="1524000" cy="838200"/>
          </a:xfrm>
          <a:prstGeom prst="parallelogram">
            <a:avLst>
              <a:gd name="adj" fmla="val 60227"/>
            </a:avLst>
          </a:prstGeom>
          <a:solidFill>
            <a:srgbClr val="00FFFF">
              <a:alpha val="6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Text Box 6">
            <a:extLst>
              <a:ext uri="{FF2B5EF4-FFF2-40B4-BE49-F238E27FC236}">
                <a16:creationId xmlns:a16="http://schemas.microsoft.com/office/drawing/2014/main" id="{0A95CCAA-7008-4DBB-9C1E-92C5CCF28688}"/>
              </a:ext>
            </a:extLst>
          </p:cNvPr>
          <p:cNvSpPr txBox="1">
            <a:spLocks noChangeArrowheads="1"/>
          </p:cNvSpPr>
          <p:nvPr/>
        </p:nvSpPr>
        <p:spPr bwMode="auto">
          <a:xfrm>
            <a:off x="1066800" y="82550"/>
            <a:ext cx="7370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D60093"/>
                </a:solidFill>
                <a:latin typeface="Arial Black" panose="020B0A04020102020204" pitchFamily="34" charset="0"/>
              </a:rPr>
              <a:t>PROJECTIONS OF A POINT IN SECOND QUADRANT.</a:t>
            </a:r>
          </a:p>
        </p:txBody>
      </p:sp>
      <p:grpSp>
        <p:nvGrpSpPr>
          <p:cNvPr id="51207" name="Group 7">
            <a:extLst>
              <a:ext uri="{FF2B5EF4-FFF2-40B4-BE49-F238E27FC236}">
                <a16:creationId xmlns:a16="http://schemas.microsoft.com/office/drawing/2014/main" id="{5E6B6363-5645-4562-A0FF-25D584A9BCAD}"/>
              </a:ext>
            </a:extLst>
          </p:cNvPr>
          <p:cNvGrpSpPr>
            <a:grpSpLocks/>
          </p:cNvGrpSpPr>
          <p:nvPr/>
        </p:nvGrpSpPr>
        <p:grpSpPr bwMode="auto">
          <a:xfrm>
            <a:off x="381000" y="515938"/>
            <a:ext cx="2378075" cy="517525"/>
            <a:chOff x="240" y="307"/>
            <a:chExt cx="1498" cy="326"/>
          </a:xfrm>
        </p:grpSpPr>
        <p:sp>
          <p:nvSpPr>
            <p:cNvPr id="51208" name="Rectangle 8">
              <a:extLst>
                <a:ext uri="{FF2B5EF4-FFF2-40B4-BE49-F238E27FC236}">
                  <a16:creationId xmlns:a16="http://schemas.microsoft.com/office/drawing/2014/main" id="{1675FB13-0342-451A-ACA8-8E8E1C901EFF}"/>
                </a:ext>
              </a:extLst>
            </p:cNvPr>
            <p:cNvSpPr>
              <a:spLocks noChangeArrowheads="1"/>
            </p:cNvSpPr>
            <p:nvPr/>
          </p:nvSpPr>
          <p:spPr bwMode="auto">
            <a:xfrm>
              <a:off x="336" y="330"/>
              <a:ext cx="1200" cy="29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9" name="Text Box 9">
              <a:extLst>
                <a:ext uri="{FF2B5EF4-FFF2-40B4-BE49-F238E27FC236}">
                  <a16:creationId xmlns:a16="http://schemas.microsoft.com/office/drawing/2014/main" id="{D7B3AAE9-6128-43A6-BBE1-07BC2BFF91C9}"/>
                </a:ext>
              </a:extLst>
            </p:cNvPr>
            <p:cNvSpPr txBox="1">
              <a:spLocks noChangeArrowheads="1"/>
            </p:cNvSpPr>
            <p:nvPr/>
          </p:nvSpPr>
          <p:spPr bwMode="auto">
            <a:xfrm>
              <a:off x="240" y="307"/>
              <a:ext cx="14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b="1"/>
                <a:t>POINT </a:t>
              </a:r>
              <a:r>
                <a:rPr lang="en-US" altLang="en-US" sz="1400" b="1">
                  <a:solidFill>
                    <a:srgbClr val="FF0000"/>
                  </a:solidFill>
                </a:rPr>
                <a:t>A </a:t>
              </a:r>
              <a:r>
                <a:rPr lang="en-US" altLang="en-US" sz="1400" b="1"/>
                <a:t>ABOVE HP</a:t>
              </a:r>
            </a:p>
            <a:p>
              <a:pPr algn="ctr"/>
              <a:r>
                <a:rPr lang="en-US" altLang="en-US" sz="1400" b="1"/>
                <a:t>&amp; BEHIND VP</a:t>
              </a:r>
            </a:p>
          </p:txBody>
        </p:sp>
      </p:grpSp>
      <p:graphicFrame>
        <p:nvGraphicFramePr>
          <p:cNvPr id="51210" name="Object 10">
            <a:extLst>
              <a:ext uri="{FF2B5EF4-FFF2-40B4-BE49-F238E27FC236}">
                <a16:creationId xmlns:a16="http://schemas.microsoft.com/office/drawing/2014/main" id="{D3EF4B29-D1A5-4A40-9BAC-D0350CF03089}"/>
              </a:ext>
            </a:extLst>
          </p:cNvPr>
          <p:cNvGraphicFramePr>
            <a:graphicFrameLocks noChangeAspect="1"/>
          </p:cNvGraphicFramePr>
          <p:nvPr/>
        </p:nvGraphicFramePr>
        <p:xfrm>
          <a:off x="342900" y="2403475"/>
          <a:ext cx="363538" cy="174625"/>
        </p:xfrm>
        <a:graphic>
          <a:graphicData uri="http://schemas.openxmlformats.org/presentationml/2006/ole">
            <mc:AlternateContent xmlns:mc="http://schemas.openxmlformats.org/markup-compatibility/2006">
              <mc:Choice xmlns:v="urn:schemas-microsoft-com:vml" Requires="v">
                <p:oleObj spid="_x0000_s3073" name="CorelDRAW" r:id="rId3" imgW="668520" imgH="320400" progId="CorelDRAW.Graphic.11">
                  <p:embed/>
                </p:oleObj>
              </mc:Choice>
              <mc:Fallback>
                <p:oleObj name="CorelDRAW" r:id="rId3" imgW="668520" imgH="320400" progId="CorelDRAW.Graphic.11">
                  <p:embed/>
                  <p:pic>
                    <p:nvPicPr>
                      <p:cNvPr id="51210" name="Object 10">
                        <a:extLst>
                          <a:ext uri="{FF2B5EF4-FFF2-40B4-BE49-F238E27FC236}">
                            <a16:creationId xmlns:a16="http://schemas.microsoft.com/office/drawing/2014/main" id="{D3EF4B29-D1A5-4A40-9BAC-D0350CF03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2403475"/>
                        <a:ext cx="363538"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11">
            <a:extLst>
              <a:ext uri="{FF2B5EF4-FFF2-40B4-BE49-F238E27FC236}">
                <a16:creationId xmlns:a16="http://schemas.microsoft.com/office/drawing/2014/main" id="{0F1D9706-EB03-44E2-9DA3-D14A17A00C7B}"/>
              </a:ext>
            </a:extLst>
          </p:cNvPr>
          <p:cNvGraphicFramePr>
            <a:graphicFrameLocks noChangeAspect="1"/>
          </p:cNvGraphicFramePr>
          <p:nvPr/>
        </p:nvGraphicFramePr>
        <p:xfrm>
          <a:off x="1662113" y="1455738"/>
          <a:ext cx="252412" cy="304800"/>
        </p:xfrm>
        <a:graphic>
          <a:graphicData uri="http://schemas.openxmlformats.org/presentationml/2006/ole">
            <mc:AlternateContent xmlns:mc="http://schemas.openxmlformats.org/markup-compatibility/2006">
              <mc:Choice xmlns:v="urn:schemas-microsoft-com:vml" Requires="v">
                <p:oleObj spid="_x0000_s3074" name="CorelDRAW" r:id="rId5" imgW="417960" imgH="505440" progId="CorelDRAW.Graphic.11">
                  <p:embed/>
                </p:oleObj>
              </mc:Choice>
              <mc:Fallback>
                <p:oleObj name="CorelDRAW" r:id="rId5" imgW="417960" imgH="505440" progId="CorelDRAW.Graphic.11">
                  <p:embed/>
                  <p:pic>
                    <p:nvPicPr>
                      <p:cNvPr id="51211" name="Object 11">
                        <a:extLst>
                          <a:ext uri="{FF2B5EF4-FFF2-40B4-BE49-F238E27FC236}">
                            <a16:creationId xmlns:a16="http://schemas.microsoft.com/office/drawing/2014/main" id="{0F1D9706-EB03-44E2-9DA3-D14A17A00C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2113" y="1455738"/>
                        <a:ext cx="2524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2" name="Text Box 12">
            <a:extLst>
              <a:ext uri="{FF2B5EF4-FFF2-40B4-BE49-F238E27FC236}">
                <a16:creationId xmlns:a16="http://schemas.microsoft.com/office/drawing/2014/main" id="{06DF6B79-C71B-4A55-9B15-CC8421AB1D46}"/>
              </a:ext>
            </a:extLst>
          </p:cNvPr>
          <p:cNvSpPr txBox="1">
            <a:spLocks noChangeArrowheads="1"/>
          </p:cNvSpPr>
          <p:nvPr/>
        </p:nvSpPr>
        <p:spPr bwMode="auto">
          <a:xfrm>
            <a:off x="919163" y="2882900"/>
            <a:ext cx="2936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51213" name="Text Box 13">
            <a:extLst>
              <a:ext uri="{FF2B5EF4-FFF2-40B4-BE49-F238E27FC236}">
                <a16:creationId xmlns:a16="http://schemas.microsoft.com/office/drawing/2014/main" id="{C658BFD6-E898-4481-B244-66CAB6A02058}"/>
              </a:ext>
            </a:extLst>
          </p:cNvPr>
          <p:cNvSpPr txBox="1">
            <a:spLocks noChangeArrowheads="1"/>
          </p:cNvSpPr>
          <p:nvPr/>
        </p:nvSpPr>
        <p:spPr bwMode="auto">
          <a:xfrm>
            <a:off x="1914525" y="2265363"/>
            <a:ext cx="293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sp>
        <p:nvSpPr>
          <p:cNvPr id="51214" name="Oval 14">
            <a:extLst>
              <a:ext uri="{FF2B5EF4-FFF2-40B4-BE49-F238E27FC236}">
                <a16:creationId xmlns:a16="http://schemas.microsoft.com/office/drawing/2014/main" id="{8DF42CBD-26B7-4A18-8F60-6C0F00BBAB7C}"/>
              </a:ext>
            </a:extLst>
          </p:cNvPr>
          <p:cNvSpPr>
            <a:spLocks noChangeArrowheads="1"/>
          </p:cNvSpPr>
          <p:nvPr/>
        </p:nvSpPr>
        <p:spPr bwMode="auto">
          <a:xfrm>
            <a:off x="957263" y="1836738"/>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5" name="Text Box 15">
            <a:extLst>
              <a:ext uri="{FF2B5EF4-FFF2-40B4-BE49-F238E27FC236}">
                <a16:creationId xmlns:a16="http://schemas.microsoft.com/office/drawing/2014/main" id="{4D964DC6-F170-40CC-BA43-72FA8FBBF52E}"/>
              </a:ext>
            </a:extLst>
          </p:cNvPr>
          <p:cNvSpPr txBox="1">
            <a:spLocks noChangeArrowheads="1"/>
          </p:cNvSpPr>
          <p:nvPr/>
        </p:nvSpPr>
        <p:spPr bwMode="auto">
          <a:xfrm>
            <a:off x="957263" y="1608138"/>
            <a:ext cx="312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grpSp>
        <p:nvGrpSpPr>
          <p:cNvPr id="51219" name="Group 19">
            <a:extLst>
              <a:ext uri="{FF2B5EF4-FFF2-40B4-BE49-F238E27FC236}">
                <a16:creationId xmlns:a16="http://schemas.microsoft.com/office/drawing/2014/main" id="{472D452F-9122-44EF-A0B2-145194F5EFB4}"/>
              </a:ext>
            </a:extLst>
          </p:cNvPr>
          <p:cNvGrpSpPr>
            <a:grpSpLocks/>
          </p:cNvGrpSpPr>
          <p:nvPr/>
        </p:nvGrpSpPr>
        <p:grpSpPr bwMode="auto">
          <a:xfrm>
            <a:off x="160338" y="1419225"/>
            <a:ext cx="593725" cy="315913"/>
            <a:chOff x="1349" y="1315"/>
            <a:chExt cx="374" cy="199"/>
          </a:xfrm>
        </p:grpSpPr>
        <p:sp>
          <p:nvSpPr>
            <p:cNvPr id="51217" name="Line 17">
              <a:extLst>
                <a:ext uri="{FF2B5EF4-FFF2-40B4-BE49-F238E27FC236}">
                  <a16:creationId xmlns:a16="http://schemas.microsoft.com/office/drawing/2014/main" id="{7B386BBE-F7C3-4D8C-97BE-11F78C781980}"/>
                </a:ext>
              </a:extLst>
            </p:cNvPr>
            <p:cNvSpPr>
              <a:spLocks noChangeShapeType="1"/>
            </p:cNvSpPr>
            <p:nvPr/>
          </p:nvSpPr>
          <p:spPr bwMode="auto">
            <a:xfrm>
              <a:off x="1391" y="1397"/>
              <a:ext cx="234" cy="1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8" name="Text Box 18">
              <a:extLst>
                <a:ext uri="{FF2B5EF4-FFF2-40B4-BE49-F238E27FC236}">
                  <a16:creationId xmlns:a16="http://schemas.microsoft.com/office/drawing/2014/main" id="{F7310084-3943-4FB6-A512-F1264E6A210F}"/>
                </a:ext>
              </a:extLst>
            </p:cNvPr>
            <p:cNvSpPr txBox="1">
              <a:spLocks noChangeArrowheads="1"/>
            </p:cNvSpPr>
            <p:nvPr/>
          </p:nvSpPr>
          <p:spPr bwMode="auto">
            <a:xfrm rot="1495600">
              <a:off x="1349" y="1315"/>
              <a:ext cx="37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For Fv</a:t>
              </a:r>
            </a:p>
          </p:txBody>
        </p:sp>
      </p:grpSp>
      <p:grpSp>
        <p:nvGrpSpPr>
          <p:cNvPr id="51220" name="Group 20">
            <a:extLst>
              <a:ext uri="{FF2B5EF4-FFF2-40B4-BE49-F238E27FC236}">
                <a16:creationId xmlns:a16="http://schemas.microsoft.com/office/drawing/2014/main" id="{40811D1F-CFC6-43AA-B5B6-753C69EA7D35}"/>
              </a:ext>
            </a:extLst>
          </p:cNvPr>
          <p:cNvGrpSpPr>
            <a:grpSpLocks/>
          </p:cNvGrpSpPr>
          <p:nvPr/>
        </p:nvGrpSpPr>
        <p:grpSpPr bwMode="auto">
          <a:xfrm>
            <a:off x="668338" y="977900"/>
            <a:ext cx="603250" cy="609600"/>
            <a:chOff x="1296" y="96"/>
            <a:chExt cx="380" cy="384"/>
          </a:xfrm>
        </p:grpSpPr>
        <p:sp>
          <p:nvSpPr>
            <p:cNvPr id="51221" name="Line 21">
              <a:extLst>
                <a:ext uri="{FF2B5EF4-FFF2-40B4-BE49-F238E27FC236}">
                  <a16:creationId xmlns:a16="http://schemas.microsoft.com/office/drawing/2014/main" id="{F1EF70C4-9691-4634-913E-F306C9090FDD}"/>
                </a:ext>
              </a:extLst>
            </p:cNvPr>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2" name="Text Box 22">
              <a:extLst>
                <a:ext uri="{FF2B5EF4-FFF2-40B4-BE49-F238E27FC236}">
                  <a16:creationId xmlns:a16="http://schemas.microsoft.com/office/drawing/2014/main" id="{1E7B2FAF-5FCB-4AFC-98BB-A87BDC210786}"/>
                </a:ext>
              </a:extLst>
            </p:cNvPr>
            <p:cNvSpPr txBox="1">
              <a:spLocks noChangeArrowheads="1"/>
            </p:cNvSpPr>
            <p:nvPr/>
          </p:nvSpPr>
          <p:spPr bwMode="auto">
            <a:xfrm>
              <a:off x="1296" y="96"/>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For Tv</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1207"/>
                                        </p:tgtEl>
                                        <p:attrNameLst>
                                          <p:attrName>style.visibility</p:attrName>
                                        </p:attrNameLst>
                                      </p:cBhvr>
                                      <p:to>
                                        <p:strVal val="visible"/>
                                      </p:to>
                                    </p:set>
                                    <p:anim calcmode="lin" valueType="num">
                                      <p:cBhvr>
                                        <p:cTn id="7" dur="500" fill="hold"/>
                                        <p:tgtEl>
                                          <p:spTgt spid="51207"/>
                                        </p:tgtEl>
                                        <p:attrNameLst>
                                          <p:attrName>ppt_w</p:attrName>
                                        </p:attrNameLst>
                                      </p:cBhvr>
                                      <p:tavLst>
                                        <p:tav tm="0">
                                          <p:val>
                                            <p:fltVal val="0"/>
                                          </p:val>
                                        </p:tav>
                                        <p:tav tm="100000">
                                          <p:val>
                                            <p:strVal val="#ppt_w"/>
                                          </p:val>
                                        </p:tav>
                                      </p:tavLst>
                                    </p:anim>
                                    <p:anim calcmode="lin" valueType="num">
                                      <p:cBhvr>
                                        <p:cTn id="8" dur="500" fill="hold"/>
                                        <p:tgtEl>
                                          <p:spTgt spid="5120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51204"/>
                                        </p:tgtEl>
                                        <p:attrNameLst>
                                          <p:attrName>style.visibility</p:attrName>
                                        </p:attrNameLst>
                                      </p:cBhvr>
                                      <p:to>
                                        <p:strVal val="visible"/>
                                      </p:to>
                                    </p:set>
                                    <p:animEffect transition="in" filter="strips(downRight)">
                                      <p:cBhvr>
                                        <p:cTn id="13" dur="500"/>
                                        <p:tgtEl>
                                          <p:spTgt spid="512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51210"/>
                                        </p:tgtEl>
                                        <p:attrNameLst>
                                          <p:attrName>style.visibility</p:attrName>
                                        </p:attrNameLst>
                                      </p:cBhvr>
                                      <p:to>
                                        <p:strVal val="visible"/>
                                      </p:to>
                                    </p:set>
                                    <p:anim calcmode="lin" valueType="num">
                                      <p:cBhvr additive="base">
                                        <p:cTn id="18" dur="500" fill="hold"/>
                                        <p:tgtEl>
                                          <p:spTgt spid="51210"/>
                                        </p:tgtEl>
                                        <p:attrNameLst>
                                          <p:attrName>ppt_x</p:attrName>
                                        </p:attrNameLst>
                                      </p:cBhvr>
                                      <p:tavLst>
                                        <p:tav tm="0">
                                          <p:val>
                                            <p:strVal val="#ppt_x"/>
                                          </p:val>
                                        </p:tav>
                                        <p:tav tm="100000">
                                          <p:val>
                                            <p:strVal val="#ppt_x"/>
                                          </p:val>
                                        </p:tav>
                                      </p:tavLst>
                                    </p:anim>
                                    <p:anim calcmode="lin" valueType="num">
                                      <p:cBhvr additive="base">
                                        <p:cTn id="19" dur="500" fill="hold"/>
                                        <p:tgtEl>
                                          <p:spTgt spid="51210"/>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nodeType="clickEffect">
                                  <p:stCondLst>
                                    <p:cond delay="0"/>
                                  </p:stCondLst>
                                  <p:childTnLst>
                                    <p:set>
                                      <p:cBhvr>
                                        <p:cTn id="23" dur="1" fill="hold">
                                          <p:stCondLst>
                                            <p:cond delay="0"/>
                                          </p:stCondLst>
                                        </p:cTn>
                                        <p:tgtEl>
                                          <p:spTgt spid="51205"/>
                                        </p:tgtEl>
                                        <p:attrNameLst>
                                          <p:attrName>style.visibility</p:attrName>
                                        </p:attrNameLst>
                                      </p:cBhvr>
                                      <p:to>
                                        <p:strVal val="visible"/>
                                      </p:to>
                                    </p:set>
                                    <p:anim calcmode="lin" valueType="num">
                                      <p:cBhvr>
                                        <p:cTn id="24" dur="500" fill="hold"/>
                                        <p:tgtEl>
                                          <p:spTgt spid="51205"/>
                                        </p:tgtEl>
                                        <p:attrNameLst>
                                          <p:attrName>ppt_x</p:attrName>
                                        </p:attrNameLst>
                                      </p:cBhvr>
                                      <p:tavLst>
                                        <p:tav tm="0">
                                          <p:val>
                                            <p:strVal val="#ppt_x"/>
                                          </p:val>
                                        </p:tav>
                                        <p:tav tm="100000">
                                          <p:val>
                                            <p:strVal val="#ppt_x"/>
                                          </p:val>
                                        </p:tav>
                                      </p:tavLst>
                                    </p:anim>
                                    <p:anim calcmode="lin" valueType="num">
                                      <p:cBhvr>
                                        <p:cTn id="25" dur="500" fill="hold"/>
                                        <p:tgtEl>
                                          <p:spTgt spid="51205"/>
                                        </p:tgtEl>
                                        <p:attrNameLst>
                                          <p:attrName>ppt_y</p:attrName>
                                        </p:attrNameLst>
                                      </p:cBhvr>
                                      <p:tavLst>
                                        <p:tav tm="0">
                                          <p:val>
                                            <p:strVal val="#ppt_y-#ppt_h/2"/>
                                          </p:val>
                                        </p:tav>
                                        <p:tav tm="100000">
                                          <p:val>
                                            <p:strVal val="#ppt_y"/>
                                          </p:val>
                                        </p:tav>
                                      </p:tavLst>
                                    </p:anim>
                                    <p:anim calcmode="lin" valueType="num">
                                      <p:cBhvr>
                                        <p:cTn id="26" dur="500" fill="hold"/>
                                        <p:tgtEl>
                                          <p:spTgt spid="51205"/>
                                        </p:tgtEl>
                                        <p:attrNameLst>
                                          <p:attrName>ppt_w</p:attrName>
                                        </p:attrNameLst>
                                      </p:cBhvr>
                                      <p:tavLst>
                                        <p:tav tm="0">
                                          <p:val>
                                            <p:strVal val="#ppt_w"/>
                                          </p:val>
                                        </p:tav>
                                        <p:tav tm="100000">
                                          <p:val>
                                            <p:strVal val="#ppt_w"/>
                                          </p:val>
                                        </p:tav>
                                      </p:tavLst>
                                    </p:anim>
                                    <p:anim calcmode="lin" valueType="num">
                                      <p:cBhvr>
                                        <p:cTn id="27" dur="500" fill="hold"/>
                                        <p:tgtEl>
                                          <p:spTgt spid="51205"/>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6" fill="hold" nodeType="clickEffect">
                                  <p:stCondLst>
                                    <p:cond delay="0"/>
                                  </p:stCondLst>
                                  <p:childTnLst>
                                    <p:set>
                                      <p:cBhvr>
                                        <p:cTn id="31" dur="1" fill="hold">
                                          <p:stCondLst>
                                            <p:cond delay="0"/>
                                          </p:stCondLst>
                                        </p:cTn>
                                        <p:tgtEl>
                                          <p:spTgt spid="51211"/>
                                        </p:tgtEl>
                                        <p:attrNameLst>
                                          <p:attrName>style.visibility</p:attrName>
                                        </p:attrNameLst>
                                      </p:cBhvr>
                                      <p:to>
                                        <p:strVal val="visible"/>
                                      </p:to>
                                    </p:set>
                                    <p:anim calcmode="lin" valueType="num">
                                      <p:cBhvr additive="base">
                                        <p:cTn id="32" dur="500" fill="hold"/>
                                        <p:tgtEl>
                                          <p:spTgt spid="51211"/>
                                        </p:tgtEl>
                                        <p:attrNameLst>
                                          <p:attrName>ppt_x</p:attrName>
                                        </p:attrNameLst>
                                      </p:cBhvr>
                                      <p:tavLst>
                                        <p:tav tm="0">
                                          <p:val>
                                            <p:strVal val="1+#ppt_w/2"/>
                                          </p:val>
                                        </p:tav>
                                        <p:tav tm="100000">
                                          <p:val>
                                            <p:strVal val="#ppt_x"/>
                                          </p:val>
                                        </p:tav>
                                      </p:tavLst>
                                    </p:anim>
                                    <p:anim calcmode="lin" valueType="num">
                                      <p:cBhvr additive="base">
                                        <p:cTn id="33" dur="500" fill="hold"/>
                                        <p:tgtEl>
                                          <p:spTgt spid="51211"/>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51212"/>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512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5121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121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9" fill="hold" nodeType="clickEffect">
                                  <p:stCondLst>
                                    <p:cond delay="0"/>
                                  </p:stCondLst>
                                  <p:childTnLst>
                                    <p:set>
                                      <p:cBhvr>
                                        <p:cTn id="52" dur="1" fill="hold">
                                          <p:stCondLst>
                                            <p:cond delay="0"/>
                                          </p:stCondLst>
                                        </p:cTn>
                                        <p:tgtEl>
                                          <p:spTgt spid="51219"/>
                                        </p:tgtEl>
                                        <p:attrNameLst>
                                          <p:attrName>style.visibility</p:attrName>
                                        </p:attrNameLst>
                                      </p:cBhvr>
                                      <p:to>
                                        <p:strVal val="visible"/>
                                      </p:to>
                                    </p:set>
                                    <p:anim calcmode="lin" valueType="num">
                                      <p:cBhvr additive="base">
                                        <p:cTn id="53" dur="500" fill="hold"/>
                                        <p:tgtEl>
                                          <p:spTgt spid="51219"/>
                                        </p:tgtEl>
                                        <p:attrNameLst>
                                          <p:attrName>ppt_x</p:attrName>
                                        </p:attrNameLst>
                                      </p:cBhvr>
                                      <p:tavLst>
                                        <p:tav tm="0">
                                          <p:val>
                                            <p:strVal val="0-#ppt_w/2"/>
                                          </p:val>
                                        </p:tav>
                                        <p:tav tm="100000">
                                          <p:val>
                                            <p:strVal val="#ppt_x"/>
                                          </p:val>
                                        </p:tav>
                                      </p:tavLst>
                                    </p:anim>
                                    <p:anim calcmode="lin" valueType="num">
                                      <p:cBhvr additive="base">
                                        <p:cTn id="54" dur="500" fill="hold"/>
                                        <p:tgtEl>
                                          <p:spTgt spid="51219"/>
                                        </p:tgtEl>
                                        <p:attrNameLst>
                                          <p:attrName>ppt_y</p:attrName>
                                        </p:attrNameLst>
                                      </p:cBhvr>
                                      <p:tavLst>
                                        <p:tav tm="0">
                                          <p:val>
                                            <p:strVal val="0-#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1" fill="hold" nodeType="clickEffect">
                                  <p:stCondLst>
                                    <p:cond delay="0"/>
                                  </p:stCondLst>
                                  <p:childTnLst>
                                    <p:set>
                                      <p:cBhvr>
                                        <p:cTn id="58" dur="1" fill="hold">
                                          <p:stCondLst>
                                            <p:cond delay="0"/>
                                          </p:stCondLst>
                                        </p:cTn>
                                        <p:tgtEl>
                                          <p:spTgt spid="51220"/>
                                        </p:tgtEl>
                                        <p:attrNameLst>
                                          <p:attrName>style.visibility</p:attrName>
                                        </p:attrNameLst>
                                      </p:cBhvr>
                                      <p:to>
                                        <p:strVal val="visible"/>
                                      </p:to>
                                    </p:set>
                                    <p:anim calcmode="lin" valueType="num">
                                      <p:cBhvr additive="base">
                                        <p:cTn id="59" dur="500" fill="hold"/>
                                        <p:tgtEl>
                                          <p:spTgt spid="51220"/>
                                        </p:tgtEl>
                                        <p:attrNameLst>
                                          <p:attrName>ppt_x</p:attrName>
                                        </p:attrNameLst>
                                      </p:cBhvr>
                                      <p:tavLst>
                                        <p:tav tm="0">
                                          <p:val>
                                            <p:strVal val="#ppt_x"/>
                                          </p:val>
                                        </p:tav>
                                        <p:tav tm="100000">
                                          <p:val>
                                            <p:strVal val="#ppt_x"/>
                                          </p:val>
                                        </p:tav>
                                      </p:tavLst>
                                    </p:anim>
                                    <p:anim calcmode="lin" valueType="num">
                                      <p:cBhvr additive="base">
                                        <p:cTn id="60" dur="500" fill="hold"/>
                                        <p:tgtEl>
                                          <p:spTgt spid="512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2" grpId="0" autoUpdateAnimBg="0"/>
      <p:bldP spid="51213" grpId="0" autoUpdateAnimBg="0"/>
      <p:bldP spid="5121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29A96FB1-E08F-46E0-8FD2-9D768F6351DC}"/>
              </a:ext>
            </a:extLst>
          </p:cNvPr>
          <p:cNvSpPr txBox="1">
            <a:spLocks noChangeArrowheads="1"/>
          </p:cNvSpPr>
          <p:nvPr/>
        </p:nvSpPr>
        <p:spPr bwMode="auto">
          <a:xfrm>
            <a:off x="1176338" y="2452688"/>
            <a:ext cx="375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latin typeface="Arial Black" panose="020B0A04020102020204" pitchFamily="34" charset="0"/>
              </a:rPr>
              <a:t>SIMPLE CASES OF THE LINE</a:t>
            </a:r>
          </a:p>
        </p:txBody>
      </p:sp>
      <p:sp>
        <p:nvSpPr>
          <p:cNvPr id="32771" name="Text Box 3">
            <a:extLst>
              <a:ext uri="{FF2B5EF4-FFF2-40B4-BE49-F238E27FC236}">
                <a16:creationId xmlns:a16="http://schemas.microsoft.com/office/drawing/2014/main" id="{4B2C7D0F-9B5E-49B6-84B1-410002488B97}"/>
              </a:ext>
            </a:extLst>
          </p:cNvPr>
          <p:cNvSpPr txBox="1">
            <a:spLocks noChangeArrowheads="1"/>
          </p:cNvSpPr>
          <p:nvPr/>
        </p:nvSpPr>
        <p:spPr bwMode="auto">
          <a:xfrm>
            <a:off x="1143000" y="2889250"/>
            <a:ext cx="6608763"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altLang="en-US" sz="1600" b="1">
                <a:solidFill>
                  <a:schemeClr val="tx2"/>
                </a:solidFill>
              </a:rPr>
              <a:t>A VERTICAL LINE ( LINE PERPENDICULAR TO HP &amp; // TO VP)</a:t>
            </a:r>
          </a:p>
          <a:p>
            <a:pPr>
              <a:buFontTx/>
              <a:buAutoNum type="arabicPeriod"/>
            </a:pPr>
            <a:endParaRPr lang="en-US" altLang="en-US" sz="1600" b="1">
              <a:solidFill>
                <a:schemeClr val="tx2"/>
              </a:solidFill>
            </a:endParaRPr>
          </a:p>
          <a:p>
            <a:pPr>
              <a:buFontTx/>
              <a:buAutoNum type="arabicPeriod"/>
            </a:pPr>
            <a:r>
              <a:rPr lang="en-US" altLang="en-US" sz="1600" b="1">
                <a:solidFill>
                  <a:schemeClr val="tx2"/>
                </a:solidFill>
              </a:rPr>
              <a:t>LINE PARALLEL TO BOTH HP &amp; VP.</a:t>
            </a:r>
          </a:p>
          <a:p>
            <a:pPr>
              <a:buFontTx/>
              <a:buAutoNum type="arabicPeriod"/>
            </a:pPr>
            <a:endParaRPr lang="en-US" altLang="en-US" sz="1600" b="1">
              <a:solidFill>
                <a:schemeClr val="tx2"/>
              </a:solidFill>
            </a:endParaRPr>
          </a:p>
          <a:p>
            <a:pPr>
              <a:buFontTx/>
              <a:buAutoNum type="arabicPeriod"/>
            </a:pPr>
            <a:r>
              <a:rPr lang="en-US" altLang="en-US" sz="1600" b="1">
                <a:solidFill>
                  <a:schemeClr val="tx2"/>
                </a:solidFill>
              </a:rPr>
              <a:t>LINE INCLINED TO HP &amp; PARALLEL TO VP.</a:t>
            </a:r>
          </a:p>
          <a:p>
            <a:pPr>
              <a:buFontTx/>
              <a:buAutoNum type="arabicPeriod"/>
            </a:pPr>
            <a:endParaRPr lang="en-US" altLang="en-US" sz="1600" b="1">
              <a:solidFill>
                <a:schemeClr val="tx2"/>
              </a:solidFill>
            </a:endParaRPr>
          </a:p>
          <a:p>
            <a:pPr>
              <a:buFontTx/>
              <a:buAutoNum type="arabicPeriod"/>
            </a:pPr>
            <a:r>
              <a:rPr lang="en-US" altLang="en-US" sz="1600" b="1">
                <a:solidFill>
                  <a:schemeClr val="tx2"/>
                </a:solidFill>
              </a:rPr>
              <a:t>LINE INCLINED TO VP &amp; PARALLEL TO HP.</a:t>
            </a:r>
          </a:p>
          <a:p>
            <a:pPr>
              <a:buFontTx/>
              <a:buAutoNum type="arabicPeriod"/>
            </a:pPr>
            <a:endParaRPr lang="en-US" altLang="en-US" sz="1600" b="1">
              <a:solidFill>
                <a:schemeClr val="tx2"/>
              </a:solidFill>
            </a:endParaRPr>
          </a:p>
          <a:p>
            <a:pPr>
              <a:buFontTx/>
              <a:buAutoNum type="arabicPeriod"/>
            </a:pPr>
            <a:r>
              <a:rPr lang="en-US" altLang="en-US" sz="1600" b="1">
                <a:solidFill>
                  <a:schemeClr val="tx2"/>
                </a:solidFill>
              </a:rPr>
              <a:t>LINE INCLINED TO BOTH HP &amp; VP.</a:t>
            </a:r>
          </a:p>
        </p:txBody>
      </p:sp>
      <p:sp>
        <p:nvSpPr>
          <p:cNvPr id="32772" name="Text Box 4">
            <a:extLst>
              <a:ext uri="{FF2B5EF4-FFF2-40B4-BE49-F238E27FC236}">
                <a16:creationId xmlns:a16="http://schemas.microsoft.com/office/drawing/2014/main" id="{CF570ACB-B424-4FAE-8279-8376B8AA4076}"/>
              </a:ext>
            </a:extLst>
          </p:cNvPr>
          <p:cNvSpPr txBox="1">
            <a:spLocks noChangeArrowheads="1"/>
          </p:cNvSpPr>
          <p:nvPr/>
        </p:nvSpPr>
        <p:spPr bwMode="auto">
          <a:xfrm>
            <a:off x="1219200" y="5394325"/>
            <a:ext cx="6838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accent2"/>
                </a:solidFill>
                <a:latin typeface="Arial Black" panose="020B0A04020102020204" pitchFamily="34" charset="0"/>
              </a:rPr>
              <a:t>STUDY ILLUSTRATIONS GIVEN ON NEXT PAGE </a:t>
            </a:r>
          </a:p>
          <a:p>
            <a:r>
              <a:rPr lang="en-US" altLang="en-US" sz="2000">
                <a:solidFill>
                  <a:schemeClr val="accent2"/>
                </a:solidFill>
                <a:latin typeface="Arial Black" panose="020B0A04020102020204" pitchFamily="34" charset="0"/>
              </a:rPr>
              <a:t>SHOWING CLEARLY THE NATURE OF FV &amp; TV</a:t>
            </a:r>
          </a:p>
          <a:p>
            <a:r>
              <a:rPr lang="en-US" altLang="en-US" sz="2000">
                <a:solidFill>
                  <a:schemeClr val="accent2"/>
                </a:solidFill>
                <a:latin typeface="Arial Black" panose="020B0A04020102020204" pitchFamily="34" charset="0"/>
              </a:rPr>
              <a:t>OF LINES LISTED ABOVE AND NOTE RESULTS</a:t>
            </a:r>
            <a:r>
              <a:rPr lang="en-US" altLang="en-US" b="1" i="1">
                <a:solidFill>
                  <a:schemeClr val="accent2"/>
                </a:solidFill>
                <a:latin typeface="Times New Roman" panose="02020603050405020304" pitchFamily="18" charset="0"/>
              </a:rPr>
              <a:t>.</a:t>
            </a:r>
          </a:p>
        </p:txBody>
      </p:sp>
      <p:grpSp>
        <p:nvGrpSpPr>
          <p:cNvPr id="32773" name="Group 5">
            <a:extLst>
              <a:ext uri="{FF2B5EF4-FFF2-40B4-BE49-F238E27FC236}">
                <a16:creationId xmlns:a16="http://schemas.microsoft.com/office/drawing/2014/main" id="{A9D03584-78FC-4FA1-B9CC-86D7AAC8E132}"/>
              </a:ext>
            </a:extLst>
          </p:cNvPr>
          <p:cNvGrpSpPr>
            <a:grpSpLocks/>
          </p:cNvGrpSpPr>
          <p:nvPr/>
        </p:nvGrpSpPr>
        <p:grpSpPr bwMode="auto">
          <a:xfrm>
            <a:off x="1600200" y="228600"/>
            <a:ext cx="6267450" cy="457200"/>
            <a:chOff x="1060" y="149"/>
            <a:chExt cx="3948" cy="288"/>
          </a:xfrm>
        </p:grpSpPr>
        <p:sp>
          <p:nvSpPr>
            <p:cNvPr id="32774" name="Rectangle 6">
              <a:extLst>
                <a:ext uri="{FF2B5EF4-FFF2-40B4-BE49-F238E27FC236}">
                  <a16:creationId xmlns:a16="http://schemas.microsoft.com/office/drawing/2014/main" id="{FB0AF0F2-642B-46FA-B670-17F789C3CE5F}"/>
                </a:ext>
              </a:extLst>
            </p:cNvPr>
            <p:cNvSpPr>
              <a:spLocks noChangeArrowheads="1"/>
            </p:cNvSpPr>
            <p:nvPr/>
          </p:nvSpPr>
          <p:spPr bwMode="auto">
            <a:xfrm>
              <a:off x="1070" y="168"/>
              <a:ext cx="3910"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Text Box 7">
              <a:extLst>
                <a:ext uri="{FF2B5EF4-FFF2-40B4-BE49-F238E27FC236}">
                  <a16:creationId xmlns:a16="http://schemas.microsoft.com/office/drawing/2014/main" id="{87C30A51-7997-487A-BDF6-24AD98BAB843}"/>
                </a:ext>
              </a:extLst>
            </p:cNvPr>
            <p:cNvSpPr txBox="1">
              <a:spLocks noChangeArrowheads="1"/>
            </p:cNvSpPr>
            <p:nvPr/>
          </p:nvSpPr>
          <p:spPr bwMode="auto">
            <a:xfrm>
              <a:off x="1060" y="149"/>
              <a:ext cx="3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3300"/>
                  </a:solidFill>
                  <a:latin typeface="Arial Black" panose="020B0A04020102020204" pitchFamily="34" charset="0"/>
                </a:rPr>
                <a:t>PROJECTIONS OF STRAIGHT LINES.</a:t>
              </a:r>
            </a:p>
          </p:txBody>
        </p:sp>
      </p:grpSp>
      <p:sp>
        <p:nvSpPr>
          <p:cNvPr id="32776" name="Text Box 8">
            <a:extLst>
              <a:ext uri="{FF2B5EF4-FFF2-40B4-BE49-F238E27FC236}">
                <a16:creationId xmlns:a16="http://schemas.microsoft.com/office/drawing/2014/main" id="{498B00B8-2374-4BE4-BE39-FFD270D2EACB}"/>
              </a:ext>
            </a:extLst>
          </p:cNvPr>
          <p:cNvSpPr txBox="1">
            <a:spLocks noChangeArrowheads="1"/>
          </p:cNvSpPr>
          <p:nvPr/>
        </p:nvSpPr>
        <p:spPr bwMode="auto">
          <a:xfrm>
            <a:off x="838200" y="685800"/>
            <a:ext cx="7512050" cy="1474788"/>
          </a:xfrm>
          <a:prstGeom prst="rect">
            <a:avLst/>
          </a:prstGeom>
          <a:noFill/>
          <a:ln w="9525">
            <a:solidFill>
              <a:srgbClr val="FF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INFORMATION REGARDING A LINE  </a:t>
            </a:r>
            <a:r>
              <a:rPr lang="en-US" altLang="en-US" b="1" i="1">
                <a:solidFill>
                  <a:srgbClr val="66FFFF"/>
                </a:solidFill>
              </a:rPr>
              <a:t>means</a:t>
            </a:r>
            <a:r>
              <a:rPr lang="en-US" altLang="en-US" b="1" i="1"/>
              <a:t> </a:t>
            </a:r>
          </a:p>
          <a:p>
            <a:pPr algn="ctr"/>
            <a:r>
              <a:rPr lang="en-US" altLang="en-US" b="1"/>
              <a:t>IT’S LENGTH, </a:t>
            </a:r>
          </a:p>
          <a:p>
            <a:pPr algn="ctr"/>
            <a:r>
              <a:rPr lang="en-US" altLang="en-US" b="1"/>
              <a:t>POSITION OF IT’S ENDS WITH HP &amp; VP</a:t>
            </a:r>
          </a:p>
          <a:p>
            <a:pPr algn="ctr"/>
            <a:r>
              <a:rPr lang="en-US" altLang="en-US" b="1"/>
              <a:t>IT’S INCLINATIONS WITH HP &amp; VP WILL BE GIVEN. </a:t>
            </a:r>
          </a:p>
          <a:p>
            <a:pPr algn="ctr"/>
            <a:r>
              <a:rPr lang="en-US" altLang="en-US" b="1">
                <a:solidFill>
                  <a:srgbClr val="FFFF99"/>
                </a:solidFill>
              </a:rPr>
              <a:t>AIM:- TO DRAW IT’S PROJECTIONS - MEANS FV &amp; TV.</a:t>
            </a:r>
          </a:p>
        </p:txBody>
      </p:sp>
      <p:grpSp>
        <p:nvGrpSpPr>
          <p:cNvPr id="32777" name="Group 9">
            <a:extLst>
              <a:ext uri="{FF2B5EF4-FFF2-40B4-BE49-F238E27FC236}">
                <a16:creationId xmlns:a16="http://schemas.microsoft.com/office/drawing/2014/main" id="{5B16006C-F460-4A35-89FE-A1809F425228}"/>
              </a:ext>
            </a:extLst>
          </p:cNvPr>
          <p:cNvGrpSpPr>
            <a:grpSpLocks/>
          </p:cNvGrpSpPr>
          <p:nvPr/>
        </p:nvGrpSpPr>
        <p:grpSpPr bwMode="auto">
          <a:xfrm>
            <a:off x="8016875" y="46038"/>
            <a:ext cx="1096963" cy="182562"/>
            <a:chOff x="5050" y="29"/>
            <a:chExt cx="691" cy="115"/>
          </a:xfrm>
        </p:grpSpPr>
        <p:sp>
          <p:nvSpPr>
            <p:cNvPr id="32778" name="AutoShape 10">
              <a:hlinkClick r:id="rId3" action="ppaction://hlinksldjump" highlightClick="1"/>
              <a:extLst>
                <a:ext uri="{FF2B5EF4-FFF2-40B4-BE49-F238E27FC236}">
                  <a16:creationId xmlns:a16="http://schemas.microsoft.com/office/drawing/2014/main" id="{D05803EE-F61C-46A0-B600-7121482D4BC9}"/>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9" name="AutoShape 11">
              <a:hlinkClick r:id="" action="ppaction://hlinkshowjump?jump=previousslide" highlightClick="1"/>
              <a:extLst>
                <a:ext uri="{FF2B5EF4-FFF2-40B4-BE49-F238E27FC236}">
                  <a16:creationId xmlns:a16="http://schemas.microsoft.com/office/drawing/2014/main" id="{29C901C2-D6A8-45E2-9787-82A8397287FA}"/>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0" name="AutoShape 12">
              <a:hlinkClick r:id="" action="ppaction://hlinkshowjump?jump=nextslide" highlightClick="1"/>
              <a:extLst>
                <a:ext uri="{FF2B5EF4-FFF2-40B4-BE49-F238E27FC236}">
                  <a16:creationId xmlns:a16="http://schemas.microsoft.com/office/drawing/2014/main" id="{08A0EDFB-2E5B-4B9D-B520-51976BEBEB3E}"/>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1" name="AutoShape 13">
              <a:hlinkClick r:id="" action="ppaction://hlinkshowjump?jump=firstslide" highlightClick="1"/>
              <a:extLst>
                <a:ext uri="{FF2B5EF4-FFF2-40B4-BE49-F238E27FC236}">
                  <a16:creationId xmlns:a16="http://schemas.microsoft.com/office/drawing/2014/main" id="{6106243B-23A7-4D2E-BEAF-D3B263FAF260}"/>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2" name="AutoShape 14">
              <a:hlinkClick r:id="" action="ppaction://hlinkshowjump?jump=lastslide" highlightClick="1"/>
              <a:extLst>
                <a:ext uri="{FF2B5EF4-FFF2-40B4-BE49-F238E27FC236}">
                  <a16:creationId xmlns:a16="http://schemas.microsoft.com/office/drawing/2014/main" id="{63BA5A04-0FF0-452A-B4AF-C8623587B35F}"/>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3" name="AutoShape 15">
              <a:hlinkClick r:id="" action="ppaction://hlinkshowjump?jump=endshow" highlightClick="1"/>
              <a:extLst>
                <a:ext uri="{FF2B5EF4-FFF2-40B4-BE49-F238E27FC236}">
                  <a16:creationId xmlns:a16="http://schemas.microsoft.com/office/drawing/2014/main" id="{8FEAACD0-B280-4AE7-83C7-525C1755FEC8}"/>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p:cTn id="7" dur="500" fill="hold"/>
                                        <p:tgtEl>
                                          <p:spTgt spid="32773"/>
                                        </p:tgtEl>
                                        <p:attrNameLst>
                                          <p:attrName>ppt_w</p:attrName>
                                        </p:attrNameLst>
                                      </p:cBhvr>
                                      <p:tavLst>
                                        <p:tav tm="0">
                                          <p:val>
                                            <p:fltVal val="0"/>
                                          </p:val>
                                        </p:tav>
                                        <p:tav tm="100000">
                                          <p:val>
                                            <p:strVal val="#ppt_w"/>
                                          </p:val>
                                        </p:tav>
                                      </p:tavLst>
                                    </p:anim>
                                    <p:anim calcmode="lin" valueType="num">
                                      <p:cBhvr>
                                        <p:cTn id="8" dur="500" fill="hold"/>
                                        <p:tgtEl>
                                          <p:spTgt spid="3277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32776"/>
                                        </p:tgtEl>
                                        <p:attrNameLst>
                                          <p:attrName>style.visibility</p:attrName>
                                        </p:attrNameLst>
                                      </p:cBhvr>
                                      <p:to>
                                        <p:strVal val="visible"/>
                                      </p:to>
                                    </p:set>
                                    <p:anim calcmode="lin" valueType="num">
                                      <p:cBhvr>
                                        <p:cTn id="13" dur="500" fill="hold"/>
                                        <p:tgtEl>
                                          <p:spTgt spid="32776"/>
                                        </p:tgtEl>
                                        <p:attrNameLst>
                                          <p:attrName>ppt_x</p:attrName>
                                        </p:attrNameLst>
                                      </p:cBhvr>
                                      <p:tavLst>
                                        <p:tav tm="0">
                                          <p:val>
                                            <p:strVal val="#ppt_x-#ppt_w/2"/>
                                          </p:val>
                                        </p:tav>
                                        <p:tav tm="100000">
                                          <p:val>
                                            <p:strVal val="#ppt_x"/>
                                          </p:val>
                                        </p:tav>
                                      </p:tavLst>
                                    </p:anim>
                                    <p:anim calcmode="lin" valueType="num">
                                      <p:cBhvr>
                                        <p:cTn id="14" dur="500" fill="hold"/>
                                        <p:tgtEl>
                                          <p:spTgt spid="32776"/>
                                        </p:tgtEl>
                                        <p:attrNameLst>
                                          <p:attrName>ppt_y</p:attrName>
                                        </p:attrNameLst>
                                      </p:cBhvr>
                                      <p:tavLst>
                                        <p:tav tm="0">
                                          <p:val>
                                            <p:strVal val="#ppt_y"/>
                                          </p:val>
                                        </p:tav>
                                        <p:tav tm="100000">
                                          <p:val>
                                            <p:strVal val="#ppt_y"/>
                                          </p:val>
                                        </p:tav>
                                      </p:tavLst>
                                    </p:anim>
                                    <p:anim calcmode="lin" valueType="num">
                                      <p:cBhvr>
                                        <p:cTn id="15" dur="500" fill="hold"/>
                                        <p:tgtEl>
                                          <p:spTgt spid="32776"/>
                                        </p:tgtEl>
                                        <p:attrNameLst>
                                          <p:attrName>ppt_w</p:attrName>
                                        </p:attrNameLst>
                                      </p:cBhvr>
                                      <p:tavLst>
                                        <p:tav tm="0">
                                          <p:val>
                                            <p:fltVal val="0"/>
                                          </p:val>
                                        </p:tav>
                                        <p:tav tm="100000">
                                          <p:val>
                                            <p:strVal val="#ppt_w"/>
                                          </p:val>
                                        </p:tav>
                                      </p:tavLst>
                                    </p:anim>
                                    <p:anim calcmode="lin" valueType="num">
                                      <p:cBhvr>
                                        <p:cTn id="16" dur="500" fill="hold"/>
                                        <p:tgtEl>
                                          <p:spTgt spid="32776"/>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32770"/>
                                        </p:tgtEl>
                                        <p:attrNameLst>
                                          <p:attrName>style.visibility</p:attrName>
                                        </p:attrNameLst>
                                      </p:cBhvr>
                                      <p:to>
                                        <p:strVal val="visible"/>
                                      </p:to>
                                    </p:set>
                                    <p:anim calcmode="lin" valueType="num">
                                      <p:cBhvr>
                                        <p:cTn id="21" dur="1000" fill="hold"/>
                                        <p:tgtEl>
                                          <p:spTgt spid="32770"/>
                                        </p:tgtEl>
                                        <p:attrNameLst>
                                          <p:attrName>ppt_w</p:attrName>
                                        </p:attrNameLst>
                                      </p:cBhvr>
                                      <p:tavLst>
                                        <p:tav tm="0">
                                          <p:val>
                                            <p:fltVal val="0"/>
                                          </p:val>
                                        </p:tav>
                                        <p:tav tm="100000">
                                          <p:val>
                                            <p:strVal val="#ppt_w"/>
                                          </p:val>
                                        </p:tav>
                                      </p:tavLst>
                                    </p:anim>
                                    <p:anim calcmode="lin" valueType="num">
                                      <p:cBhvr>
                                        <p:cTn id="22" dur="1000" fill="hold"/>
                                        <p:tgtEl>
                                          <p:spTgt spid="32770"/>
                                        </p:tgtEl>
                                        <p:attrNameLst>
                                          <p:attrName>ppt_h</p:attrName>
                                        </p:attrNameLst>
                                      </p:cBhvr>
                                      <p:tavLst>
                                        <p:tav tm="0">
                                          <p:val>
                                            <p:fltVal val="0"/>
                                          </p:val>
                                        </p:tav>
                                        <p:tav tm="100000">
                                          <p:val>
                                            <p:strVal val="#ppt_h"/>
                                          </p:val>
                                        </p:tav>
                                      </p:tavLst>
                                    </p:anim>
                                    <p:anim calcmode="lin" valueType="num">
                                      <p:cBhvr>
                                        <p:cTn id="23" dur="1000" fill="hold"/>
                                        <p:tgtEl>
                                          <p:spTgt spid="32770"/>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27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iterate type="wd">
                                    <p:tmPct val="100000"/>
                                  </p:iterate>
                                  <p:childTnLst>
                                    <p:set>
                                      <p:cBhvr>
                                        <p:cTn id="28" dur="1" fill="hold">
                                          <p:stCondLst>
                                            <p:cond delay="0"/>
                                          </p:stCondLst>
                                        </p:cTn>
                                        <p:tgtEl>
                                          <p:spTgt spid="32771"/>
                                        </p:tgtEl>
                                        <p:attrNameLst>
                                          <p:attrName>style.visibility</p:attrName>
                                        </p:attrNameLst>
                                      </p:cBhvr>
                                      <p:to>
                                        <p:strVal val="visible"/>
                                      </p:to>
                                    </p:set>
                                    <p:anim calcmode="lin" valueType="num">
                                      <p:cBhvr additive="base">
                                        <p:cTn id="29" dur="300" fill="hold"/>
                                        <p:tgtEl>
                                          <p:spTgt spid="32771"/>
                                        </p:tgtEl>
                                        <p:attrNameLst>
                                          <p:attrName>ppt_x</p:attrName>
                                        </p:attrNameLst>
                                      </p:cBhvr>
                                      <p:tavLst>
                                        <p:tav tm="0">
                                          <p:val>
                                            <p:strVal val="1+#ppt_w/2"/>
                                          </p:val>
                                        </p:tav>
                                        <p:tav tm="100000">
                                          <p:val>
                                            <p:strVal val="#ppt_x"/>
                                          </p:val>
                                        </p:tav>
                                      </p:tavLst>
                                    </p:anim>
                                    <p:anim calcmode="lin" valueType="num">
                                      <p:cBhvr additive="base">
                                        <p:cTn id="30" dur="3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iterate type="wd">
                                    <p:tmPct val="100000"/>
                                  </p:iterate>
                                  <p:childTnLst>
                                    <p:set>
                                      <p:cBhvr>
                                        <p:cTn id="34" dur="1" fill="hold">
                                          <p:stCondLst>
                                            <p:cond delay="0"/>
                                          </p:stCondLst>
                                        </p:cTn>
                                        <p:tgtEl>
                                          <p:spTgt spid="32772"/>
                                        </p:tgtEl>
                                        <p:attrNameLst>
                                          <p:attrName>style.visibility</p:attrName>
                                        </p:attrNameLst>
                                      </p:cBhvr>
                                      <p:to>
                                        <p:strVal val="visible"/>
                                      </p:to>
                                    </p:set>
                                    <p:anim calcmode="lin" valueType="num">
                                      <p:cBhvr additive="base">
                                        <p:cTn id="35" dur="300" fill="hold"/>
                                        <p:tgtEl>
                                          <p:spTgt spid="32772"/>
                                        </p:tgtEl>
                                        <p:attrNameLst>
                                          <p:attrName>ppt_x</p:attrName>
                                        </p:attrNameLst>
                                      </p:cBhvr>
                                      <p:tavLst>
                                        <p:tav tm="0">
                                          <p:val>
                                            <p:strVal val="#ppt_x"/>
                                          </p:val>
                                        </p:tav>
                                        <p:tav tm="100000">
                                          <p:val>
                                            <p:strVal val="#ppt_x"/>
                                          </p:val>
                                        </p:tav>
                                      </p:tavLst>
                                    </p:anim>
                                    <p:anim calcmode="lin" valueType="num">
                                      <p:cBhvr additive="base">
                                        <p:cTn id="36" dur="300" fill="hold"/>
                                        <p:tgtEl>
                                          <p:spTgt spid="32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P spid="32772" grpId="0" autoUpdateAnimBg="0"/>
      <p:bldP spid="3277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a:extLst>
              <a:ext uri="{FF2B5EF4-FFF2-40B4-BE49-F238E27FC236}">
                <a16:creationId xmlns:a16="http://schemas.microsoft.com/office/drawing/2014/main" id="{DDB2B042-FFD5-478D-9D66-46FB8300DB1B}"/>
              </a:ext>
            </a:extLst>
          </p:cNvPr>
          <p:cNvGrpSpPr>
            <a:grpSpLocks/>
          </p:cNvGrpSpPr>
          <p:nvPr/>
        </p:nvGrpSpPr>
        <p:grpSpPr bwMode="auto">
          <a:xfrm>
            <a:off x="2171700" y="1892300"/>
            <a:ext cx="2339975" cy="1358900"/>
            <a:chOff x="695" y="1288"/>
            <a:chExt cx="1474" cy="856"/>
          </a:xfrm>
        </p:grpSpPr>
        <p:sp>
          <p:nvSpPr>
            <p:cNvPr id="34819" name="AutoShape 3">
              <a:extLst>
                <a:ext uri="{FF2B5EF4-FFF2-40B4-BE49-F238E27FC236}">
                  <a16:creationId xmlns:a16="http://schemas.microsoft.com/office/drawing/2014/main" id="{56633BE7-C7AF-4B3C-8C10-308611A5E9DC}"/>
                </a:ext>
              </a:extLst>
            </p:cNvPr>
            <p:cNvSpPr>
              <a:spLocks noChangeArrowheads="1"/>
            </p:cNvSpPr>
            <p:nvPr/>
          </p:nvSpPr>
          <p:spPr bwMode="auto">
            <a:xfrm rot="19742203" flipV="1">
              <a:off x="695" y="1288"/>
              <a:ext cx="1474" cy="811"/>
            </a:xfrm>
            <a:prstGeom prst="parallelogram">
              <a:avLst>
                <a:gd name="adj" fmla="val 602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820" name="Object 4">
              <a:extLst>
                <a:ext uri="{FF2B5EF4-FFF2-40B4-BE49-F238E27FC236}">
                  <a16:creationId xmlns:a16="http://schemas.microsoft.com/office/drawing/2014/main" id="{3DED5701-EEAA-47B1-917F-14A82A2802EE}"/>
                </a:ext>
              </a:extLst>
            </p:cNvPr>
            <p:cNvGraphicFramePr>
              <a:graphicFrameLocks noChangeAspect="1"/>
            </p:cNvGraphicFramePr>
            <p:nvPr/>
          </p:nvGraphicFramePr>
          <p:xfrm>
            <a:off x="1290" y="1988"/>
            <a:ext cx="324" cy="156"/>
          </p:xfrm>
          <a:graphic>
            <a:graphicData uri="http://schemas.openxmlformats.org/presentationml/2006/ole">
              <mc:AlternateContent xmlns:mc="http://schemas.openxmlformats.org/markup-compatibility/2006">
                <mc:Choice xmlns:v="urn:schemas-microsoft-com:vml" Requires="v">
                  <p:oleObj spid="_x0000_s4097" name="CorelDRAW" r:id="rId4" imgW="668520" imgH="320400" progId="CorelDRAW.Graphic.11">
                    <p:embed/>
                  </p:oleObj>
                </mc:Choice>
                <mc:Fallback>
                  <p:oleObj name="CorelDRAW" r:id="rId4" imgW="668520" imgH="320400" progId="CorelDRAW.Graphic.11">
                    <p:embed/>
                    <p:pic>
                      <p:nvPicPr>
                        <p:cNvPr id="34820" name="Object 4">
                          <a:extLst>
                            <a:ext uri="{FF2B5EF4-FFF2-40B4-BE49-F238E27FC236}">
                              <a16:creationId xmlns:a16="http://schemas.microsoft.com/office/drawing/2014/main" id="{3DED5701-EEAA-47B1-917F-14A82A2802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 y="1988"/>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821" name="Group 5">
            <a:extLst>
              <a:ext uri="{FF2B5EF4-FFF2-40B4-BE49-F238E27FC236}">
                <a16:creationId xmlns:a16="http://schemas.microsoft.com/office/drawing/2014/main" id="{D1F8EDFE-24FB-4004-B76E-E8632AB36F4F}"/>
              </a:ext>
            </a:extLst>
          </p:cNvPr>
          <p:cNvGrpSpPr>
            <a:grpSpLocks/>
          </p:cNvGrpSpPr>
          <p:nvPr/>
        </p:nvGrpSpPr>
        <p:grpSpPr bwMode="auto">
          <a:xfrm>
            <a:off x="1824038" y="1616075"/>
            <a:ext cx="1743075" cy="1135063"/>
            <a:chOff x="476" y="1114"/>
            <a:chExt cx="1098" cy="715"/>
          </a:xfrm>
        </p:grpSpPr>
        <p:sp>
          <p:nvSpPr>
            <p:cNvPr id="34822" name="Text Box 6">
              <a:extLst>
                <a:ext uri="{FF2B5EF4-FFF2-40B4-BE49-F238E27FC236}">
                  <a16:creationId xmlns:a16="http://schemas.microsoft.com/office/drawing/2014/main" id="{E0461578-12D2-4146-912C-20E55E70E103}"/>
                </a:ext>
              </a:extLst>
            </p:cNvPr>
            <p:cNvSpPr txBox="1">
              <a:spLocks noChangeArrowheads="1"/>
            </p:cNvSpPr>
            <p:nvPr/>
          </p:nvSpPr>
          <p:spPr bwMode="auto">
            <a:xfrm>
              <a:off x="476" y="165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4823" name="Text Box 7">
              <a:extLst>
                <a:ext uri="{FF2B5EF4-FFF2-40B4-BE49-F238E27FC236}">
                  <a16:creationId xmlns:a16="http://schemas.microsoft.com/office/drawing/2014/main" id="{CB146B13-BA73-4812-AF34-C8DEAAB677BC}"/>
                </a:ext>
              </a:extLst>
            </p:cNvPr>
            <p:cNvSpPr txBox="1">
              <a:spLocks noChangeArrowheads="1"/>
            </p:cNvSpPr>
            <p:nvPr/>
          </p:nvSpPr>
          <p:spPr bwMode="auto">
            <a:xfrm>
              <a:off x="1389" y="111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grpSp>
      <p:grpSp>
        <p:nvGrpSpPr>
          <p:cNvPr id="34824" name="Group 8">
            <a:extLst>
              <a:ext uri="{FF2B5EF4-FFF2-40B4-BE49-F238E27FC236}">
                <a16:creationId xmlns:a16="http://schemas.microsoft.com/office/drawing/2014/main" id="{51EF3AE4-7FAD-4FEF-AD46-0DB4E5900E17}"/>
              </a:ext>
            </a:extLst>
          </p:cNvPr>
          <p:cNvGrpSpPr>
            <a:grpSpLocks/>
          </p:cNvGrpSpPr>
          <p:nvPr/>
        </p:nvGrpSpPr>
        <p:grpSpPr bwMode="auto">
          <a:xfrm>
            <a:off x="1943100" y="228600"/>
            <a:ext cx="1401763" cy="2339975"/>
            <a:chOff x="551" y="240"/>
            <a:chExt cx="883" cy="1474"/>
          </a:xfrm>
        </p:grpSpPr>
        <p:sp>
          <p:nvSpPr>
            <p:cNvPr id="34825" name="AutoShape 9">
              <a:extLst>
                <a:ext uri="{FF2B5EF4-FFF2-40B4-BE49-F238E27FC236}">
                  <a16:creationId xmlns:a16="http://schemas.microsoft.com/office/drawing/2014/main" id="{DF6E89A7-4F07-4BBF-AE1F-55167447F421}"/>
                </a:ext>
              </a:extLst>
            </p:cNvPr>
            <p:cNvSpPr>
              <a:spLocks noChangeArrowheads="1"/>
            </p:cNvSpPr>
            <p:nvPr/>
          </p:nvSpPr>
          <p:spPr bwMode="auto">
            <a:xfrm rot="5400000" flipV="1">
              <a:off x="280" y="560"/>
              <a:ext cx="1474" cy="834"/>
            </a:xfrm>
            <a:prstGeom prst="parallelogram">
              <a:avLst>
                <a:gd name="adj" fmla="val 58545"/>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Text Box 10">
              <a:extLst>
                <a:ext uri="{FF2B5EF4-FFF2-40B4-BE49-F238E27FC236}">
                  <a16:creationId xmlns:a16="http://schemas.microsoft.com/office/drawing/2014/main" id="{C9F28BE6-963D-461A-A69E-5192A13AA60E}"/>
                </a:ext>
              </a:extLst>
            </p:cNvPr>
            <p:cNvSpPr txBox="1">
              <a:spLocks noChangeArrowheads="1"/>
            </p:cNvSpPr>
            <p:nvPr/>
          </p:nvSpPr>
          <p:spPr bwMode="auto">
            <a:xfrm rot="-1716384">
              <a:off x="551" y="631"/>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anose="02020603050405020304" pitchFamily="18" charset="0"/>
                </a:rPr>
                <a:t>V.P.</a:t>
              </a:r>
            </a:p>
          </p:txBody>
        </p:sp>
      </p:grpSp>
      <p:sp>
        <p:nvSpPr>
          <p:cNvPr id="34827" name="Line 11">
            <a:extLst>
              <a:ext uri="{FF2B5EF4-FFF2-40B4-BE49-F238E27FC236}">
                <a16:creationId xmlns:a16="http://schemas.microsoft.com/office/drawing/2014/main" id="{DD1DB0EF-3952-4C61-B5FD-D9A4B28946F1}"/>
              </a:ext>
            </a:extLst>
          </p:cNvPr>
          <p:cNvSpPr>
            <a:spLocks noChangeShapeType="1"/>
          </p:cNvSpPr>
          <p:nvPr/>
        </p:nvSpPr>
        <p:spPr bwMode="auto">
          <a:xfrm>
            <a:off x="3543300" y="304800"/>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Line 12">
            <a:extLst>
              <a:ext uri="{FF2B5EF4-FFF2-40B4-BE49-F238E27FC236}">
                <a16:creationId xmlns:a16="http://schemas.microsoft.com/office/drawing/2014/main" id="{381F378B-A21E-46C3-B9DC-53BFE4EAFBAA}"/>
              </a:ext>
            </a:extLst>
          </p:cNvPr>
          <p:cNvSpPr>
            <a:spLocks noChangeShapeType="1"/>
          </p:cNvSpPr>
          <p:nvPr/>
        </p:nvSpPr>
        <p:spPr bwMode="auto">
          <a:xfrm flipH="1" flipV="1">
            <a:off x="4006850" y="2019300"/>
            <a:ext cx="398463" cy="198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29" name="Group 13">
            <a:extLst>
              <a:ext uri="{FF2B5EF4-FFF2-40B4-BE49-F238E27FC236}">
                <a16:creationId xmlns:a16="http://schemas.microsoft.com/office/drawing/2014/main" id="{B9FBA2BB-CAD2-4AFD-B43C-506D80B1CDAA}"/>
              </a:ext>
            </a:extLst>
          </p:cNvPr>
          <p:cNvGrpSpPr>
            <a:grpSpLocks/>
          </p:cNvGrpSpPr>
          <p:nvPr/>
        </p:nvGrpSpPr>
        <p:grpSpPr bwMode="auto">
          <a:xfrm>
            <a:off x="1801813" y="3524250"/>
            <a:ext cx="2693987" cy="3028950"/>
            <a:chOff x="2296" y="96"/>
            <a:chExt cx="1697" cy="1908"/>
          </a:xfrm>
        </p:grpSpPr>
        <p:sp>
          <p:nvSpPr>
            <p:cNvPr id="34830" name="AutoShape 14">
              <a:extLst>
                <a:ext uri="{FF2B5EF4-FFF2-40B4-BE49-F238E27FC236}">
                  <a16:creationId xmlns:a16="http://schemas.microsoft.com/office/drawing/2014/main" id="{E4E4D7AB-0272-40CC-8C36-4F1EF292C83D}"/>
                </a:ext>
              </a:extLst>
            </p:cNvPr>
            <p:cNvSpPr>
              <a:spLocks noChangeArrowheads="1"/>
            </p:cNvSpPr>
            <p:nvPr/>
          </p:nvSpPr>
          <p:spPr bwMode="auto">
            <a:xfrm rot="19742203" flipV="1">
              <a:off x="2519" y="1148"/>
              <a:ext cx="1474" cy="811"/>
            </a:xfrm>
            <a:prstGeom prst="parallelogram">
              <a:avLst>
                <a:gd name="adj" fmla="val 602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831" name="Object 15">
              <a:extLst>
                <a:ext uri="{FF2B5EF4-FFF2-40B4-BE49-F238E27FC236}">
                  <a16:creationId xmlns:a16="http://schemas.microsoft.com/office/drawing/2014/main" id="{A0591C5A-0391-4308-A9BA-2513860A8710}"/>
                </a:ext>
              </a:extLst>
            </p:cNvPr>
            <p:cNvGraphicFramePr>
              <a:graphicFrameLocks noChangeAspect="1"/>
            </p:cNvGraphicFramePr>
            <p:nvPr/>
          </p:nvGraphicFramePr>
          <p:xfrm>
            <a:off x="3118" y="1848"/>
            <a:ext cx="324" cy="156"/>
          </p:xfrm>
          <a:graphic>
            <a:graphicData uri="http://schemas.openxmlformats.org/presentationml/2006/ole">
              <mc:AlternateContent xmlns:mc="http://schemas.openxmlformats.org/markup-compatibility/2006">
                <mc:Choice xmlns:v="urn:schemas-microsoft-com:vml" Requires="v">
                  <p:oleObj spid="_x0000_s4098" name="CorelDRAW" r:id="rId6" imgW="668520" imgH="320400" progId="CorelDRAW.Graphic.11">
                    <p:embed/>
                  </p:oleObj>
                </mc:Choice>
                <mc:Fallback>
                  <p:oleObj name="CorelDRAW" r:id="rId6" imgW="668520" imgH="320400" progId="CorelDRAW.Graphic.11">
                    <p:embed/>
                    <p:pic>
                      <p:nvPicPr>
                        <p:cNvPr id="34831" name="Object 15">
                          <a:extLst>
                            <a:ext uri="{FF2B5EF4-FFF2-40B4-BE49-F238E27FC236}">
                              <a16:creationId xmlns:a16="http://schemas.microsoft.com/office/drawing/2014/main" id="{A0591C5A-0391-4308-A9BA-2513860A87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 y="1848"/>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832" name="Group 16">
              <a:extLst>
                <a:ext uri="{FF2B5EF4-FFF2-40B4-BE49-F238E27FC236}">
                  <a16:creationId xmlns:a16="http://schemas.microsoft.com/office/drawing/2014/main" id="{A9F4D078-C5C3-4B4B-82C5-FCB0713558B8}"/>
                </a:ext>
              </a:extLst>
            </p:cNvPr>
            <p:cNvGrpSpPr>
              <a:grpSpLocks/>
            </p:cNvGrpSpPr>
            <p:nvPr/>
          </p:nvGrpSpPr>
          <p:grpSpPr bwMode="auto">
            <a:xfrm>
              <a:off x="2296" y="964"/>
              <a:ext cx="1098" cy="735"/>
              <a:chOff x="2300" y="954"/>
              <a:chExt cx="1098" cy="735"/>
            </a:xfrm>
          </p:grpSpPr>
          <p:sp>
            <p:nvSpPr>
              <p:cNvPr id="34833" name="Text Box 17">
                <a:extLst>
                  <a:ext uri="{FF2B5EF4-FFF2-40B4-BE49-F238E27FC236}">
                    <a16:creationId xmlns:a16="http://schemas.microsoft.com/office/drawing/2014/main" id="{1B95F8D4-40DF-49FC-9A92-7E839542258E}"/>
                  </a:ext>
                </a:extLst>
              </p:cNvPr>
              <p:cNvSpPr txBox="1">
                <a:spLocks noChangeArrowheads="1"/>
              </p:cNvSpPr>
              <p:nvPr/>
            </p:nvSpPr>
            <p:spPr bwMode="auto">
              <a:xfrm>
                <a:off x="2300" y="151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X</a:t>
                </a:r>
              </a:p>
            </p:txBody>
          </p:sp>
          <p:sp>
            <p:nvSpPr>
              <p:cNvPr id="34834" name="Text Box 18">
                <a:extLst>
                  <a:ext uri="{FF2B5EF4-FFF2-40B4-BE49-F238E27FC236}">
                    <a16:creationId xmlns:a16="http://schemas.microsoft.com/office/drawing/2014/main" id="{92C506C5-227A-4A15-A409-4690AB5E2468}"/>
                  </a:ext>
                </a:extLst>
              </p:cNvPr>
              <p:cNvSpPr txBox="1">
                <a:spLocks noChangeArrowheads="1"/>
              </p:cNvSpPr>
              <p:nvPr/>
            </p:nvSpPr>
            <p:spPr bwMode="auto">
              <a:xfrm>
                <a:off x="3213" y="95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Y</a:t>
                </a:r>
              </a:p>
            </p:txBody>
          </p:sp>
        </p:grpSp>
        <p:sp>
          <p:nvSpPr>
            <p:cNvPr id="34835" name="AutoShape 19">
              <a:extLst>
                <a:ext uri="{FF2B5EF4-FFF2-40B4-BE49-F238E27FC236}">
                  <a16:creationId xmlns:a16="http://schemas.microsoft.com/office/drawing/2014/main" id="{EC41DF0B-744A-4819-9050-E972C2F517DF}"/>
                </a:ext>
              </a:extLst>
            </p:cNvPr>
            <p:cNvSpPr>
              <a:spLocks noChangeArrowheads="1"/>
            </p:cNvSpPr>
            <p:nvPr/>
          </p:nvSpPr>
          <p:spPr bwMode="auto">
            <a:xfrm rot="5400000" flipV="1">
              <a:off x="2100" y="416"/>
              <a:ext cx="1474" cy="834"/>
            </a:xfrm>
            <a:prstGeom prst="parallelogram">
              <a:avLst>
                <a:gd name="adj" fmla="val 58545"/>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6" name="Text Box 20">
              <a:extLst>
                <a:ext uri="{FF2B5EF4-FFF2-40B4-BE49-F238E27FC236}">
                  <a16:creationId xmlns:a16="http://schemas.microsoft.com/office/drawing/2014/main" id="{4F134CC8-8C03-462B-B5CB-7AFDF185AB12}"/>
                </a:ext>
              </a:extLst>
            </p:cNvPr>
            <p:cNvSpPr txBox="1">
              <a:spLocks noChangeArrowheads="1"/>
            </p:cNvSpPr>
            <p:nvPr/>
          </p:nvSpPr>
          <p:spPr bwMode="auto">
            <a:xfrm rot="-1716384">
              <a:off x="2356" y="475"/>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anose="02020603050405020304" pitchFamily="18" charset="0"/>
                </a:rPr>
                <a:t>V.P.</a:t>
              </a:r>
            </a:p>
          </p:txBody>
        </p:sp>
      </p:grpSp>
      <p:grpSp>
        <p:nvGrpSpPr>
          <p:cNvPr id="34837" name="Group 21">
            <a:extLst>
              <a:ext uri="{FF2B5EF4-FFF2-40B4-BE49-F238E27FC236}">
                <a16:creationId xmlns:a16="http://schemas.microsoft.com/office/drawing/2014/main" id="{72F5C055-C9F9-4490-B215-A9923C8FEA74}"/>
              </a:ext>
            </a:extLst>
          </p:cNvPr>
          <p:cNvGrpSpPr>
            <a:grpSpLocks/>
          </p:cNvGrpSpPr>
          <p:nvPr/>
        </p:nvGrpSpPr>
        <p:grpSpPr bwMode="auto">
          <a:xfrm>
            <a:off x="3130550" y="4652963"/>
            <a:ext cx="695325" cy="1455737"/>
            <a:chOff x="3133" y="807"/>
            <a:chExt cx="438" cy="917"/>
          </a:xfrm>
        </p:grpSpPr>
        <p:sp>
          <p:nvSpPr>
            <p:cNvPr id="34838" name="Line 22">
              <a:extLst>
                <a:ext uri="{FF2B5EF4-FFF2-40B4-BE49-F238E27FC236}">
                  <a16:creationId xmlns:a16="http://schemas.microsoft.com/office/drawing/2014/main" id="{D374A6A3-4292-4AAD-9363-8D1F1B7CEDF4}"/>
                </a:ext>
              </a:extLst>
            </p:cNvPr>
            <p:cNvSpPr>
              <a:spLocks noChangeShapeType="1"/>
            </p:cNvSpPr>
            <p:nvPr/>
          </p:nvSpPr>
          <p:spPr bwMode="auto">
            <a:xfrm>
              <a:off x="3133" y="1056"/>
              <a:ext cx="0" cy="6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Line 23">
              <a:extLst>
                <a:ext uri="{FF2B5EF4-FFF2-40B4-BE49-F238E27FC236}">
                  <a16:creationId xmlns:a16="http://schemas.microsoft.com/office/drawing/2014/main" id="{4403B6DB-0F23-4DE2-9853-76C4F87699F7}"/>
                </a:ext>
              </a:extLst>
            </p:cNvPr>
            <p:cNvSpPr>
              <a:spLocks noChangeShapeType="1"/>
            </p:cNvSpPr>
            <p:nvPr/>
          </p:nvSpPr>
          <p:spPr bwMode="auto">
            <a:xfrm>
              <a:off x="3571" y="807"/>
              <a:ext cx="0" cy="6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24">
              <a:extLst>
                <a:ext uri="{FF2B5EF4-FFF2-40B4-BE49-F238E27FC236}">
                  <a16:creationId xmlns:a16="http://schemas.microsoft.com/office/drawing/2014/main" id="{91B0243E-28E6-495A-BAC0-90E0A26E18F4}"/>
                </a:ext>
              </a:extLst>
            </p:cNvPr>
            <p:cNvSpPr>
              <a:spLocks noChangeShapeType="1"/>
            </p:cNvSpPr>
            <p:nvPr/>
          </p:nvSpPr>
          <p:spPr bwMode="auto">
            <a:xfrm>
              <a:off x="3133" y="1200"/>
              <a:ext cx="0" cy="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Line 25">
              <a:extLst>
                <a:ext uri="{FF2B5EF4-FFF2-40B4-BE49-F238E27FC236}">
                  <a16:creationId xmlns:a16="http://schemas.microsoft.com/office/drawing/2014/main" id="{74451D6C-93A6-4A95-B630-578E73F43408}"/>
                </a:ext>
              </a:extLst>
            </p:cNvPr>
            <p:cNvSpPr>
              <a:spLocks noChangeShapeType="1"/>
            </p:cNvSpPr>
            <p:nvPr/>
          </p:nvSpPr>
          <p:spPr bwMode="auto">
            <a:xfrm>
              <a:off x="3571" y="974"/>
              <a:ext cx="0" cy="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42" name="Line 26">
            <a:extLst>
              <a:ext uri="{FF2B5EF4-FFF2-40B4-BE49-F238E27FC236}">
                <a16:creationId xmlns:a16="http://schemas.microsoft.com/office/drawing/2014/main" id="{0B84032B-2765-44DD-A90D-8C96CB8C59B1}"/>
              </a:ext>
            </a:extLst>
          </p:cNvPr>
          <p:cNvSpPr>
            <a:spLocks noChangeShapeType="1"/>
          </p:cNvSpPr>
          <p:nvPr/>
        </p:nvSpPr>
        <p:spPr bwMode="auto">
          <a:xfrm>
            <a:off x="3527425" y="3857625"/>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43" name="Group 27">
            <a:extLst>
              <a:ext uri="{FF2B5EF4-FFF2-40B4-BE49-F238E27FC236}">
                <a16:creationId xmlns:a16="http://schemas.microsoft.com/office/drawing/2014/main" id="{5E4475E5-9183-4186-BEA6-1A62C253EBE7}"/>
              </a:ext>
            </a:extLst>
          </p:cNvPr>
          <p:cNvGrpSpPr>
            <a:grpSpLocks/>
          </p:cNvGrpSpPr>
          <p:nvPr/>
        </p:nvGrpSpPr>
        <p:grpSpPr bwMode="auto">
          <a:xfrm>
            <a:off x="2287588" y="5257800"/>
            <a:ext cx="1522412" cy="796925"/>
            <a:chOff x="2633" y="1202"/>
            <a:chExt cx="959" cy="502"/>
          </a:xfrm>
        </p:grpSpPr>
        <p:sp>
          <p:nvSpPr>
            <p:cNvPr id="34844" name="Line 28">
              <a:extLst>
                <a:ext uri="{FF2B5EF4-FFF2-40B4-BE49-F238E27FC236}">
                  <a16:creationId xmlns:a16="http://schemas.microsoft.com/office/drawing/2014/main" id="{7E141AB8-B4B7-436F-92C0-3A4E123E4DA7}"/>
                </a:ext>
              </a:extLst>
            </p:cNvPr>
            <p:cNvSpPr>
              <a:spLocks noChangeShapeType="1"/>
            </p:cNvSpPr>
            <p:nvPr/>
          </p:nvSpPr>
          <p:spPr bwMode="auto">
            <a:xfrm>
              <a:off x="2633" y="1454"/>
              <a:ext cx="500" cy="2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5" name="Line 29">
              <a:extLst>
                <a:ext uri="{FF2B5EF4-FFF2-40B4-BE49-F238E27FC236}">
                  <a16:creationId xmlns:a16="http://schemas.microsoft.com/office/drawing/2014/main" id="{66782B2A-D2D6-48B1-817E-2CD29A292855}"/>
                </a:ext>
              </a:extLst>
            </p:cNvPr>
            <p:cNvSpPr>
              <a:spLocks noChangeShapeType="1"/>
            </p:cNvSpPr>
            <p:nvPr/>
          </p:nvSpPr>
          <p:spPr bwMode="auto">
            <a:xfrm rot="331653">
              <a:off x="3060" y="1202"/>
              <a:ext cx="532" cy="20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6" name="Group 30">
            <a:extLst>
              <a:ext uri="{FF2B5EF4-FFF2-40B4-BE49-F238E27FC236}">
                <a16:creationId xmlns:a16="http://schemas.microsoft.com/office/drawing/2014/main" id="{009BC7E7-23B1-4846-8D87-E77A55A1484B}"/>
              </a:ext>
            </a:extLst>
          </p:cNvPr>
          <p:cNvGrpSpPr>
            <a:grpSpLocks/>
          </p:cNvGrpSpPr>
          <p:nvPr/>
        </p:nvGrpSpPr>
        <p:grpSpPr bwMode="auto">
          <a:xfrm>
            <a:off x="2336800" y="4387850"/>
            <a:ext cx="698500" cy="1282700"/>
            <a:chOff x="2633" y="640"/>
            <a:chExt cx="440" cy="808"/>
          </a:xfrm>
        </p:grpSpPr>
        <p:sp>
          <p:nvSpPr>
            <p:cNvPr id="34847" name="Line 31">
              <a:extLst>
                <a:ext uri="{FF2B5EF4-FFF2-40B4-BE49-F238E27FC236}">
                  <a16:creationId xmlns:a16="http://schemas.microsoft.com/office/drawing/2014/main" id="{5BF89045-2012-4BDE-AC5E-47DD76B640AC}"/>
                </a:ext>
              </a:extLst>
            </p:cNvPr>
            <p:cNvSpPr>
              <a:spLocks noChangeShapeType="1"/>
            </p:cNvSpPr>
            <p:nvPr/>
          </p:nvSpPr>
          <p:spPr bwMode="auto">
            <a:xfrm>
              <a:off x="3073" y="640"/>
              <a:ext cx="0" cy="54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Line 32">
              <a:extLst>
                <a:ext uri="{FF2B5EF4-FFF2-40B4-BE49-F238E27FC236}">
                  <a16:creationId xmlns:a16="http://schemas.microsoft.com/office/drawing/2014/main" id="{6056A78E-DCBA-42BC-807F-2E32A0F0D4CE}"/>
                </a:ext>
              </a:extLst>
            </p:cNvPr>
            <p:cNvSpPr>
              <a:spLocks noChangeShapeType="1"/>
            </p:cNvSpPr>
            <p:nvPr/>
          </p:nvSpPr>
          <p:spPr bwMode="auto">
            <a:xfrm>
              <a:off x="2633" y="864"/>
              <a:ext cx="0" cy="58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9" name="Group 33">
            <a:extLst>
              <a:ext uri="{FF2B5EF4-FFF2-40B4-BE49-F238E27FC236}">
                <a16:creationId xmlns:a16="http://schemas.microsoft.com/office/drawing/2014/main" id="{1ADA77BA-EAE6-4653-918C-342DF028FCDA}"/>
              </a:ext>
            </a:extLst>
          </p:cNvPr>
          <p:cNvGrpSpPr>
            <a:grpSpLocks/>
          </p:cNvGrpSpPr>
          <p:nvPr/>
        </p:nvGrpSpPr>
        <p:grpSpPr bwMode="auto">
          <a:xfrm>
            <a:off x="2106613" y="4178300"/>
            <a:ext cx="1149350" cy="738188"/>
            <a:chOff x="2488" y="508"/>
            <a:chExt cx="724" cy="465"/>
          </a:xfrm>
        </p:grpSpPr>
        <p:sp>
          <p:nvSpPr>
            <p:cNvPr id="34850" name="Text Box 34">
              <a:extLst>
                <a:ext uri="{FF2B5EF4-FFF2-40B4-BE49-F238E27FC236}">
                  <a16:creationId xmlns:a16="http://schemas.microsoft.com/office/drawing/2014/main" id="{77529160-20A5-4FE6-AEDD-5617A705BF34}"/>
                </a:ext>
              </a:extLst>
            </p:cNvPr>
            <p:cNvSpPr txBox="1">
              <a:spLocks noChangeArrowheads="1"/>
            </p:cNvSpPr>
            <p:nvPr/>
          </p:nvSpPr>
          <p:spPr bwMode="auto">
            <a:xfrm>
              <a:off x="3016" y="508"/>
              <a:ext cx="1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b’</a:t>
              </a:r>
            </a:p>
          </p:txBody>
        </p:sp>
        <p:sp>
          <p:nvSpPr>
            <p:cNvPr id="34851" name="Text Box 35">
              <a:extLst>
                <a:ext uri="{FF2B5EF4-FFF2-40B4-BE49-F238E27FC236}">
                  <a16:creationId xmlns:a16="http://schemas.microsoft.com/office/drawing/2014/main" id="{61688E77-7C3B-475D-A6F0-FAE8B7267358}"/>
                </a:ext>
              </a:extLst>
            </p:cNvPr>
            <p:cNvSpPr txBox="1">
              <a:spLocks noChangeArrowheads="1"/>
            </p:cNvSpPr>
            <p:nvPr/>
          </p:nvSpPr>
          <p:spPr bwMode="auto">
            <a:xfrm>
              <a:off x="2488" y="800"/>
              <a:ext cx="19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a’</a:t>
              </a:r>
            </a:p>
          </p:txBody>
        </p:sp>
      </p:grpSp>
      <p:grpSp>
        <p:nvGrpSpPr>
          <p:cNvPr id="34852" name="Group 36">
            <a:extLst>
              <a:ext uri="{FF2B5EF4-FFF2-40B4-BE49-F238E27FC236}">
                <a16:creationId xmlns:a16="http://schemas.microsoft.com/office/drawing/2014/main" id="{DD91842D-7892-41DC-9FF5-EA4D13B93A92}"/>
              </a:ext>
            </a:extLst>
          </p:cNvPr>
          <p:cNvGrpSpPr>
            <a:grpSpLocks/>
          </p:cNvGrpSpPr>
          <p:nvPr/>
        </p:nvGrpSpPr>
        <p:grpSpPr bwMode="auto">
          <a:xfrm>
            <a:off x="2919413" y="5468938"/>
            <a:ext cx="1128712" cy="779462"/>
            <a:chOff x="704" y="2709"/>
            <a:chExt cx="711" cy="491"/>
          </a:xfrm>
        </p:grpSpPr>
        <p:sp>
          <p:nvSpPr>
            <p:cNvPr id="34853" name="Text Box 37">
              <a:extLst>
                <a:ext uri="{FF2B5EF4-FFF2-40B4-BE49-F238E27FC236}">
                  <a16:creationId xmlns:a16="http://schemas.microsoft.com/office/drawing/2014/main" id="{2A1828E1-4EF9-41DD-9A70-F7D4782D86B5}"/>
                </a:ext>
              </a:extLst>
            </p:cNvPr>
            <p:cNvSpPr txBox="1">
              <a:spLocks noChangeArrowheads="1"/>
            </p:cNvSpPr>
            <p:nvPr/>
          </p:nvSpPr>
          <p:spPr bwMode="auto">
            <a:xfrm>
              <a:off x="1251" y="2709"/>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b</a:t>
              </a:r>
            </a:p>
          </p:txBody>
        </p:sp>
        <p:sp>
          <p:nvSpPr>
            <p:cNvPr id="34854" name="Text Box 38">
              <a:extLst>
                <a:ext uri="{FF2B5EF4-FFF2-40B4-BE49-F238E27FC236}">
                  <a16:creationId xmlns:a16="http://schemas.microsoft.com/office/drawing/2014/main" id="{79BBC26A-8F1D-4AAB-ABB5-0B177AC666A7}"/>
                </a:ext>
              </a:extLst>
            </p:cNvPr>
            <p:cNvSpPr txBox="1">
              <a:spLocks noChangeArrowheads="1"/>
            </p:cNvSpPr>
            <p:nvPr/>
          </p:nvSpPr>
          <p:spPr bwMode="auto">
            <a:xfrm>
              <a:off x="704" y="3027"/>
              <a:ext cx="1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a</a:t>
              </a:r>
            </a:p>
          </p:txBody>
        </p:sp>
      </p:grpSp>
      <p:sp>
        <p:nvSpPr>
          <p:cNvPr id="34855" name="Line 39">
            <a:extLst>
              <a:ext uri="{FF2B5EF4-FFF2-40B4-BE49-F238E27FC236}">
                <a16:creationId xmlns:a16="http://schemas.microsoft.com/office/drawing/2014/main" id="{C9E42858-5510-42C6-A2D5-6554D8E486DA}"/>
              </a:ext>
            </a:extLst>
          </p:cNvPr>
          <p:cNvSpPr>
            <a:spLocks noChangeShapeType="1"/>
          </p:cNvSpPr>
          <p:nvPr/>
        </p:nvSpPr>
        <p:spPr bwMode="auto">
          <a:xfrm flipH="1" flipV="1">
            <a:off x="3990975" y="5314950"/>
            <a:ext cx="398463" cy="198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6" name="Text Box 40">
            <a:extLst>
              <a:ext uri="{FF2B5EF4-FFF2-40B4-BE49-F238E27FC236}">
                <a16:creationId xmlns:a16="http://schemas.microsoft.com/office/drawing/2014/main" id="{0C6FB845-9506-4392-85FC-E764321AB6F0}"/>
              </a:ext>
            </a:extLst>
          </p:cNvPr>
          <p:cNvSpPr txBox="1">
            <a:spLocks noChangeArrowheads="1"/>
          </p:cNvSpPr>
          <p:nvPr/>
        </p:nvSpPr>
        <p:spPr bwMode="auto">
          <a:xfrm rot="-1705603">
            <a:off x="2436813" y="4311650"/>
            <a:ext cx="463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latin typeface="Times New Roman" panose="02020603050405020304" pitchFamily="18" charset="0"/>
              </a:rPr>
              <a:t>F.V.</a:t>
            </a:r>
          </a:p>
        </p:txBody>
      </p:sp>
      <p:sp>
        <p:nvSpPr>
          <p:cNvPr id="34857" name="Line 41">
            <a:extLst>
              <a:ext uri="{FF2B5EF4-FFF2-40B4-BE49-F238E27FC236}">
                <a16:creationId xmlns:a16="http://schemas.microsoft.com/office/drawing/2014/main" id="{2053CA62-C10C-4CFE-A67B-BC38977562B2}"/>
              </a:ext>
            </a:extLst>
          </p:cNvPr>
          <p:cNvSpPr>
            <a:spLocks noChangeShapeType="1"/>
          </p:cNvSpPr>
          <p:nvPr/>
        </p:nvSpPr>
        <p:spPr bwMode="auto">
          <a:xfrm rot="344722" flipV="1">
            <a:off x="3148013" y="5595938"/>
            <a:ext cx="661987" cy="5302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8" name="Text Box 42">
            <a:extLst>
              <a:ext uri="{FF2B5EF4-FFF2-40B4-BE49-F238E27FC236}">
                <a16:creationId xmlns:a16="http://schemas.microsoft.com/office/drawing/2014/main" id="{BAB4CB3D-CC63-4905-8F83-02F74806CF30}"/>
              </a:ext>
            </a:extLst>
          </p:cNvPr>
          <p:cNvSpPr txBox="1">
            <a:spLocks noChangeArrowheads="1"/>
          </p:cNvSpPr>
          <p:nvPr/>
        </p:nvSpPr>
        <p:spPr bwMode="auto">
          <a:xfrm rot="-2376151">
            <a:off x="3392488" y="5788025"/>
            <a:ext cx="4714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Times New Roman" panose="02020603050405020304" pitchFamily="18" charset="0"/>
              </a:rPr>
              <a:t>T.V.</a:t>
            </a:r>
          </a:p>
        </p:txBody>
      </p:sp>
      <p:sp>
        <p:nvSpPr>
          <p:cNvPr id="34859" name="Line 43">
            <a:extLst>
              <a:ext uri="{FF2B5EF4-FFF2-40B4-BE49-F238E27FC236}">
                <a16:creationId xmlns:a16="http://schemas.microsoft.com/office/drawing/2014/main" id="{90E82603-D71E-4FBB-A797-5220A7E770D4}"/>
              </a:ext>
            </a:extLst>
          </p:cNvPr>
          <p:cNvSpPr>
            <a:spLocks noChangeShapeType="1"/>
          </p:cNvSpPr>
          <p:nvPr/>
        </p:nvSpPr>
        <p:spPr bwMode="auto">
          <a:xfrm>
            <a:off x="3506788" y="946150"/>
            <a:ext cx="0" cy="10350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0" name="Line 44">
            <a:extLst>
              <a:ext uri="{FF2B5EF4-FFF2-40B4-BE49-F238E27FC236}">
                <a16:creationId xmlns:a16="http://schemas.microsoft.com/office/drawing/2014/main" id="{8FDFFF43-D100-448F-AF22-57BB87E4C2C8}"/>
              </a:ext>
            </a:extLst>
          </p:cNvPr>
          <p:cNvSpPr>
            <a:spLocks noChangeShapeType="1"/>
          </p:cNvSpPr>
          <p:nvPr/>
        </p:nvSpPr>
        <p:spPr bwMode="auto">
          <a:xfrm>
            <a:off x="2854325" y="628650"/>
            <a:ext cx="0" cy="10477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Oval 45">
            <a:extLst>
              <a:ext uri="{FF2B5EF4-FFF2-40B4-BE49-F238E27FC236}">
                <a16:creationId xmlns:a16="http://schemas.microsoft.com/office/drawing/2014/main" id="{BC5884BB-36E6-4ED7-9718-C8B764A727E6}"/>
              </a:ext>
            </a:extLst>
          </p:cNvPr>
          <p:cNvSpPr>
            <a:spLocks noChangeArrowheads="1"/>
          </p:cNvSpPr>
          <p:nvPr/>
        </p:nvSpPr>
        <p:spPr bwMode="auto">
          <a:xfrm>
            <a:off x="3462338" y="23304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Oval 46">
            <a:extLst>
              <a:ext uri="{FF2B5EF4-FFF2-40B4-BE49-F238E27FC236}">
                <a16:creationId xmlns:a16="http://schemas.microsoft.com/office/drawing/2014/main" id="{48C1EC22-E53D-43F4-8964-30ABAAB19D1B}"/>
              </a:ext>
            </a:extLst>
          </p:cNvPr>
          <p:cNvSpPr>
            <a:spLocks noChangeArrowheads="1"/>
          </p:cNvSpPr>
          <p:nvPr/>
        </p:nvSpPr>
        <p:spPr bwMode="auto">
          <a:xfrm>
            <a:off x="2808288" y="16383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3" name="Oval 47">
            <a:extLst>
              <a:ext uri="{FF2B5EF4-FFF2-40B4-BE49-F238E27FC236}">
                <a16:creationId xmlns:a16="http://schemas.microsoft.com/office/drawing/2014/main" id="{48B82C55-9BCD-4BDF-9027-7AA5A44262B5}"/>
              </a:ext>
            </a:extLst>
          </p:cNvPr>
          <p:cNvSpPr>
            <a:spLocks noChangeArrowheads="1"/>
          </p:cNvSpPr>
          <p:nvPr/>
        </p:nvSpPr>
        <p:spPr bwMode="auto">
          <a:xfrm>
            <a:off x="2808288" y="60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64" name="Group 48">
            <a:extLst>
              <a:ext uri="{FF2B5EF4-FFF2-40B4-BE49-F238E27FC236}">
                <a16:creationId xmlns:a16="http://schemas.microsoft.com/office/drawing/2014/main" id="{C7B091CE-35B6-4D7A-9C7A-6F5D1BDA8FFB}"/>
              </a:ext>
            </a:extLst>
          </p:cNvPr>
          <p:cNvGrpSpPr>
            <a:grpSpLocks/>
          </p:cNvGrpSpPr>
          <p:nvPr/>
        </p:nvGrpSpPr>
        <p:grpSpPr bwMode="auto">
          <a:xfrm>
            <a:off x="2827338" y="657225"/>
            <a:ext cx="685800" cy="1316038"/>
            <a:chOff x="1108" y="510"/>
            <a:chExt cx="432" cy="829"/>
          </a:xfrm>
        </p:grpSpPr>
        <p:sp>
          <p:nvSpPr>
            <p:cNvPr id="34865" name="Line 49">
              <a:extLst>
                <a:ext uri="{FF2B5EF4-FFF2-40B4-BE49-F238E27FC236}">
                  <a16:creationId xmlns:a16="http://schemas.microsoft.com/office/drawing/2014/main" id="{570CAF75-062C-40B9-A7DF-9BA0FAD18A1D}"/>
                </a:ext>
              </a:extLst>
            </p:cNvPr>
            <p:cNvSpPr>
              <a:spLocks noChangeShapeType="1"/>
            </p:cNvSpPr>
            <p:nvPr/>
          </p:nvSpPr>
          <p:spPr bwMode="auto">
            <a:xfrm flipH="1" flipV="1">
              <a:off x="1108" y="510"/>
              <a:ext cx="432" cy="19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6" name="Line 50">
              <a:extLst>
                <a:ext uri="{FF2B5EF4-FFF2-40B4-BE49-F238E27FC236}">
                  <a16:creationId xmlns:a16="http://schemas.microsoft.com/office/drawing/2014/main" id="{5F994268-542F-4D19-A6FE-F14AC0EA77E1}"/>
                </a:ext>
              </a:extLst>
            </p:cNvPr>
            <p:cNvSpPr>
              <a:spLocks noChangeShapeType="1"/>
            </p:cNvSpPr>
            <p:nvPr/>
          </p:nvSpPr>
          <p:spPr bwMode="auto">
            <a:xfrm flipH="1" flipV="1">
              <a:off x="1108" y="1147"/>
              <a:ext cx="432" cy="19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7" name="Line 51">
              <a:extLst>
                <a:ext uri="{FF2B5EF4-FFF2-40B4-BE49-F238E27FC236}">
                  <a16:creationId xmlns:a16="http://schemas.microsoft.com/office/drawing/2014/main" id="{C364E6F9-835A-4676-93CA-BE43CC3C33EE}"/>
                </a:ext>
              </a:extLst>
            </p:cNvPr>
            <p:cNvSpPr>
              <a:spLocks noChangeShapeType="1"/>
            </p:cNvSpPr>
            <p:nvPr/>
          </p:nvSpPr>
          <p:spPr bwMode="auto">
            <a:xfrm flipH="1" flipV="1">
              <a:off x="1296" y="588"/>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8" name="Line 52">
              <a:extLst>
                <a:ext uri="{FF2B5EF4-FFF2-40B4-BE49-F238E27FC236}">
                  <a16:creationId xmlns:a16="http://schemas.microsoft.com/office/drawing/2014/main" id="{0FA5DFD2-5632-4DE0-8DB9-24D11B6B6C67}"/>
                </a:ext>
              </a:extLst>
            </p:cNvPr>
            <p:cNvSpPr>
              <a:spLocks noChangeShapeType="1"/>
            </p:cNvSpPr>
            <p:nvPr/>
          </p:nvSpPr>
          <p:spPr bwMode="auto">
            <a:xfrm flipH="1" flipV="1">
              <a:off x="1296" y="1228"/>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69" name="Line 53">
            <a:extLst>
              <a:ext uri="{FF2B5EF4-FFF2-40B4-BE49-F238E27FC236}">
                <a16:creationId xmlns:a16="http://schemas.microsoft.com/office/drawing/2014/main" id="{136E0FA6-2CF9-4E93-BB99-11D7BDA01DDF}"/>
              </a:ext>
            </a:extLst>
          </p:cNvPr>
          <p:cNvSpPr>
            <a:spLocks noChangeShapeType="1"/>
          </p:cNvSpPr>
          <p:nvPr/>
        </p:nvSpPr>
        <p:spPr bwMode="auto">
          <a:xfrm>
            <a:off x="2846388" y="1600200"/>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0" name="Line 54">
            <a:extLst>
              <a:ext uri="{FF2B5EF4-FFF2-40B4-BE49-F238E27FC236}">
                <a16:creationId xmlns:a16="http://schemas.microsoft.com/office/drawing/2014/main" id="{E96D3637-0C3B-4E0F-B6AB-5D0FAF178B47}"/>
              </a:ext>
            </a:extLst>
          </p:cNvPr>
          <p:cNvSpPr>
            <a:spLocks noChangeShapeType="1"/>
          </p:cNvSpPr>
          <p:nvPr/>
        </p:nvSpPr>
        <p:spPr bwMode="auto">
          <a:xfrm>
            <a:off x="2840038" y="2076450"/>
            <a:ext cx="685800" cy="3048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71" name="Group 55">
            <a:extLst>
              <a:ext uri="{FF2B5EF4-FFF2-40B4-BE49-F238E27FC236}">
                <a16:creationId xmlns:a16="http://schemas.microsoft.com/office/drawing/2014/main" id="{DD8F3350-F611-4001-AB45-E8685183B3F8}"/>
              </a:ext>
            </a:extLst>
          </p:cNvPr>
          <p:cNvGrpSpPr>
            <a:grpSpLocks/>
          </p:cNvGrpSpPr>
          <p:nvPr/>
        </p:nvGrpSpPr>
        <p:grpSpPr bwMode="auto">
          <a:xfrm>
            <a:off x="3498850" y="1905000"/>
            <a:ext cx="7938" cy="457200"/>
            <a:chOff x="1531" y="1296"/>
            <a:chExt cx="5" cy="288"/>
          </a:xfrm>
        </p:grpSpPr>
        <p:sp>
          <p:nvSpPr>
            <p:cNvPr id="34872" name="Line 56">
              <a:extLst>
                <a:ext uri="{FF2B5EF4-FFF2-40B4-BE49-F238E27FC236}">
                  <a16:creationId xmlns:a16="http://schemas.microsoft.com/office/drawing/2014/main" id="{62D8CC0C-32A2-4AE6-A433-A8B6DF408220}"/>
                </a:ext>
              </a:extLst>
            </p:cNvPr>
            <p:cNvSpPr>
              <a:spLocks noChangeShapeType="1"/>
            </p:cNvSpPr>
            <p:nvPr/>
          </p:nvSpPr>
          <p:spPr bwMode="auto">
            <a:xfrm>
              <a:off x="1531" y="1296"/>
              <a:ext cx="0" cy="2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3" name="Line 57">
              <a:extLst>
                <a:ext uri="{FF2B5EF4-FFF2-40B4-BE49-F238E27FC236}">
                  <a16:creationId xmlns:a16="http://schemas.microsoft.com/office/drawing/2014/main" id="{A5E93AD3-4B37-4EB6-A779-6B2D403BBC65}"/>
                </a:ext>
              </a:extLst>
            </p:cNvPr>
            <p:cNvSpPr>
              <a:spLocks noChangeShapeType="1"/>
            </p:cNvSpPr>
            <p:nvPr/>
          </p:nvSpPr>
          <p:spPr bwMode="auto">
            <a:xfrm>
              <a:off x="1536" y="1384"/>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74" name="Rectangle 58">
            <a:extLst>
              <a:ext uri="{FF2B5EF4-FFF2-40B4-BE49-F238E27FC236}">
                <a16:creationId xmlns:a16="http://schemas.microsoft.com/office/drawing/2014/main" id="{500D882B-608F-444A-BEC8-6F3ED0004CB5}"/>
              </a:ext>
            </a:extLst>
          </p:cNvPr>
          <p:cNvSpPr>
            <a:spLocks noChangeArrowheads="1"/>
          </p:cNvSpPr>
          <p:nvPr/>
        </p:nvSpPr>
        <p:spPr bwMode="auto">
          <a:xfrm>
            <a:off x="3462338" y="2222500"/>
            <a:ext cx="3667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a b</a:t>
            </a:r>
          </a:p>
        </p:txBody>
      </p:sp>
      <p:grpSp>
        <p:nvGrpSpPr>
          <p:cNvPr id="34875" name="Group 59">
            <a:extLst>
              <a:ext uri="{FF2B5EF4-FFF2-40B4-BE49-F238E27FC236}">
                <a16:creationId xmlns:a16="http://schemas.microsoft.com/office/drawing/2014/main" id="{27DE5288-828F-4342-B23E-5F7FC59E9C66}"/>
              </a:ext>
            </a:extLst>
          </p:cNvPr>
          <p:cNvGrpSpPr>
            <a:grpSpLocks/>
          </p:cNvGrpSpPr>
          <p:nvPr/>
        </p:nvGrpSpPr>
        <p:grpSpPr bwMode="auto">
          <a:xfrm>
            <a:off x="2592388" y="533400"/>
            <a:ext cx="311150" cy="1227138"/>
            <a:chOff x="960" y="432"/>
            <a:chExt cx="196" cy="773"/>
          </a:xfrm>
        </p:grpSpPr>
        <p:sp>
          <p:nvSpPr>
            <p:cNvPr id="34876" name="Rectangle 60">
              <a:extLst>
                <a:ext uri="{FF2B5EF4-FFF2-40B4-BE49-F238E27FC236}">
                  <a16:creationId xmlns:a16="http://schemas.microsoft.com/office/drawing/2014/main" id="{AE54DCB4-982C-4836-A51B-1AAF5C4D9119}"/>
                </a:ext>
              </a:extLst>
            </p:cNvPr>
            <p:cNvSpPr>
              <a:spLocks noChangeArrowheads="1"/>
            </p:cNvSpPr>
            <p:nvPr/>
          </p:nvSpPr>
          <p:spPr bwMode="auto">
            <a:xfrm>
              <a:off x="960" y="432"/>
              <a:ext cx="19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a’</a:t>
              </a:r>
            </a:p>
          </p:txBody>
        </p:sp>
        <p:sp>
          <p:nvSpPr>
            <p:cNvPr id="34877" name="Rectangle 61">
              <a:extLst>
                <a:ext uri="{FF2B5EF4-FFF2-40B4-BE49-F238E27FC236}">
                  <a16:creationId xmlns:a16="http://schemas.microsoft.com/office/drawing/2014/main" id="{69A16B79-011C-4209-A707-BDCCB75D22D5}"/>
                </a:ext>
              </a:extLst>
            </p:cNvPr>
            <p:cNvSpPr>
              <a:spLocks noChangeArrowheads="1"/>
            </p:cNvSpPr>
            <p:nvPr/>
          </p:nvSpPr>
          <p:spPr bwMode="auto">
            <a:xfrm>
              <a:off x="960" y="1032"/>
              <a:ext cx="1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b’</a:t>
              </a:r>
            </a:p>
          </p:txBody>
        </p:sp>
      </p:grpSp>
      <p:grpSp>
        <p:nvGrpSpPr>
          <p:cNvPr id="34878" name="Group 62">
            <a:extLst>
              <a:ext uri="{FF2B5EF4-FFF2-40B4-BE49-F238E27FC236}">
                <a16:creationId xmlns:a16="http://schemas.microsoft.com/office/drawing/2014/main" id="{0FAC9F33-EF6C-4DB5-9AC4-B5329FD50D4D}"/>
              </a:ext>
            </a:extLst>
          </p:cNvPr>
          <p:cNvGrpSpPr>
            <a:grpSpLocks/>
          </p:cNvGrpSpPr>
          <p:nvPr/>
        </p:nvGrpSpPr>
        <p:grpSpPr bwMode="auto">
          <a:xfrm>
            <a:off x="3430588" y="838200"/>
            <a:ext cx="323850" cy="1314450"/>
            <a:chOff x="1488" y="624"/>
            <a:chExt cx="204" cy="828"/>
          </a:xfrm>
        </p:grpSpPr>
        <p:sp>
          <p:nvSpPr>
            <p:cNvPr id="34879" name="Rectangle 63">
              <a:extLst>
                <a:ext uri="{FF2B5EF4-FFF2-40B4-BE49-F238E27FC236}">
                  <a16:creationId xmlns:a16="http://schemas.microsoft.com/office/drawing/2014/main" id="{6A709331-DB4C-4991-9599-98C44DD18579}"/>
                </a:ext>
              </a:extLst>
            </p:cNvPr>
            <p:cNvSpPr>
              <a:spLocks noChangeArrowheads="1"/>
            </p:cNvSpPr>
            <p:nvPr/>
          </p:nvSpPr>
          <p:spPr bwMode="auto">
            <a:xfrm>
              <a:off x="1512" y="1279"/>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B</a:t>
              </a:r>
            </a:p>
          </p:txBody>
        </p:sp>
        <p:sp>
          <p:nvSpPr>
            <p:cNvPr id="34880" name="Rectangle 64">
              <a:extLst>
                <a:ext uri="{FF2B5EF4-FFF2-40B4-BE49-F238E27FC236}">
                  <a16:creationId xmlns:a16="http://schemas.microsoft.com/office/drawing/2014/main" id="{3A3B5891-FDA3-4584-9FC4-8AE6D730B4FB}"/>
                </a:ext>
              </a:extLst>
            </p:cNvPr>
            <p:cNvSpPr>
              <a:spLocks noChangeArrowheads="1"/>
            </p:cNvSpPr>
            <p:nvPr/>
          </p:nvSpPr>
          <p:spPr bwMode="auto">
            <a:xfrm>
              <a:off x="1488" y="62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A</a:t>
              </a:r>
            </a:p>
          </p:txBody>
        </p:sp>
      </p:grpSp>
      <p:sp>
        <p:nvSpPr>
          <p:cNvPr id="34881" name="Text Box 65">
            <a:extLst>
              <a:ext uri="{FF2B5EF4-FFF2-40B4-BE49-F238E27FC236}">
                <a16:creationId xmlns:a16="http://schemas.microsoft.com/office/drawing/2014/main" id="{0A46C1A5-7222-4692-A3B0-6A2CDC58AC09}"/>
              </a:ext>
            </a:extLst>
          </p:cNvPr>
          <p:cNvSpPr txBox="1">
            <a:spLocks noChangeArrowheads="1"/>
          </p:cNvSpPr>
          <p:nvPr/>
        </p:nvSpPr>
        <p:spPr bwMode="auto">
          <a:xfrm>
            <a:off x="3138488" y="2279650"/>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TV</a:t>
            </a:r>
          </a:p>
        </p:txBody>
      </p:sp>
      <p:sp>
        <p:nvSpPr>
          <p:cNvPr id="34882" name="Text Box 66">
            <a:extLst>
              <a:ext uri="{FF2B5EF4-FFF2-40B4-BE49-F238E27FC236}">
                <a16:creationId xmlns:a16="http://schemas.microsoft.com/office/drawing/2014/main" id="{7211D25C-95F0-4DAA-BC43-FD447F4FEADC}"/>
              </a:ext>
            </a:extLst>
          </p:cNvPr>
          <p:cNvSpPr txBox="1">
            <a:spLocks noChangeArrowheads="1"/>
          </p:cNvSpPr>
          <p:nvPr/>
        </p:nvSpPr>
        <p:spPr bwMode="auto">
          <a:xfrm>
            <a:off x="2522538" y="1066800"/>
            <a:ext cx="377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FV</a:t>
            </a:r>
          </a:p>
        </p:txBody>
      </p:sp>
      <p:grpSp>
        <p:nvGrpSpPr>
          <p:cNvPr id="34883" name="Group 67">
            <a:extLst>
              <a:ext uri="{FF2B5EF4-FFF2-40B4-BE49-F238E27FC236}">
                <a16:creationId xmlns:a16="http://schemas.microsoft.com/office/drawing/2014/main" id="{BF8C6F94-6C82-43A8-A7BD-3704D7896A31}"/>
              </a:ext>
            </a:extLst>
          </p:cNvPr>
          <p:cNvGrpSpPr>
            <a:grpSpLocks/>
          </p:cNvGrpSpPr>
          <p:nvPr/>
        </p:nvGrpSpPr>
        <p:grpSpPr bwMode="auto">
          <a:xfrm>
            <a:off x="2881313" y="4438650"/>
            <a:ext cx="1123950" cy="808038"/>
            <a:chOff x="2976" y="672"/>
            <a:chExt cx="708" cy="509"/>
          </a:xfrm>
        </p:grpSpPr>
        <p:sp>
          <p:nvSpPr>
            <p:cNvPr id="34884" name="Text Box 68">
              <a:extLst>
                <a:ext uri="{FF2B5EF4-FFF2-40B4-BE49-F238E27FC236}">
                  <a16:creationId xmlns:a16="http://schemas.microsoft.com/office/drawing/2014/main" id="{E37C010B-0967-4715-9BA7-79F108E29B2B}"/>
                </a:ext>
              </a:extLst>
            </p:cNvPr>
            <p:cNvSpPr txBox="1">
              <a:spLocks noChangeArrowheads="1"/>
            </p:cNvSpPr>
            <p:nvPr/>
          </p:nvSpPr>
          <p:spPr bwMode="auto">
            <a:xfrm>
              <a:off x="2976" y="100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A</a:t>
              </a:r>
            </a:p>
          </p:txBody>
        </p:sp>
        <p:sp>
          <p:nvSpPr>
            <p:cNvPr id="34885" name="Text Box 69">
              <a:extLst>
                <a:ext uri="{FF2B5EF4-FFF2-40B4-BE49-F238E27FC236}">
                  <a16:creationId xmlns:a16="http://schemas.microsoft.com/office/drawing/2014/main" id="{A2BB58DE-E842-463E-8FF1-C9C7C71467AE}"/>
                </a:ext>
              </a:extLst>
            </p:cNvPr>
            <p:cNvSpPr txBox="1">
              <a:spLocks noChangeArrowheads="1"/>
            </p:cNvSpPr>
            <p:nvPr/>
          </p:nvSpPr>
          <p:spPr bwMode="auto">
            <a:xfrm>
              <a:off x="3504" y="672"/>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anose="02020603050405020304" pitchFamily="18" charset="0"/>
                </a:rPr>
                <a:t>B</a:t>
              </a:r>
            </a:p>
          </p:txBody>
        </p:sp>
        <p:sp>
          <p:nvSpPr>
            <p:cNvPr id="34886" name="Line 70">
              <a:extLst>
                <a:ext uri="{FF2B5EF4-FFF2-40B4-BE49-F238E27FC236}">
                  <a16:creationId xmlns:a16="http://schemas.microsoft.com/office/drawing/2014/main" id="{5D93999B-023A-4167-98EE-8BF4E25024BB}"/>
                </a:ext>
              </a:extLst>
            </p:cNvPr>
            <p:cNvSpPr>
              <a:spLocks noChangeShapeType="1"/>
            </p:cNvSpPr>
            <p:nvPr/>
          </p:nvSpPr>
          <p:spPr bwMode="auto">
            <a:xfrm flipV="1">
              <a:off x="3132" y="816"/>
              <a:ext cx="432"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87" name="Group 71">
            <a:extLst>
              <a:ext uri="{FF2B5EF4-FFF2-40B4-BE49-F238E27FC236}">
                <a16:creationId xmlns:a16="http://schemas.microsoft.com/office/drawing/2014/main" id="{CB54F181-7FF9-4871-AE9F-F05092460E7C}"/>
              </a:ext>
            </a:extLst>
          </p:cNvPr>
          <p:cNvGrpSpPr>
            <a:grpSpLocks/>
          </p:cNvGrpSpPr>
          <p:nvPr/>
        </p:nvGrpSpPr>
        <p:grpSpPr bwMode="auto">
          <a:xfrm>
            <a:off x="2346325" y="4387850"/>
            <a:ext cx="1512888" cy="642938"/>
            <a:chOff x="2639" y="640"/>
            <a:chExt cx="953" cy="405"/>
          </a:xfrm>
        </p:grpSpPr>
        <p:sp>
          <p:nvSpPr>
            <p:cNvPr id="34888" name="Line 72">
              <a:extLst>
                <a:ext uri="{FF2B5EF4-FFF2-40B4-BE49-F238E27FC236}">
                  <a16:creationId xmlns:a16="http://schemas.microsoft.com/office/drawing/2014/main" id="{29D93BEC-5BF3-41D9-9DD0-1A80A3D2D6EE}"/>
                </a:ext>
              </a:extLst>
            </p:cNvPr>
            <p:cNvSpPr>
              <a:spLocks noChangeShapeType="1"/>
            </p:cNvSpPr>
            <p:nvPr/>
          </p:nvSpPr>
          <p:spPr bwMode="auto">
            <a:xfrm rot="199807" flipH="1" flipV="1">
              <a:off x="3050" y="640"/>
              <a:ext cx="542" cy="16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9" name="Line 73">
              <a:extLst>
                <a:ext uri="{FF2B5EF4-FFF2-40B4-BE49-F238E27FC236}">
                  <a16:creationId xmlns:a16="http://schemas.microsoft.com/office/drawing/2014/main" id="{DCB241E6-59BD-481F-9C85-BA5395C1CCBF}"/>
                </a:ext>
              </a:extLst>
            </p:cNvPr>
            <p:cNvSpPr>
              <a:spLocks noChangeShapeType="1"/>
            </p:cNvSpPr>
            <p:nvPr/>
          </p:nvSpPr>
          <p:spPr bwMode="auto">
            <a:xfrm rot="395703" flipH="1" flipV="1">
              <a:off x="2639" y="889"/>
              <a:ext cx="505" cy="15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Line 74">
              <a:extLst>
                <a:ext uri="{FF2B5EF4-FFF2-40B4-BE49-F238E27FC236}">
                  <a16:creationId xmlns:a16="http://schemas.microsoft.com/office/drawing/2014/main" id="{F295A67B-781A-415B-AE12-F21F63344439}"/>
                </a:ext>
              </a:extLst>
            </p:cNvPr>
            <p:cNvSpPr>
              <a:spLocks noChangeShapeType="1"/>
            </p:cNvSpPr>
            <p:nvPr/>
          </p:nvSpPr>
          <p:spPr bwMode="auto">
            <a:xfrm flipH="1" flipV="1">
              <a:off x="3342" y="735"/>
              <a:ext cx="125"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1" name="Line 75">
              <a:extLst>
                <a:ext uri="{FF2B5EF4-FFF2-40B4-BE49-F238E27FC236}">
                  <a16:creationId xmlns:a16="http://schemas.microsoft.com/office/drawing/2014/main" id="{3570FA51-3391-4A8C-932C-457685019704}"/>
                </a:ext>
              </a:extLst>
            </p:cNvPr>
            <p:cNvSpPr>
              <a:spLocks noChangeShapeType="1"/>
            </p:cNvSpPr>
            <p:nvPr/>
          </p:nvSpPr>
          <p:spPr bwMode="auto">
            <a:xfrm flipH="1" flipV="1">
              <a:off x="2940" y="986"/>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92" name="Line 76">
            <a:extLst>
              <a:ext uri="{FF2B5EF4-FFF2-40B4-BE49-F238E27FC236}">
                <a16:creationId xmlns:a16="http://schemas.microsoft.com/office/drawing/2014/main" id="{EB4C1B5F-5411-43E3-8B43-39CF74B1A68B}"/>
              </a:ext>
            </a:extLst>
          </p:cNvPr>
          <p:cNvSpPr>
            <a:spLocks noChangeShapeType="1"/>
          </p:cNvSpPr>
          <p:nvPr/>
        </p:nvSpPr>
        <p:spPr bwMode="auto">
          <a:xfrm flipV="1">
            <a:off x="2341563" y="4362450"/>
            <a:ext cx="685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93" name="Group 77">
            <a:extLst>
              <a:ext uri="{FF2B5EF4-FFF2-40B4-BE49-F238E27FC236}">
                <a16:creationId xmlns:a16="http://schemas.microsoft.com/office/drawing/2014/main" id="{F90C9B45-DEC3-4EA4-BA25-39BBDDE0CEE5}"/>
              </a:ext>
            </a:extLst>
          </p:cNvPr>
          <p:cNvGrpSpPr>
            <a:grpSpLocks/>
          </p:cNvGrpSpPr>
          <p:nvPr/>
        </p:nvGrpSpPr>
        <p:grpSpPr bwMode="auto">
          <a:xfrm>
            <a:off x="6400800" y="304800"/>
            <a:ext cx="2514600" cy="2960688"/>
            <a:chOff x="3648" y="192"/>
            <a:chExt cx="1584" cy="1865"/>
          </a:xfrm>
        </p:grpSpPr>
        <p:sp>
          <p:nvSpPr>
            <p:cNvPr id="34894" name="Rectangle 78">
              <a:extLst>
                <a:ext uri="{FF2B5EF4-FFF2-40B4-BE49-F238E27FC236}">
                  <a16:creationId xmlns:a16="http://schemas.microsoft.com/office/drawing/2014/main" id="{B3541444-6B8D-40F0-912C-A94A1B6B74B4}"/>
                </a:ext>
              </a:extLst>
            </p:cNvPr>
            <p:cNvSpPr>
              <a:spLocks noChangeArrowheads="1"/>
            </p:cNvSpPr>
            <p:nvPr/>
          </p:nvSpPr>
          <p:spPr bwMode="auto">
            <a:xfrm>
              <a:off x="3888" y="221"/>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5" name="Rectangle 79">
              <a:extLst>
                <a:ext uri="{FF2B5EF4-FFF2-40B4-BE49-F238E27FC236}">
                  <a16:creationId xmlns:a16="http://schemas.microsoft.com/office/drawing/2014/main" id="{0E0C8616-0B2F-4F55-B7A8-62F865830C3E}"/>
                </a:ext>
              </a:extLst>
            </p:cNvPr>
            <p:cNvSpPr>
              <a:spLocks noChangeArrowheads="1"/>
            </p:cNvSpPr>
            <p:nvPr/>
          </p:nvSpPr>
          <p:spPr bwMode="auto">
            <a:xfrm>
              <a:off x="3888" y="1097"/>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6" name="Line 80">
              <a:extLst>
                <a:ext uri="{FF2B5EF4-FFF2-40B4-BE49-F238E27FC236}">
                  <a16:creationId xmlns:a16="http://schemas.microsoft.com/office/drawing/2014/main" id="{3A145168-EF60-4C13-8355-DFF5977F27E3}"/>
                </a:ext>
              </a:extLst>
            </p:cNvPr>
            <p:cNvSpPr>
              <a:spLocks noChangeShapeType="1"/>
            </p:cNvSpPr>
            <p:nvPr/>
          </p:nvSpPr>
          <p:spPr bwMode="auto">
            <a:xfrm>
              <a:off x="3744" y="1095"/>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7" name="Text Box 81">
              <a:extLst>
                <a:ext uri="{FF2B5EF4-FFF2-40B4-BE49-F238E27FC236}">
                  <a16:creationId xmlns:a16="http://schemas.microsoft.com/office/drawing/2014/main" id="{59A8E75C-4D33-47E0-9BDD-22A34C73714D}"/>
                </a:ext>
              </a:extLst>
            </p:cNvPr>
            <p:cNvSpPr txBox="1">
              <a:spLocks noChangeArrowheads="1"/>
            </p:cNvSpPr>
            <p:nvPr/>
          </p:nvSpPr>
          <p:spPr bwMode="auto">
            <a:xfrm>
              <a:off x="3648"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X</a:t>
              </a:r>
            </a:p>
          </p:txBody>
        </p:sp>
        <p:sp>
          <p:nvSpPr>
            <p:cNvPr id="34898" name="Text Box 82">
              <a:extLst>
                <a:ext uri="{FF2B5EF4-FFF2-40B4-BE49-F238E27FC236}">
                  <a16:creationId xmlns:a16="http://schemas.microsoft.com/office/drawing/2014/main" id="{E3C1C847-140A-407D-869C-9555C6D67EFE}"/>
                </a:ext>
              </a:extLst>
            </p:cNvPr>
            <p:cNvSpPr txBox="1">
              <a:spLocks noChangeArrowheads="1"/>
            </p:cNvSpPr>
            <p:nvPr/>
          </p:nvSpPr>
          <p:spPr bwMode="auto">
            <a:xfrm>
              <a:off x="5035"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Y</a:t>
              </a:r>
            </a:p>
          </p:txBody>
        </p:sp>
        <p:sp>
          <p:nvSpPr>
            <p:cNvPr id="34899" name="Text Box 83">
              <a:extLst>
                <a:ext uri="{FF2B5EF4-FFF2-40B4-BE49-F238E27FC236}">
                  <a16:creationId xmlns:a16="http://schemas.microsoft.com/office/drawing/2014/main" id="{C2628C45-67E3-4F2E-BF32-AA9FD3D63218}"/>
                </a:ext>
              </a:extLst>
            </p:cNvPr>
            <p:cNvSpPr txBox="1">
              <a:spLocks noChangeArrowheads="1"/>
            </p:cNvSpPr>
            <p:nvPr/>
          </p:nvSpPr>
          <p:spPr bwMode="auto">
            <a:xfrm>
              <a:off x="3903" y="1845"/>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H.P.</a:t>
              </a:r>
            </a:p>
          </p:txBody>
        </p:sp>
        <p:sp>
          <p:nvSpPr>
            <p:cNvPr id="34900" name="Text Box 84">
              <a:extLst>
                <a:ext uri="{FF2B5EF4-FFF2-40B4-BE49-F238E27FC236}">
                  <a16:creationId xmlns:a16="http://schemas.microsoft.com/office/drawing/2014/main" id="{619F27EA-3923-4792-9ADF-9E04CF61EDC1}"/>
                </a:ext>
              </a:extLst>
            </p:cNvPr>
            <p:cNvSpPr txBox="1">
              <a:spLocks noChangeArrowheads="1"/>
            </p:cNvSpPr>
            <p:nvPr/>
          </p:nvSpPr>
          <p:spPr bwMode="auto">
            <a:xfrm>
              <a:off x="3918" y="192"/>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V.P.</a:t>
              </a:r>
            </a:p>
          </p:txBody>
        </p:sp>
        <p:sp>
          <p:nvSpPr>
            <p:cNvPr id="34901" name="Line 85">
              <a:extLst>
                <a:ext uri="{FF2B5EF4-FFF2-40B4-BE49-F238E27FC236}">
                  <a16:creationId xmlns:a16="http://schemas.microsoft.com/office/drawing/2014/main" id="{BDD6A05E-34B5-4354-9277-EA65EBDC3842}"/>
                </a:ext>
              </a:extLst>
            </p:cNvPr>
            <p:cNvSpPr>
              <a:spLocks noChangeShapeType="1"/>
            </p:cNvSpPr>
            <p:nvPr/>
          </p:nvSpPr>
          <p:spPr bwMode="auto">
            <a:xfrm>
              <a:off x="4488" y="396"/>
              <a:ext cx="0" cy="1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2" name="Line 86">
              <a:extLst>
                <a:ext uri="{FF2B5EF4-FFF2-40B4-BE49-F238E27FC236}">
                  <a16:creationId xmlns:a16="http://schemas.microsoft.com/office/drawing/2014/main" id="{61644A25-BAF4-4BEF-9ACE-B002855197F1}"/>
                </a:ext>
              </a:extLst>
            </p:cNvPr>
            <p:cNvSpPr>
              <a:spLocks noChangeShapeType="1"/>
            </p:cNvSpPr>
            <p:nvPr/>
          </p:nvSpPr>
          <p:spPr bwMode="auto">
            <a:xfrm>
              <a:off x="4488" y="384"/>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3" name="Oval 87">
              <a:extLst>
                <a:ext uri="{FF2B5EF4-FFF2-40B4-BE49-F238E27FC236}">
                  <a16:creationId xmlns:a16="http://schemas.microsoft.com/office/drawing/2014/main" id="{CCB6E58D-5BBA-4614-B6D5-7AB1C4CB567E}"/>
                </a:ext>
              </a:extLst>
            </p:cNvPr>
            <p:cNvSpPr>
              <a:spLocks noChangeArrowheads="1"/>
            </p:cNvSpPr>
            <p:nvPr/>
          </p:nvSpPr>
          <p:spPr bwMode="auto">
            <a:xfrm>
              <a:off x="4464" y="153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4" name="Text Box 88">
              <a:extLst>
                <a:ext uri="{FF2B5EF4-FFF2-40B4-BE49-F238E27FC236}">
                  <a16:creationId xmlns:a16="http://schemas.microsoft.com/office/drawing/2014/main" id="{E3312793-7912-41A5-BC23-B6090AEFD169}"/>
                </a:ext>
              </a:extLst>
            </p:cNvPr>
            <p:cNvSpPr txBox="1">
              <a:spLocks noChangeArrowheads="1"/>
            </p:cNvSpPr>
            <p:nvPr/>
          </p:nvSpPr>
          <p:spPr bwMode="auto">
            <a:xfrm>
              <a:off x="4464" y="280"/>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4905" name="Text Box 89">
              <a:extLst>
                <a:ext uri="{FF2B5EF4-FFF2-40B4-BE49-F238E27FC236}">
                  <a16:creationId xmlns:a16="http://schemas.microsoft.com/office/drawing/2014/main" id="{B28CB526-8797-466B-B081-C24204D3282F}"/>
                </a:ext>
              </a:extLst>
            </p:cNvPr>
            <p:cNvSpPr txBox="1">
              <a:spLocks noChangeArrowheads="1"/>
            </p:cNvSpPr>
            <p:nvPr/>
          </p:nvSpPr>
          <p:spPr bwMode="auto">
            <a:xfrm>
              <a:off x="4460" y="768"/>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34906" name="Text Box 90">
              <a:extLst>
                <a:ext uri="{FF2B5EF4-FFF2-40B4-BE49-F238E27FC236}">
                  <a16:creationId xmlns:a16="http://schemas.microsoft.com/office/drawing/2014/main" id="{9DB22F0A-5A47-48C5-84A1-AEF5FF99368C}"/>
                </a:ext>
              </a:extLst>
            </p:cNvPr>
            <p:cNvSpPr txBox="1">
              <a:spLocks noChangeArrowheads="1"/>
            </p:cNvSpPr>
            <p:nvPr/>
          </p:nvSpPr>
          <p:spPr bwMode="auto">
            <a:xfrm>
              <a:off x="4464" y="1488"/>
              <a:ext cx="25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 b</a:t>
              </a:r>
            </a:p>
          </p:txBody>
        </p:sp>
        <p:sp>
          <p:nvSpPr>
            <p:cNvPr id="34907" name="Oval 91">
              <a:extLst>
                <a:ext uri="{FF2B5EF4-FFF2-40B4-BE49-F238E27FC236}">
                  <a16:creationId xmlns:a16="http://schemas.microsoft.com/office/drawing/2014/main" id="{DF2E4008-5913-498F-9FF2-21BFF5160391}"/>
                </a:ext>
              </a:extLst>
            </p:cNvPr>
            <p:cNvSpPr>
              <a:spLocks noChangeArrowheads="1"/>
            </p:cNvSpPr>
            <p:nvPr/>
          </p:nvSpPr>
          <p:spPr bwMode="auto">
            <a:xfrm>
              <a:off x="4464" y="33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8" name="Oval 92">
              <a:extLst>
                <a:ext uri="{FF2B5EF4-FFF2-40B4-BE49-F238E27FC236}">
                  <a16:creationId xmlns:a16="http://schemas.microsoft.com/office/drawing/2014/main" id="{5D82D14F-87F8-4953-A7A2-C6C01EC437BC}"/>
                </a:ext>
              </a:extLst>
            </p:cNvPr>
            <p:cNvSpPr>
              <a:spLocks noChangeArrowheads="1"/>
            </p:cNvSpPr>
            <p:nvPr/>
          </p:nvSpPr>
          <p:spPr bwMode="auto">
            <a:xfrm>
              <a:off x="4464" y="8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9" name="Text Box 93">
              <a:extLst>
                <a:ext uri="{FF2B5EF4-FFF2-40B4-BE49-F238E27FC236}">
                  <a16:creationId xmlns:a16="http://schemas.microsoft.com/office/drawing/2014/main" id="{E36BCE54-0E43-4783-9936-14BF74964B14}"/>
                </a:ext>
              </a:extLst>
            </p:cNvPr>
            <p:cNvSpPr txBox="1">
              <a:spLocks noChangeArrowheads="1"/>
            </p:cNvSpPr>
            <p:nvPr/>
          </p:nvSpPr>
          <p:spPr bwMode="auto">
            <a:xfrm>
              <a:off x="4272" y="528"/>
              <a:ext cx="2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Fv</a:t>
              </a:r>
            </a:p>
          </p:txBody>
        </p:sp>
        <p:sp>
          <p:nvSpPr>
            <p:cNvPr id="34910" name="Text Box 94">
              <a:extLst>
                <a:ext uri="{FF2B5EF4-FFF2-40B4-BE49-F238E27FC236}">
                  <a16:creationId xmlns:a16="http://schemas.microsoft.com/office/drawing/2014/main" id="{2E0E9DEE-D7CE-40B7-B430-82543F946F19}"/>
                </a:ext>
              </a:extLst>
            </p:cNvPr>
            <p:cNvSpPr txBox="1">
              <a:spLocks noChangeArrowheads="1"/>
            </p:cNvSpPr>
            <p:nvPr/>
          </p:nvSpPr>
          <p:spPr bwMode="auto">
            <a:xfrm>
              <a:off x="4256" y="148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Tv</a:t>
              </a:r>
            </a:p>
          </p:txBody>
        </p:sp>
      </p:grpSp>
      <p:grpSp>
        <p:nvGrpSpPr>
          <p:cNvPr id="34911" name="Group 95">
            <a:extLst>
              <a:ext uri="{FF2B5EF4-FFF2-40B4-BE49-F238E27FC236}">
                <a16:creationId xmlns:a16="http://schemas.microsoft.com/office/drawing/2014/main" id="{D03890F3-2BC2-491E-B941-F233BAFE3A35}"/>
              </a:ext>
            </a:extLst>
          </p:cNvPr>
          <p:cNvGrpSpPr>
            <a:grpSpLocks/>
          </p:cNvGrpSpPr>
          <p:nvPr/>
        </p:nvGrpSpPr>
        <p:grpSpPr bwMode="auto">
          <a:xfrm>
            <a:off x="6400800" y="3516313"/>
            <a:ext cx="2514600" cy="2960687"/>
            <a:chOff x="3648" y="2215"/>
            <a:chExt cx="1584" cy="1865"/>
          </a:xfrm>
        </p:grpSpPr>
        <p:sp>
          <p:nvSpPr>
            <p:cNvPr id="34912" name="Rectangle 96">
              <a:extLst>
                <a:ext uri="{FF2B5EF4-FFF2-40B4-BE49-F238E27FC236}">
                  <a16:creationId xmlns:a16="http://schemas.microsoft.com/office/drawing/2014/main" id="{6D4076AE-DC36-49BD-9FCA-A593597218A7}"/>
                </a:ext>
              </a:extLst>
            </p:cNvPr>
            <p:cNvSpPr>
              <a:spLocks noChangeArrowheads="1"/>
            </p:cNvSpPr>
            <p:nvPr/>
          </p:nvSpPr>
          <p:spPr bwMode="auto">
            <a:xfrm>
              <a:off x="3888" y="2244"/>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3" name="Rectangle 97">
              <a:extLst>
                <a:ext uri="{FF2B5EF4-FFF2-40B4-BE49-F238E27FC236}">
                  <a16:creationId xmlns:a16="http://schemas.microsoft.com/office/drawing/2014/main" id="{DDA528F0-31A6-4DEB-8CAC-C7ABC4B03579}"/>
                </a:ext>
              </a:extLst>
            </p:cNvPr>
            <p:cNvSpPr>
              <a:spLocks noChangeArrowheads="1"/>
            </p:cNvSpPr>
            <p:nvPr/>
          </p:nvSpPr>
          <p:spPr bwMode="auto">
            <a:xfrm>
              <a:off x="3888" y="3120"/>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4" name="Line 98">
              <a:extLst>
                <a:ext uri="{FF2B5EF4-FFF2-40B4-BE49-F238E27FC236}">
                  <a16:creationId xmlns:a16="http://schemas.microsoft.com/office/drawing/2014/main" id="{277FBAC4-ABD3-4974-98F7-06F4F3A25046}"/>
                </a:ext>
              </a:extLst>
            </p:cNvPr>
            <p:cNvSpPr>
              <a:spLocks noChangeShapeType="1"/>
            </p:cNvSpPr>
            <p:nvPr/>
          </p:nvSpPr>
          <p:spPr bwMode="auto">
            <a:xfrm>
              <a:off x="3744" y="3118"/>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5" name="Text Box 99">
              <a:extLst>
                <a:ext uri="{FF2B5EF4-FFF2-40B4-BE49-F238E27FC236}">
                  <a16:creationId xmlns:a16="http://schemas.microsoft.com/office/drawing/2014/main" id="{F21E7FC6-9482-4C5D-9571-5A5C30B62E96}"/>
                </a:ext>
              </a:extLst>
            </p:cNvPr>
            <p:cNvSpPr txBox="1">
              <a:spLocks noChangeArrowheads="1"/>
            </p:cNvSpPr>
            <p:nvPr/>
          </p:nvSpPr>
          <p:spPr bwMode="auto">
            <a:xfrm>
              <a:off x="3648" y="308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X</a:t>
              </a:r>
            </a:p>
          </p:txBody>
        </p:sp>
        <p:sp>
          <p:nvSpPr>
            <p:cNvPr id="34916" name="Text Box 100">
              <a:extLst>
                <a:ext uri="{FF2B5EF4-FFF2-40B4-BE49-F238E27FC236}">
                  <a16:creationId xmlns:a16="http://schemas.microsoft.com/office/drawing/2014/main" id="{495E8415-2BE5-4D9C-B4E1-759767614EC4}"/>
                </a:ext>
              </a:extLst>
            </p:cNvPr>
            <p:cNvSpPr txBox="1">
              <a:spLocks noChangeArrowheads="1"/>
            </p:cNvSpPr>
            <p:nvPr/>
          </p:nvSpPr>
          <p:spPr bwMode="auto">
            <a:xfrm>
              <a:off x="5035" y="308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Y</a:t>
              </a:r>
            </a:p>
          </p:txBody>
        </p:sp>
        <p:sp>
          <p:nvSpPr>
            <p:cNvPr id="34917" name="Text Box 101">
              <a:extLst>
                <a:ext uri="{FF2B5EF4-FFF2-40B4-BE49-F238E27FC236}">
                  <a16:creationId xmlns:a16="http://schemas.microsoft.com/office/drawing/2014/main" id="{91F54091-F5FF-45A1-A186-93A58F54DF90}"/>
                </a:ext>
              </a:extLst>
            </p:cNvPr>
            <p:cNvSpPr txBox="1">
              <a:spLocks noChangeArrowheads="1"/>
            </p:cNvSpPr>
            <p:nvPr/>
          </p:nvSpPr>
          <p:spPr bwMode="auto">
            <a:xfrm>
              <a:off x="3903" y="3868"/>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H.P.</a:t>
              </a:r>
            </a:p>
          </p:txBody>
        </p:sp>
        <p:sp>
          <p:nvSpPr>
            <p:cNvPr id="34918" name="Text Box 102">
              <a:extLst>
                <a:ext uri="{FF2B5EF4-FFF2-40B4-BE49-F238E27FC236}">
                  <a16:creationId xmlns:a16="http://schemas.microsoft.com/office/drawing/2014/main" id="{12F4E2F7-2D73-474A-A8AF-CF5F213D13B7}"/>
                </a:ext>
              </a:extLst>
            </p:cNvPr>
            <p:cNvSpPr txBox="1">
              <a:spLocks noChangeArrowheads="1"/>
            </p:cNvSpPr>
            <p:nvPr/>
          </p:nvSpPr>
          <p:spPr bwMode="auto">
            <a:xfrm>
              <a:off x="3918" y="2215"/>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imes New Roman" panose="02020603050405020304" pitchFamily="18" charset="0"/>
                </a:rPr>
                <a:t>V.P.</a:t>
              </a:r>
            </a:p>
          </p:txBody>
        </p:sp>
        <p:sp>
          <p:nvSpPr>
            <p:cNvPr id="34919" name="Line 103">
              <a:extLst>
                <a:ext uri="{FF2B5EF4-FFF2-40B4-BE49-F238E27FC236}">
                  <a16:creationId xmlns:a16="http://schemas.microsoft.com/office/drawing/2014/main" id="{E179DB71-136D-4B15-8749-C8D4160465DB}"/>
                </a:ext>
              </a:extLst>
            </p:cNvPr>
            <p:cNvSpPr>
              <a:spLocks noChangeShapeType="1"/>
            </p:cNvSpPr>
            <p:nvPr/>
          </p:nvSpPr>
          <p:spPr bwMode="auto">
            <a:xfrm>
              <a:off x="4128" y="2644"/>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0" name="Line 104">
              <a:extLst>
                <a:ext uri="{FF2B5EF4-FFF2-40B4-BE49-F238E27FC236}">
                  <a16:creationId xmlns:a16="http://schemas.microsoft.com/office/drawing/2014/main" id="{31B2D09B-B131-4C84-AA71-4359F4394C18}"/>
                </a:ext>
              </a:extLst>
            </p:cNvPr>
            <p:cNvSpPr>
              <a:spLocks noChangeShapeType="1"/>
            </p:cNvSpPr>
            <p:nvPr/>
          </p:nvSpPr>
          <p:spPr bwMode="auto">
            <a:xfrm>
              <a:off x="4128" y="2640"/>
              <a:ext cx="0" cy="96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1" name="Line 105">
              <a:extLst>
                <a:ext uri="{FF2B5EF4-FFF2-40B4-BE49-F238E27FC236}">
                  <a16:creationId xmlns:a16="http://schemas.microsoft.com/office/drawing/2014/main" id="{403C504A-3B5A-4645-833F-72E3B6E6630D}"/>
                </a:ext>
              </a:extLst>
            </p:cNvPr>
            <p:cNvSpPr>
              <a:spLocks noChangeShapeType="1"/>
            </p:cNvSpPr>
            <p:nvPr/>
          </p:nvSpPr>
          <p:spPr bwMode="auto">
            <a:xfrm>
              <a:off x="4800" y="2640"/>
              <a:ext cx="0" cy="96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2" name="Line 106">
              <a:extLst>
                <a:ext uri="{FF2B5EF4-FFF2-40B4-BE49-F238E27FC236}">
                  <a16:creationId xmlns:a16="http://schemas.microsoft.com/office/drawing/2014/main" id="{270FF758-2991-41F3-8BED-5CFAFC1C8B5A}"/>
                </a:ext>
              </a:extLst>
            </p:cNvPr>
            <p:cNvSpPr>
              <a:spLocks noChangeShapeType="1"/>
            </p:cNvSpPr>
            <p:nvPr/>
          </p:nvSpPr>
          <p:spPr bwMode="auto">
            <a:xfrm>
              <a:off x="4128" y="3596"/>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3" name="Text Box 107">
              <a:extLst>
                <a:ext uri="{FF2B5EF4-FFF2-40B4-BE49-F238E27FC236}">
                  <a16:creationId xmlns:a16="http://schemas.microsoft.com/office/drawing/2014/main" id="{B89AF1D6-E0DF-4B2A-9FCC-1BC1E5673655}"/>
                </a:ext>
              </a:extLst>
            </p:cNvPr>
            <p:cNvSpPr txBox="1">
              <a:spLocks noChangeArrowheads="1"/>
            </p:cNvSpPr>
            <p:nvPr/>
          </p:nvSpPr>
          <p:spPr bwMode="auto">
            <a:xfrm>
              <a:off x="3984" y="345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4924" name="Text Box 108">
              <a:extLst>
                <a:ext uri="{FF2B5EF4-FFF2-40B4-BE49-F238E27FC236}">
                  <a16:creationId xmlns:a16="http://schemas.microsoft.com/office/drawing/2014/main" id="{6D1C2A71-7968-42CC-B2C7-51CAEE33B364}"/>
                </a:ext>
              </a:extLst>
            </p:cNvPr>
            <p:cNvSpPr txBox="1">
              <a:spLocks noChangeArrowheads="1"/>
            </p:cNvSpPr>
            <p:nvPr/>
          </p:nvSpPr>
          <p:spPr bwMode="auto">
            <a:xfrm>
              <a:off x="4752" y="346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34925" name="Text Box 109">
              <a:extLst>
                <a:ext uri="{FF2B5EF4-FFF2-40B4-BE49-F238E27FC236}">
                  <a16:creationId xmlns:a16="http://schemas.microsoft.com/office/drawing/2014/main" id="{901BBB64-CB8F-4316-875D-CF4D82BC1CBF}"/>
                </a:ext>
              </a:extLst>
            </p:cNvPr>
            <p:cNvSpPr txBox="1">
              <a:spLocks noChangeArrowheads="1"/>
            </p:cNvSpPr>
            <p:nvPr/>
          </p:nvSpPr>
          <p:spPr bwMode="auto">
            <a:xfrm>
              <a:off x="4016" y="2496"/>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a’</a:t>
              </a:r>
            </a:p>
          </p:txBody>
        </p:sp>
        <p:sp>
          <p:nvSpPr>
            <p:cNvPr id="34926" name="Text Box 110">
              <a:extLst>
                <a:ext uri="{FF2B5EF4-FFF2-40B4-BE49-F238E27FC236}">
                  <a16:creationId xmlns:a16="http://schemas.microsoft.com/office/drawing/2014/main" id="{957FB3AA-1917-4FB7-9D62-08FFC62661EA}"/>
                </a:ext>
              </a:extLst>
            </p:cNvPr>
            <p:cNvSpPr txBox="1">
              <a:spLocks noChangeArrowheads="1"/>
            </p:cNvSpPr>
            <p:nvPr/>
          </p:nvSpPr>
          <p:spPr bwMode="auto">
            <a:xfrm>
              <a:off x="4752" y="2496"/>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b’</a:t>
              </a:r>
            </a:p>
          </p:txBody>
        </p:sp>
        <p:sp>
          <p:nvSpPr>
            <p:cNvPr id="34927" name="Text Box 111">
              <a:extLst>
                <a:ext uri="{FF2B5EF4-FFF2-40B4-BE49-F238E27FC236}">
                  <a16:creationId xmlns:a16="http://schemas.microsoft.com/office/drawing/2014/main" id="{3C39F057-F8B5-41DF-9DCD-DEF498D8533B}"/>
                </a:ext>
              </a:extLst>
            </p:cNvPr>
            <p:cNvSpPr txBox="1">
              <a:spLocks noChangeArrowheads="1"/>
            </p:cNvSpPr>
            <p:nvPr/>
          </p:nvSpPr>
          <p:spPr bwMode="auto">
            <a:xfrm>
              <a:off x="4336" y="2476"/>
              <a:ext cx="2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Fv</a:t>
              </a:r>
            </a:p>
          </p:txBody>
        </p:sp>
        <p:sp>
          <p:nvSpPr>
            <p:cNvPr id="34928" name="Text Box 112">
              <a:extLst>
                <a:ext uri="{FF2B5EF4-FFF2-40B4-BE49-F238E27FC236}">
                  <a16:creationId xmlns:a16="http://schemas.microsoft.com/office/drawing/2014/main" id="{F8FA4D6C-C263-46D9-B5A0-4CC772C1E65A}"/>
                </a:ext>
              </a:extLst>
            </p:cNvPr>
            <p:cNvSpPr txBox="1">
              <a:spLocks noChangeArrowheads="1"/>
            </p:cNvSpPr>
            <p:nvPr/>
          </p:nvSpPr>
          <p:spPr bwMode="auto">
            <a:xfrm>
              <a:off x="4368" y="356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Tv</a:t>
              </a:r>
            </a:p>
          </p:txBody>
        </p:sp>
      </p:grpSp>
      <p:sp>
        <p:nvSpPr>
          <p:cNvPr id="34929" name="Text Box 113">
            <a:extLst>
              <a:ext uri="{FF2B5EF4-FFF2-40B4-BE49-F238E27FC236}">
                <a16:creationId xmlns:a16="http://schemas.microsoft.com/office/drawing/2014/main" id="{AAD7DA3D-9FC5-4371-8D39-680959C289AB}"/>
              </a:ext>
            </a:extLst>
          </p:cNvPr>
          <p:cNvSpPr txBox="1">
            <a:spLocks noChangeArrowheads="1"/>
          </p:cNvSpPr>
          <p:nvPr/>
        </p:nvSpPr>
        <p:spPr bwMode="auto">
          <a:xfrm rot="1638224">
            <a:off x="4098925" y="1968500"/>
            <a:ext cx="5508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For Fv</a:t>
            </a:r>
          </a:p>
        </p:txBody>
      </p:sp>
      <p:sp>
        <p:nvSpPr>
          <p:cNvPr id="34930" name="Text Box 114">
            <a:extLst>
              <a:ext uri="{FF2B5EF4-FFF2-40B4-BE49-F238E27FC236}">
                <a16:creationId xmlns:a16="http://schemas.microsoft.com/office/drawing/2014/main" id="{716AB483-222B-496C-AFD2-561336AC84E4}"/>
              </a:ext>
            </a:extLst>
          </p:cNvPr>
          <p:cNvSpPr txBox="1">
            <a:spLocks noChangeArrowheads="1"/>
          </p:cNvSpPr>
          <p:nvPr/>
        </p:nvSpPr>
        <p:spPr bwMode="auto">
          <a:xfrm>
            <a:off x="3352800" y="101600"/>
            <a:ext cx="5508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For Tv</a:t>
            </a:r>
          </a:p>
        </p:txBody>
      </p:sp>
      <p:sp>
        <p:nvSpPr>
          <p:cNvPr id="34931" name="Text Box 115">
            <a:extLst>
              <a:ext uri="{FF2B5EF4-FFF2-40B4-BE49-F238E27FC236}">
                <a16:creationId xmlns:a16="http://schemas.microsoft.com/office/drawing/2014/main" id="{62B2730D-8391-475C-8508-8212C53E6E1B}"/>
              </a:ext>
            </a:extLst>
          </p:cNvPr>
          <p:cNvSpPr txBox="1">
            <a:spLocks noChangeArrowheads="1"/>
          </p:cNvSpPr>
          <p:nvPr/>
        </p:nvSpPr>
        <p:spPr bwMode="auto">
          <a:xfrm>
            <a:off x="3276600" y="3657600"/>
            <a:ext cx="5508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For Tv</a:t>
            </a:r>
          </a:p>
        </p:txBody>
      </p:sp>
      <p:sp>
        <p:nvSpPr>
          <p:cNvPr id="34932" name="Text Box 116">
            <a:extLst>
              <a:ext uri="{FF2B5EF4-FFF2-40B4-BE49-F238E27FC236}">
                <a16:creationId xmlns:a16="http://schemas.microsoft.com/office/drawing/2014/main" id="{0AFBDD2A-27B9-4ADE-A186-C10907A90613}"/>
              </a:ext>
            </a:extLst>
          </p:cNvPr>
          <p:cNvSpPr txBox="1">
            <a:spLocks noChangeArrowheads="1"/>
          </p:cNvSpPr>
          <p:nvPr/>
        </p:nvSpPr>
        <p:spPr bwMode="auto">
          <a:xfrm rot="1638224">
            <a:off x="4038600" y="5232400"/>
            <a:ext cx="5508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For Fv</a:t>
            </a:r>
          </a:p>
        </p:txBody>
      </p:sp>
      <p:grpSp>
        <p:nvGrpSpPr>
          <p:cNvPr id="34933" name="Group 117">
            <a:extLst>
              <a:ext uri="{FF2B5EF4-FFF2-40B4-BE49-F238E27FC236}">
                <a16:creationId xmlns:a16="http://schemas.microsoft.com/office/drawing/2014/main" id="{D5FB2C4D-C31A-4328-96CA-E901BD082FB6}"/>
              </a:ext>
            </a:extLst>
          </p:cNvPr>
          <p:cNvGrpSpPr>
            <a:grpSpLocks/>
          </p:cNvGrpSpPr>
          <p:nvPr/>
        </p:nvGrpSpPr>
        <p:grpSpPr bwMode="auto">
          <a:xfrm>
            <a:off x="4724400" y="381000"/>
            <a:ext cx="1882775" cy="1219200"/>
            <a:chOff x="2976" y="240"/>
            <a:chExt cx="1186" cy="768"/>
          </a:xfrm>
        </p:grpSpPr>
        <p:sp>
          <p:nvSpPr>
            <p:cNvPr id="34934" name="AutoShape 118">
              <a:extLst>
                <a:ext uri="{FF2B5EF4-FFF2-40B4-BE49-F238E27FC236}">
                  <a16:creationId xmlns:a16="http://schemas.microsoft.com/office/drawing/2014/main" id="{EB9E9567-CEE9-410D-A238-5935A30CA11C}"/>
                </a:ext>
              </a:extLst>
            </p:cNvPr>
            <p:cNvSpPr>
              <a:spLocks noChangeArrowheads="1"/>
            </p:cNvSpPr>
            <p:nvPr/>
          </p:nvSpPr>
          <p:spPr bwMode="auto">
            <a:xfrm>
              <a:off x="2976" y="240"/>
              <a:ext cx="1152" cy="768"/>
            </a:xfrm>
            <a:prstGeom prst="wedgeRoundRectCallout">
              <a:avLst>
                <a:gd name="adj1" fmla="val 61806"/>
                <a:gd name="adj2" fmla="val 36718"/>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SG" altLang="en-US" sz="1400"/>
            </a:p>
          </p:txBody>
        </p:sp>
        <p:sp>
          <p:nvSpPr>
            <p:cNvPr id="34935" name="Text Box 119">
              <a:extLst>
                <a:ext uri="{FF2B5EF4-FFF2-40B4-BE49-F238E27FC236}">
                  <a16:creationId xmlns:a16="http://schemas.microsoft.com/office/drawing/2014/main" id="{254C86CE-EB8F-4BB0-8745-E5C53DD1FE6A}"/>
                </a:ext>
              </a:extLst>
            </p:cNvPr>
            <p:cNvSpPr txBox="1">
              <a:spLocks noChangeArrowheads="1"/>
            </p:cNvSpPr>
            <p:nvPr/>
          </p:nvSpPr>
          <p:spPr bwMode="auto">
            <a:xfrm>
              <a:off x="2985" y="270"/>
              <a:ext cx="1177"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solidFill>
                    <a:srgbClr val="FF3300"/>
                  </a:solidFill>
                </a:rPr>
                <a:t>Note:</a:t>
              </a:r>
            </a:p>
            <a:p>
              <a:pPr algn="ctr"/>
              <a:r>
                <a:rPr lang="en-US" altLang="en-US" sz="1400"/>
                <a:t>Fv is a vertical line</a:t>
              </a:r>
            </a:p>
            <a:p>
              <a:pPr algn="ctr"/>
              <a:r>
                <a:rPr lang="en-US" altLang="en-US" sz="1400"/>
                <a:t>Showing True Length</a:t>
              </a:r>
            </a:p>
            <a:p>
              <a:pPr algn="ctr"/>
              <a:r>
                <a:rPr lang="en-US" altLang="en-US" sz="1400"/>
                <a:t>&amp;</a:t>
              </a:r>
            </a:p>
            <a:p>
              <a:pPr algn="ctr"/>
              <a:r>
                <a:rPr lang="en-US" altLang="en-US" sz="1400"/>
                <a:t>Tv is a point.</a:t>
              </a:r>
            </a:p>
          </p:txBody>
        </p:sp>
      </p:grpSp>
      <p:grpSp>
        <p:nvGrpSpPr>
          <p:cNvPr id="34936" name="Group 120">
            <a:extLst>
              <a:ext uri="{FF2B5EF4-FFF2-40B4-BE49-F238E27FC236}">
                <a16:creationId xmlns:a16="http://schemas.microsoft.com/office/drawing/2014/main" id="{13E64F8D-FB09-4BED-B0D9-BF1597370076}"/>
              </a:ext>
            </a:extLst>
          </p:cNvPr>
          <p:cNvGrpSpPr>
            <a:grpSpLocks/>
          </p:cNvGrpSpPr>
          <p:nvPr/>
        </p:nvGrpSpPr>
        <p:grpSpPr bwMode="auto">
          <a:xfrm>
            <a:off x="4724400" y="3581400"/>
            <a:ext cx="1828800" cy="1219200"/>
            <a:chOff x="2976" y="2256"/>
            <a:chExt cx="1152" cy="768"/>
          </a:xfrm>
        </p:grpSpPr>
        <p:sp>
          <p:nvSpPr>
            <p:cNvPr id="34937" name="AutoShape 121">
              <a:extLst>
                <a:ext uri="{FF2B5EF4-FFF2-40B4-BE49-F238E27FC236}">
                  <a16:creationId xmlns:a16="http://schemas.microsoft.com/office/drawing/2014/main" id="{0D0FBC57-88C9-4AD1-9A20-CA5D7ACFDDBC}"/>
                </a:ext>
              </a:extLst>
            </p:cNvPr>
            <p:cNvSpPr>
              <a:spLocks noChangeArrowheads="1"/>
            </p:cNvSpPr>
            <p:nvPr/>
          </p:nvSpPr>
          <p:spPr bwMode="auto">
            <a:xfrm>
              <a:off x="2976" y="2256"/>
              <a:ext cx="1152" cy="768"/>
            </a:xfrm>
            <a:prstGeom prst="wedgeRoundRectCallout">
              <a:avLst>
                <a:gd name="adj1" fmla="val 61023"/>
                <a:gd name="adj2" fmla="val 47398"/>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SG" altLang="en-US" sz="1400"/>
            </a:p>
          </p:txBody>
        </p:sp>
        <p:sp>
          <p:nvSpPr>
            <p:cNvPr id="34938" name="Text Box 122">
              <a:extLst>
                <a:ext uri="{FF2B5EF4-FFF2-40B4-BE49-F238E27FC236}">
                  <a16:creationId xmlns:a16="http://schemas.microsoft.com/office/drawing/2014/main" id="{42EEB608-64F2-4B53-8066-7A2824F778DA}"/>
                </a:ext>
              </a:extLst>
            </p:cNvPr>
            <p:cNvSpPr txBox="1">
              <a:spLocks noChangeArrowheads="1"/>
            </p:cNvSpPr>
            <p:nvPr/>
          </p:nvSpPr>
          <p:spPr bwMode="auto">
            <a:xfrm>
              <a:off x="3097" y="2256"/>
              <a:ext cx="941"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solidFill>
                    <a:srgbClr val="FF3300"/>
                  </a:solidFill>
                </a:rPr>
                <a:t>Note:</a:t>
              </a:r>
            </a:p>
            <a:p>
              <a:pPr algn="ctr"/>
              <a:r>
                <a:rPr lang="en-US" altLang="en-US" sz="1400"/>
                <a:t>Fv &amp; Tv both are</a:t>
              </a:r>
            </a:p>
            <a:p>
              <a:pPr algn="ctr"/>
              <a:r>
                <a:rPr lang="en-US" altLang="en-US" sz="1400"/>
                <a:t>// to xy </a:t>
              </a:r>
            </a:p>
            <a:p>
              <a:pPr algn="ctr"/>
              <a:r>
                <a:rPr lang="en-US" altLang="en-US" sz="1400"/>
                <a:t>&amp; </a:t>
              </a:r>
            </a:p>
            <a:p>
              <a:pPr algn="ctr"/>
              <a:r>
                <a:rPr lang="en-US" altLang="en-US" sz="1400"/>
                <a:t>both show T. L.</a:t>
              </a:r>
            </a:p>
          </p:txBody>
        </p:sp>
      </p:grpSp>
      <p:sp>
        <p:nvSpPr>
          <p:cNvPr id="34939" name="Oval 123">
            <a:extLst>
              <a:ext uri="{FF2B5EF4-FFF2-40B4-BE49-F238E27FC236}">
                <a16:creationId xmlns:a16="http://schemas.microsoft.com/office/drawing/2014/main" id="{C7E3760F-C78A-48F1-809A-074F341691C0}"/>
              </a:ext>
            </a:extLst>
          </p:cNvPr>
          <p:cNvSpPr>
            <a:spLocks noChangeArrowheads="1"/>
          </p:cNvSpPr>
          <p:nvPr/>
        </p:nvSpPr>
        <p:spPr bwMode="auto">
          <a:xfrm>
            <a:off x="457200" y="9144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Times New Roman" panose="02020603050405020304" pitchFamily="18" charset="0"/>
              </a:rPr>
              <a:t> 1.</a:t>
            </a:r>
          </a:p>
        </p:txBody>
      </p:sp>
      <p:sp>
        <p:nvSpPr>
          <p:cNvPr id="34940" name="Oval 124">
            <a:extLst>
              <a:ext uri="{FF2B5EF4-FFF2-40B4-BE49-F238E27FC236}">
                <a16:creationId xmlns:a16="http://schemas.microsoft.com/office/drawing/2014/main" id="{D72305E9-C74E-4C12-9488-724FCC9847A8}"/>
              </a:ext>
            </a:extLst>
          </p:cNvPr>
          <p:cNvSpPr>
            <a:spLocks noChangeArrowheads="1"/>
          </p:cNvSpPr>
          <p:nvPr/>
        </p:nvSpPr>
        <p:spPr bwMode="auto">
          <a:xfrm>
            <a:off x="457200" y="38862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Times New Roman" panose="02020603050405020304" pitchFamily="18" charset="0"/>
              </a:rPr>
              <a:t> 2.</a:t>
            </a:r>
          </a:p>
        </p:txBody>
      </p:sp>
      <p:sp>
        <p:nvSpPr>
          <p:cNvPr id="34941" name="Text Box 125">
            <a:extLst>
              <a:ext uri="{FF2B5EF4-FFF2-40B4-BE49-F238E27FC236}">
                <a16:creationId xmlns:a16="http://schemas.microsoft.com/office/drawing/2014/main" id="{57D91CC5-53A7-4222-8C7C-AD4013D2E744}"/>
              </a:ext>
            </a:extLst>
          </p:cNvPr>
          <p:cNvSpPr txBox="1">
            <a:spLocks noChangeArrowheads="1"/>
          </p:cNvSpPr>
          <p:nvPr/>
        </p:nvSpPr>
        <p:spPr bwMode="auto">
          <a:xfrm>
            <a:off x="212725" y="1320800"/>
            <a:ext cx="16319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 Line </a:t>
            </a:r>
          </a:p>
          <a:p>
            <a:pPr algn="ctr"/>
            <a:r>
              <a:rPr lang="en-US" altLang="en-US"/>
              <a:t>perpendicular </a:t>
            </a:r>
          </a:p>
          <a:p>
            <a:pPr algn="ctr"/>
            <a:r>
              <a:rPr lang="en-US" altLang="en-US"/>
              <a:t>to Hp </a:t>
            </a:r>
          </a:p>
          <a:p>
            <a:pPr algn="ctr"/>
            <a:r>
              <a:rPr lang="en-US" altLang="en-US"/>
              <a:t>&amp; </a:t>
            </a:r>
          </a:p>
          <a:p>
            <a:pPr algn="ctr"/>
            <a:r>
              <a:rPr lang="en-US" altLang="en-US"/>
              <a:t>// to Vp</a:t>
            </a:r>
          </a:p>
        </p:txBody>
      </p:sp>
      <p:sp>
        <p:nvSpPr>
          <p:cNvPr id="34942" name="Text Box 126">
            <a:extLst>
              <a:ext uri="{FF2B5EF4-FFF2-40B4-BE49-F238E27FC236}">
                <a16:creationId xmlns:a16="http://schemas.microsoft.com/office/drawing/2014/main" id="{20789400-72B1-46A0-B86E-5F37CBE6CD78}"/>
              </a:ext>
            </a:extLst>
          </p:cNvPr>
          <p:cNvSpPr txBox="1">
            <a:spLocks noChangeArrowheads="1"/>
          </p:cNvSpPr>
          <p:nvPr/>
        </p:nvSpPr>
        <p:spPr bwMode="auto">
          <a:xfrm>
            <a:off x="657225" y="4292600"/>
            <a:ext cx="9842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 Line </a:t>
            </a:r>
          </a:p>
          <a:p>
            <a:pPr algn="ctr"/>
            <a:r>
              <a:rPr lang="en-US" altLang="en-US"/>
              <a:t>// to Hp </a:t>
            </a:r>
          </a:p>
          <a:p>
            <a:pPr algn="ctr"/>
            <a:r>
              <a:rPr lang="en-US" altLang="en-US"/>
              <a:t>&amp; </a:t>
            </a:r>
          </a:p>
          <a:p>
            <a:pPr algn="ctr"/>
            <a:r>
              <a:rPr lang="en-US" altLang="en-US"/>
              <a:t>// to Vp</a:t>
            </a:r>
          </a:p>
        </p:txBody>
      </p:sp>
      <p:sp>
        <p:nvSpPr>
          <p:cNvPr id="34943" name="Text Box 127">
            <a:extLst>
              <a:ext uri="{FF2B5EF4-FFF2-40B4-BE49-F238E27FC236}">
                <a16:creationId xmlns:a16="http://schemas.microsoft.com/office/drawing/2014/main" id="{EE154FE8-0846-4175-BBFD-520C9982064D}"/>
              </a:ext>
            </a:extLst>
          </p:cNvPr>
          <p:cNvSpPr txBox="1">
            <a:spLocks noChangeArrowheads="1"/>
          </p:cNvSpPr>
          <p:nvPr/>
        </p:nvSpPr>
        <p:spPr bwMode="auto">
          <a:xfrm>
            <a:off x="6519863" y="0"/>
            <a:ext cx="2228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a:t>Orthographic Pattern</a:t>
            </a:r>
          </a:p>
        </p:txBody>
      </p:sp>
      <p:sp>
        <p:nvSpPr>
          <p:cNvPr id="34944" name="Text Box 128">
            <a:extLst>
              <a:ext uri="{FF2B5EF4-FFF2-40B4-BE49-F238E27FC236}">
                <a16:creationId xmlns:a16="http://schemas.microsoft.com/office/drawing/2014/main" id="{E1031CBA-824A-408E-B964-1A39F527AA66}"/>
              </a:ext>
            </a:extLst>
          </p:cNvPr>
          <p:cNvSpPr txBox="1">
            <a:spLocks noChangeArrowheads="1"/>
          </p:cNvSpPr>
          <p:nvPr/>
        </p:nvSpPr>
        <p:spPr bwMode="auto">
          <a:xfrm>
            <a:off x="6567488" y="3200400"/>
            <a:ext cx="2228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a:t>Orthographic Pattern</a:t>
            </a:r>
          </a:p>
        </p:txBody>
      </p:sp>
      <p:grpSp>
        <p:nvGrpSpPr>
          <p:cNvPr id="34945" name="Group 129">
            <a:extLst>
              <a:ext uri="{FF2B5EF4-FFF2-40B4-BE49-F238E27FC236}">
                <a16:creationId xmlns:a16="http://schemas.microsoft.com/office/drawing/2014/main" id="{C4F12809-83E5-498B-93E8-8B27250D76F8}"/>
              </a:ext>
            </a:extLst>
          </p:cNvPr>
          <p:cNvGrpSpPr>
            <a:grpSpLocks/>
          </p:cNvGrpSpPr>
          <p:nvPr/>
        </p:nvGrpSpPr>
        <p:grpSpPr bwMode="auto">
          <a:xfrm>
            <a:off x="457200" y="228600"/>
            <a:ext cx="2411413" cy="457200"/>
            <a:chOff x="576" y="96"/>
            <a:chExt cx="1519" cy="288"/>
          </a:xfrm>
        </p:grpSpPr>
        <p:sp>
          <p:nvSpPr>
            <p:cNvPr id="34946" name="Text Box 130">
              <a:extLst>
                <a:ext uri="{FF2B5EF4-FFF2-40B4-BE49-F238E27FC236}">
                  <a16:creationId xmlns:a16="http://schemas.microsoft.com/office/drawing/2014/main" id="{924101A2-DAAF-4E04-BAE0-3330D5E214E0}"/>
                </a:ext>
              </a:extLst>
            </p:cNvPr>
            <p:cNvSpPr txBox="1">
              <a:spLocks noChangeArrowheads="1"/>
            </p:cNvSpPr>
            <p:nvPr/>
          </p:nvSpPr>
          <p:spPr bwMode="auto">
            <a:xfrm>
              <a:off x="576" y="96"/>
              <a:ext cx="15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0066"/>
                  </a:solidFill>
                </a:rPr>
                <a:t>(Pictorial Presentation)</a:t>
              </a:r>
            </a:p>
          </p:txBody>
        </p:sp>
        <p:sp>
          <p:nvSpPr>
            <p:cNvPr id="34947" name="Line 131">
              <a:extLst>
                <a:ext uri="{FF2B5EF4-FFF2-40B4-BE49-F238E27FC236}">
                  <a16:creationId xmlns:a16="http://schemas.microsoft.com/office/drawing/2014/main" id="{837AF889-5233-47EC-9EEF-74D5FF4A4EA4}"/>
                </a:ext>
              </a:extLst>
            </p:cNvPr>
            <p:cNvSpPr>
              <a:spLocks noChangeShapeType="1"/>
            </p:cNvSpPr>
            <p:nvPr/>
          </p:nvSpPr>
          <p:spPr bwMode="auto">
            <a:xfrm>
              <a:off x="1152" y="336"/>
              <a:ext cx="24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948" name="Group 132">
            <a:extLst>
              <a:ext uri="{FF2B5EF4-FFF2-40B4-BE49-F238E27FC236}">
                <a16:creationId xmlns:a16="http://schemas.microsoft.com/office/drawing/2014/main" id="{64E3126A-01C5-4E7D-80DD-69C182C3AE26}"/>
              </a:ext>
            </a:extLst>
          </p:cNvPr>
          <p:cNvGrpSpPr>
            <a:grpSpLocks/>
          </p:cNvGrpSpPr>
          <p:nvPr/>
        </p:nvGrpSpPr>
        <p:grpSpPr bwMode="auto">
          <a:xfrm>
            <a:off x="428625" y="3514725"/>
            <a:ext cx="2411413" cy="457200"/>
            <a:chOff x="384" y="2160"/>
            <a:chExt cx="1519" cy="288"/>
          </a:xfrm>
        </p:grpSpPr>
        <p:sp>
          <p:nvSpPr>
            <p:cNvPr id="34949" name="Text Box 133">
              <a:extLst>
                <a:ext uri="{FF2B5EF4-FFF2-40B4-BE49-F238E27FC236}">
                  <a16:creationId xmlns:a16="http://schemas.microsoft.com/office/drawing/2014/main" id="{E7838C52-CD7B-45F3-A368-FEF7A65ADE23}"/>
                </a:ext>
              </a:extLst>
            </p:cNvPr>
            <p:cNvSpPr txBox="1">
              <a:spLocks noChangeArrowheads="1"/>
            </p:cNvSpPr>
            <p:nvPr/>
          </p:nvSpPr>
          <p:spPr bwMode="auto">
            <a:xfrm>
              <a:off x="384" y="2160"/>
              <a:ext cx="15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0066"/>
                  </a:solidFill>
                </a:rPr>
                <a:t>(Pictorial Presentation)</a:t>
              </a:r>
            </a:p>
          </p:txBody>
        </p:sp>
        <p:sp>
          <p:nvSpPr>
            <p:cNvPr id="34950" name="Line 134">
              <a:extLst>
                <a:ext uri="{FF2B5EF4-FFF2-40B4-BE49-F238E27FC236}">
                  <a16:creationId xmlns:a16="http://schemas.microsoft.com/office/drawing/2014/main" id="{9ADD5F92-CF56-4510-BFE4-3DCD4E70391B}"/>
                </a:ext>
              </a:extLst>
            </p:cNvPr>
            <p:cNvSpPr>
              <a:spLocks noChangeShapeType="1"/>
            </p:cNvSpPr>
            <p:nvPr/>
          </p:nvSpPr>
          <p:spPr bwMode="auto">
            <a:xfrm>
              <a:off x="1152" y="2400"/>
              <a:ext cx="24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951" name="Group 135">
            <a:extLst>
              <a:ext uri="{FF2B5EF4-FFF2-40B4-BE49-F238E27FC236}">
                <a16:creationId xmlns:a16="http://schemas.microsoft.com/office/drawing/2014/main" id="{A9BA8C18-C2A9-47FE-933B-B876D56ED6F7}"/>
              </a:ext>
            </a:extLst>
          </p:cNvPr>
          <p:cNvGrpSpPr>
            <a:grpSpLocks/>
          </p:cNvGrpSpPr>
          <p:nvPr/>
        </p:nvGrpSpPr>
        <p:grpSpPr bwMode="auto">
          <a:xfrm>
            <a:off x="8016875" y="6629400"/>
            <a:ext cx="1096963" cy="182563"/>
            <a:chOff x="5050" y="29"/>
            <a:chExt cx="691" cy="115"/>
          </a:xfrm>
        </p:grpSpPr>
        <p:sp>
          <p:nvSpPr>
            <p:cNvPr id="34952" name="AutoShape 136">
              <a:hlinkClick r:id="rId7" action="ppaction://hlinksldjump" highlightClick="1"/>
              <a:extLst>
                <a:ext uri="{FF2B5EF4-FFF2-40B4-BE49-F238E27FC236}">
                  <a16:creationId xmlns:a16="http://schemas.microsoft.com/office/drawing/2014/main" id="{C6D726B6-7896-4125-8FC4-E2E916B24165}"/>
                </a:ext>
              </a:extLst>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3" name="AutoShape 137">
              <a:hlinkClick r:id="" action="ppaction://hlinkshowjump?jump=previousslide" highlightClick="1"/>
              <a:extLst>
                <a:ext uri="{FF2B5EF4-FFF2-40B4-BE49-F238E27FC236}">
                  <a16:creationId xmlns:a16="http://schemas.microsoft.com/office/drawing/2014/main" id="{FE607F61-6ECF-446E-B761-E4C688EF576A}"/>
                </a:ext>
              </a:extLst>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4" name="AutoShape 138">
              <a:hlinkClick r:id="" action="ppaction://hlinkshowjump?jump=nextslide" highlightClick="1"/>
              <a:extLst>
                <a:ext uri="{FF2B5EF4-FFF2-40B4-BE49-F238E27FC236}">
                  <a16:creationId xmlns:a16="http://schemas.microsoft.com/office/drawing/2014/main" id="{65060EE5-1643-4B1F-BEF7-CD122B6BC0B2}"/>
                </a:ext>
              </a:extLst>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5" name="AutoShape 139">
              <a:hlinkClick r:id="" action="ppaction://hlinkshowjump?jump=firstslide" highlightClick="1"/>
              <a:extLst>
                <a:ext uri="{FF2B5EF4-FFF2-40B4-BE49-F238E27FC236}">
                  <a16:creationId xmlns:a16="http://schemas.microsoft.com/office/drawing/2014/main" id="{921F70C7-0D07-46F2-AEEA-FD0EC6A6FED9}"/>
                </a:ext>
              </a:extLst>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6" name="AutoShape 140">
              <a:hlinkClick r:id="" action="ppaction://hlinkshowjump?jump=lastslide" highlightClick="1"/>
              <a:extLst>
                <a:ext uri="{FF2B5EF4-FFF2-40B4-BE49-F238E27FC236}">
                  <a16:creationId xmlns:a16="http://schemas.microsoft.com/office/drawing/2014/main" id="{BE2044A5-DFE2-4CF2-8F4B-1CE6D672474D}"/>
                </a:ext>
              </a:extLst>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57" name="AutoShape 141">
              <a:hlinkClick r:id="" action="ppaction://hlinkshowjump?jump=endshow" highlightClick="1"/>
              <a:extLst>
                <a:ext uri="{FF2B5EF4-FFF2-40B4-BE49-F238E27FC236}">
                  <a16:creationId xmlns:a16="http://schemas.microsoft.com/office/drawing/2014/main" id="{35D20A63-4ED5-444B-9BE1-967378C86C35}"/>
                </a:ext>
              </a:extLst>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39"/>
                                        </p:tgtEl>
                                        <p:attrNameLst>
                                          <p:attrName>style.visibility</p:attrName>
                                        </p:attrNameLst>
                                      </p:cBhvr>
                                      <p:to>
                                        <p:strVal val="visible"/>
                                      </p:to>
                                    </p:set>
                                    <p:anim calcmode="lin" valueType="num">
                                      <p:cBhvr additive="base">
                                        <p:cTn id="7" dur="500" fill="hold"/>
                                        <p:tgtEl>
                                          <p:spTgt spid="34939"/>
                                        </p:tgtEl>
                                        <p:attrNameLst>
                                          <p:attrName>ppt_x</p:attrName>
                                        </p:attrNameLst>
                                      </p:cBhvr>
                                      <p:tavLst>
                                        <p:tav tm="0">
                                          <p:val>
                                            <p:strVal val="0-#ppt_w/2"/>
                                          </p:val>
                                        </p:tav>
                                        <p:tav tm="100000">
                                          <p:val>
                                            <p:strVal val="#ppt_x"/>
                                          </p:val>
                                        </p:tav>
                                      </p:tavLst>
                                    </p:anim>
                                    <p:anim calcmode="lin" valueType="num">
                                      <p:cBhvr additive="base">
                                        <p:cTn id="8" dur="500" fill="hold"/>
                                        <p:tgtEl>
                                          <p:spTgt spid="349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41"/>
                                        </p:tgtEl>
                                        <p:attrNameLst>
                                          <p:attrName>style.visibility</p:attrName>
                                        </p:attrNameLst>
                                      </p:cBhvr>
                                      <p:to>
                                        <p:strVal val="visible"/>
                                      </p:to>
                                    </p:set>
                                    <p:anim calcmode="lin" valueType="num">
                                      <p:cBhvr additive="base">
                                        <p:cTn id="13" dur="500" fill="hold"/>
                                        <p:tgtEl>
                                          <p:spTgt spid="34941"/>
                                        </p:tgtEl>
                                        <p:attrNameLst>
                                          <p:attrName>ppt_x</p:attrName>
                                        </p:attrNameLst>
                                      </p:cBhvr>
                                      <p:tavLst>
                                        <p:tav tm="0">
                                          <p:val>
                                            <p:strVal val="0-#ppt_w/2"/>
                                          </p:val>
                                        </p:tav>
                                        <p:tav tm="100000">
                                          <p:val>
                                            <p:strVal val="#ppt_x"/>
                                          </p:val>
                                        </p:tav>
                                      </p:tavLst>
                                    </p:anim>
                                    <p:anim calcmode="lin" valueType="num">
                                      <p:cBhvr additive="base">
                                        <p:cTn id="14" dur="500" fill="hold"/>
                                        <p:tgtEl>
                                          <p:spTgt spid="349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34945"/>
                                        </p:tgtEl>
                                        <p:attrNameLst>
                                          <p:attrName>style.visibility</p:attrName>
                                        </p:attrNameLst>
                                      </p:cBhvr>
                                      <p:to>
                                        <p:strVal val="visible"/>
                                      </p:to>
                                    </p:set>
                                    <p:anim calcmode="lin" valueType="num">
                                      <p:cBhvr>
                                        <p:cTn id="19" dur="500" fill="hold"/>
                                        <p:tgtEl>
                                          <p:spTgt spid="34945"/>
                                        </p:tgtEl>
                                        <p:attrNameLst>
                                          <p:attrName>ppt_x</p:attrName>
                                        </p:attrNameLst>
                                      </p:cBhvr>
                                      <p:tavLst>
                                        <p:tav tm="0">
                                          <p:val>
                                            <p:strVal val="#ppt_x-#ppt_w/2"/>
                                          </p:val>
                                        </p:tav>
                                        <p:tav tm="100000">
                                          <p:val>
                                            <p:strVal val="#ppt_x"/>
                                          </p:val>
                                        </p:tav>
                                      </p:tavLst>
                                    </p:anim>
                                    <p:anim calcmode="lin" valueType="num">
                                      <p:cBhvr>
                                        <p:cTn id="20" dur="500" fill="hold"/>
                                        <p:tgtEl>
                                          <p:spTgt spid="34945"/>
                                        </p:tgtEl>
                                        <p:attrNameLst>
                                          <p:attrName>ppt_y</p:attrName>
                                        </p:attrNameLst>
                                      </p:cBhvr>
                                      <p:tavLst>
                                        <p:tav tm="0">
                                          <p:val>
                                            <p:strVal val="#ppt_y"/>
                                          </p:val>
                                        </p:tav>
                                        <p:tav tm="100000">
                                          <p:val>
                                            <p:strVal val="#ppt_y"/>
                                          </p:val>
                                        </p:tav>
                                      </p:tavLst>
                                    </p:anim>
                                    <p:anim calcmode="lin" valueType="num">
                                      <p:cBhvr>
                                        <p:cTn id="21" dur="500" fill="hold"/>
                                        <p:tgtEl>
                                          <p:spTgt spid="34945"/>
                                        </p:tgtEl>
                                        <p:attrNameLst>
                                          <p:attrName>ppt_w</p:attrName>
                                        </p:attrNameLst>
                                      </p:cBhvr>
                                      <p:tavLst>
                                        <p:tav tm="0">
                                          <p:val>
                                            <p:fltVal val="0"/>
                                          </p:val>
                                        </p:tav>
                                        <p:tav tm="100000">
                                          <p:val>
                                            <p:strVal val="#ppt_w"/>
                                          </p:val>
                                        </p:tav>
                                      </p:tavLst>
                                    </p:anim>
                                    <p:anim calcmode="lin" valueType="num">
                                      <p:cBhvr>
                                        <p:cTn id="22" dur="500" fill="hold"/>
                                        <p:tgtEl>
                                          <p:spTgt spid="34945"/>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34824"/>
                                        </p:tgtEl>
                                        <p:attrNameLst>
                                          <p:attrName>style.visibility</p:attrName>
                                        </p:attrNameLst>
                                      </p:cBhvr>
                                      <p:to>
                                        <p:strVal val="visible"/>
                                      </p:to>
                                    </p:set>
                                    <p:anim calcmode="lin" valueType="num">
                                      <p:cBhvr>
                                        <p:cTn id="27" dur="500" fill="hold"/>
                                        <p:tgtEl>
                                          <p:spTgt spid="34824"/>
                                        </p:tgtEl>
                                        <p:attrNameLst>
                                          <p:attrName>ppt_w</p:attrName>
                                        </p:attrNameLst>
                                      </p:cBhvr>
                                      <p:tavLst>
                                        <p:tav tm="0">
                                          <p:val>
                                            <p:fltVal val="0"/>
                                          </p:val>
                                        </p:tav>
                                        <p:tav tm="100000">
                                          <p:val>
                                            <p:strVal val="#ppt_w"/>
                                          </p:val>
                                        </p:tav>
                                      </p:tavLst>
                                    </p:anim>
                                    <p:anim calcmode="lin" valueType="num">
                                      <p:cBhvr>
                                        <p:cTn id="28" dur="500" fill="hold"/>
                                        <p:tgtEl>
                                          <p:spTgt spid="34824"/>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34818"/>
                                        </p:tgtEl>
                                        <p:attrNameLst>
                                          <p:attrName>style.visibility</p:attrName>
                                        </p:attrNameLst>
                                      </p:cBhvr>
                                      <p:to>
                                        <p:strVal val="visible"/>
                                      </p:to>
                                    </p:set>
                                    <p:anim calcmode="lin" valueType="num">
                                      <p:cBhvr>
                                        <p:cTn id="33" dur="500" fill="hold"/>
                                        <p:tgtEl>
                                          <p:spTgt spid="34818"/>
                                        </p:tgtEl>
                                        <p:attrNameLst>
                                          <p:attrName>ppt_w</p:attrName>
                                        </p:attrNameLst>
                                      </p:cBhvr>
                                      <p:tavLst>
                                        <p:tav tm="0">
                                          <p:val>
                                            <p:fltVal val="0"/>
                                          </p:val>
                                        </p:tav>
                                        <p:tav tm="100000">
                                          <p:val>
                                            <p:strVal val="#ppt_w"/>
                                          </p:val>
                                        </p:tav>
                                      </p:tavLst>
                                    </p:anim>
                                    <p:anim calcmode="lin" valueType="num">
                                      <p:cBhvr>
                                        <p:cTn id="34" dur="500" fill="hold"/>
                                        <p:tgtEl>
                                          <p:spTgt spid="34818"/>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34821"/>
                                        </p:tgtEl>
                                        <p:attrNameLst>
                                          <p:attrName>style.visibility</p:attrName>
                                        </p:attrNameLst>
                                      </p:cBhvr>
                                      <p:to>
                                        <p:strVal val="visible"/>
                                      </p:to>
                                    </p:set>
                                    <p:anim calcmode="lin" valueType="num">
                                      <p:cBhvr>
                                        <p:cTn id="39" dur="500" fill="hold"/>
                                        <p:tgtEl>
                                          <p:spTgt spid="34821"/>
                                        </p:tgtEl>
                                        <p:attrNameLst>
                                          <p:attrName>ppt_w</p:attrName>
                                        </p:attrNameLst>
                                      </p:cBhvr>
                                      <p:tavLst>
                                        <p:tav tm="0">
                                          <p:val>
                                            <p:fltVal val="0"/>
                                          </p:val>
                                        </p:tav>
                                        <p:tav tm="100000">
                                          <p:val>
                                            <p:strVal val="#ppt_w"/>
                                          </p:val>
                                        </p:tav>
                                      </p:tavLst>
                                    </p:anim>
                                    <p:anim calcmode="lin" valueType="num">
                                      <p:cBhvr>
                                        <p:cTn id="40" dur="500" fill="hold"/>
                                        <p:tgtEl>
                                          <p:spTgt spid="34821"/>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nodeType="clickEffect">
                                  <p:stCondLst>
                                    <p:cond delay="0"/>
                                  </p:stCondLst>
                                  <p:childTnLst>
                                    <p:set>
                                      <p:cBhvr>
                                        <p:cTn id="44" dur="1" fill="hold">
                                          <p:stCondLst>
                                            <p:cond delay="0"/>
                                          </p:stCondLst>
                                        </p:cTn>
                                        <p:tgtEl>
                                          <p:spTgt spid="34859"/>
                                        </p:tgtEl>
                                        <p:attrNameLst>
                                          <p:attrName>style.visibility</p:attrName>
                                        </p:attrNameLst>
                                      </p:cBhvr>
                                      <p:to>
                                        <p:strVal val="visible"/>
                                      </p:to>
                                    </p:set>
                                    <p:anim calcmode="lin" valueType="num">
                                      <p:cBhvr>
                                        <p:cTn id="45" dur="500" fill="hold"/>
                                        <p:tgtEl>
                                          <p:spTgt spid="34859"/>
                                        </p:tgtEl>
                                        <p:attrNameLst>
                                          <p:attrName>ppt_x</p:attrName>
                                        </p:attrNameLst>
                                      </p:cBhvr>
                                      <p:tavLst>
                                        <p:tav tm="0">
                                          <p:val>
                                            <p:strVal val="#ppt_x"/>
                                          </p:val>
                                        </p:tav>
                                        <p:tav tm="100000">
                                          <p:val>
                                            <p:strVal val="#ppt_x"/>
                                          </p:val>
                                        </p:tav>
                                      </p:tavLst>
                                    </p:anim>
                                    <p:anim calcmode="lin" valueType="num">
                                      <p:cBhvr>
                                        <p:cTn id="46" dur="500" fill="hold"/>
                                        <p:tgtEl>
                                          <p:spTgt spid="34859"/>
                                        </p:tgtEl>
                                        <p:attrNameLst>
                                          <p:attrName>ppt_y</p:attrName>
                                        </p:attrNameLst>
                                      </p:cBhvr>
                                      <p:tavLst>
                                        <p:tav tm="0">
                                          <p:val>
                                            <p:strVal val="#ppt_y+#ppt_h/2"/>
                                          </p:val>
                                        </p:tav>
                                        <p:tav tm="100000">
                                          <p:val>
                                            <p:strVal val="#ppt_y"/>
                                          </p:val>
                                        </p:tav>
                                      </p:tavLst>
                                    </p:anim>
                                    <p:anim calcmode="lin" valueType="num">
                                      <p:cBhvr>
                                        <p:cTn id="47" dur="500" fill="hold"/>
                                        <p:tgtEl>
                                          <p:spTgt spid="34859"/>
                                        </p:tgtEl>
                                        <p:attrNameLst>
                                          <p:attrName>ppt_w</p:attrName>
                                        </p:attrNameLst>
                                      </p:cBhvr>
                                      <p:tavLst>
                                        <p:tav tm="0">
                                          <p:val>
                                            <p:strVal val="#ppt_w"/>
                                          </p:val>
                                        </p:tav>
                                        <p:tav tm="100000">
                                          <p:val>
                                            <p:strVal val="#ppt_w"/>
                                          </p:val>
                                        </p:tav>
                                      </p:tavLst>
                                    </p:anim>
                                    <p:anim calcmode="lin" valueType="num">
                                      <p:cBhvr>
                                        <p:cTn id="48" dur="500" fill="hold"/>
                                        <p:tgtEl>
                                          <p:spTgt spid="34859"/>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nodeType="clickEffect">
                                  <p:stCondLst>
                                    <p:cond delay="0"/>
                                  </p:stCondLst>
                                  <p:childTnLst>
                                    <p:set>
                                      <p:cBhvr>
                                        <p:cTn id="52" dur="1" fill="hold">
                                          <p:stCondLst>
                                            <p:cond delay="0"/>
                                          </p:stCondLst>
                                        </p:cTn>
                                        <p:tgtEl>
                                          <p:spTgt spid="34878"/>
                                        </p:tgtEl>
                                        <p:attrNameLst>
                                          <p:attrName>style.visibility</p:attrName>
                                        </p:attrNameLst>
                                      </p:cBhvr>
                                      <p:to>
                                        <p:strVal val="visible"/>
                                      </p:to>
                                    </p:set>
                                    <p:anim calcmode="lin" valueType="num">
                                      <p:cBhvr>
                                        <p:cTn id="53" dur="500" fill="hold"/>
                                        <p:tgtEl>
                                          <p:spTgt spid="34878"/>
                                        </p:tgtEl>
                                        <p:attrNameLst>
                                          <p:attrName>ppt_w</p:attrName>
                                        </p:attrNameLst>
                                      </p:cBhvr>
                                      <p:tavLst>
                                        <p:tav tm="0">
                                          <p:val>
                                            <p:fltVal val="0"/>
                                          </p:val>
                                        </p:tav>
                                        <p:tav tm="100000">
                                          <p:val>
                                            <p:strVal val="#ppt_w"/>
                                          </p:val>
                                        </p:tav>
                                      </p:tavLst>
                                    </p:anim>
                                    <p:anim calcmode="lin" valueType="num">
                                      <p:cBhvr>
                                        <p:cTn id="54" dur="500" fill="hold"/>
                                        <p:tgtEl>
                                          <p:spTgt spid="34878"/>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6" fill="hold" nodeType="clickEffect">
                                  <p:stCondLst>
                                    <p:cond delay="0"/>
                                  </p:stCondLst>
                                  <p:childTnLst>
                                    <p:set>
                                      <p:cBhvr>
                                        <p:cTn id="58" dur="1" fill="hold">
                                          <p:stCondLst>
                                            <p:cond delay="0"/>
                                          </p:stCondLst>
                                        </p:cTn>
                                        <p:tgtEl>
                                          <p:spTgt spid="34828"/>
                                        </p:tgtEl>
                                        <p:attrNameLst>
                                          <p:attrName>style.visibility</p:attrName>
                                        </p:attrNameLst>
                                      </p:cBhvr>
                                      <p:to>
                                        <p:strVal val="visible"/>
                                      </p:to>
                                    </p:set>
                                    <p:anim calcmode="lin" valueType="num">
                                      <p:cBhvr additive="base">
                                        <p:cTn id="59" dur="500" fill="hold"/>
                                        <p:tgtEl>
                                          <p:spTgt spid="34828"/>
                                        </p:tgtEl>
                                        <p:attrNameLst>
                                          <p:attrName>ppt_x</p:attrName>
                                        </p:attrNameLst>
                                      </p:cBhvr>
                                      <p:tavLst>
                                        <p:tav tm="0">
                                          <p:val>
                                            <p:strVal val="1+#ppt_w/2"/>
                                          </p:val>
                                        </p:tav>
                                        <p:tav tm="100000">
                                          <p:val>
                                            <p:strVal val="#ppt_x"/>
                                          </p:val>
                                        </p:tav>
                                      </p:tavLst>
                                    </p:anim>
                                    <p:anim calcmode="lin" valueType="num">
                                      <p:cBhvr additive="base">
                                        <p:cTn id="60" dur="500" fill="hold"/>
                                        <p:tgtEl>
                                          <p:spTgt spid="34828"/>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34929"/>
                                        </p:tgtEl>
                                        <p:attrNameLst>
                                          <p:attrName>style.visibility</p:attrName>
                                        </p:attrNameLst>
                                      </p:cBhvr>
                                      <p:to>
                                        <p:strVal val="visible"/>
                                      </p:to>
                                    </p:set>
                                    <p:animEffect transition="in" filter="strips(downRight)">
                                      <p:cBhvr>
                                        <p:cTn id="65" dur="500"/>
                                        <p:tgtEl>
                                          <p:spTgt spid="3492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9" fill="hold" nodeType="clickEffect">
                                  <p:stCondLst>
                                    <p:cond delay="0"/>
                                  </p:stCondLst>
                                  <p:childTnLst>
                                    <p:set>
                                      <p:cBhvr>
                                        <p:cTn id="69" dur="1" fill="hold">
                                          <p:stCondLst>
                                            <p:cond delay="0"/>
                                          </p:stCondLst>
                                        </p:cTn>
                                        <p:tgtEl>
                                          <p:spTgt spid="34864"/>
                                        </p:tgtEl>
                                        <p:attrNameLst>
                                          <p:attrName>style.visibility</p:attrName>
                                        </p:attrNameLst>
                                      </p:cBhvr>
                                      <p:to>
                                        <p:strVal val="visible"/>
                                      </p:to>
                                    </p:set>
                                    <p:animEffect transition="in" filter="strips(upLeft)">
                                      <p:cBhvr>
                                        <p:cTn id="70" dur="500"/>
                                        <p:tgtEl>
                                          <p:spTgt spid="3486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6" fill="hold" nodeType="clickEffect">
                                  <p:stCondLst>
                                    <p:cond delay="0"/>
                                  </p:stCondLst>
                                  <p:childTnLst>
                                    <p:set>
                                      <p:cBhvr>
                                        <p:cTn id="74" dur="1" fill="hold">
                                          <p:stCondLst>
                                            <p:cond delay="0"/>
                                          </p:stCondLst>
                                        </p:cTn>
                                        <p:tgtEl>
                                          <p:spTgt spid="34863"/>
                                        </p:tgtEl>
                                        <p:attrNameLst>
                                          <p:attrName>style.visibility</p:attrName>
                                        </p:attrNameLst>
                                      </p:cBhvr>
                                      <p:to>
                                        <p:strVal val="visible"/>
                                      </p:to>
                                    </p:set>
                                    <p:anim calcmode="lin" valueType="num">
                                      <p:cBhvr additive="base">
                                        <p:cTn id="75" dur="500" fill="hold"/>
                                        <p:tgtEl>
                                          <p:spTgt spid="34863"/>
                                        </p:tgtEl>
                                        <p:attrNameLst>
                                          <p:attrName>ppt_x</p:attrName>
                                        </p:attrNameLst>
                                      </p:cBhvr>
                                      <p:tavLst>
                                        <p:tav tm="0">
                                          <p:val>
                                            <p:strVal val="1+#ppt_w/2"/>
                                          </p:val>
                                        </p:tav>
                                        <p:tav tm="100000">
                                          <p:val>
                                            <p:strVal val="#ppt_x"/>
                                          </p:val>
                                        </p:tav>
                                      </p:tavLst>
                                    </p:anim>
                                    <p:anim calcmode="lin" valueType="num">
                                      <p:cBhvr additive="base">
                                        <p:cTn id="76" dur="500" fill="hold"/>
                                        <p:tgtEl>
                                          <p:spTgt spid="34863"/>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6" fill="hold" nodeType="clickEffect">
                                  <p:stCondLst>
                                    <p:cond delay="0"/>
                                  </p:stCondLst>
                                  <p:childTnLst>
                                    <p:set>
                                      <p:cBhvr>
                                        <p:cTn id="80" dur="1" fill="hold">
                                          <p:stCondLst>
                                            <p:cond delay="0"/>
                                          </p:stCondLst>
                                        </p:cTn>
                                        <p:tgtEl>
                                          <p:spTgt spid="34862"/>
                                        </p:tgtEl>
                                        <p:attrNameLst>
                                          <p:attrName>style.visibility</p:attrName>
                                        </p:attrNameLst>
                                      </p:cBhvr>
                                      <p:to>
                                        <p:strVal val="visible"/>
                                      </p:to>
                                    </p:set>
                                    <p:anim calcmode="lin" valueType="num">
                                      <p:cBhvr additive="base">
                                        <p:cTn id="81" dur="500" fill="hold"/>
                                        <p:tgtEl>
                                          <p:spTgt spid="34862"/>
                                        </p:tgtEl>
                                        <p:attrNameLst>
                                          <p:attrName>ppt_x</p:attrName>
                                        </p:attrNameLst>
                                      </p:cBhvr>
                                      <p:tavLst>
                                        <p:tav tm="0">
                                          <p:val>
                                            <p:strVal val="1+#ppt_w/2"/>
                                          </p:val>
                                        </p:tav>
                                        <p:tav tm="100000">
                                          <p:val>
                                            <p:strVal val="#ppt_x"/>
                                          </p:val>
                                        </p:tav>
                                      </p:tavLst>
                                    </p:anim>
                                    <p:anim calcmode="lin" valueType="num">
                                      <p:cBhvr additive="base">
                                        <p:cTn id="82" dur="500" fill="hold"/>
                                        <p:tgtEl>
                                          <p:spTgt spid="34862"/>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 fill="hold" nodeType="clickEffect">
                                  <p:stCondLst>
                                    <p:cond delay="0"/>
                                  </p:stCondLst>
                                  <p:childTnLst>
                                    <p:set>
                                      <p:cBhvr>
                                        <p:cTn id="86" dur="1" fill="hold">
                                          <p:stCondLst>
                                            <p:cond delay="0"/>
                                          </p:stCondLst>
                                        </p:cTn>
                                        <p:tgtEl>
                                          <p:spTgt spid="34860"/>
                                        </p:tgtEl>
                                        <p:attrNameLst>
                                          <p:attrName>style.visibility</p:attrName>
                                        </p:attrNameLst>
                                      </p:cBhvr>
                                      <p:to>
                                        <p:strVal val="visible"/>
                                      </p:to>
                                    </p:set>
                                    <p:anim calcmode="lin" valueType="num">
                                      <p:cBhvr>
                                        <p:cTn id="87" dur="500" fill="hold"/>
                                        <p:tgtEl>
                                          <p:spTgt spid="34860"/>
                                        </p:tgtEl>
                                        <p:attrNameLst>
                                          <p:attrName>ppt_x</p:attrName>
                                        </p:attrNameLst>
                                      </p:cBhvr>
                                      <p:tavLst>
                                        <p:tav tm="0">
                                          <p:val>
                                            <p:strVal val="#ppt_x"/>
                                          </p:val>
                                        </p:tav>
                                        <p:tav tm="100000">
                                          <p:val>
                                            <p:strVal val="#ppt_x"/>
                                          </p:val>
                                        </p:tav>
                                      </p:tavLst>
                                    </p:anim>
                                    <p:anim calcmode="lin" valueType="num">
                                      <p:cBhvr>
                                        <p:cTn id="88" dur="500" fill="hold"/>
                                        <p:tgtEl>
                                          <p:spTgt spid="34860"/>
                                        </p:tgtEl>
                                        <p:attrNameLst>
                                          <p:attrName>ppt_y</p:attrName>
                                        </p:attrNameLst>
                                      </p:cBhvr>
                                      <p:tavLst>
                                        <p:tav tm="0">
                                          <p:val>
                                            <p:strVal val="#ppt_y-#ppt_h/2"/>
                                          </p:val>
                                        </p:tav>
                                        <p:tav tm="100000">
                                          <p:val>
                                            <p:strVal val="#ppt_y"/>
                                          </p:val>
                                        </p:tav>
                                      </p:tavLst>
                                    </p:anim>
                                    <p:anim calcmode="lin" valueType="num">
                                      <p:cBhvr>
                                        <p:cTn id="89" dur="500" fill="hold"/>
                                        <p:tgtEl>
                                          <p:spTgt spid="34860"/>
                                        </p:tgtEl>
                                        <p:attrNameLst>
                                          <p:attrName>ppt_w</p:attrName>
                                        </p:attrNameLst>
                                      </p:cBhvr>
                                      <p:tavLst>
                                        <p:tav tm="0">
                                          <p:val>
                                            <p:strVal val="#ppt_w"/>
                                          </p:val>
                                        </p:tav>
                                        <p:tav tm="100000">
                                          <p:val>
                                            <p:strVal val="#ppt_w"/>
                                          </p:val>
                                        </p:tav>
                                      </p:tavLst>
                                    </p:anim>
                                    <p:anim calcmode="lin" valueType="num">
                                      <p:cBhvr>
                                        <p:cTn id="90" dur="500" fill="hold"/>
                                        <p:tgtEl>
                                          <p:spTgt spid="34860"/>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6" fill="hold" grpId="0" nodeType="clickEffect">
                                  <p:stCondLst>
                                    <p:cond delay="0"/>
                                  </p:stCondLst>
                                  <p:childTnLst>
                                    <p:set>
                                      <p:cBhvr>
                                        <p:cTn id="94" dur="1" fill="hold">
                                          <p:stCondLst>
                                            <p:cond delay="0"/>
                                          </p:stCondLst>
                                        </p:cTn>
                                        <p:tgtEl>
                                          <p:spTgt spid="34882"/>
                                        </p:tgtEl>
                                        <p:attrNameLst>
                                          <p:attrName>style.visibility</p:attrName>
                                        </p:attrNameLst>
                                      </p:cBhvr>
                                      <p:to>
                                        <p:strVal val="visible"/>
                                      </p:to>
                                    </p:set>
                                    <p:anim calcmode="lin" valueType="num">
                                      <p:cBhvr additive="base">
                                        <p:cTn id="95" dur="500" fill="hold"/>
                                        <p:tgtEl>
                                          <p:spTgt spid="34882"/>
                                        </p:tgtEl>
                                        <p:attrNameLst>
                                          <p:attrName>ppt_x</p:attrName>
                                        </p:attrNameLst>
                                      </p:cBhvr>
                                      <p:tavLst>
                                        <p:tav tm="0">
                                          <p:val>
                                            <p:strVal val="1+#ppt_w/2"/>
                                          </p:val>
                                        </p:tav>
                                        <p:tav tm="100000">
                                          <p:val>
                                            <p:strVal val="#ppt_x"/>
                                          </p:val>
                                        </p:tav>
                                      </p:tavLst>
                                    </p:anim>
                                    <p:anim calcmode="lin" valueType="num">
                                      <p:cBhvr additive="base">
                                        <p:cTn id="96" dur="500" fill="hold"/>
                                        <p:tgtEl>
                                          <p:spTgt spid="34882"/>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3" presetClass="entr" presetSubtype="16" fill="hold" nodeType="clickEffect">
                                  <p:stCondLst>
                                    <p:cond delay="0"/>
                                  </p:stCondLst>
                                  <p:childTnLst>
                                    <p:set>
                                      <p:cBhvr>
                                        <p:cTn id="100" dur="1" fill="hold">
                                          <p:stCondLst>
                                            <p:cond delay="0"/>
                                          </p:stCondLst>
                                        </p:cTn>
                                        <p:tgtEl>
                                          <p:spTgt spid="34875"/>
                                        </p:tgtEl>
                                        <p:attrNameLst>
                                          <p:attrName>style.visibility</p:attrName>
                                        </p:attrNameLst>
                                      </p:cBhvr>
                                      <p:to>
                                        <p:strVal val="visible"/>
                                      </p:to>
                                    </p:set>
                                    <p:anim calcmode="lin" valueType="num">
                                      <p:cBhvr>
                                        <p:cTn id="101" dur="500" fill="hold"/>
                                        <p:tgtEl>
                                          <p:spTgt spid="34875"/>
                                        </p:tgtEl>
                                        <p:attrNameLst>
                                          <p:attrName>ppt_w</p:attrName>
                                        </p:attrNameLst>
                                      </p:cBhvr>
                                      <p:tavLst>
                                        <p:tav tm="0">
                                          <p:val>
                                            <p:fltVal val="0"/>
                                          </p:val>
                                        </p:tav>
                                        <p:tav tm="100000">
                                          <p:val>
                                            <p:strVal val="#ppt_w"/>
                                          </p:val>
                                        </p:tav>
                                      </p:tavLst>
                                    </p:anim>
                                    <p:anim calcmode="lin" valueType="num">
                                      <p:cBhvr>
                                        <p:cTn id="102" dur="500" fill="hold"/>
                                        <p:tgtEl>
                                          <p:spTgt spid="34875"/>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1" fill="hold" nodeType="clickEffect">
                                  <p:stCondLst>
                                    <p:cond delay="0"/>
                                  </p:stCondLst>
                                  <p:childTnLst>
                                    <p:set>
                                      <p:cBhvr>
                                        <p:cTn id="106" dur="1" fill="hold">
                                          <p:stCondLst>
                                            <p:cond delay="0"/>
                                          </p:stCondLst>
                                        </p:cTn>
                                        <p:tgtEl>
                                          <p:spTgt spid="34827"/>
                                        </p:tgtEl>
                                        <p:attrNameLst>
                                          <p:attrName>style.visibility</p:attrName>
                                        </p:attrNameLst>
                                      </p:cBhvr>
                                      <p:to>
                                        <p:strVal val="visible"/>
                                      </p:to>
                                    </p:set>
                                    <p:anim calcmode="lin" valueType="num">
                                      <p:cBhvr additive="base">
                                        <p:cTn id="107" dur="500" fill="hold"/>
                                        <p:tgtEl>
                                          <p:spTgt spid="34827"/>
                                        </p:tgtEl>
                                        <p:attrNameLst>
                                          <p:attrName>ppt_x</p:attrName>
                                        </p:attrNameLst>
                                      </p:cBhvr>
                                      <p:tavLst>
                                        <p:tav tm="0">
                                          <p:val>
                                            <p:strVal val="#ppt_x"/>
                                          </p:val>
                                        </p:tav>
                                        <p:tav tm="100000">
                                          <p:val>
                                            <p:strVal val="#ppt_x"/>
                                          </p:val>
                                        </p:tav>
                                      </p:tavLst>
                                    </p:anim>
                                    <p:anim calcmode="lin" valueType="num">
                                      <p:cBhvr additive="base">
                                        <p:cTn id="108" dur="500" fill="hold"/>
                                        <p:tgtEl>
                                          <p:spTgt spid="34827"/>
                                        </p:tgtEl>
                                        <p:attrNameLst>
                                          <p:attrName>ppt_y</p:attrName>
                                        </p:attrNameLst>
                                      </p:cBhvr>
                                      <p:tavLst>
                                        <p:tav tm="0">
                                          <p:val>
                                            <p:strVal val="0-#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7" presetClass="entr" presetSubtype="10" fill="hold" grpId="0" nodeType="clickEffect">
                                  <p:stCondLst>
                                    <p:cond delay="0"/>
                                  </p:stCondLst>
                                  <p:childTnLst>
                                    <p:set>
                                      <p:cBhvr>
                                        <p:cTn id="112" dur="1" fill="hold">
                                          <p:stCondLst>
                                            <p:cond delay="0"/>
                                          </p:stCondLst>
                                        </p:cTn>
                                        <p:tgtEl>
                                          <p:spTgt spid="34930"/>
                                        </p:tgtEl>
                                        <p:attrNameLst>
                                          <p:attrName>style.visibility</p:attrName>
                                        </p:attrNameLst>
                                      </p:cBhvr>
                                      <p:to>
                                        <p:strVal val="visible"/>
                                      </p:to>
                                    </p:set>
                                    <p:anim calcmode="lin" valueType="num">
                                      <p:cBhvr>
                                        <p:cTn id="113" dur="500" fill="hold"/>
                                        <p:tgtEl>
                                          <p:spTgt spid="34930"/>
                                        </p:tgtEl>
                                        <p:attrNameLst>
                                          <p:attrName>ppt_w</p:attrName>
                                        </p:attrNameLst>
                                      </p:cBhvr>
                                      <p:tavLst>
                                        <p:tav tm="0">
                                          <p:val>
                                            <p:fltVal val="0"/>
                                          </p:val>
                                        </p:tav>
                                        <p:tav tm="100000">
                                          <p:val>
                                            <p:strVal val="#ppt_w"/>
                                          </p:val>
                                        </p:tav>
                                      </p:tavLst>
                                    </p:anim>
                                    <p:anim calcmode="lin" valueType="num">
                                      <p:cBhvr>
                                        <p:cTn id="114" dur="500" fill="hold"/>
                                        <p:tgtEl>
                                          <p:spTgt spid="34930"/>
                                        </p:tgtEl>
                                        <p:attrNameLst>
                                          <p:attrName>ppt_h</p:attrName>
                                        </p:attrNameLst>
                                      </p:cBhvr>
                                      <p:tavLst>
                                        <p:tav tm="0">
                                          <p:val>
                                            <p:strVal val="#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1" fill="hold" nodeType="clickEffect">
                                  <p:stCondLst>
                                    <p:cond delay="0"/>
                                  </p:stCondLst>
                                  <p:childTnLst>
                                    <p:set>
                                      <p:cBhvr>
                                        <p:cTn id="118" dur="1" fill="hold">
                                          <p:stCondLst>
                                            <p:cond delay="0"/>
                                          </p:stCondLst>
                                        </p:cTn>
                                        <p:tgtEl>
                                          <p:spTgt spid="34871"/>
                                        </p:tgtEl>
                                        <p:attrNameLst>
                                          <p:attrName>style.visibility</p:attrName>
                                        </p:attrNameLst>
                                      </p:cBhvr>
                                      <p:to>
                                        <p:strVal val="visible"/>
                                      </p:to>
                                    </p:set>
                                    <p:anim calcmode="lin" valueType="num">
                                      <p:cBhvr>
                                        <p:cTn id="119" dur="500" fill="hold"/>
                                        <p:tgtEl>
                                          <p:spTgt spid="34871"/>
                                        </p:tgtEl>
                                        <p:attrNameLst>
                                          <p:attrName>ppt_x</p:attrName>
                                        </p:attrNameLst>
                                      </p:cBhvr>
                                      <p:tavLst>
                                        <p:tav tm="0">
                                          <p:val>
                                            <p:strVal val="#ppt_x"/>
                                          </p:val>
                                        </p:tav>
                                        <p:tav tm="100000">
                                          <p:val>
                                            <p:strVal val="#ppt_x"/>
                                          </p:val>
                                        </p:tav>
                                      </p:tavLst>
                                    </p:anim>
                                    <p:anim calcmode="lin" valueType="num">
                                      <p:cBhvr>
                                        <p:cTn id="120" dur="500" fill="hold"/>
                                        <p:tgtEl>
                                          <p:spTgt spid="34871"/>
                                        </p:tgtEl>
                                        <p:attrNameLst>
                                          <p:attrName>ppt_y</p:attrName>
                                        </p:attrNameLst>
                                      </p:cBhvr>
                                      <p:tavLst>
                                        <p:tav tm="0">
                                          <p:val>
                                            <p:strVal val="#ppt_y-#ppt_h/2"/>
                                          </p:val>
                                        </p:tav>
                                        <p:tav tm="100000">
                                          <p:val>
                                            <p:strVal val="#ppt_y"/>
                                          </p:val>
                                        </p:tav>
                                      </p:tavLst>
                                    </p:anim>
                                    <p:anim calcmode="lin" valueType="num">
                                      <p:cBhvr>
                                        <p:cTn id="121" dur="500" fill="hold"/>
                                        <p:tgtEl>
                                          <p:spTgt spid="34871"/>
                                        </p:tgtEl>
                                        <p:attrNameLst>
                                          <p:attrName>ppt_w</p:attrName>
                                        </p:attrNameLst>
                                      </p:cBhvr>
                                      <p:tavLst>
                                        <p:tav tm="0">
                                          <p:val>
                                            <p:strVal val="#ppt_w"/>
                                          </p:val>
                                        </p:tav>
                                        <p:tav tm="100000">
                                          <p:val>
                                            <p:strVal val="#ppt_w"/>
                                          </p:val>
                                        </p:tav>
                                      </p:tavLst>
                                    </p:anim>
                                    <p:anim calcmode="lin" valueType="num">
                                      <p:cBhvr>
                                        <p:cTn id="122" dur="500" fill="hold"/>
                                        <p:tgtEl>
                                          <p:spTgt spid="34871"/>
                                        </p:tgtEl>
                                        <p:attrNameLst>
                                          <p:attrName>ppt_h</p:attrName>
                                        </p:attrNameLst>
                                      </p:cBhvr>
                                      <p:tavLst>
                                        <p:tav tm="0">
                                          <p:val>
                                            <p:fltVal val="0"/>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1" fill="hold" nodeType="clickEffect">
                                  <p:stCondLst>
                                    <p:cond delay="0"/>
                                  </p:stCondLst>
                                  <p:childTnLst>
                                    <p:set>
                                      <p:cBhvr>
                                        <p:cTn id="126" dur="1" fill="hold">
                                          <p:stCondLst>
                                            <p:cond delay="0"/>
                                          </p:stCondLst>
                                        </p:cTn>
                                        <p:tgtEl>
                                          <p:spTgt spid="34861"/>
                                        </p:tgtEl>
                                        <p:attrNameLst>
                                          <p:attrName>style.visibility</p:attrName>
                                        </p:attrNameLst>
                                      </p:cBhvr>
                                      <p:to>
                                        <p:strVal val="visible"/>
                                      </p:to>
                                    </p:set>
                                    <p:anim calcmode="lin" valueType="num">
                                      <p:cBhvr additive="base">
                                        <p:cTn id="127" dur="500" fill="hold"/>
                                        <p:tgtEl>
                                          <p:spTgt spid="34861"/>
                                        </p:tgtEl>
                                        <p:attrNameLst>
                                          <p:attrName>ppt_x</p:attrName>
                                        </p:attrNameLst>
                                      </p:cBhvr>
                                      <p:tavLst>
                                        <p:tav tm="0">
                                          <p:val>
                                            <p:strVal val="#ppt_x"/>
                                          </p:val>
                                        </p:tav>
                                        <p:tav tm="100000">
                                          <p:val>
                                            <p:strVal val="#ppt_x"/>
                                          </p:val>
                                        </p:tav>
                                      </p:tavLst>
                                    </p:anim>
                                    <p:anim calcmode="lin" valueType="num">
                                      <p:cBhvr additive="base">
                                        <p:cTn id="128" dur="500" fill="hold"/>
                                        <p:tgtEl>
                                          <p:spTgt spid="34861"/>
                                        </p:tgtEl>
                                        <p:attrNameLst>
                                          <p:attrName>ppt_y</p:attrName>
                                        </p:attrNameLst>
                                      </p:cBhvr>
                                      <p:tavLst>
                                        <p:tav tm="0">
                                          <p:val>
                                            <p:strVal val="0-#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34874"/>
                                        </p:tgtEl>
                                        <p:attrNameLst>
                                          <p:attrName>style.visibility</p:attrName>
                                        </p:attrNameLst>
                                      </p:cBhvr>
                                      <p:to>
                                        <p:strVal val="visible"/>
                                      </p:to>
                                    </p:set>
                                    <p:anim calcmode="lin" valueType="num">
                                      <p:cBhvr additive="base">
                                        <p:cTn id="133" dur="500" fill="hold"/>
                                        <p:tgtEl>
                                          <p:spTgt spid="34874"/>
                                        </p:tgtEl>
                                        <p:attrNameLst>
                                          <p:attrName>ppt_x</p:attrName>
                                        </p:attrNameLst>
                                      </p:cBhvr>
                                      <p:tavLst>
                                        <p:tav tm="0">
                                          <p:val>
                                            <p:strVal val="#ppt_x"/>
                                          </p:val>
                                        </p:tav>
                                        <p:tav tm="100000">
                                          <p:val>
                                            <p:strVal val="#ppt_x"/>
                                          </p:val>
                                        </p:tav>
                                      </p:tavLst>
                                    </p:anim>
                                    <p:anim calcmode="lin" valueType="num">
                                      <p:cBhvr additive="base">
                                        <p:cTn id="134" dur="500" fill="hold"/>
                                        <p:tgtEl>
                                          <p:spTgt spid="34874"/>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34881"/>
                                        </p:tgtEl>
                                        <p:attrNameLst>
                                          <p:attrName>style.visibility</p:attrName>
                                        </p:attrNameLst>
                                      </p:cBhvr>
                                      <p:to>
                                        <p:strVal val="visible"/>
                                      </p:to>
                                    </p:set>
                                    <p:anim calcmode="lin" valueType="num">
                                      <p:cBhvr additive="base">
                                        <p:cTn id="139" dur="500" fill="hold"/>
                                        <p:tgtEl>
                                          <p:spTgt spid="34881"/>
                                        </p:tgtEl>
                                        <p:attrNameLst>
                                          <p:attrName>ppt_x</p:attrName>
                                        </p:attrNameLst>
                                      </p:cBhvr>
                                      <p:tavLst>
                                        <p:tav tm="0">
                                          <p:val>
                                            <p:strVal val="#ppt_x"/>
                                          </p:val>
                                        </p:tav>
                                        <p:tav tm="100000">
                                          <p:val>
                                            <p:strVal val="#ppt_x"/>
                                          </p:val>
                                        </p:tav>
                                      </p:tavLst>
                                    </p:anim>
                                    <p:anim calcmode="lin" valueType="num">
                                      <p:cBhvr additive="base">
                                        <p:cTn id="140" dur="500" fill="hold"/>
                                        <p:tgtEl>
                                          <p:spTgt spid="34881"/>
                                        </p:tgtEl>
                                        <p:attrNameLst>
                                          <p:attrName>ppt_y</p:attrName>
                                        </p:attrNameLst>
                                      </p:cBhvr>
                                      <p:tavLst>
                                        <p:tav tm="0">
                                          <p:val>
                                            <p:strVal val="0-#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8" presetClass="entr" presetSubtype="6" fill="hold" nodeType="clickEffect">
                                  <p:stCondLst>
                                    <p:cond delay="0"/>
                                  </p:stCondLst>
                                  <p:childTnLst>
                                    <p:set>
                                      <p:cBhvr>
                                        <p:cTn id="144" dur="1" fill="hold">
                                          <p:stCondLst>
                                            <p:cond delay="0"/>
                                          </p:stCondLst>
                                        </p:cTn>
                                        <p:tgtEl>
                                          <p:spTgt spid="34869"/>
                                        </p:tgtEl>
                                        <p:attrNameLst>
                                          <p:attrName>style.visibility</p:attrName>
                                        </p:attrNameLst>
                                      </p:cBhvr>
                                      <p:to>
                                        <p:strVal val="visible"/>
                                      </p:to>
                                    </p:set>
                                    <p:animEffect transition="in" filter="strips(downRight)">
                                      <p:cBhvr>
                                        <p:cTn id="145" dur="500"/>
                                        <p:tgtEl>
                                          <p:spTgt spid="34869"/>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8" presetClass="entr" presetSubtype="6" fill="hold" nodeType="clickEffect">
                                  <p:stCondLst>
                                    <p:cond delay="0"/>
                                  </p:stCondLst>
                                  <p:childTnLst>
                                    <p:set>
                                      <p:cBhvr>
                                        <p:cTn id="149" dur="1" fill="hold">
                                          <p:stCondLst>
                                            <p:cond delay="0"/>
                                          </p:stCondLst>
                                        </p:cTn>
                                        <p:tgtEl>
                                          <p:spTgt spid="34870"/>
                                        </p:tgtEl>
                                        <p:attrNameLst>
                                          <p:attrName>style.visibility</p:attrName>
                                        </p:attrNameLst>
                                      </p:cBhvr>
                                      <p:to>
                                        <p:strVal val="visible"/>
                                      </p:to>
                                    </p:set>
                                    <p:animEffect transition="in" filter="strips(downRight)">
                                      <p:cBhvr>
                                        <p:cTn id="150" dur="500"/>
                                        <p:tgtEl>
                                          <p:spTgt spid="3487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34940"/>
                                        </p:tgtEl>
                                        <p:attrNameLst>
                                          <p:attrName>style.visibility</p:attrName>
                                        </p:attrNameLst>
                                      </p:cBhvr>
                                      <p:to>
                                        <p:strVal val="visible"/>
                                      </p:to>
                                    </p:set>
                                    <p:anim calcmode="lin" valueType="num">
                                      <p:cBhvr additive="base">
                                        <p:cTn id="155" dur="500" fill="hold"/>
                                        <p:tgtEl>
                                          <p:spTgt spid="34940"/>
                                        </p:tgtEl>
                                        <p:attrNameLst>
                                          <p:attrName>ppt_x</p:attrName>
                                        </p:attrNameLst>
                                      </p:cBhvr>
                                      <p:tavLst>
                                        <p:tav tm="0">
                                          <p:val>
                                            <p:strVal val="0-#ppt_w/2"/>
                                          </p:val>
                                        </p:tav>
                                        <p:tav tm="100000">
                                          <p:val>
                                            <p:strVal val="#ppt_x"/>
                                          </p:val>
                                        </p:tav>
                                      </p:tavLst>
                                    </p:anim>
                                    <p:anim calcmode="lin" valueType="num">
                                      <p:cBhvr additive="base">
                                        <p:cTn id="156" dur="500" fill="hold"/>
                                        <p:tgtEl>
                                          <p:spTgt spid="34940"/>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34942"/>
                                        </p:tgtEl>
                                        <p:attrNameLst>
                                          <p:attrName>style.visibility</p:attrName>
                                        </p:attrNameLst>
                                      </p:cBhvr>
                                      <p:to>
                                        <p:strVal val="visible"/>
                                      </p:to>
                                    </p:set>
                                    <p:anim calcmode="lin" valueType="num">
                                      <p:cBhvr additive="base">
                                        <p:cTn id="161" dur="500" fill="hold"/>
                                        <p:tgtEl>
                                          <p:spTgt spid="34942"/>
                                        </p:tgtEl>
                                        <p:attrNameLst>
                                          <p:attrName>ppt_x</p:attrName>
                                        </p:attrNameLst>
                                      </p:cBhvr>
                                      <p:tavLst>
                                        <p:tav tm="0">
                                          <p:val>
                                            <p:strVal val="0-#ppt_w/2"/>
                                          </p:val>
                                        </p:tav>
                                        <p:tav tm="100000">
                                          <p:val>
                                            <p:strVal val="#ppt_x"/>
                                          </p:val>
                                        </p:tav>
                                      </p:tavLst>
                                    </p:anim>
                                    <p:anim calcmode="lin" valueType="num">
                                      <p:cBhvr additive="base">
                                        <p:cTn id="162" dur="500" fill="hold"/>
                                        <p:tgtEl>
                                          <p:spTgt spid="34942"/>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nodeType="clickEffect">
                                  <p:stCondLst>
                                    <p:cond delay="0"/>
                                  </p:stCondLst>
                                  <p:childTnLst>
                                    <p:set>
                                      <p:cBhvr>
                                        <p:cTn id="166" dur="1" fill="hold">
                                          <p:stCondLst>
                                            <p:cond delay="0"/>
                                          </p:stCondLst>
                                        </p:cTn>
                                        <p:tgtEl>
                                          <p:spTgt spid="34948"/>
                                        </p:tgtEl>
                                        <p:attrNameLst>
                                          <p:attrName>style.visibility</p:attrName>
                                        </p:attrNameLst>
                                      </p:cBhvr>
                                      <p:to>
                                        <p:strVal val="visible"/>
                                      </p:to>
                                    </p:set>
                                    <p:anim calcmode="lin" valueType="num">
                                      <p:cBhvr additive="base">
                                        <p:cTn id="167" dur="500" fill="hold"/>
                                        <p:tgtEl>
                                          <p:spTgt spid="34948"/>
                                        </p:tgtEl>
                                        <p:attrNameLst>
                                          <p:attrName>ppt_x</p:attrName>
                                        </p:attrNameLst>
                                      </p:cBhvr>
                                      <p:tavLst>
                                        <p:tav tm="0">
                                          <p:val>
                                            <p:strVal val="0-#ppt_w/2"/>
                                          </p:val>
                                        </p:tav>
                                        <p:tav tm="100000">
                                          <p:val>
                                            <p:strVal val="#ppt_x"/>
                                          </p:val>
                                        </p:tav>
                                      </p:tavLst>
                                    </p:anim>
                                    <p:anim calcmode="lin" valueType="num">
                                      <p:cBhvr additive="base">
                                        <p:cTn id="168" dur="500" fill="hold"/>
                                        <p:tgtEl>
                                          <p:spTgt spid="34948"/>
                                        </p:tgtEl>
                                        <p:attrNameLst>
                                          <p:attrName>ppt_y</p:attrName>
                                        </p:attrNameLst>
                                      </p:cBhvr>
                                      <p:tavLst>
                                        <p:tav tm="0">
                                          <p:val>
                                            <p:strVal val="#ppt_y"/>
                                          </p:val>
                                        </p:tav>
                                        <p:tav tm="100000">
                                          <p:val>
                                            <p:strVal val="#ppt_y"/>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3" presetClass="entr" presetSubtype="16" fill="hold" nodeType="clickEffect">
                                  <p:stCondLst>
                                    <p:cond delay="0"/>
                                  </p:stCondLst>
                                  <p:childTnLst>
                                    <p:set>
                                      <p:cBhvr>
                                        <p:cTn id="172" dur="1" fill="hold">
                                          <p:stCondLst>
                                            <p:cond delay="0"/>
                                          </p:stCondLst>
                                        </p:cTn>
                                        <p:tgtEl>
                                          <p:spTgt spid="34829"/>
                                        </p:tgtEl>
                                        <p:attrNameLst>
                                          <p:attrName>style.visibility</p:attrName>
                                        </p:attrNameLst>
                                      </p:cBhvr>
                                      <p:to>
                                        <p:strVal val="visible"/>
                                      </p:to>
                                    </p:set>
                                    <p:anim calcmode="lin" valueType="num">
                                      <p:cBhvr>
                                        <p:cTn id="173" dur="500" fill="hold"/>
                                        <p:tgtEl>
                                          <p:spTgt spid="34829"/>
                                        </p:tgtEl>
                                        <p:attrNameLst>
                                          <p:attrName>ppt_w</p:attrName>
                                        </p:attrNameLst>
                                      </p:cBhvr>
                                      <p:tavLst>
                                        <p:tav tm="0">
                                          <p:val>
                                            <p:fltVal val="0"/>
                                          </p:val>
                                        </p:tav>
                                        <p:tav tm="100000">
                                          <p:val>
                                            <p:strVal val="#ppt_w"/>
                                          </p:val>
                                        </p:tav>
                                      </p:tavLst>
                                    </p:anim>
                                    <p:anim calcmode="lin" valueType="num">
                                      <p:cBhvr>
                                        <p:cTn id="174" dur="500" fill="hold"/>
                                        <p:tgtEl>
                                          <p:spTgt spid="34829"/>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8" presetClass="entr" presetSubtype="3" fill="hold" nodeType="clickEffect">
                                  <p:stCondLst>
                                    <p:cond delay="0"/>
                                  </p:stCondLst>
                                  <p:childTnLst>
                                    <p:set>
                                      <p:cBhvr>
                                        <p:cTn id="178" dur="1" fill="hold">
                                          <p:stCondLst>
                                            <p:cond delay="0"/>
                                          </p:stCondLst>
                                        </p:cTn>
                                        <p:tgtEl>
                                          <p:spTgt spid="34883"/>
                                        </p:tgtEl>
                                        <p:attrNameLst>
                                          <p:attrName>style.visibility</p:attrName>
                                        </p:attrNameLst>
                                      </p:cBhvr>
                                      <p:to>
                                        <p:strVal val="visible"/>
                                      </p:to>
                                    </p:set>
                                    <p:animEffect transition="in" filter="strips(upRight)">
                                      <p:cBhvr>
                                        <p:cTn id="179" dur="500"/>
                                        <p:tgtEl>
                                          <p:spTgt spid="34883"/>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 presetClass="entr" presetSubtype="6" fill="hold" nodeType="clickEffect">
                                  <p:stCondLst>
                                    <p:cond delay="0"/>
                                  </p:stCondLst>
                                  <p:childTnLst>
                                    <p:set>
                                      <p:cBhvr>
                                        <p:cTn id="183" dur="1" fill="hold">
                                          <p:stCondLst>
                                            <p:cond delay="0"/>
                                          </p:stCondLst>
                                        </p:cTn>
                                        <p:tgtEl>
                                          <p:spTgt spid="34855"/>
                                        </p:tgtEl>
                                        <p:attrNameLst>
                                          <p:attrName>style.visibility</p:attrName>
                                        </p:attrNameLst>
                                      </p:cBhvr>
                                      <p:to>
                                        <p:strVal val="visible"/>
                                      </p:to>
                                    </p:set>
                                    <p:anim calcmode="lin" valueType="num">
                                      <p:cBhvr additive="base">
                                        <p:cTn id="184" dur="500" fill="hold"/>
                                        <p:tgtEl>
                                          <p:spTgt spid="34855"/>
                                        </p:tgtEl>
                                        <p:attrNameLst>
                                          <p:attrName>ppt_x</p:attrName>
                                        </p:attrNameLst>
                                      </p:cBhvr>
                                      <p:tavLst>
                                        <p:tav tm="0">
                                          <p:val>
                                            <p:strVal val="1+#ppt_w/2"/>
                                          </p:val>
                                        </p:tav>
                                        <p:tav tm="100000">
                                          <p:val>
                                            <p:strVal val="#ppt_x"/>
                                          </p:val>
                                        </p:tav>
                                      </p:tavLst>
                                    </p:anim>
                                    <p:anim calcmode="lin" valueType="num">
                                      <p:cBhvr additive="base">
                                        <p:cTn id="185" dur="500" fill="hold"/>
                                        <p:tgtEl>
                                          <p:spTgt spid="34855"/>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8" presetClass="entr" presetSubtype="6" fill="hold" grpId="0" nodeType="clickEffect">
                                  <p:stCondLst>
                                    <p:cond delay="0"/>
                                  </p:stCondLst>
                                  <p:childTnLst>
                                    <p:set>
                                      <p:cBhvr>
                                        <p:cTn id="189" dur="1" fill="hold">
                                          <p:stCondLst>
                                            <p:cond delay="0"/>
                                          </p:stCondLst>
                                        </p:cTn>
                                        <p:tgtEl>
                                          <p:spTgt spid="34932"/>
                                        </p:tgtEl>
                                        <p:attrNameLst>
                                          <p:attrName>style.visibility</p:attrName>
                                        </p:attrNameLst>
                                      </p:cBhvr>
                                      <p:to>
                                        <p:strVal val="visible"/>
                                      </p:to>
                                    </p:set>
                                    <p:animEffect transition="in" filter="strips(downRight)">
                                      <p:cBhvr>
                                        <p:cTn id="190" dur="500"/>
                                        <p:tgtEl>
                                          <p:spTgt spid="34932"/>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8" presetClass="entr" presetSubtype="9" fill="hold" nodeType="clickEffect">
                                  <p:stCondLst>
                                    <p:cond delay="0"/>
                                  </p:stCondLst>
                                  <p:childTnLst>
                                    <p:set>
                                      <p:cBhvr>
                                        <p:cTn id="194" dur="1" fill="hold">
                                          <p:stCondLst>
                                            <p:cond delay="0"/>
                                          </p:stCondLst>
                                        </p:cTn>
                                        <p:tgtEl>
                                          <p:spTgt spid="34887"/>
                                        </p:tgtEl>
                                        <p:attrNameLst>
                                          <p:attrName>style.visibility</p:attrName>
                                        </p:attrNameLst>
                                      </p:cBhvr>
                                      <p:to>
                                        <p:strVal val="visible"/>
                                      </p:to>
                                    </p:set>
                                    <p:animEffect transition="in" filter="strips(upLeft)">
                                      <p:cBhvr>
                                        <p:cTn id="195" dur="500"/>
                                        <p:tgtEl>
                                          <p:spTgt spid="34887"/>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 presetClass="entr" presetSubtype="6" fill="hold" nodeType="clickEffect">
                                  <p:stCondLst>
                                    <p:cond delay="0"/>
                                  </p:stCondLst>
                                  <p:childTnLst>
                                    <p:set>
                                      <p:cBhvr>
                                        <p:cTn id="199" dur="1" fill="hold">
                                          <p:stCondLst>
                                            <p:cond delay="0"/>
                                          </p:stCondLst>
                                        </p:cTn>
                                        <p:tgtEl>
                                          <p:spTgt spid="34892"/>
                                        </p:tgtEl>
                                        <p:attrNameLst>
                                          <p:attrName>style.visibility</p:attrName>
                                        </p:attrNameLst>
                                      </p:cBhvr>
                                      <p:to>
                                        <p:strVal val="visible"/>
                                      </p:to>
                                    </p:set>
                                    <p:anim calcmode="lin" valueType="num">
                                      <p:cBhvr additive="base">
                                        <p:cTn id="200" dur="500" fill="hold"/>
                                        <p:tgtEl>
                                          <p:spTgt spid="34892"/>
                                        </p:tgtEl>
                                        <p:attrNameLst>
                                          <p:attrName>ppt_x</p:attrName>
                                        </p:attrNameLst>
                                      </p:cBhvr>
                                      <p:tavLst>
                                        <p:tav tm="0">
                                          <p:val>
                                            <p:strVal val="1+#ppt_w/2"/>
                                          </p:val>
                                        </p:tav>
                                        <p:tav tm="100000">
                                          <p:val>
                                            <p:strVal val="#ppt_x"/>
                                          </p:val>
                                        </p:tav>
                                      </p:tavLst>
                                    </p:anim>
                                    <p:anim calcmode="lin" valueType="num">
                                      <p:cBhvr additive="base">
                                        <p:cTn id="201" dur="500" fill="hold"/>
                                        <p:tgtEl>
                                          <p:spTgt spid="34892"/>
                                        </p:tgtEl>
                                        <p:attrNameLst>
                                          <p:attrName>ppt_y</p:attrName>
                                        </p:attrNameLst>
                                      </p:cBhvr>
                                      <p:tavLst>
                                        <p:tav tm="0">
                                          <p:val>
                                            <p:strVal val="1+#ppt_h/2"/>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 presetClass="entr" presetSubtype="1" fill="hold" grpId="0" nodeType="clickEffect">
                                  <p:stCondLst>
                                    <p:cond delay="0"/>
                                  </p:stCondLst>
                                  <p:childTnLst>
                                    <p:set>
                                      <p:cBhvr>
                                        <p:cTn id="205" dur="1" fill="hold">
                                          <p:stCondLst>
                                            <p:cond delay="0"/>
                                          </p:stCondLst>
                                        </p:cTn>
                                        <p:tgtEl>
                                          <p:spTgt spid="34856"/>
                                        </p:tgtEl>
                                        <p:attrNameLst>
                                          <p:attrName>style.visibility</p:attrName>
                                        </p:attrNameLst>
                                      </p:cBhvr>
                                      <p:to>
                                        <p:strVal val="visible"/>
                                      </p:to>
                                    </p:set>
                                    <p:anim calcmode="lin" valueType="num">
                                      <p:cBhvr additive="base">
                                        <p:cTn id="206" dur="500" fill="hold"/>
                                        <p:tgtEl>
                                          <p:spTgt spid="34856"/>
                                        </p:tgtEl>
                                        <p:attrNameLst>
                                          <p:attrName>ppt_x</p:attrName>
                                        </p:attrNameLst>
                                      </p:cBhvr>
                                      <p:tavLst>
                                        <p:tav tm="0">
                                          <p:val>
                                            <p:strVal val="#ppt_x"/>
                                          </p:val>
                                        </p:tav>
                                        <p:tav tm="100000">
                                          <p:val>
                                            <p:strVal val="#ppt_x"/>
                                          </p:val>
                                        </p:tav>
                                      </p:tavLst>
                                    </p:anim>
                                    <p:anim calcmode="lin" valueType="num">
                                      <p:cBhvr additive="base">
                                        <p:cTn id="207" dur="500" fill="hold"/>
                                        <p:tgtEl>
                                          <p:spTgt spid="34856"/>
                                        </p:tgtEl>
                                        <p:attrNameLst>
                                          <p:attrName>ppt_y</p:attrName>
                                        </p:attrNameLst>
                                      </p:cBhvr>
                                      <p:tavLst>
                                        <p:tav tm="0">
                                          <p:val>
                                            <p:strVal val="0-#ppt_h/2"/>
                                          </p:val>
                                        </p:tav>
                                        <p:tav tm="100000">
                                          <p:val>
                                            <p:strVal val="#ppt_y"/>
                                          </p:val>
                                        </p:tav>
                                      </p:tavLst>
                                    </p:anim>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3" presetClass="entr" presetSubtype="16" fill="hold" nodeType="clickEffect">
                                  <p:stCondLst>
                                    <p:cond delay="0"/>
                                  </p:stCondLst>
                                  <p:childTnLst>
                                    <p:set>
                                      <p:cBhvr>
                                        <p:cTn id="211" dur="1" fill="hold">
                                          <p:stCondLst>
                                            <p:cond delay="0"/>
                                          </p:stCondLst>
                                        </p:cTn>
                                        <p:tgtEl>
                                          <p:spTgt spid="34849"/>
                                        </p:tgtEl>
                                        <p:attrNameLst>
                                          <p:attrName>style.visibility</p:attrName>
                                        </p:attrNameLst>
                                      </p:cBhvr>
                                      <p:to>
                                        <p:strVal val="visible"/>
                                      </p:to>
                                    </p:set>
                                    <p:anim calcmode="lin" valueType="num">
                                      <p:cBhvr>
                                        <p:cTn id="212" dur="500" fill="hold"/>
                                        <p:tgtEl>
                                          <p:spTgt spid="34849"/>
                                        </p:tgtEl>
                                        <p:attrNameLst>
                                          <p:attrName>ppt_w</p:attrName>
                                        </p:attrNameLst>
                                      </p:cBhvr>
                                      <p:tavLst>
                                        <p:tav tm="0">
                                          <p:val>
                                            <p:fltVal val="0"/>
                                          </p:val>
                                        </p:tav>
                                        <p:tav tm="100000">
                                          <p:val>
                                            <p:strVal val="#ppt_w"/>
                                          </p:val>
                                        </p:tav>
                                      </p:tavLst>
                                    </p:anim>
                                    <p:anim calcmode="lin" valueType="num">
                                      <p:cBhvr>
                                        <p:cTn id="213" dur="500" fill="hold"/>
                                        <p:tgtEl>
                                          <p:spTgt spid="34849"/>
                                        </p:tgtEl>
                                        <p:attrNameLst>
                                          <p:attrName>ppt_h</p:attrName>
                                        </p:attrNameLst>
                                      </p:cBhvr>
                                      <p:tavLst>
                                        <p:tav tm="0">
                                          <p:val>
                                            <p:fltVal val="0"/>
                                          </p:val>
                                        </p:tav>
                                        <p:tav tm="100000">
                                          <p:val>
                                            <p:strVal val="#ppt_h"/>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 presetClass="entr" presetSubtype="1" fill="hold" nodeType="clickEffect">
                                  <p:stCondLst>
                                    <p:cond delay="0"/>
                                  </p:stCondLst>
                                  <p:childTnLst>
                                    <p:set>
                                      <p:cBhvr>
                                        <p:cTn id="217" dur="1" fill="hold">
                                          <p:stCondLst>
                                            <p:cond delay="0"/>
                                          </p:stCondLst>
                                        </p:cTn>
                                        <p:tgtEl>
                                          <p:spTgt spid="34842"/>
                                        </p:tgtEl>
                                        <p:attrNameLst>
                                          <p:attrName>style.visibility</p:attrName>
                                        </p:attrNameLst>
                                      </p:cBhvr>
                                      <p:to>
                                        <p:strVal val="visible"/>
                                      </p:to>
                                    </p:set>
                                    <p:anim calcmode="lin" valueType="num">
                                      <p:cBhvr additive="base">
                                        <p:cTn id="218" dur="500" fill="hold"/>
                                        <p:tgtEl>
                                          <p:spTgt spid="34842"/>
                                        </p:tgtEl>
                                        <p:attrNameLst>
                                          <p:attrName>ppt_x</p:attrName>
                                        </p:attrNameLst>
                                      </p:cBhvr>
                                      <p:tavLst>
                                        <p:tav tm="0">
                                          <p:val>
                                            <p:strVal val="#ppt_x"/>
                                          </p:val>
                                        </p:tav>
                                        <p:tav tm="100000">
                                          <p:val>
                                            <p:strVal val="#ppt_x"/>
                                          </p:val>
                                        </p:tav>
                                      </p:tavLst>
                                    </p:anim>
                                    <p:anim calcmode="lin" valueType="num">
                                      <p:cBhvr additive="base">
                                        <p:cTn id="219" dur="500" fill="hold"/>
                                        <p:tgtEl>
                                          <p:spTgt spid="34842"/>
                                        </p:tgtEl>
                                        <p:attrNameLst>
                                          <p:attrName>ppt_y</p:attrName>
                                        </p:attrNameLst>
                                      </p:cBhvr>
                                      <p:tavLst>
                                        <p:tav tm="0">
                                          <p:val>
                                            <p:strVal val="0-#ppt_h/2"/>
                                          </p:val>
                                        </p:tav>
                                        <p:tav tm="100000">
                                          <p:val>
                                            <p:strVal val="#ppt_y"/>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7" presetClass="entr" presetSubtype="10" fill="hold" grpId="0" nodeType="clickEffect">
                                  <p:stCondLst>
                                    <p:cond delay="0"/>
                                  </p:stCondLst>
                                  <p:childTnLst>
                                    <p:set>
                                      <p:cBhvr>
                                        <p:cTn id="223" dur="1" fill="hold">
                                          <p:stCondLst>
                                            <p:cond delay="0"/>
                                          </p:stCondLst>
                                        </p:cTn>
                                        <p:tgtEl>
                                          <p:spTgt spid="34931"/>
                                        </p:tgtEl>
                                        <p:attrNameLst>
                                          <p:attrName>style.visibility</p:attrName>
                                        </p:attrNameLst>
                                      </p:cBhvr>
                                      <p:to>
                                        <p:strVal val="visible"/>
                                      </p:to>
                                    </p:set>
                                    <p:anim calcmode="lin" valueType="num">
                                      <p:cBhvr>
                                        <p:cTn id="224" dur="500" fill="hold"/>
                                        <p:tgtEl>
                                          <p:spTgt spid="34931"/>
                                        </p:tgtEl>
                                        <p:attrNameLst>
                                          <p:attrName>ppt_w</p:attrName>
                                        </p:attrNameLst>
                                      </p:cBhvr>
                                      <p:tavLst>
                                        <p:tav tm="0">
                                          <p:val>
                                            <p:fltVal val="0"/>
                                          </p:val>
                                        </p:tav>
                                        <p:tav tm="100000">
                                          <p:val>
                                            <p:strVal val="#ppt_w"/>
                                          </p:val>
                                        </p:tav>
                                      </p:tavLst>
                                    </p:anim>
                                    <p:anim calcmode="lin" valueType="num">
                                      <p:cBhvr>
                                        <p:cTn id="225" dur="500" fill="hold"/>
                                        <p:tgtEl>
                                          <p:spTgt spid="34931"/>
                                        </p:tgtEl>
                                        <p:attrNameLst>
                                          <p:attrName>ppt_h</p:attrName>
                                        </p:attrNameLst>
                                      </p:cBhvr>
                                      <p:tavLst>
                                        <p:tav tm="0">
                                          <p:val>
                                            <p:strVal val="#ppt_h"/>
                                          </p:val>
                                        </p:tav>
                                        <p:tav tm="100000">
                                          <p:val>
                                            <p:strVal val="#ppt_h"/>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7" presetClass="entr" presetSubtype="1" fill="hold" nodeType="clickEffect">
                                  <p:stCondLst>
                                    <p:cond delay="0"/>
                                  </p:stCondLst>
                                  <p:childTnLst>
                                    <p:set>
                                      <p:cBhvr>
                                        <p:cTn id="229" dur="1" fill="hold">
                                          <p:stCondLst>
                                            <p:cond delay="0"/>
                                          </p:stCondLst>
                                        </p:cTn>
                                        <p:tgtEl>
                                          <p:spTgt spid="34837"/>
                                        </p:tgtEl>
                                        <p:attrNameLst>
                                          <p:attrName>style.visibility</p:attrName>
                                        </p:attrNameLst>
                                      </p:cBhvr>
                                      <p:to>
                                        <p:strVal val="visible"/>
                                      </p:to>
                                    </p:set>
                                    <p:anim calcmode="lin" valueType="num">
                                      <p:cBhvr>
                                        <p:cTn id="230" dur="500" fill="hold"/>
                                        <p:tgtEl>
                                          <p:spTgt spid="34837"/>
                                        </p:tgtEl>
                                        <p:attrNameLst>
                                          <p:attrName>ppt_x</p:attrName>
                                        </p:attrNameLst>
                                      </p:cBhvr>
                                      <p:tavLst>
                                        <p:tav tm="0">
                                          <p:val>
                                            <p:strVal val="#ppt_x"/>
                                          </p:val>
                                        </p:tav>
                                        <p:tav tm="100000">
                                          <p:val>
                                            <p:strVal val="#ppt_x"/>
                                          </p:val>
                                        </p:tav>
                                      </p:tavLst>
                                    </p:anim>
                                    <p:anim calcmode="lin" valueType="num">
                                      <p:cBhvr>
                                        <p:cTn id="231" dur="500" fill="hold"/>
                                        <p:tgtEl>
                                          <p:spTgt spid="34837"/>
                                        </p:tgtEl>
                                        <p:attrNameLst>
                                          <p:attrName>ppt_y</p:attrName>
                                        </p:attrNameLst>
                                      </p:cBhvr>
                                      <p:tavLst>
                                        <p:tav tm="0">
                                          <p:val>
                                            <p:strVal val="#ppt_y-#ppt_h/2"/>
                                          </p:val>
                                        </p:tav>
                                        <p:tav tm="100000">
                                          <p:val>
                                            <p:strVal val="#ppt_y"/>
                                          </p:val>
                                        </p:tav>
                                      </p:tavLst>
                                    </p:anim>
                                    <p:anim calcmode="lin" valueType="num">
                                      <p:cBhvr>
                                        <p:cTn id="232" dur="500" fill="hold"/>
                                        <p:tgtEl>
                                          <p:spTgt spid="34837"/>
                                        </p:tgtEl>
                                        <p:attrNameLst>
                                          <p:attrName>ppt_w</p:attrName>
                                        </p:attrNameLst>
                                      </p:cBhvr>
                                      <p:tavLst>
                                        <p:tav tm="0">
                                          <p:val>
                                            <p:strVal val="#ppt_w"/>
                                          </p:val>
                                        </p:tav>
                                        <p:tav tm="100000">
                                          <p:val>
                                            <p:strVal val="#ppt_w"/>
                                          </p:val>
                                        </p:tav>
                                      </p:tavLst>
                                    </p:anim>
                                    <p:anim calcmode="lin" valueType="num">
                                      <p:cBhvr>
                                        <p:cTn id="233" dur="500" fill="hold"/>
                                        <p:tgtEl>
                                          <p:spTgt spid="34837"/>
                                        </p:tgtEl>
                                        <p:attrNameLst>
                                          <p:attrName>ppt_h</p:attrName>
                                        </p:attrNameLst>
                                      </p:cBhvr>
                                      <p:tavLst>
                                        <p:tav tm="0">
                                          <p:val>
                                            <p:fltVal val="0"/>
                                          </p:val>
                                        </p:tav>
                                        <p:tav tm="100000">
                                          <p:val>
                                            <p:strVal val="#ppt_h"/>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 presetClass="entr" presetSubtype="1" fill="hold" nodeType="clickEffect">
                                  <p:stCondLst>
                                    <p:cond delay="0"/>
                                  </p:stCondLst>
                                  <p:childTnLst>
                                    <p:set>
                                      <p:cBhvr>
                                        <p:cTn id="237" dur="1" fill="hold">
                                          <p:stCondLst>
                                            <p:cond delay="0"/>
                                          </p:stCondLst>
                                        </p:cTn>
                                        <p:tgtEl>
                                          <p:spTgt spid="34857"/>
                                        </p:tgtEl>
                                        <p:attrNameLst>
                                          <p:attrName>style.visibility</p:attrName>
                                        </p:attrNameLst>
                                      </p:cBhvr>
                                      <p:to>
                                        <p:strVal val="visible"/>
                                      </p:to>
                                    </p:set>
                                    <p:anim calcmode="lin" valueType="num">
                                      <p:cBhvr additive="base">
                                        <p:cTn id="238" dur="500" fill="hold"/>
                                        <p:tgtEl>
                                          <p:spTgt spid="34857"/>
                                        </p:tgtEl>
                                        <p:attrNameLst>
                                          <p:attrName>ppt_x</p:attrName>
                                        </p:attrNameLst>
                                      </p:cBhvr>
                                      <p:tavLst>
                                        <p:tav tm="0">
                                          <p:val>
                                            <p:strVal val="#ppt_x"/>
                                          </p:val>
                                        </p:tav>
                                        <p:tav tm="100000">
                                          <p:val>
                                            <p:strVal val="#ppt_x"/>
                                          </p:val>
                                        </p:tav>
                                      </p:tavLst>
                                    </p:anim>
                                    <p:anim calcmode="lin" valueType="num">
                                      <p:cBhvr additive="base">
                                        <p:cTn id="239" dur="500" fill="hold"/>
                                        <p:tgtEl>
                                          <p:spTgt spid="34857"/>
                                        </p:tgtEl>
                                        <p:attrNameLst>
                                          <p:attrName>ppt_y</p:attrName>
                                        </p:attrNameLst>
                                      </p:cBhvr>
                                      <p:tavLst>
                                        <p:tav tm="0">
                                          <p:val>
                                            <p:strVal val="0-#ppt_h/2"/>
                                          </p:val>
                                        </p:tav>
                                        <p:tav tm="100000">
                                          <p:val>
                                            <p:strVal val="#ppt_y"/>
                                          </p:val>
                                        </p:tav>
                                      </p:tavLst>
                                    </p:anim>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3" presetClass="entr" presetSubtype="16" fill="hold" nodeType="clickEffect">
                                  <p:stCondLst>
                                    <p:cond delay="0"/>
                                  </p:stCondLst>
                                  <p:childTnLst>
                                    <p:set>
                                      <p:cBhvr>
                                        <p:cTn id="243" dur="1" fill="hold">
                                          <p:stCondLst>
                                            <p:cond delay="0"/>
                                          </p:stCondLst>
                                        </p:cTn>
                                        <p:tgtEl>
                                          <p:spTgt spid="34852"/>
                                        </p:tgtEl>
                                        <p:attrNameLst>
                                          <p:attrName>style.visibility</p:attrName>
                                        </p:attrNameLst>
                                      </p:cBhvr>
                                      <p:to>
                                        <p:strVal val="visible"/>
                                      </p:to>
                                    </p:set>
                                    <p:anim calcmode="lin" valueType="num">
                                      <p:cBhvr>
                                        <p:cTn id="244" dur="500" fill="hold"/>
                                        <p:tgtEl>
                                          <p:spTgt spid="34852"/>
                                        </p:tgtEl>
                                        <p:attrNameLst>
                                          <p:attrName>ppt_w</p:attrName>
                                        </p:attrNameLst>
                                      </p:cBhvr>
                                      <p:tavLst>
                                        <p:tav tm="0">
                                          <p:val>
                                            <p:fltVal val="0"/>
                                          </p:val>
                                        </p:tav>
                                        <p:tav tm="100000">
                                          <p:val>
                                            <p:strVal val="#ppt_w"/>
                                          </p:val>
                                        </p:tav>
                                      </p:tavLst>
                                    </p:anim>
                                    <p:anim calcmode="lin" valueType="num">
                                      <p:cBhvr>
                                        <p:cTn id="245" dur="500" fill="hold"/>
                                        <p:tgtEl>
                                          <p:spTgt spid="34852"/>
                                        </p:tgtEl>
                                        <p:attrNameLst>
                                          <p:attrName>ppt_h</p:attrName>
                                        </p:attrNameLst>
                                      </p:cBhvr>
                                      <p:tavLst>
                                        <p:tav tm="0">
                                          <p:val>
                                            <p:fltVal val="0"/>
                                          </p:val>
                                        </p:tav>
                                        <p:tav tm="100000">
                                          <p:val>
                                            <p:strVal val="#ppt_h"/>
                                          </p:val>
                                        </p:tav>
                                      </p:tavLst>
                                    </p:anim>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 presetClass="entr" presetSubtype="1" fill="hold" grpId="0" nodeType="clickEffect">
                                  <p:stCondLst>
                                    <p:cond delay="0"/>
                                  </p:stCondLst>
                                  <p:childTnLst>
                                    <p:set>
                                      <p:cBhvr>
                                        <p:cTn id="249" dur="1" fill="hold">
                                          <p:stCondLst>
                                            <p:cond delay="0"/>
                                          </p:stCondLst>
                                        </p:cTn>
                                        <p:tgtEl>
                                          <p:spTgt spid="34858"/>
                                        </p:tgtEl>
                                        <p:attrNameLst>
                                          <p:attrName>style.visibility</p:attrName>
                                        </p:attrNameLst>
                                      </p:cBhvr>
                                      <p:to>
                                        <p:strVal val="visible"/>
                                      </p:to>
                                    </p:set>
                                    <p:anim calcmode="lin" valueType="num">
                                      <p:cBhvr additive="base">
                                        <p:cTn id="250" dur="500" fill="hold"/>
                                        <p:tgtEl>
                                          <p:spTgt spid="34858"/>
                                        </p:tgtEl>
                                        <p:attrNameLst>
                                          <p:attrName>ppt_x</p:attrName>
                                        </p:attrNameLst>
                                      </p:cBhvr>
                                      <p:tavLst>
                                        <p:tav tm="0">
                                          <p:val>
                                            <p:strVal val="#ppt_x"/>
                                          </p:val>
                                        </p:tav>
                                        <p:tav tm="100000">
                                          <p:val>
                                            <p:strVal val="#ppt_x"/>
                                          </p:val>
                                        </p:tav>
                                      </p:tavLst>
                                    </p:anim>
                                    <p:anim calcmode="lin" valueType="num">
                                      <p:cBhvr additive="base">
                                        <p:cTn id="251" dur="500" fill="hold"/>
                                        <p:tgtEl>
                                          <p:spTgt spid="34858"/>
                                        </p:tgtEl>
                                        <p:attrNameLst>
                                          <p:attrName>ppt_y</p:attrName>
                                        </p:attrNameLst>
                                      </p:cBhvr>
                                      <p:tavLst>
                                        <p:tav tm="0">
                                          <p:val>
                                            <p:strVal val="0-#ppt_h/2"/>
                                          </p:val>
                                        </p:tav>
                                        <p:tav tm="100000">
                                          <p:val>
                                            <p:strVal val="#ppt_y"/>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7" presetClass="entr" presetSubtype="1" fill="hold" nodeType="clickEffect">
                                  <p:stCondLst>
                                    <p:cond delay="0"/>
                                  </p:stCondLst>
                                  <p:childTnLst>
                                    <p:set>
                                      <p:cBhvr>
                                        <p:cTn id="255" dur="1" fill="hold">
                                          <p:stCondLst>
                                            <p:cond delay="0"/>
                                          </p:stCondLst>
                                        </p:cTn>
                                        <p:tgtEl>
                                          <p:spTgt spid="34846"/>
                                        </p:tgtEl>
                                        <p:attrNameLst>
                                          <p:attrName>style.visibility</p:attrName>
                                        </p:attrNameLst>
                                      </p:cBhvr>
                                      <p:to>
                                        <p:strVal val="visible"/>
                                      </p:to>
                                    </p:set>
                                    <p:anim calcmode="lin" valueType="num">
                                      <p:cBhvr>
                                        <p:cTn id="256" dur="500" fill="hold"/>
                                        <p:tgtEl>
                                          <p:spTgt spid="34846"/>
                                        </p:tgtEl>
                                        <p:attrNameLst>
                                          <p:attrName>ppt_x</p:attrName>
                                        </p:attrNameLst>
                                      </p:cBhvr>
                                      <p:tavLst>
                                        <p:tav tm="0">
                                          <p:val>
                                            <p:strVal val="#ppt_x"/>
                                          </p:val>
                                        </p:tav>
                                        <p:tav tm="100000">
                                          <p:val>
                                            <p:strVal val="#ppt_x"/>
                                          </p:val>
                                        </p:tav>
                                      </p:tavLst>
                                    </p:anim>
                                    <p:anim calcmode="lin" valueType="num">
                                      <p:cBhvr>
                                        <p:cTn id="257" dur="500" fill="hold"/>
                                        <p:tgtEl>
                                          <p:spTgt spid="34846"/>
                                        </p:tgtEl>
                                        <p:attrNameLst>
                                          <p:attrName>ppt_y</p:attrName>
                                        </p:attrNameLst>
                                      </p:cBhvr>
                                      <p:tavLst>
                                        <p:tav tm="0">
                                          <p:val>
                                            <p:strVal val="#ppt_y-#ppt_h/2"/>
                                          </p:val>
                                        </p:tav>
                                        <p:tav tm="100000">
                                          <p:val>
                                            <p:strVal val="#ppt_y"/>
                                          </p:val>
                                        </p:tav>
                                      </p:tavLst>
                                    </p:anim>
                                    <p:anim calcmode="lin" valueType="num">
                                      <p:cBhvr>
                                        <p:cTn id="258" dur="500" fill="hold"/>
                                        <p:tgtEl>
                                          <p:spTgt spid="34846"/>
                                        </p:tgtEl>
                                        <p:attrNameLst>
                                          <p:attrName>ppt_w</p:attrName>
                                        </p:attrNameLst>
                                      </p:cBhvr>
                                      <p:tavLst>
                                        <p:tav tm="0">
                                          <p:val>
                                            <p:strVal val="#ppt_w"/>
                                          </p:val>
                                        </p:tav>
                                        <p:tav tm="100000">
                                          <p:val>
                                            <p:strVal val="#ppt_w"/>
                                          </p:val>
                                        </p:tav>
                                      </p:tavLst>
                                    </p:anim>
                                    <p:anim calcmode="lin" valueType="num">
                                      <p:cBhvr>
                                        <p:cTn id="259" dur="500" fill="hold"/>
                                        <p:tgtEl>
                                          <p:spTgt spid="34846"/>
                                        </p:tgtEl>
                                        <p:attrNameLst>
                                          <p:attrName>ppt_h</p:attrName>
                                        </p:attrNameLst>
                                      </p:cBhvr>
                                      <p:tavLst>
                                        <p:tav tm="0">
                                          <p:val>
                                            <p:fltVal val="0"/>
                                          </p:val>
                                        </p:tav>
                                        <p:tav tm="100000">
                                          <p:val>
                                            <p:strVal val="#ppt_h"/>
                                          </p:val>
                                        </p:tav>
                                      </p:tavLst>
                                    </p:anim>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8" presetClass="entr" presetSubtype="6" fill="hold" nodeType="clickEffect">
                                  <p:stCondLst>
                                    <p:cond delay="0"/>
                                  </p:stCondLst>
                                  <p:childTnLst>
                                    <p:set>
                                      <p:cBhvr>
                                        <p:cTn id="263" dur="1" fill="hold">
                                          <p:stCondLst>
                                            <p:cond delay="0"/>
                                          </p:stCondLst>
                                        </p:cTn>
                                        <p:tgtEl>
                                          <p:spTgt spid="34843"/>
                                        </p:tgtEl>
                                        <p:attrNameLst>
                                          <p:attrName>style.visibility</p:attrName>
                                        </p:attrNameLst>
                                      </p:cBhvr>
                                      <p:to>
                                        <p:strVal val="visible"/>
                                      </p:to>
                                    </p:set>
                                    <p:animEffect transition="in" filter="strips(downRight)">
                                      <p:cBhvr>
                                        <p:cTn id="264" dur="500"/>
                                        <p:tgtEl>
                                          <p:spTgt spid="34843"/>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9" presetClass="entr" presetSubtype="10" fill="hold" grpId="0" nodeType="clickEffect">
                                  <p:stCondLst>
                                    <p:cond delay="0"/>
                                  </p:stCondLst>
                                  <p:childTnLst>
                                    <p:set>
                                      <p:cBhvr>
                                        <p:cTn id="268" dur="1" fill="hold">
                                          <p:stCondLst>
                                            <p:cond delay="0"/>
                                          </p:stCondLst>
                                        </p:cTn>
                                        <p:tgtEl>
                                          <p:spTgt spid="34943"/>
                                        </p:tgtEl>
                                        <p:attrNameLst>
                                          <p:attrName>style.visibility</p:attrName>
                                        </p:attrNameLst>
                                      </p:cBhvr>
                                      <p:to>
                                        <p:strVal val="visible"/>
                                      </p:to>
                                    </p:set>
                                    <p:anim calcmode="lin" valueType="num">
                                      <p:cBhvr>
                                        <p:cTn id="269" dur="5000" fill="hold"/>
                                        <p:tgtEl>
                                          <p:spTgt spid="34943"/>
                                        </p:tgtEl>
                                        <p:attrNameLst>
                                          <p:attrName>ppt_w</p:attrName>
                                        </p:attrNameLst>
                                      </p:cBhvr>
                                      <p:tavLst>
                                        <p:tav tm="0" fmla="#ppt_w*sin(2.5*pi*$)">
                                          <p:val>
                                            <p:fltVal val="0"/>
                                          </p:val>
                                        </p:tav>
                                        <p:tav tm="100000">
                                          <p:val>
                                            <p:fltVal val="1"/>
                                          </p:val>
                                        </p:tav>
                                      </p:tavLst>
                                    </p:anim>
                                    <p:anim calcmode="lin" valueType="num">
                                      <p:cBhvr>
                                        <p:cTn id="270" dur="5000" fill="hold"/>
                                        <p:tgtEl>
                                          <p:spTgt spid="34943"/>
                                        </p:tgtEl>
                                        <p:attrNameLst>
                                          <p:attrName>ppt_h</p:attrName>
                                        </p:attrNameLst>
                                      </p:cBhvr>
                                      <p:tavLst>
                                        <p:tav tm="0">
                                          <p:val>
                                            <p:strVal val="#ppt_h"/>
                                          </p:val>
                                        </p:tav>
                                        <p:tav tm="100000">
                                          <p:val>
                                            <p:strVal val="#ppt_h"/>
                                          </p:val>
                                        </p:tav>
                                      </p:tavLst>
                                    </p:anim>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3" presetClass="entr" presetSubtype="16" fill="hold" nodeType="clickEffect">
                                  <p:stCondLst>
                                    <p:cond delay="0"/>
                                  </p:stCondLst>
                                  <p:childTnLst>
                                    <p:set>
                                      <p:cBhvr>
                                        <p:cTn id="274" dur="1" fill="hold">
                                          <p:stCondLst>
                                            <p:cond delay="0"/>
                                          </p:stCondLst>
                                        </p:cTn>
                                        <p:tgtEl>
                                          <p:spTgt spid="34893"/>
                                        </p:tgtEl>
                                        <p:attrNameLst>
                                          <p:attrName>style.visibility</p:attrName>
                                        </p:attrNameLst>
                                      </p:cBhvr>
                                      <p:to>
                                        <p:strVal val="visible"/>
                                      </p:to>
                                    </p:set>
                                    <p:anim calcmode="lin" valueType="num">
                                      <p:cBhvr>
                                        <p:cTn id="275" dur="500" fill="hold"/>
                                        <p:tgtEl>
                                          <p:spTgt spid="34893"/>
                                        </p:tgtEl>
                                        <p:attrNameLst>
                                          <p:attrName>ppt_w</p:attrName>
                                        </p:attrNameLst>
                                      </p:cBhvr>
                                      <p:tavLst>
                                        <p:tav tm="0">
                                          <p:val>
                                            <p:fltVal val="0"/>
                                          </p:val>
                                        </p:tav>
                                        <p:tav tm="100000">
                                          <p:val>
                                            <p:strVal val="#ppt_w"/>
                                          </p:val>
                                        </p:tav>
                                      </p:tavLst>
                                    </p:anim>
                                    <p:anim calcmode="lin" valueType="num">
                                      <p:cBhvr>
                                        <p:cTn id="276" dur="500" fill="hold"/>
                                        <p:tgtEl>
                                          <p:spTgt spid="34893"/>
                                        </p:tgtEl>
                                        <p:attrNameLst>
                                          <p:attrName>ppt_h</p:attrName>
                                        </p:attrNameLst>
                                      </p:cBhvr>
                                      <p:tavLst>
                                        <p:tav tm="0">
                                          <p:val>
                                            <p:fltVal val="0"/>
                                          </p:val>
                                        </p:tav>
                                        <p:tav tm="100000">
                                          <p:val>
                                            <p:strVal val="#ppt_h"/>
                                          </p:val>
                                        </p:tav>
                                      </p:tavLst>
                                    </p:anim>
                                  </p:childTnLst>
                                </p:cTn>
                              </p:par>
                            </p:childTnLst>
                          </p:cTn>
                        </p:par>
                      </p:childTnLst>
                    </p:cTn>
                  </p:par>
                  <p:par>
                    <p:cTn id="277" fill="hold" nodeType="clickPar">
                      <p:stCondLst>
                        <p:cond delay="indefinite"/>
                      </p:stCondLst>
                      <p:childTnLst>
                        <p:par>
                          <p:cTn id="278" fill="hold" nodeType="withGroup">
                            <p:stCondLst>
                              <p:cond delay="0"/>
                            </p:stCondLst>
                            <p:childTnLst>
                              <p:par>
                                <p:cTn id="279" presetID="17" presetClass="entr" presetSubtype="8" fill="hold" nodeType="clickEffect">
                                  <p:stCondLst>
                                    <p:cond delay="0"/>
                                  </p:stCondLst>
                                  <p:childTnLst>
                                    <p:set>
                                      <p:cBhvr>
                                        <p:cTn id="280" dur="1" fill="hold">
                                          <p:stCondLst>
                                            <p:cond delay="0"/>
                                          </p:stCondLst>
                                        </p:cTn>
                                        <p:tgtEl>
                                          <p:spTgt spid="34933"/>
                                        </p:tgtEl>
                                        <p:attrNameLst>
                                          <p:attrName>style.visibility</p:attrName>
                                        </p:attrNameLst>
                                      </p:cBhvr>
                                      <p:to>
                                        <p:strVal val="visible"/>
                                      </p:to>
                                    </p:set>
                                    <p:anim calcmode="lin" valueType="num">
                                      <p:cBhvr>
                                        <p:cTn id="281" dur="500" fill="hold"/>
                                        <p:tgtEl>
                                          <p:spTgt spid="34933"/>
                                        </p:tgtEl>
                                        <p:attrNameLst>
                                          <p:attrName>ppt_x</p:attrName>
                                        </p:attrNameLst>
                                      </p:cBhvr>
                                      <p:tavLst>
                                        <p:tav tm="0">
                                          <p:val>
                                            <p:strVal val="#ppt_x-#ppt_w/2"/>
                                          </p:val>
                                        </p:tav>
                                        <p:tav tm="100000">
                                          <p:val>
                                            <p:strVal val="#ppt_x"/>
                                          </p:val>
                                        </p:tav>
                                      </p:tavLst>
                                    </p:anim>
                                    <p:anim calcmode="lin" valueType="num">
                                      <p:cBhvr>
                                        <p:cTn id="282" dur="500" fill="hold"/>
                                        <p:tgtEl>
                                          <p:spTgt spid="34933"/>
                                        </p:tgtEl>
                                        <p:attrNameLst>
                                          <p:attrName>ppt_y</p:attrName>
                                        </p:attrNameLst>
                                      </p:cBhvr>
                                      <p:tavLst>
                                        <p:tav tm="0">
                                          <p:val>
                                            <p:strVal val="#ppt_y"/>
                                          </p:val>
                                        </p:tav>
                                        <p:tav tm="100000">
                                          <p:val>
                                            <p:strVal val="#ppt_y"/>
                                          </p:val>
                                        </p:tav>
                                      </p:tavLst>
                                    </p:anim>
                                    <p:anim calcmode="lin" valueType="num">
                                      <p:cBhvr>
                                        <p:cTn id="283" dur="500" fill="hold"/>
                                        <p:tgtEl>
                                          <p:spTgt spid="34933"/>
                                        </p:tgtEl>
                                        <p:attrNameLst>
                                          <p:attrName>ppt_w</p:attrName>
                                        </p:attrNameLst>
                                      </p:cBhvr>
                                      <p:tavLst>
                                        <p:tav tm="0">
                                          <p:val>
                                            <p:fltVal val="0"/>
                                          </p:val>
                                        </p:tav>
                                        <p:tav tm="100000">
                                          <p:val>
                                            <p:strVal val="#ppt_w"/>
                                          </p:val>
                                        </p:tav>
                                      </p:tavLst>
                                    </p:anim>
                                    <p:anim calcmode="lin" valueType="num">
                                      <p:cBhvr>
                                        <p:cTn id="284" dur="500" fill="hold"/>
                                        <p:tgtEl>
                                          <p:spTgt spid="34933"/>
                                        </p:tgtEl>
                                        <p:attrNameLst>
                                          <p:attrName>ppt_h</p:attrName>
                                        </p:attrNameLst>
                                      </p:cBhvr>
                                      <p:tavLst>
                                        <p:tav tm="0">
                                          <p:val>
                                            <p:strVal val="#ppt_h"/>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9" presetClass="entr" presetSubtype="10" fill="hold" grpId="0" nodeType="clickEffect">
                                  <p:stCondLst>
                                    <p:cond delay="0"/>
                                  </p:stCondLst>
                                  <p:childTnLst>
                                    <p:set>
                                      <p:cBhvr>
                                        <p:cTn id="288" dur="1" fill="hold">
                                          <p:stCondLst>
                                            <p:cond delay="0"/>
                                          </p:stCondLst>
                                        </p:cTn>
                                        <p:tgtEl>
                                          <p:spTgt spid="34944"/>
                                        </p:tgtEl>
                                        <p:attrNameLst>
                                          <p:attrName>style.visibility</p:attrName>
                                        </p:attrNameLst>
                                      </p:cBhvr>
                                      <p:to>
                                        <p:strVal val="visible"/>
                                      </p:to>
                                    </p:set>
                                    <p:anim calcmode="lin" valueType="num">
                                      <p:cBhvr>
                                        <p:cTn id="289" dur="5000" fill="hold"/>
                                        <p:tgtEl>
                                          <p:spTgt spid="34944"/>
                                        </p:tgtEl>
                                        <p:attrNameLst>
                                          <p:attrName>ppt_w</p:attrName>
                                        </p:attrNameLst>
                                      </p:cBhvr>
                                      <p:tavLst>
                                        <p:tav tm="0" fmla="#ppt_w*sin(2.5*pi*$)">
                                          <p:val>
                                            <p:fltVal val="0"/>
                                          </p:val>
                                        </p:tav>
                                        <p:tav tm="100000">
                                          <p:val>
                                            <p:fltVal val="1"/>
                                          </p:val>
                                        </p:tav>
                                      </p:tavLst>
                                    </p:anim>
                                    <p:anim calcmode="lin" valueType="num">
                                      <p:cBhvr>
                                        <p:cTn id="290" dur="5000" fill="hold"/>
                                        <p:tgtEl>
                                          <p:spTgt spid="34944"/>
                                        </p:tgtEl>
                                        <p:attrNameLst>
                                          <p:attrName>ppt_h</p:attrName>
                                        </p:attrNameLst>
                                      </p:cBhvr>
                                      <p:tavLst>
                                        <p:tav tm="0">
                                          <p:val>
                                            <p:strVal val="#ppt_h"/>
                                          </p:val>
                                        </p:tav>
                                        <p:tav tm="100000">
                                          <p:val>
                                            <p:strVal val="#ppt_h"/>
                                          </p:val>
                                        </p:tav>
                                      </p:tavLst>
                                    </p:anim>
                                  </p:childTnLst>
                                </p:cTn>
                              </p:par>
                            </p:childTnLst>
                          </p:cTn>
                        </p:par>
                      </p:childTnLst>
                    </p:cTn>
                  </p:par>
                  <p:par>
                    <p:cTn id="291" fill="hold" nodeType="clickPar">
                      <p:stCondLst>
                        <p:cond delay="indefinite"/>
                      </p:stCondLst>
                      <p:childTnLst>
                        <p:par>
                          <p:cTn id="292" fill="hold" nodeType="withGroup">
                            <p:stCondLst>
                              <p:cond delay="0"/>
                            </p:stCondLst>
                            <p:childTnLst>
                              <p:par>
                                <p:cTn id="293" presetID="23" presetClass="entr" presetSubtype="16" fill="hold" nodeType="clickEffect">
                                  <p:stCondLst>
                                    <p:cond delay="0"/>
                                  </p:stCondLst>
                                  <p:childTnLst>
                                    <p:set>
                                      <p:cBhvr>
                                        <p:cTn id="294" dur="1" fill="hold">
                                          <p:stCondLst>
                                            <p:cond delay="0"/>
                                          </p:stCondLst>
                                        </p:cTn>
                                        <p:tgtEl>
                                          <p:spTgt spid="34911"/>
                                        </p:tgtEl>
                                        <p:attrNameLst>
                                          <p:attrName>style.visibility</p:attrName>
                                        </p:attrNameLst>
                                      </p:cBhvr>
                                      <p:to>
                                        <p:strVal val="visible"/>
                                      </p:to>
                                    </p:set>
                                    <p:anim calcmode="lin" valueType="num">
                                      <p:cBhvr>
                                        <p:cTn id="295" dur="500" fill="hold"/>
                                        <p:tgtEl>
                                          <p:spTgt spid="34911"/>
                                        </p:tgtEl>
                                        <p:attrNameLst>
                                          <p:attrName>ppt_w</p:attrName>
                                        </p:attrNameLst>
                                      </p:cBhvr>
                                      <p:tavLst>
                                        <p:tav tm="0">
                                          <p:val>
                                            <p:fltVal val="0"/>
                                          </p:val>
                                        </p:tav>
                                        <p:tav tm="100000">
                                          <p:val>
                                            <p:strVal val="#ppt_w"/>
                                          </p:val>
                                        </p:tav>
                                      </p:tavLst>
                                    </p:anim>
                                    <p:anim calcmode="lin" valueType="num">
                                      <p:cBhvr>
                                        <p:cTn id="296" dur="500" fill="hold"/>
                                        <p:tgtEl>
                                          <p:spTgt spid="34911"/>
                                        </p:tgtEl>
                                        <p:attrNameLst>
                                          <p:attrName>ppt_h</p:attrName>
                                        </p:attrNameLst>
                                      </p:cBhvr>
                                      <p:tavLst>
                                        <p:tav tm="0">
                                          <p:val>
                                            <p:fltVal val="0"/>
                                          </p:val>
                                        </p:tav>
                                        <p:tav tm="100000">
                                          <p:val>
                                            <p:strVal val="#ppt_h"/>
                                          </p:val>
                                        </p:tav>
                                      </p:tavLst>
                                    </p:anim>
                                  </p:childTnLst>
                                </p:cTn>
                              </p:par>
                            </p:childTnLst>
                          </p:cTn>
                        </p:par>
                      </p:childTnLst>
                    </p:cTn>
                  </p:par>
                  <p:par>
                    <p:cTn id="297" fill="hold" nodeType="clickPar">
                      <p:stCondLst>
                        <p:cond delay="indefinite"/>
                      </p:stCondLst>
                      <p:childTnLst>
                        <p:par>
                          <p:cTn id="298" fill="hold" nodeType="withGroup">
                            <p:stCondLst>
                              <p:cond delay="0"/>
                            </p:stCondLst>
                            <p:childTnLst>
                              <p:par>
                                <p:cTn id="299" presetID="17" presetClass="entr" presetSubtype="8" fill="hold" nodeType="clickEffect">
                                  <p:stCondLst>
                                    <p:cond delay="0"/>
                                  </p:stCondLst>
                                  <p:childTnLst>
                                    <p:set>
                                      <p:cBhvr>
                                        <p:cTn id="300" dur="1" fill="hold">
                                          <p:stCondLst>
                                            <p:cond delay="0"/>
                                          </p:stCondLst>
                                        </p:cTn>
                                        <p:tgtEl>
                                          <p:spTgt spid="34936"/>
                                        </p:tgtEl>
                                        <p:attrNameLst>
                                          <p:attrName>style.visibility</p:attrName>
                                        </p:attrNameLst>
                                      </p:cBhvr>
                                      <p:to>
                                        <p:strVal val="visible"/>
                                      </p:to>
                                    </p:set>
                                    <p:anim calcmode="lin" valueType="num">
                                      <p:cBhvr>
                                        <p:cTn id="301" dur="500" fill="hold"/>
                                        <p:tgtEl>
                                          <p:spTgt spid="34936"/>
                                        </p:tgtEl>
                                        <p:attrNameLst>
                                          <p:attrName>ppt_x</p:attrName>
                                        </p:attrNameLst>
                                      </p:cBhvr>
                                      <p:tavLst>
                                        <p:tav tm="0">
                                          <p:val>
                                            <p:strVal val="#ppt_x-#ppt_w/2"/>
                                          </p:val>
                                        </p:tav>
                                        <p:tav tm="100000">
                                          <p:val>
                                            <p:strVal val="#ppt_x"/>
                                          </p:val>
                                        </p:tav>
                                      </p:tavLst>
                                    </p:anim>
                                    <p:anim calcmode="lin" valueType="num">
                                      <p:cBhvr>
                                        <p:cTn id="302" dur="500" fill="hold"/>
                                        <p:tgtEl>
                                          <p:spTgt spid="34936"/>
                                        </p:tgtEl>
                                        <p:attrNameLst>
                                          <p:attrName>ppt_y</p:attrName>
                                        </p:attrNameLst>
                                      </p:cBhvr>
                                      <p:tavLst>
                                        <p:tav tm="0">
                                          <p:val>
                                            <p:strVal val="#ppt_y"/>
                                          </p:val>
                                        </p:tav>
                                        <p:tav tm="100000">
                                          <p:val>
                                            <p:strVal val="#ppt_y"/>
                                          </p:val>
                                        </p:tav>
                                      </p:tavLst>
                                    </p:anim>
                                    <p:anim calcmode="lin" valueType="num">
                                      <p:cBhvr>
                                        <p:cTn id="303" dur="500" fill="hold"/>
                                        <p:tgtEl>
                                          <p:spTgt spid="34936"/>
                                        </p:tgtEl>
                                        <p:attrNameLst>
                                          <p:attrName>ppt_w</p:attrName>
                                        </p:attrNameLst>
                                      </p:cBhvr>
                                      <p:tavLst>
                                        <p:tav tm="0">
                                          <p:val>
                                            <p:fltVal val="0"/>
                                          </p:val>
                                        </p:tav>
                                        <p:tav tm="100000">
                                          <p:val>
                                            <p:strVal val="#ppt_w"/>
                                          </p:val>
                                        </p:tav>
                                      </p:tavLst>
                                    </p:anim>
                                    <p:anim calcmode="lin" valueType="num">
                                      <p:cBhvr>
                                        <p:cTn id="304" dur="500" fill="hold"/>
                                        <p:tgtEl>
                                          <p:spTgt spid="349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6" grpId="0" autoUpdateAnimBg="0"/>
      <p:bldP spid="34858" grpId="0" autoUpdateAnimBg="0"/>
      <p:bldP spid="34874" grpId="0" autoUpdateAnimBg="0"/>
      <p:bldP spid="34881" grpId="0" autoUpdateAnimBg="0"/>
      <p:bldP spid="34882" grpId="0" autoUpdateAnimBg="0"/>
      <p:bldP spid="34929" grpId="0" autoUpdateAnimBg="0"/>
      <p:bldP spid="34930" grpId="0" autoUpdateAnimBg="0"/>
      <p:bldP spid="34931" grpId="0" autoUpdateAnimBg="0"/>
      <p:bldP spid="34932" grpId="0" autoUpdateAnimBg="0"/>
      <p:bldP spid="34939" grpId="0" animBg="1" autoUpdateAnimBg="0"/>
      <p:bldP spid="34940" grpId="0" animBg="1" autoUpdateAnimBg="0"/>
      <p:bldP spid="34941" grpId="0" autoUpdateAnimBg="0"/>
      <p:bldP spid="34942" grpId="0" autoUpdateAnimBg="0"/>
      <p:bldP spid="34943" grpId="0" autoUpdateAnimBg="0"/>
      <p:bldP spid="34944" grpId="0"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7753</TotalTime>
  <Words>6162</Words>
  <Application>Microsoft Office PowerPoint</Application>
  <PresentationFormat>On-screen Show (4:3)</PresentationFormat>
  <Paragraphs>1438</Paragraphs>
  <Slides>49</Slides>
  <Notes>5</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Unknown User</cp:lastModifiedBy>
  <cp:revision>360</cp:revision>
  <dcterms:created xsi:type="dcterms:W3CDTF">2007-05-21T04:52:08Z</dcterms:created>
  <dcterms:modified xsi:type="dcterms:W3CDTF">2019-09-17T07:11:42Z</dcterms:modified>
</cp:coreProperties>
</file>