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3" r:id="rId5"/>
    <p:sldId id="268" r:id="rId6"/>
    <p:sldId id="269" r:id="rId7"/>
    <p:sldId id="260" r:id="rId8"/>
    <p:sldId id="261" r:id="rId9"/>
    <p:sldId id="267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62DD-DC20-4C2A-B33B-69226212756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B32B-02C5-48BC-8846-1C009741E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62DD-DC20-4C2A-B33B-69226212756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B32B-02C5-48BC-8846-1C009741E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62DD-DC20-4C2A-B33B-69226212756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B32B-02C5-48BC-8846-1C009741E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62DD-DC20-4C2A-B33B-69226212756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B32B-02C5-48BC-8846-1C009741E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62DD-DC20-4C2A-B33B-69226212756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B32B-02C5-48BC-8846-1C009741E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62DD-DC20-4C2A-B33B-69226212756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B32B-02C5-48BC-8846-1C009741E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62DD-DC20-4C2A-B33B-69226212756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B32B-02C5-48BC-8846-1C009741E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62DD-DC20-4C2A-B33B-69226212756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B32B-02C5-48BC-8846-1C009741E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62DD-DC20-4C2A-B33B-69226212756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B32B-02C5-48BC-8846-1C009741E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62DD-DC20-4C2A-B33B-69226212756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B32B-02C5-48BC-8846-1C009741E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62DD-DC20-4C2A-B33B-69226212756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B32B-02C5-48BC-8846-1C009741E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762DD-DC20-4C2A-B33B-69226212756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1B32B-02C5-48BC-8846-1C009741E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514600"/>
            <a:ext cx="7772400" cy="1470025"/>
          </a:xfrm>
        </p:spPr>
        <p:txBody>
          <a:bodyPr/>
          <a:lstStyle/>
          <a:p>
            <a:r>
              <a:rPr lang="en-US" dirty="0"/>
              <a:t>CABLES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28800"/>
            <a:ext cx="630298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851" y="609600"/>
            <a:ext cx="861514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5791200" y="5867400"/>
            <a:ext cx="1676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P = 196.2 N</a:t>
            </a:r>
            <a:endParaRPr lang="en-US" sz="3200" baseline="-25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6324600" cy="4149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126" y="762000"/>
            <a:ext cx="894687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14400" y="365760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Times New Roman" pitchFamily="18" charset="0"/>
              </a:rPr>
              <a:t>3 m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1200" y="5867400"/>
            <a:ext cx="29633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P = 72 kN, Q = 30 kN</a:t>
            </a:r>
            <a:endParaRPr lang="en-US" sz="3200" baseline="-25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cables + ropew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533400"/>
            <a:ext cx="7315198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14400"/>
            <a:ext cx="709682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Image result for pipe line suspended by cabl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57200"/>
            <a:ext cx="7229664" cy="541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7E6D-A69B-463B-BDFA-0A45FD679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Cable with Concentrated Load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CE4ACB-4B8A-43A2-BFDE-E403DF696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300" y="1417638"/>
            <a:ext cx="6629400" cy="529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1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E5F2-30EA-4709-B756-BB2A37DE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IN" dirty="0"/>
              <a:t>Unsolved Examples</a:t>
            </a:r>
          </a:p>
        </p:txBody>
      </p:sp>
    </p:spTree>
    <p:extLst>
      <p:ext uri="{BB962C8B-B14F-4D97-AF65-F5344CB8AC3E}">
        <p14:creationId xmlns:p14="http://schemas.microsoft.com/office/powerpoint/2010/main" val="213242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133600"/>
            <a:ext cx="5822576" cy="327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561192"/>
            <a:ext cx="8382000" cy="134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4267200" y="5867400"/>
            <a:ext cx="4343400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V</a:t>
            </a:r>
            <a:r>
              <a:rPr kumimoji="0" lang="en-US" sz="2000" b="1" i="0" u="none" strike="noStrike" cap="none" normalizeH="0" baseline="-2500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E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 =5 kN, H</a:t>
            </a:r>
            <a:r>
              <a:rPr kumimoji="0" lang="en-US" sz="2000" b="1" i="0" u="none" strike="noStrike" cap="none" normalizeH="0" baseline="-2500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E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= 8 kN, F</a:t>
            </a:r>
            <a:r>
              <a:rPr lang="en-US" sz="2000" b="1" baseline="-25000" dirty="0">
                <a:solidFill>
                  <a:srgbClr val="C0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CD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 = 9.43 kN</a:t>
            </a:r>
            <a:endParaRPr kumimoji="0" lang="en-US" sz="2800" b="0" i="0" u="none" strike="noStrike" cap="none" normalizeH="0" baseline="-25000" dirty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905000"/>
            <a:ext cx="4800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914400"/>
            <a:ext cx="833068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143000"/>
            <a:ext cx="4038600" cy="320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0" y="4876800"/>
            <a:ext cx="35814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ea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V</a:t>
            </a:r>
            <a:r>
              <a:rPr lang="en-US" sz="2000" b="1" baseline="-25000" dirty="0">
                <a:solidFill>
                  <a:srgbClr val="C0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A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 =18.57 kN, H</a:t>
            </a:r>
            <a:r>
              <a:rPr lang="en-US" sz="2000" b="1" baseline="-25000" dirty="0">
                <a:solidFill>
                  <a:srgbClr val="C0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A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= 21.429 kN</a:t>
            </a:r>
            <a:endParaRPr lang="en-US" sz="2800" baseline="-25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V</a:t>
            </a:r>
            <a:r>
              <a:rPr kumimoji="0" lang="en-US" sz="2000" b="1" i="0" u="none" strike="noStrike" cap="none" normalizeH="0" baseline="-2500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E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 = 1.429 kN, H</a:t>
            </a:r>
            <a:r>
              <a:rPr kumimoji="0" lang="en-US" sz="2000" b="1" i="0" u="none" strike="noStrike" cap="none" normalizeH="0" baseline="-2500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E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= 21.429 kN</a:t>
            </a: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d</a:t>
            </a:r>
            <a:r>
              <a:rPr lang="en-US" sz="2000" b="1" baseline="-25000" dirty="0">
                <a:solidFill>
                  <a:srgbClr val="C0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B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 = 1.733 m, d</a:t>
            </a:r>
            <a:r>
              <a:rPr lang="en-US" sz="2000" b="1" baseline="-25000" dirty="0">
                <a:solidFill>
                  <a:srgbClr val="C0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D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= 4.20 m</a:t>
            </a: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endParaRPr kumimoji="0" lang="en-US" sz="2800" b="0" i="0" u="none" strike="noStrike" cap="none" normalizeH="0" baseline="-25000" dirty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0B1DB23EA99346A9C014E87C12BA98" ma:contentTypeVersion="0" ma:contentTypeDescription="Create a new document." ma:contentTypeScope="" ma:versionID="a1141d50c32750c1fa0071bfaec6f16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D7D7CA-DB93-414E-89F7-EF41E8954594}"/>
</file>

<file path=customXml/itemProps2.xml><?xml version="1.0" encoding="utf-8"?>
<ds:datastoreItem xmlns:ds="http://schemas.openxmlformats.org/officeDocument/2006/customXml" ds:itemID="{90BB0C64-702E-4572-AF52-74A0872CAC7E}"/>
</file>

<file path=customXml/itemProps3.xml><?xml version="1.0" encoding="utf-8"?>
<ds:datastoreItem xmlns:ds="http://schemas.openxmlformats.org/officeDocument/2006/customXml" ds:itemID="{E9263476-211B-4063-BF0C-FBA6DC31B58A}"/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63</Words>
  <Application>Microsoft Office PowerPoint</Application>
  <PresentationFormat>On-screen Show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CABLES</vt:lpstr>
      <vt:lpstr>PowerPoint Presentation</vt:lpstr>
      <vt:lpstr>PowerPoint Presentation</vt:lpstr>
      <vt:lpstr>PowerPoint Presentation</vt:lpstr>
      <vt:lpstr>Cable with Concentrated Load</vt:lpstr>
      <vt:lpstr>Unsolved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Shashi Narayan</cp:lastModifiedBy>
  <cp:revision>32</cp:revision>
  <dcterms:created xsi:type="dcterms:W3CDTF">2017-03-06T03:35:27Z</dcterms:created>
  <dcterms:modified xsi:type="dcterms:W3CDTF">2020-05-06T16:51:02Z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0x0101009E0B1DB23EA99346A9C014E87C12BA98</vt:lpwstr>
  </property>
</Properties>
</file>