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3" r:id="rId5"/>
    <p:sldId id="262" r:id="rId6"/>
    <p:sldId id="260" r:id="rId7"/>
    <p:sldId id="261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05-Apr-20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05-Apr-20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05-Apr-20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62DD-DC20-4C2A-B33B-692262127563}" type="datetimeFigureOut">
              <a:rPr lang="en-US" smtClean="0"/>
              <a:pPr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762DD-DC20-4C2A-B33B-692262127563}" type="datetimeFigureOut">
              <a:rPr lang="en-US" smtClean="0"/>
              <a:pPr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B32B-02C5-48BC-8846-1C009741E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470025"/>
          </a:xfrm>
        </p:spPr>
        <p:txBody>
          <a:bodyPr/>
          <a:lstStyle/>
          <a:p>
            <a:r>
              <a:rPr lang="en-US" dirty="0" smtClean="0"/>
              <a:t>CABLES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6324600" cy="414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126" y="762000"/>
            <a:ext cx="894687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36576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Times New Roman" pitchFamily="18" charset="0"/>
              </a:rPr>
              <a:t>3 m</a:t>
            </a:r>
            <a:endParaRPr lang="en-US" sz="2000" b="1" dirty="0"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0" y="5867400"/>
            <a:ext cx="2963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P = 72 kN, Q = 30 kN</a:t>
            </a:r>
            <a:endParaRPr lang="en-US" sz="32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ables + ropew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7315198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09682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pipe line suspended by cab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7229664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716140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5822576" cy="327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61192"/>
            <a:ext cx="8382000" cy="134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267200" y="5867400"/>
            <a:ext cx="43434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V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=5 kN, H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= 8 kN, F</a:t>
            </a:r>
            <a:r>
              <a:rPr lang="en-US" sz="2000" b="1" baseline="-25000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CD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 = 9.43 kN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05000"/>
            <a:ext cx="4800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14400"/>
            <a:ext cx="833068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43000"/>
            <a:ext cx="4038600" cy="32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0" y="4876800"/>
            <a:ext cx="35814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A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 =18.57 kN, H</a:t>
            </a:r>
            <a:r>
              <a:rPr lang="en-US" sz="2000" b="1" baseline="-25000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A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= 21.429 kN</a:t>
            </a:r>
            <a:endParaRPr lang="en-US" sz="28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V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= 1.429 kN, H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= 21.429 kN</a:t>
            </a: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d</a:t>
            </a:r>
            <a:r>
              <a:rPr lang="en-US" sz="2000" b="1" baseline="-25000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B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 = 1.733 m, d</a:t>
            </a:r>
            <a:r>
              <a:rPr lang="en-US" sz="2000" b="1" baseline="-25000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D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= 4.20 m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30298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851" y="609600"/>
            <a:ext cx="861514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791200" y="5867400"/>
            <a:ext cx="1676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P = 196.2 N</a:t>
            </a:r>
            <a:endParaRPr lang="en-US" sz="3200" baseline="-25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57</Words>
  <Application>Microsoft Office PowerPoint</Application>
  <PresentationFormat>On-screen Show (4:3)</PresentationFormat>
  <Paragraphs>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CABLES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30</cp:revision>
  <dcterms:created xsi:type="dcterms:W3CDTF">2017-03-06T03:35:27Z</dcterms:created>
  <dcterms:modified xsi:type="dcterms:W3CDTF">2020-04-05T04:15:49Z</dcterms:modified>
</cp:coreProperties>
</file>