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411" r:id="rId3"/>
    <p:sldId id="412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589" y="-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4020D-C323-49F7-A33B-A77C483A5C8B}" type="datetimeFigureOut">
              <a:rPr lang="en-IN" smtClean="0"/>
              <a:pPr/>
              <a:t>05-09-2015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22214-F549-4E4A-BFCE-2AF378F3583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DFCD799-40F4-4D3D-B02B-D6A1EE9E61A3}" type="datetime1">
              <a:rPr lang="en-US" smtClean="0"/>
              <a:pPr/>
              <a:t>9/5/2015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2E0B-02A0-4379-A3C9-571F90EABB03}" type="datetime1">
              <a:rPr lang="en-US" smtClean="0"/>
              <a:pPr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E4137FA-C619-4789-879B-06BB7306967D}" type="datetime1">
              <a:rPr lang="en-US" smtClean="0"/>
              <a:pPr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613C-19FD-4CDA-90D5-5B064745334E}" type="datetime1">
              <a:rPr lang="en-US" smtClean="0"/>
              <a:pPr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2E35-1A0A-46BA-B990-E883D7781C4A}" type="datetime1">
              <a:rPr lang="en-US" smtClean="0"/>
              <a:pPr/>
              <a:t>9/5/2015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2CCF27C-AF75-41BF-A31E-9044428FD5AF}" type="datetime1">
              <a:rPr lang="en-US" smtClean="0"/>
              <a:pPr/>
              <a:t>9/5/2015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95C16DF-1EC9-4919-ABB9-A65BB7BD7147}" type="datetime1">
              <a:rPr lang="en-US" smtClean="0"/>
              <a:pPr/>
              <a:t>9/5/2015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981D-2367-4B52-906D-1543987D02E4}" type="datetime1">
              <a:rPr lang="en-US" smtClean="0"/>
              <a:pPr/>
              <a:t>9/5/2015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6583-4BC4-41FC-A1C6-2FF7811C3D1C}" type="datetime1">
              <a:rPr lang="en-US" smtClean="0"/>
              <a:pPr/>
              <a:t>9/5/2015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5370-3A66-440D-8AA3-9673E6759B67}" type="datetime1">
              <a:rPr lang="en-US" smtClean="0"/>
              <a:pPr/>
              <a:t>9/5/2015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FC8F28A-8EE1-46B6-BD12-05F0F632E5B0}" type="datetime1">
              <a:rPr lang="en-US" smtClean="0"/>
              <a:pPr/>
              <a:t>9/5/2015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02015B-5863-4605-A8BD-458B75386FE2}" type="datetime1">
              <a:rPr lang="en-US" smtClean="0"/>
              <a:pPr/>
              <a:t>9/5/2015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Decision Making and looping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DO statement…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600200"/>
            <a:ext cx="3502152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I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Until</a:t>
            </a:r>
            <a:r>
              <a:rPr kumimoji="0" lang="en-IN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the negative or zero is input, the program continues to read a number</a:t>
            </a:r>
            <a:endParaRPr kumimoji="0" lang="en-IN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IN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IN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0" y="1600200"/>
            <a:ext cx="5105400" cy="4572000"/>
          </a:xfrm>
          <a:prstGeom prst="rect">
            <a:avLst/>
          </a:prstGeom>
          <a:solidFill>
            <a:srgbClr val="FFCCFF"/>
          </a:solidFill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do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900" b="1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(“Input a number\n”);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900" b="1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scanf</a:t>
            </a: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(“%</a:t>
            </a:r>
            <a:r>
              <a:rPr lang="en-US" altLang="zh-CN" sz="2900" b="1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d”,&amp;no</a:t>
            </a: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kumimoji="0" lang="en-US" altLang="zh-CN" sz="29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}</a:t>
            </a: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while(no &gt; 0);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endParaRPr kumimoji="0" lang="en-US" altLang="zh-CN" sz="2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FOR statement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600200"/>
            <a:ext cx="84582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I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An entry-controlled loop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IN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IN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3048000"/>
            <a:ext cx="8534400" cy="2438400"/>
          </a:xfrm>
          <a:prstGeom prst="rect">
            <a:avLst/>
          </a:prstGeom>
          <a:solidFill>
            <a:srgbClr val="FFCCFF"/>
          </a:solidFill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4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for(initialization; test-condition; increment)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4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4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body of the loop;</a:t>
            </a:r>
            <a:endParaRPr lang="en-US" altLang="zh-CN" sz="2400" b="1" baseline="0" dirty="0" smtClean="0">
              <a:latin typeface="Courier New" pitchFamily="49" charset="0"/>
              <a:ea typeface="宋体" pitchFamily="2" charset="-122"/>
              <a:cs typeface="Arial" pitchFamily="34" charset="0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kumimoji="0" lang="en-US" altLang="zh-CN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}</a:t>
            </a:r>
            <a:endParaRPr lang="en-US" altLang="zh-CN" sz="2400" b="1" dirty="0" smtClean="0">
              <a:latin typeface="Courier New" pitchFamily="49" charset="0"/>
              <a:ea typeface="宋体" pitchFamily="2" charset="-122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FOR statement…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600200"/>
            <a:ext cx="84582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I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Consider the following segment of a program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IN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IN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2743200"/>
            <a:ext cx="8534400" cy="2438400"/>
          </a:xfrm>
          <a:prstGeom prst="rect">
            <a:avLst/>
          </a:prstGeom>
          <a:solidFill>
            <a:srgbClr val="FFCCFF"/>
          </a:solidFill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4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for(x=0; x&lt;=9; x=x+1)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4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4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4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(“%d”, x);</a:t>
            </a:r>
            <a:endParaRPr lang="en-US" altLang="zh-CN" sz="2400" b="1" baseline="0" dirty="0" smtClean="0">
              <a:latin typeface="Courier New" pitchFamily="49" charset="0"/>
              <a:ea typeface="宋体" pitchFamily="2" charset="-122"/>
              <a:cs typeface="Arial" pitchFamily="34" charset="0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kumimoji="0" lang="en-US" altLang="zh-CN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}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sz="2400" b="1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4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(“\n”);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5638800"/>
            <a:ext cx="84582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I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What if I want to print number</a:t>
            </a:r>
            <a:r>
              <a:rPr lang="en-IN" sz="2900" baseline="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IN" sz="2900" dirty="0" smtClean="0">
                <a:latin typeface="Arial" pitchFamily="34" charset="0"/>
                <a:cs typeface="Arial" pitchFamily="34" charset="0"/>
              </a:rPr>
              <a:t> from 9 to 0 ???</a:t>
            </a:r>
            <a:endParaRPr kumimoji="0" lang="en-IN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IN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IN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FOR statement…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600200"/>
            <a:ext cx="84582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I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Nested loops</a:t>
            </a:r>
            <a:endParaRPr kumimoji="0" lang="en-IN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IN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IN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2057400"/>
            <a:ext cx="8534400" cy="4267200"/>
          </a:xfrm>
          <a:prstGeom prst="rect">
            <a:avLst/>
          </a:prstGeom>
          <a:solidFill>
            <a:srgbClr val="FFCCFF"/>
          </a:solidFill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4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for(x=0; x&lt;=9; x=x+1)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4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4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4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(“%d”, x</a:t>
            </a:r>
            <a:r>
              <a:rPr lang="en-US" altLang="zh-CN" sz="24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4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4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for(j=0; j&lt;5;</a:t>
            </a:r>
            <a:r>
              <a:rPr lang="en-US" altLang="zh-CN" sz="24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 j++)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4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4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4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4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400" b="1" baseline="0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4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(“%</a:t>
            </a:r>
            <a:r>
              <a:rPr lang="en-US" altLang="zh-CN" sz="2400" b="1" baseline="0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d”,j</a:t>
            </a:r>
            <a:r>
              <a:rPr lang="en-US" altLang="zh-CN" sz="24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4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4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}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4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400" b="1" baseline="0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4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(“\n”);</a:t>
            </a:r>
            <a:endParaRPr lang="en-US" altLang="zh-CN" sz="2400" b="1" baseline="0" dirty="0" smtClean="0">
              <a:latin typeface="Courier New" pitchFamily="49" charset="0"/>
              <a:ea typeface="宋体" pitchFamily="2" charset="-122"/>
              <a:cs typeface="Arial" pitchFamily="34" charset="0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kumimoji="0" lang="en-US" altLang="zh-CN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}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endParaRPr kumimoji="0" lang="en-US" altLang="zh-CN" sz="24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FOR statement…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447800"/>
            <a:ext cx="84582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I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Use of break and continue</a:t>
            </a:r>
            <a:endParaRPr kumimoji="0" lang="en-IN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IN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IN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2057400"/>
            <a:ext cx="4038600" cy="4648200"/>
          </a:xfrm>
          <a:prstGeom prst="rect">
            <a:avLst/>
          </a:prstGeom>
          <a:solidFill>
            <a:srgbClr val="FFCCFF"/>
          </a:solidFill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for(x=0; x&lt;=9; </a:t>
            </a: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x++)</a:t>
            </a:r>
            <a:endParaRPr lang="en-US" altLang="zh-CN" sz="2000" b="1" baseline="0" dirty="0" smtClean="0">
              <a:latin typeface="Courier New" pitchFamily="49" charset="0"/>
              <a:ea typeface="宋体" pitchFamily="2" charset="-122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000" b="1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(“%d”, x</a:t>
            </a: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for(j=0; j&lt;5;</a:t>
            </a: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 j++)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if(flag</a:t>
            </a: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 == 1)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	break;</a:t>
            </a:r>
            <a:endParaRPr lang="en-US" altLang="zh-CN" sz="2000" b="1" baseline="0" dirty="0" smtClean="0">
              <a:latin typeface="Courier New" pitchFamily="49" charset="0"/>
              <a:ea typeface="宋体" pitchFamily="2" charset="-122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000" b="1" baseline="0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(“%</a:t>
            </a:r>
            <a:r>
              <a:rPr lang="en-US" altLang="zh-CN" sz="2000" b="1" baseline="0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d”,j</a:t>
            </a: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}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000" b="1" baseline="0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(“\n”);</a:t>
            </a:r>
            <a:endParaRPr lang="en-US" altLang="zh-CN" sz="2000" b="1" baseline="0" dirty="0" smtClean="0">
              <a:latin typeface="Courier New" pitchFamily="49" charset="0"/>
              <a:ea typeface="宋体" pitchFamily="2" charset="-122"/>
              <a:cs typeface="Arial" pitchFamily="34" charset="0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}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endParaRPr kumimoji="0" lang="en-US" altLang="zh-CN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724400" y="2057400"/>
            <a:ext cx="4038600" cy="4648200"/>
          </a:xfrm>
          <a:prstGeom prst="rect">
            <a:avLst/>
          </a:prstGeom>
          <a:solidFill>
            <a:srgbClr val="FFCCFF"/>
          </a:solidFill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for(x=0; x&lt;=9; </a:t>
            </a: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x++)</a:t>
            </a:r>
            <a:endParaRPr lang="en-US" altLang="zh-CN" sz="2000" b="1" baseline="0" dirty="0" smtClean="0">
              <a:latin typeface="Courier New" pitchFamily="49" charset="0"/>
              <a:ea typeface="宋体" pitchFamily="2" charset="-122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000" b="1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(“%d”, x</a:t>
            </a: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for(j=0; j&lt;5;</a:t>
            </a: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 j++)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if(flag</a:t>
            </a: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 == 1)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	continue;</a:t>
            </a:r>
            <a:endParaRPr lang="en-US" altLang="zh-CN" sz="2000" b="1" baseline="0" dirty="0" smtClean="0">
              <a:latin typeface="Courier New" pitchFamily="49" charset="0"/>
              <a:ea typeface="宋体" pitchFamily="2" charset="-122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000" b="1" baseline="0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(“%</a:t>
            </a:r>
            <a:r>
              <a:rPr lang="en-US" altLang="zh-CN" sz="2000" b="1" baseline="0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d”,j</a:t>
            </a: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}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000" b="1" baseline="0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(“\n”);</a:t>
            </a:r>
            <a:endParaRPr lang="en-US" altLang="zh-CN" sz="2000" b="1" baseline="0" dirty="0" smtClean="0">
              <a:latin typeface="Courier New" pitchFamily="49" charset="0"/>
              <a:ea typeface="宋体" pitchFamily="2" charset="-122"/>
              <a:cs typeface="Arial" pitchFamily="34" charset="0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}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endParaRPr kumimoji="0" lang="en-US" altLang="zh-CN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/>
              <a:t>A program to calculate sum of squares of all integers between 1 and 10</a:t>
            </a:r>
            <a:endParaRPr lang="en-IN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752600"/>
            <a:ext cx="7772400" cy="469265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kumimoji="0" lang="en-US" altLang="zh-CN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----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sum=0;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n=1;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kumimoji="0" lang="en-US" altLang="zh-CN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loop: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sum=sum + n*n;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kumimoji="0" lang="en-US" altLang="zh-CN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if(n==10)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900" b="1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goto</a:t>
            </a: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 print;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kumimoji="0" lang="en-US" altLang="zh-CN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else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n=n+1;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900" b="1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goto</a:t>
            </a: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 loop;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kumimoji="0" lang="en-US" altLang="zh-CN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}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print: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kumimoji="0" lang="en-US" altLang="zh-CN" sz="2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(“the sum is %d\n”, sum);</a:t>
            </a:r>
            <a:endParaRPr kumimoji="0" lang="en-US" altLang="zh-CN" sz="2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/>
              <a:t>Looping Process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looping process: </a:t>
            </a:r>
          </a:p>
          <a:p>
            <a:pPr lvl="1"/>
            <a:r>
              <a:rPr lang="en-IN" dirty="0" smtClean="0"/>
              <a:t>In general, would include the four steps</a:t>
            </a:r>
          </a:p>
          <a:p>
            <a:pPr lvl="2"/>
            <a:r>
              <a:rPr lang="en-IN" dirty="0" smtClean="0"/>
              <a:t>Setting and initialization of a condition variable</a:t>
            </a:r>
          </a:p>
          <a:p>
            <a:pPr lvl="2"/>
            <a:r>
              <a:rPr lang="en-IN" dirty="0" smtClean="0"/>
              <a:t>Execution of the statements in the loop</a:t>
            </a:r>
          </a:p>
          <a:p>
            <a:pPr lvl="2"/>
            <a:r>
              <a:rPr lang="en-IN" dirty="0" smtClean="0"/>
              <a:t>Test for a specified value of the condition variable for execution of the loop</a:t>
            </a:r>
          </a:p>
          <a:p>
            <a:pPr lvl="2"/>
            <a:r>
              <a:rPr lang="en-IN" dirty="0" smtClean="0"/>
              <a:t>Incrementing or updating the condition variable</a:t>
            </a:r>
          </a:p>
          <a:p>
            <a:pPr lvl="1"/>
            <a:r>
              <a:rPr lang="en-IN" dirty="0" smtClean="0"/>
              <a:t>Entry-controlled loop</a:t>
            </a:r>
          </a:p>
          <a:p>
            <a:pPr lvl="2"/>
            <a:r>
              <a:rPr lang="en-IN" dirty="0" smtClean="0"/>
              <a:t>condition is tested first and then the body of the loop is executed</a:t>
            </a:r>
          </a:p>
          <a:p>
            <a:pPr lvl="1"/>
            <a:r>
              <a:rPr lang="en-IN" dirty="0" smtClean="0"/>
              <a:t>Exit-controlled loop</a:t>
            </a:r>
          </a:p>
          <a:p>
            <a:pPr lvl="2"/>
            <a:r>
              <a:rPr lang="en-IN" dirty="0" smtClean="0"/>
              <a:t>body of the loop is executed first and then condition is tested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/>
              <a:t>Looping process…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looping process: </a:t>
            </a:r>
          </a:p>
          <a:p>
            <a:pPr lvl="1"/>
            <a:r>
              <a:rPr lang="en-IN" dirty="0" smtClean="0"/>
              <a:t>Counter-controlled loops</a:t>
            </a:r>
          </a:p>
          <a:p>
            <a:pPr lvl="2"/>
            <a:r>
              <a:rPr lang="en-IN" dirty="0" smtClean="0"/>
              <a:t>When, we know in advance exactly how many times the loop will be executed</a:t>
            </a:r>
          </a:p>
          <a:p>
            <a:pPr lvl="2"/>
            <a:r>
              <a:rPr lang="en-IN" dirty="0" smtClean="0"/>
              <a:t>We use a control variable known as counter</a:t>
            </a:r>
          </a:p>
          <a:p>
            <a:pPr lvl="1"/>
            <a:r>
              <a:rPr lang="en-IN" dirty="0" smtClean="0"/>
              <a:t>Sentinel-controlled loops</a:t>
            </a:r>
          </a:p>
          <a:p>
            <a:pPr lvl="2"/>
            <a:r>
              <a:rPr lang="en-IN" dirty="0" smtClean="0"/>
              <a:t>Number of repetition is not known in advance</a:t>
            </a:r>
          </a:p>
          <a:p>
            <a:pPr lvl="2"/>
            <a:r>
              <a:rPr lang="en-IN" dirty="0" smtClean="0"/>
              <a:t>A special value called the ‘sentinel’ is used to change the loop control expression from true to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WHILE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502152" cy="4495800"/>
          </a:xfrm>
        </p:spPr>
        <p:txBody>
          <a:bodyPr/>
          <a:lstStyle/>
          <a:p>
            <a:r>
              <a:rPr lang="en-IN" dirty="0" smtClean="0"/>
              <a:t>An entry-controlled loop</a:t>
            </a:r>
          </a:p>
          <a:p>
            <a:r>
              <a:rPr lang="en-IN" dirty="0" smtClean="0"/>
              <a:t>Initialization of condition variable is to be done before the loop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67200" y="1600200"/>
            <a:ext cx="4648200" cy="2438400"/>
          </a:xfrm>
          <a:prstGeom prst="rect">
            <a:avLst/>
          </a:prstGeom>
          <a:solidFill>
            <a:srgbClr val="FFCCFF"/>
          </a:solidFill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kumimoji="0" lang="en-US" altLang="zh-CN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while(test</a:t>
            </a:r>
            <a:r>
              <a:rPr kumimoji="0" lang="en-US" altLang="zh-CN" sz="29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 condition)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body of the loop;</a:t>
            </a:r>
            <a:endParaRPr lang="en-US" altLang="zh-CN" sz="2900" b="1" baseline="0" dirty="0" smtClean="0">
              <a:latin typeface="Courier New" pitchFamily="49" charset="0"/>
              <a:ea typeface="宋体" pitchFamily="2" charset="-122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kumimoji="0" lang="en-US" altLang="zh-CN" sz="29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}</a:t>
            </a:r>
            <a:endParaRPr kumimoji="0" lang="en-US" altLang="zh-CN" sz="2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WHILE statement…</a:t>
            </a:r>
            <a:endParaRPr lang="en-I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2133600"/>
            <a:ext cx="8077200" cy="4419600"/>
          </a:xfrm>
          <a:prstGeom prst="rect">
            <a:avLst/>
          </a:prstGeom>
          <a:solidFill>
            <a:srgbClr val="FFCCFF"/>
          </a:solidFill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kumimoji="0" lang="en-US" altLang="zh-CN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sum=0;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n=1;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kumimoji="0" lang="en-US" altLang="zh-CN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while(n &lt;=10)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sum = sum + n*n;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n++;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kumimoji="0" lang="en-US" altLang="zh-CN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}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(“the sum is %d\</a:t>
            </a:r>
            <a:r>
              <a:rPr lang="en-US" altLang="zh-CN" sz="2900" b="1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n”,sum</a:t>
            </a: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);</a:t>
            </a:r>
            <a:endParaRPr kumimoji="0" lang="en-US" altLang="zh-CN" sz="29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endParaRPr kumimoji="0" lang="en-US" altLang="zh-CN" sz="2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86800" cy="533400"/>
          </a:xfrm>
        </p:spPr>
        <p:txBody>
          <a:bodyPr>
            <a:noAutofit/>
          </a:bodyPr>
          <a:lstStyle/>
          <a:p>
            <a:r>
              <a:rPr lang="en-IN" sz="2400" dirty="0" smtClean="0"/>
              <a:t>A program to compute sum of all integers between 1 and 10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WHILE statement…</a:t>
            </a:r>
            <a:endParaRPr lang="en-I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2133600"/>
            <a:ext cx="8077200" cy="3276600"/>
          </a:xfrm>
          <a:prstGeom prst="rect">
            <a:avLst/>
          </a:prstGeom>
          <a:solidFill>
            <a:srgbClr val="FFCCFF"/>
          </a:solidFill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kumimoji="0" lang="en-US" altLang="zh-CN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---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ch</a:t>
            </a: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 = ‘ ‘;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kumimoji="0" lang="en-US" altLang="zh-CN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while(</a:t>
            </a:r>
            <a:r>
              <a:rPr kumimoji="0" lang="en-US" altLang="zh-CN" sz="2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ch</a:t>
            </a:r>
            <a:r>
              <a:rPr kumimoji="0" lang="en-US" altLang="zh-CN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 !=</a:t>
            </a:r>
            <a:r>
              <a:rPr kumimoji="0" lang="en-US" altLang="zh-CN" sz="29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 ‘Y’)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900" b="1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ch</a:t>
            </a: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 = </a:t>
            </a:r>
            <a:r>
              <a:rPr lang="en-US" altLang="zh-CN" sz="2900" b="1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getchar</a:t>
            </a: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();</a:t>
            </a:r>
            <a:endParaRPr lang="en-US" altLang="zh-CN" sz="2900" b="1" baseline="0" dirty="0" smtClean="0">
              <a:latin typeface="Courier New" pitchFamily="49" charset="0"/>
              <a:ea typeface="宋体" pitchFamily="2" charset="-122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kumimoji="0" lang="en-US" altLang="zh-CN" sz="29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}</a:t>
            </a:r>
            <a:endParaRPr kumimoji="0" lang="en-US" altLang="zh-CN" sz="29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endParaRPr kumimoji="0" lang="en-US" altLang="zh-CN" sz="2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86800" cy="533400"/>
          </a:xfrm>
        </p:spPr>
        <p:txBody>
          <a:bodyPr>
            <a:noAutofit/>
          </a:bodyPr>
          <a:lstStyle/>
          <a:p>
            <a:r>
              <a:rPr lang="en-IN" sz="2400" dirty="0" smtClean="0"/>
              <a:t>What does this program do ?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WHILE statement…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86800" cy="533400"/>
          </a:xfrm>
        </p:spPr>
        <p:txBody>
          <a:bodyPr>
            <a:noAutofit/>
          </a:bodyPr>
          <a:lstStyle/>
          <a:p>
            <a:r>
              <a:rPr lang="en-IN" sz="2400" dirty="0" smtClean="0"/>
              <a:t>Write a program to evaluate the equation : y=</a:t>
            </a:r>
            <a:r>
              <a:rPr lang="en-IN" sz="2400" dirty="0" err="1" smtClean="0"/>
              <a:t>x</a:t>
            </a:r>
            <a:r>
              <a:rPr lang="en-IN" sz="2400" baseline="30000" dirty="0" err="1" smtClean="0"/>
              <a:t>n</a:t>
            </a:r>
            <a:r>
              <a:rPr lang="en-IN" sz="2400" dirty="0" smtClean="0"/>
              <a:t> ; when n is a non-negative integer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DO statement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600200"/>
            <a:ext cx="3502152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I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An exit-controlled loop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IN" sz="2900" dirty="0" smtClean="0">
                <a:latin typeface="Arial" pitchFamily="34" charset="0"/>
                <a:cs typeface="Arial" pitchFamily="34" charset="0"/>
              </a:rPr>
              <a:t>When it is necessary to execute the body of the loop before the test is performed</a:t>
            </a:r>
            <a:endParaRPr kumimoji="0" lang="en-IN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IN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IN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0" y="1600200"/>
            <a:ext cx="5105400" cy="2438400"/>
          </a:xfrm>
          <a:prstGeom prst="rect">
            <a:avLst/>
          </a:prstGeom>
          <a:solidFill>
            <a:srgbClr val="FFCCFF"/>
          </a:solidFill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do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body of the loop;</a:t>
            </a:r>
            <a:endParaRPr lang="en-US" altLang="zh-CN" sz="2900" b="1" baseline="0" dirty="0" smtClean="0">
              <a:latin typeface="Courier New" pitchFamily="49" charset="0"/>
              <a:ea typeface="宋体" pitchFamily="2" charset="-122"/>
              <a:cs typeface="Arial" pitchFamily="34" charset="0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kumimoji="0" lang="en-US" altLang="zh-CN" sz="29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}</a:t>
            </a: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while(test condition);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endParaRPr kumimoji="0" lang="en-US" altLang="zh-CN" sz="2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2194</TotalTime>
  <Words>389</Words>
  <Application>Microsoft Office PowerPoint</Application>
  <PresentationFormat>On-screen Show (4:3)</PresentationFormat>
  <Paragraphs>125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Median</vt:lpstr>
      <vt:lpstr>Decision Making and looping</vt:lpstr>
      <vt:lpstr>A program to calculate sum of squares of all integers between 1 and 10</vt:lpstr>
      <vt:lpstr>Looping Process</vt:lpstr>
      <vt:lpstr>Looping process…</vt:lpstr>
      <vt:lpstr>The WHILE statement</vt:lpstr>
      <vt:lpstr>The WHILE statement…</vt:lpstr>
      <vt:lpstr>The WHILE statement…</vt:lpstr>
      <vt:lpstr>The WHILE statement…</vt:lpstr>
      <vt:lpstr>The DO statement</vt:lpstr>
      <vt:lpstr>The DO statement…</vt:lpstr>
      <vt:lpstr>The FOR statement</vt:lpstr>
      <vt:lpstr>The FOR statement…</vt:lpstr>
      <vt:lpstr>The FOR statement…</vt:lpstr>
      <vt:lpstr>The FOR statement…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Sankita</dc:creator>
  <cp:lastModifiedBy>SONY</cp:lastModifiedBy>
  <cp:revision>88</cp:revision>
  <dcterms:created xsi:type="dcterms:W3CDTF">2006-08-16T00:00:00Z</dcterms:created>
  <dcterms:modified xsi:type="dcterms:W3CDTF">2015-09-05T07:54:53Z</dcterms:modified>
</cp:coreProperties>
</file>