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3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13-02-2015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34BDFD-1CA3-45AA-9857-57BF25929FEB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AC8-1C30-4EEB-B87E-CEDB38A6CB9A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210CDEA-3F43-4282-A9AB-89F9A158972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86BB-E49D-4E53-83D0-BA10298AC764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2A9-5639-4A65-B6D3-47A958CB8668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C5E61E-0EA7-4B01-9D4B-BE29BB35700B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E9DAA2-2CC1-42B7-88A6-ED180318A3B8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18CC-0C9C-4F0F-939A-189D4CC4B731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E935-6022-431C-BA70-4D2FC62784A4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0EF4-1568-4E0F-A937-A356482D3754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D99748-25A6-4B47-A25E-B6DC6D52780A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A3285C-3D93-4208-A740-387DC8E3B43C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and Expressions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compare two quantities and depending on their relation, take certain decisions</a:t>
            </a:r>
          </a:p>
          <a:p>
            <a:r>
              <a:rPr lang="en-IN" dirty="0" smtClean="0"/>
              <a:t>Comparison can be done with relational operators</a:t>
            </a:r>
          </a:p>
          <a:p>
            <a:r>
              <a:rPr lang="en-IN" dirty="0" smtClean="0"/>
              <a:t>A value of relational expression is either </a:t>
            </a:r>
            <a:r>
              <a:rPr lang="en-IN" dirty="0" smtClean="0">
                <a:solidFill>
                  <a:srgbClr val="FF0000"/>
                </a:solidFill>
              </a:rPr>
              <a:t>1 or 0 </a:t>
            </a:r>
            <a:r>
              <a:rPr lang="en-IN" dirty="0" smtClean="0"/>
              <a:t>i.e. </a:t>
            </a:r>
            <a:r>
              <a:rPr lang="en-IN" dirty="0" smtClean="0">
                <a:solidFill>
                  <a:srgbClr val="FF0000"/>
                </a:solidFill>
              </a:rPr>
              <a:t>TRUE or FALSE</a:t>
            </a:r>
          </a:p>
          <a:p>
            <a:r>
              <a:rPr lang="en-IN" dirty="0" smtClean="0"/>
              <a:t>A simple relational expression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ae-1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relational operator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ae-2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4.5 &lt;= 10 yields TRUE</a:t>
            </a:r>
          </a:p>
          <a:p>
            <a:pPr lvl="1"/>
            <a:r>
              <a:rPr lang="en-IN" dirty="0" smtClean="0"/>
              <a:t>4.5 &lt; -10  yields FALSE</a:t>
            </a:r>
          </a:p>
          <a:p>
            <a:pPr lvl="1"/>
            <a:r>
              <a:rPr lang="en-IN" dirty="0" smtClean="0"/>
              <a:t>-35 &gt;= 0 yields ?</a:t>
            </a:r>
          </a:p>
          <a:p>
            <a:pPr lvl="1"/>
            <a:r>
              <a:rPr lang="en-IN" dirty="0" smtClean="0"/>
              <a:t>10 &lt; 7+5 yields ?</a:t>
            </a:r>
          </a:p>
          <a:p>
            <a:pPr lvl="1"/>
            <a:r>
              <a:rPr lang="en-IN" dirty="0" err="1" smtClean="0"/>
              <a:t>A+b</a:t>
            </a:r>
            <a:r>
              <a:rPr lang="en-IN" dirty="0" smtClean="0"/>
              <a:t> &gt; </a:t>
            </a:r>
            <a:r>
              <a:rPr lang="en-IN" dirty="0" err="1" smtClean="0"/>
              <a:t>c+b</a:t>
            </a:r>
            <a:r>
              <a:rPr lang="en-IN" dirty="0" smtClean="0"/>
              <a:t> yields 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7432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752600"/>
          <a:ext cx="693420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003"/>
                <a:gridCol w="4247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Operator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Meaning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&lt;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Is less than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&lt;=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Is less than or</a:t>
                      </a:r>
                      <a:r>
                        <a:rPr lang="en-IN" sz="2800" baseline="0" dirty="0" smtClean="0"/>
                        <a:t> equal to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&gt;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Is greater than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&gt;=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Is greater than</a:t>
                      </a:r>
                      <a:r>
                        <a:rPr lang="en-IN" sz="2800" baseline="0" dirty="0" smtClean="0"/>
                        <a:t> or equal to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==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Is equal to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!=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Is not equal to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4114800"/>
          <a:ext cx="693420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003"/>
                <a:gridCol w="4247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Operator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Meaning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&amp;&amp;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Logical AND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||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Logical OR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!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Logical NOT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00200"/>
            <a:ext cx="8153400" cy="2209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want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test more than one condition and make decisions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IN" sz="2900" baseline="0" dirty="0" smtClean="0"/>
              <a:t>A logical</a:t>
            </a:r>
            <a:r>
              <a:rPr lang="en-IN" sz="2900" dirty="0" smtClean="0"/>
              <a:t> expression always yields a value or 1 or 0.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I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re-1</a:t>
            </a:r>
            <a:r>
              <a:rPr kumimoji="0" lang="en-I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IN" sz="2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logica</a:t>
            </a:r>
            <a:r>
              <a:rPr kumimoji="0" lang="en-I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 operator</a:t>
            </a:r>
            <a:r>
              <a:rPr kumimoji="0" lang="en-I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I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re-2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IN" sz="2700" dirty="0" smtClean="0"/>
              <a:t>E.g.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IN" sz="2900" dirty="0" smtClean="0"/>
              <a:t>a&gt;b &amp;&amp; x==10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IN" sz="2900" dirty="0" smtClean="0"/>
              <a:t>Truth table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IN" sz="29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Used to assign the result of an expression to a variable</a:t>
            </a:r>
          </a:p>
          <a:p>
            <a:pPr>
              <a:buNone/>
            </a:pPr>
            <a:r>
              <a:rPr lang="en-IN" dirty="0" smtClean="0"/>
              <a:t>			v = exp;</a:t>
            </a:r>
          </a:p>
          <a:p>
            <a:r>
              <a:rPr lang="en-IN" dirty="0" smtClean="0"/>
              <a:t>Short </a:t>
            </a:r>
            <a:r>
              <a:rPr lang="en-IN" smtClean="0"/>
              <a:t>hand operator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	v op= exp; is equivalent to v=v op (exp);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x +=3;</a:t>
            </a:r>
          </a:p>
          <a:p>
            <a:pPr lvl="1"/>
            <a:r>
              <a:rPr lang="en-IN" dirty="0" smtClean="0"/>
              <a:t>x+= (y+1);</a:t>
            </a:r>
          </a:p>
          <a:p>
            <a:pPr lvl="1"/>
            <a:r>
              <a:rPr lang="en-IN" dirty="0" smtClean="0"/>
              <a:t>y-=1;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*=2;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Short hand operator has three advantages:</a:t>
            </a:r>
          </a:p>
          <a:p>
            <a:pPr lvl="1"/>
            <a:r>
              <a:rPr lang="en-IN" dirty="0" smtClean="0"/>
              <a:t>What appears on the left hand site need not be repeated and therefore it becomes easier to write</a:t>
            </a:r>
          </a:p>
          <a:p>
            <a:pPr lvl="1"/>
            <a:r>
              <a:rPr lang="en-IN" dirty="0" smtClean="0"/>
              <a:t>The statement is more concise and easier to read</a:t>
            </a:r>
          </a:p>
          <a:p>
            <a:pPr lvl="1"/>
            <a:r>
              <a:rPr lang="en-IN" dirty="0" smtClean="0"/>
              <a:t>The statement is more efficient</a:t>
            </a:r>
          </a:p>
          <a:p>
            <a:pPr lvl="2"/>
            <a:r>
              <a:rPr lang="en-IN" dirty="0" smtClean="0"/>
              <a:t>E.g. value[5*j-2]= value[5*j-2]+delta;</a:t>
            </a:r>
          </a:p>
          <a:p>
            <a:pPr lvl="2"/>
            <a:r>
              <a:rPr lang="en-IN" dirty="0" smtClean="0"/>
              <a:t>i.e. value[5*j-2] += delta;</a:t>
            </a:r>
          </a:p>
          <a:p>
            <a:pPr lvl="1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Increment and Decrement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Two very useful operators </a:t>
            </a:r>
          </a:p>
          <a:p>
            <a:pPr lvl="1"/>
            <a:r>
              <a:rPr lang="en-IN" dirty="0" smtClean="0"/>
              <a:t>++ and –-</a:t>
            </a:r>
          </a:p>
          <a:p>
            <a:pPr lvl="1"/>
            <a:r>
              <a:rPr lang="en-IN" dirty="0" smtClean="0"/>
              <a:t>++ adds 1 to the operand, while – subtracts 1</a:t>
            </a:r>
          </a:p>
          <a:p>
            <a:pPr lvl="1"/>
            <a:r>
              <a:rPr lang="en-IN" dirty="0" smtClean="0"/>
              <a:t>Are unary operators and take the following form</a:t>
            </a:r>
          </a:p>
          <a:p>
            <a:pPr lvl="2"/>
            <a:r>
              <a:rPr lang="en-IN" dirty="0" smtClean="0"/>
              <a:t>++m; or m++; equivalent to m=m+1 </a:t>
            </a:r>
          </a:p>
          <a:p>
            <a:pPr lvl="3"/>
            <a:r>
              <a:rPr lang="en-IN" dirty="0" smtClean="0"/>
              <a:t>++m;  Increment and then assignment</a:t>
            </a:r>
          </a:p>
          <a:p>
            <a:pPr lvl="3"/>
            <a:r>
              <a:rPr lang="en-IN" dirty="0" smtClean="0"/>
              <a:t>m++;  Assignment and then Increment </a:t>
            </a:r>
          </a:p>
          <a:p>
            <a:pPr lvl="2"/>
            <a:r>
              <a:rPr lang="en-IN" dirty="0" smtClean="0"/>
              <a:t>--m; or m--; equivalent to m=m-1</a:t>
            </a:r>
          </a:p>
          <a:p>
            <a:pPr lvl="3"/>
            <a:r>
              <a:rPr lang="en-IN" dirty="0" smtClean="0"/>
              <a:t>--m;  decrement and then assignment</a:t>
            </a:r>
          </a:p>
          <a:p>
            <a:pPr lvl="3"/>
            <a:r>
              <a:rPr lang="en-IN" dirty="0" smtClean="0"/>
              <a:t>m--;  Assignment and then decrement </a:t>
            </a:r>
          </a:p>
          <a:p>
            <a:pPr lvl="3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Increment and Decrement operators…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y = ++m; is equivalent to </a:t>
            </a:r>
          </a:p>
          <a:p>
            <a:pPr lvl="2"/>
            <a:r>
              <a:rPr lang="en-IN" dirty="0" smtClean="0"/>
              <a:t>m=m+1; y=m;</a:t>
            </a:r>
          </a:p>
          <a:p>
            <a:pPr lvl="1"/>
            <a:r>
              <a:rPr lang="en-IN" dirty="0" smtClean="0"/>
              <a:t> y = m++; is equivalent to </a:t>
            </a:r>
          </a:p>
          <a:p>
            <a:pPr lvl="2"/>
            <a:r>
              <a:rPr lang="en-IN" dirty="0" smtClean="0"/>
              <a:t>y=m; m=m+1;</a:t>
            </a:r>
          </a:p>
          <a:p>
            <a:pPr lvl="1"/>
            <a:endParaRPr lang="en-IN" dirty="0" smtClean="0"/>
          </a:p>
          <a:p>
            <a:pPr lvl="3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ternary operator pair “? :” </a:t>
            </a:r>
          </a:p>
          <a:p>
            <a:pPr lvl="1"/>
            <a:r>
              <a:rPr lang="en-IN" dirty="0" smtClean="0"/>
              <a:t>exp1 ? exp2 : exp3</a:t>
            </a:r>
          </a:p>
          <a:p>
            <a:pPr lvl="1"/>
            <a:r>
              <a:rPr lang="en-IN" dirty="0" smtClean="0"/>
              <a:t>Where exp1, exp2 and exp3 are expressions</a:t>
            </a:r>
          </a:p>
          <a:p>
            <a:pPr lvl="1"/>
            <a:r>
              <a:rPr lang="en-IN" dirty="0" smtClean="0"/>
              <a:t>exp1 is evaluated first.</a:t>
            </a:r>
          </a:p>
          <a:p>
            <a:pPr lvl="2"/>
            <a:r>
              <a:rPr lang="en-IN" dirty="0" smtClean="0"/>
              <a:t>If it is nonzero (true), then the expression exp2 is evaluated and becomes the value of the expression</a:t>
            </a:r>
          </a:p>
          <a:p>
            <a:pPr lvl="2"/>
            <a:r>
              <a:rPr lang="en-IN" dirty="0" smtClean="0"/>
              <a:t>If it is false, then the expression exp3 is evaluated and becomes the value of the expression</a:t>
            </a:r>
          </a:p>
          <a:p>
            <a:pPr lvl="2"/>
            <a:r>
              <a:rPr lang="en-IN" dirty="0" smtClean="0"/>
              <a:t>E.g. </a:t>
            </a:r>
          </a:p>
          <a:p>
            <a:pPr lvl="3"/>
            <a:r>
              <a:rPr lang="en-IN" dirty="0" smtClean="0">
                <a:latin typeface="Courier New" pitchFamily="49" charset="0"/>
                <a:cs typeface="Courier New" pitchFamily="49" charset="0"/>
              </a:rPr>
              <a:t>a=10; b=15;  x=(a&gt;b) ? a : b; </a:t>
            </a:r>
          </a:p>
          <a:p>
            <a:pPr lvl="3"/>
            <a:r>
              <a:rPr lang="en-IN" dirty="0" smtClean="0"/>
              <a:t>Yields the value of b in variable x</a:t>
            </a:r>
          </a:p>
          <a:p>
            <a:pPr lvl="3"/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676400" y="1828800"/>
          <a:ext cx="586422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80"/>
                <a:gridCol w="4331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Operator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Meaning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&amp;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Bitwise AND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!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Bitwise OR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^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Bitwise NOT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&lt;&lt;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Shift</a:t>
                      </a:r>
                      <a:r>
                        <a:rPr lang="en-IN" sz="2800" baseline="0" dirty="0" smtClean="0"/>
                        <a:t> left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&gt;&gt;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Shift right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105400"/>
            <a:ext cx="8153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Manipulate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data at bit level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May not be applied to float or double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371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Wingdings"/>
              <a:buChar char="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Comma </a:t>
            </a:r>
            <a:r>
              <a:rPr lang="en-IN" dirty="0" err="1" smtClean="0"/>
              <a:t>opeator</a:t>
            </a:r>
            <a:endParaRPr lang="en-IN" dirty="0" smtClean="0"/>
          </a:p>
          <a:p>
            <a:pPr lvl="1"/>
            <a:r>
              <a:rPr lang="en-IN" dirty="0" smtClean="0"/>
              <a:t>E.g. </a:t>
            </a:r>
          </a:p>
          <a:p>
            <a:pPr lvl="2"/>
            <a:r>
              <a:rPr lang="en-IN" dirty="0" smtClean="0"/>
              <a:t>value = (x=10, y=5, </a:t>
            </a:r>
            <a:r>
              <a:rPr lang="en-IN" dirty="0" err="1" smtClean="0"/>
              <a:t>x+y</a:t>
            </a:r>
            <a:r>
              <a:rPr lang="en-IN" dirty="0" smtClean="0"/>
              <a:t>);</a:t>
            </a:r>
          </a:p>
          <a:p>
            <a:pPr lvl="2"/>
            <a:r>
              <a:rPr lang="en-IN" dirty="0" smtClean="0"/>
              <a:t>for (n=1, m=10; n&lt;=m; n++, m++)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sizeof</a:t>
            </a:r>
            <a:r>
              <a:rPr lang="en-IN" dirty="0" smtClean="0"/>
              <a:t> operator</a:t>
            </a:r>
          </a:p>
          <a:p>
            <a:pPr lvl="1"/>
            <a:r>
              <a:rPr lang="en-IN" dirty="0" smtClean="0"/>
              <a:t>Returns the number of bytes the operand occupies</a:t>
            </a:r>
          </a:p>
          <a:p>
            <a:pPr lvl="2"/>
            <a:r>
              <a:rPr lang="en-IN" dirty="0" smtClean="0"/>
              <a:t>E.g.</a:t>
            </a:r>
          </a:p>
          <a:p>
            <a:pPr lvl="3"/>
            <a:r>
              <a:rPr lang="en-IN" dirty="0" smtClean="0"/>
              <a:t>m=</a:t>
            </a:r>
            <a:r>
              <a:rPr lang="en-IN" dirty="0" err="1" smtClean="0"/>
              <a:t>sizeof</a:t>
            </a:r>
            <a:r>
              <a:rPr lang="en-IN" dirty="0" smtClean="0"/>
              <a:t>(sum);</a:t>
            </a:r>
          </a:p>
          <a:p>
            <a:pPr lvl="3"/>
            <a:r>
              <a:rPr lang="en-IN" dirty="0" smtClean="0"/>
              <a:t>n=</a:t>
            </a:r>
            <a:r>
              <a:rPr lang="en-IN" dirty="0" err="1" smtClean="0"/>
              <a:t>sizeof</a:t>
            </a:r>
            <a:r>
              <a:rPr lang="en-IN" dirty="0" smtClean="0"/>
              <a:t>(long </a:t>
            </a:r>
            <a:r>
              <a:rPr lang="en-IN" dirty="0" err="1" smtClean="0"/>
              <a:t>int</a:t>
            </a:r>
            <a:r>
              <a:rPr lang="en-IN" dirty="0" smtClean="0"/>
              <a:t>);</a:t>
            </a:r>
          </a:p>
          <a:p>
            <a:pPr lvl="3"/>
            <a:r>
              <a:rPr lang="en-IN" dirty="0" smtClean="0"/>
              <a:t>k=</a:t>
            </a:r>
            <a:r>
              <a:rPr lang="en-IN" dirty="0" err="1" smtClean="0"/>
              <a:t>sizeof</a:t>
            </a:r>
            <a:r>
              <a:rPr lang="en-IN" dirty="0" smtClean="0"/>
              <a:t>(235L);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Operator:</a:t>
            </a:r>
            <a:r>
              <a:rPr lang="en-US" dirty="0" smtClean="0"/>
              <a:t> A symbol that tells the computer to perform certain mathematical or logical manipulations</a:t>
            </a:r>
          </a:p>
          <a:p>
            <a:r>
              <a:rPr lang="en-US" dirty="0" smtClean="0"/>
              <a:t>C offers rich set of built-in operators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Increment and Decrement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Special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Expression:</a:t>
            </a:r>
            <a:r>
              <a:rPr lang="en-US" dirty="0" smtClean="0"/>
              <a:t> Sequence of operators and operands that  reduces to a single value</a:t>
            </a:r>
          </a:p>
          <a:p>
            <a:pPr lvl="1"/>
            <a:r>
              <a:rPr lang="en-US" dirty="0" smtClean="0"/>
              <a:t>E.g. 10+15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to illustrate operators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1447800"/>
            <a:ext cx="8153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a=15;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b=10;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c=++a – b;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(“a=%d b=%d c=%d\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n”,a,b,c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d=b++ + a;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(“a=%d b=%d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=%d\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n”,a,b,d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(“a/b = %d\n”, a/b);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(“a%%b = %d\n”,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a%b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(“a *= b = %d\n”, a*=b);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(“%d\n”, (c&gt;d) ? 1 : 0);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(“%d\n”, (c&lt;d) ? 1 : 0);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Conversions in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Implicit type conversion</a:t>
            </a:r>
          </a:p>
          <a:p>
            <a:pPr lvl="1"/>
            <a:r>
              <a:rPr lang="en-IN" dirty="0" smtClean="0"/>
              <a:t>Automatic conversion of intermediate values to proper type so that the expression can be evaluated without loosing any significance.</a:t>
            </a:r>
          </a:p>
          <a:p>
            <a:r>
              <a:rPr lang="en-IN" dirty="0" smtClean="0"/>
              <a:t>Explicit type conversion</a:t>
            </a:r>
          </a:p>
          <a:p>
            <a:pPr lvl="1" algn="ctr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)expression</a:t>
            </a:r>
          </a:p>
          <a:p>
            <a:pPr lvl="1" algn="ctr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Ratio=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female_number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male_number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ctr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Ratio=(float)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female_number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male_number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Chapter 3 from E </a:t>
            </a:r>
            <a:r>
              <a:rPr lang="en-IN" dirty="0" err="1" smtClean="0"/>
              <a:t>Balagurusamy</a:t>
            </a:r>
            <a:endParaRPr lang="en-IN" dirty="0" smtClean="0"/>
          </a:p>
          <a:p>
            <a:pPr lvl="1"/>
            <a:r>
              <a:rPr lang="en-IN" smtClean="0"/>
              <a:t>Exercise 3.1,3.2,3.3,3.4,3.5,3.6,3.7,3.8,3.9,3.10,3.11,3.12,3.13,3.14,3.18,3.20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7432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752600"/>
          <a:ext cx="6096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 or unary plus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 or unary minus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Division: integer division truncates</a:t>
                      </a:r>
                      <a:r>
                        <a:rPr lang="en-IN" baseline="0" dirty="0" smtClean="0"/>
                        <a:t> any fractional part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Modulo</a:t>
                      </a:r>
                      <a:r>
                        <a:rPr lang="en-IN" baseline="0" dirty="0" smtClean="0"/>
                        <a:t> division: produces remainder of an integer division</a:t>
                      </a:r>
                    </a:p>
                    <a:p>
                      <a:r>
                        <a:rPr lang="en-IN" baseline="0" dirty="0" smtClean="0"/>
                        <a:t>Operands must be integers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arithmetic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When both operands in a single arithmetic expression are integers</a:t>
            </a:r>
          </a:p>
          <a:p>
            <a:r>
              <a:rPr lang="en-IN" dirty="0" smtClean="0"/>
              <a:t>Always yields an integer value</a:t>
            </a:r>
          </a:p>
          <a:p>
            <a:r>
              <a:rPr lang="en-IN" dirty="0" smtClean="0"/>
              <a:t>If a=14 and b=4 what is the result of following expressions?</a:t>
            </a:r>
          </a:p>
          <a:p>
            <a:pPr lvl="1"/>
            <a:r>
              <a:rPr lang="en-IN" dirty="0" smtClean="0"/>
              <a:t>a-b</a:t>
            </a:r>
          </a:p>
          <a:p>
            <a:pPr lvl="1"/>
            <a:r>
              <a:rPr lang="en-IN" dirty="0" err="1" smtClean="0"/>
              <a:t>a+b</a:t>
            </a:r>
            <a:endParaRPr lang="en-IN" dirty="0" smtClean="0"/>
          </a:p>
          <a:p>
            <a:pPr lvl="1"/>
            <a:r>
              <a:rPr lang="en-IN" dirty="0" smtClean="0"/>
              <a:t>a*b</a:t>
            </a:r>
          </a:p>
          <a:p>
            <a:pPr lvl="1"/>
            <a:r>
              <a:rPr lang="en-IN" dirty="0" smtClean="0"/>
              <a:t>a/b</a:t>
            </a:r>
          </a:p>
          <a:p>
            <a:pPr lvl="1"/>
            <a:r>
              <a:rPr lang="en-IN" dirty="0" err="1" smtClean="0"/>
              <a:t>a%b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arithmetic…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When both operands in a single arithmetic expression are integers</a:t>
            </a:r>
          </a:p>
          <a:p>
            <a:r>
              <a:rPr lang="en-IN" dirty="0" smtClean="0"/>
              <a:t>Always yields an integer value</a:t>
            </a:r>
          </a:p>
          <a:p>
            <a:r>
              <a:rPr lang="en-IN" dirty="0" smtClean="0"/>
              <a:t>If a=14 and b=4 what is the result of following expressions?</a:t>
            </a:r>
          </a:p>
          <a:p>
            <a:pPr lvl="1"/>
            <a:r>
              <a:rPr lang="en-IN" dirty="0" smtClean="0"/>
              <a:t>a-b yields 10</a:t>
            </a:r>
          </a:p>
          <a:p>
            <a:pPr lvl="1"/>
            <a:r>
              <a:rPr lang="en-IN" dirty="0" err="1" smtClean="0"/>
              <a:t>a+b</a:t>
            </a:r>
            <a:r>
              <a:rPr lang="en-IN" dirty="0" smtClean="0"/>
              <a:t> yields 18</a:t>
            </a:r>
          </a:p>
          <a:p>
            <a:pPr lvl="1"/>
            <a:r>
              <a:rPr lang="en-IN" dirty="0" smtClean="0"/>
              <a:t>a*b yields 56</a:t>
            </a:r>
          </a:p>
          <a:p>
            <a:pPr lvl="1"/>
            <a:r>
              <a:rPr lang="en-IN" dirty="0" smtClean="0"/>
              <a:t>a/b yields 3</a:t>
            </a:r>
          </a:p>
          <a:p>
            <a:pPr lvl="1"/>
            <a:r>
              <a:rPr lang="en-IN" dirty="0" err="1" smtClean="0"/>
              <a:t>a%b</a:t>
            </a:r>
            <a:r>
              <a:rPr lang="en-IN" dirty="0" smtClean="0"/>
              <a:t> yields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arithmetic…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During integer division, if both operands are of same sign, result is truncated towards zero</a:t>
            </a:r>
          </a:p>
          <a:p>
            <a:r>
              <a:rPr lang="en-IN" dirty="0" smtClean="0"/>
              <a:t>if one of them is negative, the direction of truncation is implementation dependent</a:t>
            </a:r>
          </a:p>
          <a:p>
            <a:pPr lvl="1"/>
            <a:r>
              <a:rPr lang="en-IN" dirty="0" smtClean="0"/>
              <a:t>i.e. 6/7=0 and -6/-7=0</a:t>
            </a:r>
          </a:p>
          <a:p>
            <a:pPr lvl="1"/>
            <a:r>
              <a:rPr lang="en-IN" dirty="0" smtClean="0"/>
              <a:t>but -6/7 may be zero or -1</a:t>
            </a:r>
          </a:p>
          <a:p>
            <a:r>
              <a:rPr lang="en-IN" dirty="0" smtClean="0"/>
              <a:t>In modulo division, the sign of the result is always the sign of the first operand</a:t>
            </a:r>
          </a:p>
          <a:p>
            <a:pPr lvl="1"/>
            <a:r>
              <a:rPr lang="en-IN" dirty="0" smtClean="0"/>
              <a:t>i.e. -14%3 yields -2</a:t>
            </a:r>
          </a:p>
          <a:p>
            <a:pPr lvl="1"/>
            <a:r>
              <a:rPr lang="en-IN" dirty="0" smtClean="0"/>
              <a:t>-14 % -3 yields -2</a:t>
            </a:r>
          </a:p>
          <a:p>
            <a:pPr lvl="1"/>
            <a:r>
              <a:rPr lang="en-IN" dirty="0" smtClean="0"/>
              <a:t>14 % -3 yields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>A Program to illustrate integer arithmetic to convert number of days into months and days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months, days;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(“Enter number of days\n”);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d”,&amp;days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months = days/30;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days = days % 30;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(“The number of months are %d and number of days are %d\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n”,months,days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involves only real operands</a:t>
            </a:r>
          </a:p>
          <a:p>
            <a:r>
              <a:rPr lang="en-IN" dirty="0" smtClean="0"/>
              <a:t>since the floating point values are rounded to the number of significant digits permissible, the final value is an approximation of the correct results</a:t>
            </a:r>
          </a:p>
          <a:p>
            <a:r>
              <a:rPr lang="en-IN" dirty="0" smtClean="0"/>
              <a:t>if </a:t>
            </a:r>
            <a:r>
              <a:rPr lang="en-IN" dirty="0" err="1" smtClean="0"/>
              <a:t>x,y</a:t>
            </a:r>
            <a:r>
              <a:rPr lang="en-IN" dirty="0" smtClean="0"/>
              <a:t> and z are floats, then we will have,</a:t>
            </a:r>
          </a:p>
          <a:p>
            <a:pPr lvl="1"/>
            <a:r>
              <a:rPr lang="en-IN" dirty="0" smtClean="0"/>
              <a:t>x=6.0/7.0=0.857143</a:t>
            </a:r>
          </a:p>
          <a:p>
            <a:pPr lvl="1"/>
            <a:r>
              <a:rPr lang="en-IN" dirty="0" smtClean="0"/>
              <a:t>y=1.0/3.0=0.333333</a:t>
            </a:r>
          </a:p>
          <a:p>
            <a:pPr lvl="1"/>
            <a:r>
              <a:rPr lang="en-IN" dirty="0" smtClean="0"/>
              <a:t>z=-2.0/3.0==0.666667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Mixed-mode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one of the operands is real and other is integer, the expression is called a mixed-mode arithmetic expression</a:t>
            </a:r>
          </a:p>
          <a:p>
            <a:r>
              <a:rPr lang="en-IN" dirty="0" smtClean="0"/>
              <a:t>if either operand is of real type, then only real operation is performed is result is always a real number</a:t>
            </a:r>
          </a:p>
          <a:p>
            <a:pPr lvl="1"/>
            <a:r>
              <a:rPr lang="en-IN" dirty="0" smtClean="0"/>
              <a:t>e.g. 15/10.0 = 1.5</a:t>
            </a:r>
          </a:p>
          <a:p>
            <a:pPr lvl="1"/>
            <a:r>
              <a:rPr lang="en-IN" smtClean="0"/>
              <a:t>15/10=1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888</Words>
  <Application>Microsoft Office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Operators and Expressions</vt:lpstr>
      <vt:lpstr>Introduction</vt:lpstr>
      <vt:lpstr>Arithmetic Operators</vt:lpstr>
      <vt:lpstr>Integer arithmetic </vt:lpstr>
      <vt:lpstr>Integer arithmetic… </vt:lpstr>
      <vt:lpstr>Integer arithmetic… </vt:lpstr>
      <vt:lpstr>A Program to illustrate integer arithmetic to convert number of days into months and days</vt:lpstr>
      <vt:lpstr>Real arithmetic</vt:lpstr>
      <vt:lpstr>Mixed-mode arithmetic</vt:lpstr>
      <vt:lpstr>Relational operators</vt:lpstr>
      <vt:lpstr>Relational operators</vt:lpstr>
      <vt:lpstr>Logical operators</vt:lpstr>
      <vt:lpstr>Assignment operators</vt:lpstr>
      <vt:lpstr>Assignment operators…</vt:lpstr>
      <vt:lpstr>Increment and Decrement operators</vt:lpstr>
      <vt:lpstr>Increment and Decrement operators…</vt:lpstr>
      <vt:lpstr>Conditional operator</vt:lpstr>
      <vt:lpstr>Bitwise operators</vt:lpstr>
      <vt:lpstr>Special operators</vt:lpstr>
      <vt:lpstr>A Program to illustrate operators</vt:lpstr>
      <vt:lpstr>Type Conversions in Expressions</vt:lpstr>
      <vt:lpstr>Assignment 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SONY</cp:lastModifiedBy>
  <cp:revision>64</cp:revision>
  <dcterms:created xsi:type="dcterms:W3CDTF">2006-08-16T00:00:00Z</dcterms:created>
  <dcterms:modified xsi:type="dcterms:W3CDTF">2015-02-13T05:49:26Z</dcterms:modified>
</cp:coreProperties>
</file>