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E571C-E5B6-415E-99F3-B5BCC8CE293B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32107-8D69-4D22-B238-3B31630068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1A2B-0D8F-4EBC-A70B-181B5C76B650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2830-F5E6-4FC7-AEE7-4D3622D3A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6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1A2B-0D8F-4EBC-A70B-181B5C76B650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2830-F5E6-4FC7-AEE7-4D3622D3A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6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1A2B-0D8F-4EBC-A70B-181B5C76B650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2830-F5E6-4FC7-AEE7-4D3622D3A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0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1A2B-0D8F-4EBC-A70B-181B5C76B650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2830-F5E6-4FC7-AEE7-4D3622D3A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4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1A2B-0D8F-4EBC-A70B-181B5C76B650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2830-F5E6-4FC7-AEE7-4D3622D3A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4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1A2B-0D8F-4EBC-A70B-181B5C76B650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2830-F5E6-4FC7-AEE7-4D3622D3A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1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1A2B-0D8F-4EBC-A70B-181B5C76B650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2830-F5E6-4FC7-AEE7-4D3622D3A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3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1A2B-0D8F-4EBC-A70B-181B5C76B650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2830-F5E6-4FC7-AEE7-4D3622D3A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1A2B-0D8F-4EBC-A70B-181B5C76B650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2830-F5E6-4FC7-AEE7-4D3622D3A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1A2B-0D8F-4EBC-A70B-181B5C76B650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2830-F5E6-4FC7-AEE7-4D3622D3A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8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1A2B-0D8F-4EBC-A70B-181B5C76B650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2830-F5E6-4FC7-AEE7-4D3622D3A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5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01A2B-0D8F-4EBC-A70B-181B5C76B650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2830-F5E6-4FC7-AEE7-4D3622D3A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8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JavaScript Validation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640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- Form Validation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validation normally used to occur at the server, after the client had entered all the necessary data and then pressed the Submit button.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data entered by a client was incorrect or was simply missing, the server would have to send all the data back to the client and request that the form be resubmitted with correct information.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was really a lengthy process which used to put a lot of burden on the server.</a:t>
            </a:r>
          </a:p>
        </p:txBody>
      </p:sp>
    </p:spTree>
    <p:extLst>
      <p:ext uri="{BB962C8B-B14F-4D97-AF65-F5344CB8AC3E}">
        <p14:creationId xmlns:p14="http://schemas.microsoft.com/office/powerpoint/2010/main" val="395407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8240"/>
            <a:ext cx="10515600" cy="501872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JavaScript provides a way to validate form's data on the client's computer before sending it to the web server.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Form validation generally performs two functions.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Basic Validation</a:t>
            </a:r>
            <a:r>
              <a:rPr lang="en-US" dirty="0"/>
              <a:t> − First of all, the form must be checked to make sure all the mandatory fields are filled in. It would require just a loop through each field in the form and check for data.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Data Format Validation</a:t>
            </a:r>
            <a:r>
              <a:rPr lang="en-US" dirty="0"/>
              <a:t> − Secondly, the data that is entered must be checked for correct form and value. Your code must include appropriate logic to test correctness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3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/>
              <a:t>JavaScript form validation example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JavaScript Retype Password Validation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JavaScript Number Validation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JavaScript validation with image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JavaScript email validation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79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Events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W3C HTML Event Model is a part of the HTML DOM.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defines a standard way to handle HTML events.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DHTML is about creating web pages that reacts to (user)events.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7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and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onclick</a:t>
            </a:r>
            <a:r>
              <a:rPr lang="en-US" dirty="0"/>
              <a:t> Event Type</a:t>
            </a:r>
          </a:p>
          <a:p>
            <a:r>
              <a:rPr lang="en-US" dirty="0" err="1"/>
              <a:t>onsubmit</a:t>
            </a:r>
            <a:r>
              <a:rPr lang="en-US" dirty="0"/>
              <a:t> Event type</a:t>
            </a:r>
          </a:p>
          <a:p>
            <a:r>
              <a:rPr lang="en-US" dirty="0" err="1"/>
              <a:t>onmouseover</a:t>
            </a:r>
            <a:r>
              <a:rPr lang="en-US" dirty="0"/>
              <a:t> and </a:t>
            </a:r>
            <a:r>
              <a:rPr lang="en-US" dirty="0" err="1"/>
              <a:t>onmouseout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4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JavaScript Validation</vt:lpstr>
      <vt:lpstr>JavaScript - Form Validation </vt:lpstr>
      <vt:lpstr>Continue…</vt:lpstr>
      <vt:lpstr>Examples</vt:lpstr>
      <vt:lpstr>HTML Events </vt:lpstr>
      <vt:lpstr>Button and Event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Anand patel</dc:creator>
  <cp:lastModifiedBy>TA17 COED COED</cp:lastModifiedBy>
  <cp:revision>26</cp:revision>
  <dcterms:created xsi:type="dcterms:W3CDTF">2018-03-14T11:57:44Z</dcterms:created>
  <dcterms:modified xsi:type="dcterms:W3CDTF">2020-05-24T12:47:52Z</dcterms:modified>
</cp:coreProperties>
</file>