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notesMasterIdLst>
    <p:notesMasterId r:id="rId45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arget="slides/slide37.xml" Type="http://schemas.openxmlformats.org/officeDocument/2006/relationships/slide"/>  <Relationship Id="rId39" Target="slides/slide38.xml" Type="http://schemas.openxmlformats.org/officeDocument/2006/relationships/slide"/>  <Relationship Id="rId40" Target="slides/slide39.xml" Type="http://schemas.openxmlformats.org/officeDocument/2006/relationships/slide"/>  <Relationship Id="rId41" Type="http://schemas.openxmlformats.org/officeDocument/2006/relationships/presProps" Target="presProps.xml"/>  <Relationship Id="rId42" Type="http://schemas.openxmlformats.org/officeDocument/2006/relationships/viewProps" Target="viewProps.xml"/>  <Relationship Id="rId43" Type="http://schemas.openxmlformats.org/officeDocument/2006/relationships/theme" Target="theme/theme1.xml"/>  <Relationship Id="rId44" Type="http://schemas.openxmlformats.org/officeDocument/2006/relationships/tableStyles" Target="tableStyles.xml"/>  <Relationship Id="rId45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3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media/image3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3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media/image3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media/image3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media/image3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5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media/image3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6.xml" Type="http://schemas.openxmlformats.org/officeDocument/2006/relationships/notesSlide"/></Relationships>
</file>

<file path=ppt/slides/_rels/slide37.xml.rels><?xml version="1.0" encoding="UTF-8" standalone="yes"?>
<Relationships xmlns="http://schemas.openxmlformats.org/package/2006/relationships"><Relationship Id="rId1" Target="../media/image3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7.xml" Type="http://schemas.openxmlformats.org/officeDocument/2006/relationships/notesSlide"/></Relationships>
</file>

<file path=ppt/slides/_rels/slide38.xml.rels><?xml version="1.0" encoding="UTF-8" standalone="yes"?>
<Relationships xmlns="http://schemas.openxmlformats.org/package/2006/relationships"><Relationship Id="rId1" Target="../media/image3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8.xml" Type="http://schemas.openxmlformats.org/officeDocument/2006/relationships/notesSlide"/></Relationships>
</file>

<file path=ppt/slides/_rels/slide39.xml.rels><?xml version="1.0" encoding="UTF-8" standalone="yes"?>
<Relationships xmlns="http://schemas.openxmlformats.org/package/2006/relationships"><Relationship Id="rId1" Target="../media/image3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9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39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2023-03-09T11:36:12.711Z</dcterms:created>
  <dcterms:modified xsi:type="dcterms:W3CDTF">2023-03-09T11:36:12.711Z</dcterms:modified>
</cp:coreProperties>
</file>