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1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16-Jan-23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16-Jan-23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16-Jan-23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16-Jan-23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16-Jan-23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16-Jan-23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</TotalTime>
  <Words>0</Words>
  <Application>Microsoft Office PowerPoint</Application>
  <PresentationFormat>On-screen Show (4:3)</PresentationFormat>
  <Paragraphs>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DELL</cp:lastModifiedBy>
  <cp:revision>1</cp:revision>
  <dcterms:created xsi:type="dcterms:W3CDTF">2023-01-02T04:49:42Z</dcterms:created>
  <dcterms:modified xsi:type="dcterms:W3CDTF">2023-01-16T07:26:26Z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2023-01-02T00:00:00Z</vt:filetime>
  </property>
  <property fmtid="{D5CDD505-2E9C-101B-9397-08002B2CF9AE}" pid="3" name="LastSaved">
    <vt:filetime>2023-01-02T00:00:00Z</vt:filetime>
  </property>
</Properties>
</file>