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1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4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8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26" y="0"/>
            <a:ext cx="1229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62"/>
            <a:ext cx="12191999" cy="57102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82637"/>
          </a:xfrm>
        </p:spPr>
        <p:txBody>
          <a:bodyPr/>
          <a:lstStyle/>
          <a:p>
            <a:r>
              <a:rPr lang="en-IN" dirty="0" smtClean="0"/>
              <a:t>                     </a:t>
            </a:r>
            <a:r>
              <a:rPr lang="en-IN" b="1" u="sng" dirty="0" smtClean="0"/>
              <a:t>Selection Process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1648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0"/>
            <a:ext cx="12192000" cy="68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                     Selection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</dc:creator>
  <cp:lastModifiedBy>Mridul</cp:lastModifiedBy>
  <cp:revision>2</cp:revision>
  <dcterms:created xsi:type="dcterms:W3CDTF">2020-08-17T05:40:50Z</dcterms:created>
  <dcterms:modified xsi:type="dcterms:W3CDTF">2020-08-17T06:45:53Z</dcterms:modified>
</cp:coreProperties>
</file>