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3BA0-CAA8-47C2-BC60-935E7AD343F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D276-7DF3-4F39-9477-41C3194E92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Entrepreneurship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 is the reason for people's actions, willingness and goals. Motivation is derived from the word </a:t>
            </a: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motive</a:t>
            </a:r>
            <a:r>
              <a:rPr lang="en-US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is defined as a need that requires satisfaction.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Elements:-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Intensity- how hard a person tries.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Direction- towards beneficial or goal.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Persistence-how long a person tries.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smtClean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TYPES OF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 smtClean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Intrinsic Motivation- </a:t>
            </a:r>
            <a:r>
              <a:rPr lang="en-US" i="0" dirty="0" smtClean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Intrinsic motivation is a type of motivation in which an individual is being motivated by internal desires.</a:t>
            </a:r>
          </a:p>
          <a:p>
            <a:pPr marL="0" indent="0" algn="just">
              <a:buNone/>
            </a:pPr>
            <a:r>
              <a:rPr lang="en-US" i="0" dirty="0" smtClean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b="1" i="0" dirty="0" smtClean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Extrinsic Motivation- </a:t>
            </a:r>
            <a:r>
              <a:rPr lang="en-US" i="0" dirty="0" smtClean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Extrinsic motivation, on the other hand, is a type of motivation in which an individual is being motivated by external desires.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ntrepreneurial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entrepreneurial motivation is the process that activates and motivates the entrepreneur to exert higher level of efforts for the achievement of his/her entrepreneurial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en-US" dirty="0" smtClean="0"/>
              <a:t>eneral Entrepreneurial motivation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 smtClean="0"/>
              <a:t>Need </a:t>
            </a:r>
            <a:r>
              <a:rPr lang="en-US" dirty="0"/>
              <a:t>for achievement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Locus </a:t>
            </a:r>
            <a:r>
              <a:rPr lang="en-US" dirty="0"/>
              <a:t>of </a:t>
            </a:r>
            <a:r>
              <a:rPr lang="en-US" dirty="0" smtClean="0"/>
              <a:t>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esire </a:t>
            </a:r>
            <a:r>
              <a:rPr lang="en-US" dirty="0"/>
              <a:t>for </a:t>
            </a:r>
            <a:r>
              <a:rPr lang="en-US" dirty="0" smtClean="0"/>
              <a:t>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Passion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Drive(</a:t>
            </a:r>
            <a:r>
              <a:rPr lang="en-US" dirty="0"/>
              <a:t>a very strong need or desire in human beings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1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33900" t="8418" r="9277" b="9085"/>
          <a:stretch>
            <a:fillRect/>
          </a:stretch>
        </p:blipFill>
        <p:spPr>
          <a:xfrm>
            <a:off x="533400" y="533400"/>
            <a:ext cx="8001000" cy="5791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David McClelland’s theory of Achievement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3400" dirty="0" smtClean="0"/>
              <a:t>Motivation is an important determinant for entrepreneurial growth.</a:t>
            </a:r>
          </a:p>
          <a:p>
            <a:pPr algn="just"/>
            <a:r>
              <a:rPr lang="en-US" sz="3400" dirty="0" smtClean="0">
                <a:solidFill>
                  <a:srgbClr val="7030A0"/>
                </a:solidFill>
              </a:rPr>
              <a:t>Three motives for accomplishing things:</a:t>
            </a:r>
          </a:p>
          <a:p>
            <a:pPr lvl="1" algn="just"/>
            <a:r>
              <a:rPr lang="en-US" sz="3400" b="1" dirty="0" smtClean="0"/>
              <a:t>Need for Power (</a:t>
            </a:r>
            <a:r>
              <a:rPr lang="en-US" sz="3400" b="1" dirty="0" err="1" smtClean="0"/>
              <a:t>nP</a:t>
            </a:r>
            <a:r>
              <a:rPr lang="en-US" sz="3400" dirty="0" smtClean="0"/>
              <a:t>), or the drive to influence others and any given situation.</a:t>
            </a:r>
          </a:p>
          <a:p>
            <a:pPr lvl="1" algn="just"/>
            <a:r>
              <a:rPr lang="en-US" sz="3400" b="1" dirty="0" smtClean="0"/>
              <a:t>Need for Affiliation (</a:t>
            </a:r>
            <a:r>
              <a:rPr lang="en-US" sz="3400" b="1" dirty="0" err="1" smtClean="0"/>
              <a:t>nAff</a:t>
            </a:r>
            <a:r>
              <a:rPr lang="en-US" sz="3400" b="1" dirty="0" smtClean="0"/>
              <a:t>), </a:t>
            </a:r>
            <a:r>
              <a:rPr lang="en-US" sz="3400" dirty="0" smtClean="0"/>
              <a:t>or the drive for interpersonal relationship.</a:t>
            </a:r>
          </a:p>
          <a:p>
            <a:pPr lvl="1" algn="just"/>
            <a:r>
              <a:rPr lang="en-US" sz="3400" b="1" dirty="0" smtClean="0"/>
              <a:t>Need for Achievement (</a:t>
            </a:r>
            <a:r>
              <a:rPr lang="en-US" sz="3400" b="1" dirty="0" err="1" smtClean="0"/>
              <a:t>nAch</a:t>
            </a:r>
            <a:r>
              <a:rPr lang="en-US" sz="3400" b="1" dirty="0" smtClean="0"/>
              <a:t>), </a:t>
            </a:r>
            <a:r>
              <a:rPr lang="en-US" sz="3400" dirty="0" smtClean="0"/>
              <a:t>or the drive to excel, advance, and grow.</a:t>
            </a:r>
          </a:p>
          <a:p>
            <a:pPr lvl="1" algn="just">
              <a:buNone/>
            </a:pPr>
            <a:endParaRPr lang="en-US" sz="3400" dirty="0" smtClean="0"/>
          </a:p>
          <a:p>
            <a:pPr lvl="1" algn="just">
              <a:buNone/>
            </a:pPr>
            <a:r>
              <a:rPr lang="en-US" sz="3400" dirty="0" smtClean="0"/>
              <a:t>*</a:t>
            </a:r>
            <a:r>
              <a:rPr lang="en-US" sz="3400" b="1" dirty="0" smtClean="0"/>
              <a:t>ALREADY COVERED IN Psychological MODEL* </a:t>
            </a:r>
            <a:endParaRPr lang="en-US" sz="34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193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Entrepreneurship Motivation</vt:lpstr>
      <vt:lpstr>Motivation</vt:lpstr>
      <vt:lpstr>TYPES OF MOTIVATION</vt:lpstr>
      <vt:lpstr>Entrepreneurial motivation</vt:lpstr>
      <vt:lpstr>General Entrepreneurial motivation factors</vt:lpstr>
      <vt:lpstr>Slide 6</vt:lpstr>
      <vt:lpstr>David McClelland’s theory of Achievement motivation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Motivation</dc:title>
  <dc:creator>AAZMIN FARDUN GANDHI</dc:creator>
  <cp:lastModifiedBy>AAZMIN FARDUN GANDHI</cp:lastModifiedBy>
  <cp:revision>7</cp:revision>
  <dcterms:created xsi:type="dcterms:W3CDTF">2022-09-15T16:38:05Z</dcterms:created>
  <dcterms:modified xsi:type="dcterms:W3CDTF">2022-09-15T17:20:56Z</dcterms:modified>
</cp:coreProperties>
</file>