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53A7E9-7E6F-46F3-ABE6-37034233335F}"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2EB17-0C88-472E-BE5E-62F9A822A0E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3A7E9-7E6F-46F3-ABE6-37034233335F}"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2EB17-0C88-472E-BE5E-62F9A822A0E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3A7E9-7E6F-46F3-ABE6-37034233335F}"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2EB17-0C88-472E-BE5E-62F9A822A0E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3A7E9-7E6F-46F3-ABE6-37034233335F}"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2EB17-0C88-472E-BE5E-62F9A822A0E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53A7E9-7E6F-46F3-ABE6-37034233335F}"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2EB17-0C88-472E-BE5E-62F9A822A0E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53A7E9-7E6F-46F3-ABE6-37034233335F}" type="datetimeFigureOut">
              <a:rPr lang="en-US" smtClean="0"/>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2EB17-0C88-472E-BE5E-62F9A822A0E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53A7E9-7E6F-46F3-ABE6-37034233335F}" type="datetimeFigureOut">
              <a:rPr lang="en-US" smtClean="0"/>
              <a:t>10/5/2022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82EB17-0C88-472E-BE5E-62F9A822A0E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53A7E9-7E6F-46F3-ABE6-37034233335F}" type="datetimeFigureOut">
              <a:rPr lang="en-US" smtClean="0"/>
              <a:t>10/5/2022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82EB17-0C88-472E-BE5E-62F9A822A0E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3A7E9-7E6F-46F3-ABE6-37034233335F}" type="datetimeFigureOut">
              <a:rPr lang="en-US" smtClean="0"/>
              <a:t>10/5/2022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82EB17-0C88-472E-BE5E-62F9A822A0E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53A7E9-7E6F-46F3-ABE6-37034233335F}" type="datetimeFigureOut">
              <a:rPr lang="en-US" smtClean="0"/>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2EB17-0C88-472E-BE5E-62F9A822A0E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53A7E9-7E6F-46F3-ABE6-37034233335F}" type="datetimeFigureOut">
              <a:rPr lang="en-US" smtClean="0"/>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2EB17-0C88-472E-BE5E-62F9A822A0E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53A7E9-7E6F-46F3-ABE6-37034233335F}" type="datetimeFigureOut">
              <a:rPr lang="en-US" smtClean="0"/>
              <a:t>10/5/2022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82EB17-0C88-472E-BE5E-62F9A822A0E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Problems for small scale Industries and Industrial sickness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458200" cy="4678363"/>
          </a:xfrm>
        </p:spPr>
        <p:txBody>
          <a:bodyPr>
            <a:normAutofit fontScale="92500" lnSpcReduction="20000"/>
          </a:bodyPr>
          <a:lstStyle/>
          <a:p>
            <a:pPr algn="just"/>
            <a:r>
              <a:rPr lang="en-IN" dirty="0" smtClean="0">
                <a:latin typeface="Times New Roman" pitchFamily="18" charset="0"/>
                <a:cs typeface="Times New Roman" pitchFamily="18" charset="0"/>
              </a:rPr>
              <a:t>Small Scale Enterprises manufactures, offers </a:t>
            </a:r>
            <a:r>
              <a:rPr lang="en-IN" dirty="0" smtClean="0">
                <a:latin typeface="Times New Roman" pitchFamily="18" charset="0"/>
                <a:cs typeface="Times New Roman" pitchFamily="18" charset="0"/>
              </a:rPr>
              <a:t>service, and </a:t>
            </a:r>
            <a:r>
              <a:rPr lang="en-IN" dirty="0" smtClean="0">
                <a:latin typeface="Times New Roman" pitchFamily="18" charset="0"/>
                <a:cs typeface="Times New Roman" pitchFamily="18" charset="0"/>
              </a:rPr>
              <a:t>produces goods with minimal manpower and fewer machines, i.e., they offer services on a small scale. Usually, these industries make a one-time investment of less than Rs.10 </a:t>
            </a:r>
            <a:r>
              <a:rPr lang="en-IN" dirty="0" err="1" smtClean="0">
                <a:latin typeface="Times New Roman" pitchFamily="18" charset="0"/>
                <a:cs typeface="Times New Roman" pitchFamily="18" charset="0"/>
              </a:rPr>
              <a:t>crore</a:t>
            </a:r>
            <a:r>
              <a:rPr lang="en-IN" dirty="0" smtClean="0">
                <a:latin typeface="Times New Roman" pitchFamily="18" charset="0"/>
                <a:cs typeface="Times New Roman" pitchFamily="18" charset="0"/>
              </a:rPr>
              <a:t> on equipment and plant</a:t>
            </a:r>
          </a:p>
          <a:p>
            <a:pPr algn="just"/>
            <a:r>
              <a:rPr lang="en-IN" dirty="0" smtClean="0">
                <a:latin typeface="Times New Roman" pitchFamily="18" charset="0"/>
                <a:cs typeface="Times New Roman" pitchFamily="18" charset="0"/>
              </a:rPr>
              <a:t>Some examples of the small scale industries or SSI include paper, toothpicks, pens, bakeries, candles, native or local chocolates, water bottles, toys, beauty parlours, photography, leather belts, bags, and a lot more.</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0" dirty="0" smtClean="0">
                <a:effectLst/>
                <a:latin typeface="Times New Roman" pitchFamily="18" charset="0"/>
                <a:cs typeface="Times New Roman" pitchFamily="18" charset="0"/>
              </a:rPr>
              <a:t>Small scale enterprise</a:t>
            </a:r>
            <a:endParaRPr lang="en-IN" b="0" dirty="0">
              <a:effectLst/>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smtClean="0">
                <a:latin typeface="Times New Roman" pitchFamily="18" charset="0"/>
                <a:cs typeface="Times New Roman" pitchFamily="18" charset="0"/>
              </a:rPr>
              <a:t>Poor capacity utilization</a:t>
            </a:r>
          </a:p>
          <a:p>
            <a:r>
              <a:rPr lang="en-IN" dirty="0" smtClean="0">
                <a:latin typeface="Times New Roman" pitchFamily="18" charset="0"/>
                <a:cs typeface="Times New Roman" pitchFamily="18" charset="0"/>
              </a:rPr>
              <a:t>Incompetent management</a:t>
            </a:r>
          </a:p>
          <a:p>
            <a:r>
              <a:rPr lang="en-IN" dirty="0" smtClean="0">
                <a:latin typeface="Times New Roman" pitchFamily="18" charset="0"/>
                <a:cs typeface="Times New Roman" pitchFamily="18" charset="0"/>
              </a:rPr>
              <a:t>Inadequate Finance</a:t>
            </a:r>
          </a:p>
          <a:p>
            <a:r>
              <a:rPr lang="en-IN" dirty="0" smtClean="0">
                <a:latin typeface="Times New Roman" pitchFamily="18" charset="0"/>
                <a:cs typeface="Times New Roman" pitchFamily="18" charset="0"/>
              </a:rPr>
              <a:t>Raw material shortages</a:t>
            </a:r>
          </a:p>
          <a:p>
            <a:r>
              <a:rPr lang="en-IN" dirty="0" smtClean="0">
                <a:latin typeface="Times New Roman" pitchFamily="18" charset="0"/>
                <a:cs typeface="Times New Roman" pitchFamily="18" charset="0"/>
              </a:rPr>
              <a:t>Lack of marketing support</a:t>
            </a:r>
          </a:p>
          <a:p>
            <a:r>
              <a:rPr lang="en-IN" dirty="0" smtClean="0">
                <a:latin typeface="Times New Roman" pitchFamily="18" charset="0"/>
                <a:cs typeface="Times New Roman" pitchFamily="18" charset="0"/>
              </a:rPr>
              <a:t>Problem of working capital</a:t>
            </a:r>
          </a:p>
          <a:p>
            <a:r>
              <a:rPr lang="en-IN" dirty="0" smtClean="0">
                <a:latin typeface="Times New Roman" pitchFamily="18" charset="0"/>
                <a:cs typeface="Times New Roman" pitchFamily="18" charset="0"/>
              </a:rPr>
              <a:t>Problems in Export</a:t>
            </a:r>
          </a:p>
          <a:p>
            <a:r>
              <a:rPr lang="en-IN" dirty="0" smtClean="0">
                <a:latin typeface="Times New Roman" pitchFamily="18" charset="0"/>
                <a:cs typeface="Times New Roman" pitchFamily="18" charset="0"/>
              </a:rPr>
              <a:t>Lack of technology up-gradation</a:t>
            </a:r>
          </a:p>
          <a:p>
            <a:r>
              <a:rPr lang="en-IN" dirty="0" smtClean="0">
                <a:latin typeface="Times New Roman" pitchFamily="18" charset="0"/>
                <a:cs typeface="Times New Roman" pitchFamily="18" charset="0"/>
              </a:rPr>
              <a:t>Multiplicity of </a:t>
            </a:r>
            <a:r>
              <a:rPr lang="en-IN" dirty="0" smtClean="0">
                <a:latin typeface="Times New Roman" pitchFamily="18" charset="0"/>
                <a:cs typeface="Times New Roman" pitchFamily="18" charset="0"/>
              </a:rPr>
              <a:t>labour </a:t>
            </a:r>
            <a:r>
              <a:rPr lang="en-IN" dirty="0" smtClean="0">
                <a:latin typeface="Times New Roman" pitchFamily="18" charset="0"/>
                <a:cs typeface="Times New Roman" pitchFamily="18" charset="0"/>
              </a:rPr>
              <a:t>laws</a:t>
            </a: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b="0" dirty="0" smtClean="0">
                <a:effectLst/>
                <a:latin typeface="Times New Roman" pitchFamily="18" charset="0"/>
                <a:cs typeface="Times New Roman" pitchFamily="18" charset="0"/>
              </a:rPr>
              <a:t>Problems of small scale enterprises</a:t>
            </a:r>
            <a:endParaRPr lang="en-IN" b="0" dirty="0">
              <a:effectLst/>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371600"/>
            <a:ext cx="8534400" cy="4754563"/>
          </a:xfrm>
        </p:spPr>
        <p:txBody>
          <a:bodyPr/>
          <a:lstStyle/>
          <a:p>
            <a:pPr algn="just"/>
            <a:r>
              <a:rPr lang="en-IN" dirty="0" smtClean="0">
                <a:latin typeface="Times New Roman" pitchFamily="18" charset="0"/>
                <a:cs typeface="Times New Roman" pitchFamily="18" charset="0"/>
              </a:rPr>
              <a:t>Industrial sickness is defined all over the world as an industrial company which has, at the end of any financial year, accumulated losses equal to, or exceeding 50 per cent of its peak net worth and has also suffered cash losses in such financial year and the financial year immediately preceding such financial year.</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effectLst/>
                <a:latin typeface="Times New Roman" pitchFamily="18" charset="0"/>
                <a:cs typeface="Times New Roman" pitchFamily="18" charset="0"/>
              </a:rPr>
              <a:t>Industrial sickness</a:t>
            </a:r>
            <a:endParaRPr lang="en-IN" dirty="0">
              <a:effectLst/>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Management deficiency</a:t>
            </a:r>
          </a:p>
          <a:p>
            <a:r>
              <a:rPr lang="en-US" dirty="0" smtClean="0">
                <a:latin typeface="Times New Roman" pitchFamily="18" charset="0"/>
                <a:cs typeface="Times New Roman" pitchFamily="18" charset="0"/>
              </a:rPr>
              <a:t>Shortage of working</a:t>
            </a:r>
          </a:p>
          <a:p>
            <a:r>
              <a:rPr lang="en-US" dirty="0" smtClean="0">
                <a:latin typeface="Times New Roman" pitchFamily="18" charset="0"/>
                <a:cs typeface="Times New Roman" pitchFamily="18" charset="0"/>
              </a:rPr>
              <a:t>Non availability of raw material</a:t>
            </a:r>
          </a:p>
          <a:p>
            <a:r>
              <a:rPr lang="en-US" dirty="0" smtClean="0">
                <a:latin typeface="Times New Roman" pitchFamily="18" charset="0"/>
                <a:cs typeface="Times New Roman" pitchFamily="18" charset="0"/>
              </a:rPr>
              <a:t>Power shortage </a:t>
            </a:r>
          </a:p>
          <a:p>
            <a:r>
              <a:rPr lang="en-US" dirty="0" err="1" smtClean="0">
                <a:latin typeface="Times New Roman" pitchFamily="18" charset="0"/>
                <a:cs typeface="Times New Roman" pitchFamily="18" charset="0"/>
              </a:rPr>
              <a:t>Labour</a:t>
            </a:r>
            <a:r>
              <a:rPr lang="en-US" dirty="0" smtClean="0">
                <a:latin typeface="Times New Roman" pitchFamily="18" charset="0"/>
                <a:cs typeface="Times New Roman" pitchFamily="18" charset="0"/>
              </a:rPr>
              <a:t> shortage</a:t>
            </a:r>
          </a:p>
          <a:p>
            <a:r>
              <a:rPr lang="en-US" dirty="0" smtClean="0">
                <a:latin typeface="Times New Roman" pitchFamily="18" charset="0"/>
                <a:cs typeface="Times New Roman" pitchFamily="18" charset="0"/>
              </a:rPr>
              <a:t>Outdated technology</a:t>
            </a:r>
          </a:p>
          <a:p>
            <a:r>
              <a:rPr lang="en-US" dirty="0" smtClean="0">
                <a:latin typeface="Times New Roman" pitchFamily="18" charset="0"/>
                <a:cs typeface="Times New Roman" pitchFamily="18" charset="0"/>
              </a:rPr>
              <a:t>Marketing problems</a:t>
            </a:r>
          </a:p>
          <a:p>
            <a:r>
              <a:rPr lang="en-US" dirty="0" smtClean="0">
                <a:latin typeface="Times New Roman" pitchFamily="18" charset="0"/>
                <a:cs typeface="Times New Roman" pitchFamily="18" charset="0"/>
              </a:rPr>
              <a:t>Inadequate and timely availability of finance</a:t>
            </a:r>
          </a:p>
          <a:p>
            <a:pPr>
              <a:buNone/>
            </a:pPr>
            <a:endParaRPr lang="en-US"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0" dirty="0" smtClean="0">
                <a:effectLst/>
                <a:latin typeface="Times New Roman" pitchFamily="18" charset="0"/>
                <a:cs typeface="Times New Roman" pitchFamily="18" charset="0"/>
              </a:rPr>
              <a:t>Reasons for Industrial sickness</a:t>
            </a:r>
            <a:endParaRPr lang="en-IN" b="0" dirty="0">
              <a:effectLst/>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223</Words>
  <Application>Microsoft Office PowerPoint</Application>
  <PresentationFormat>On-screen Show (4:3)</PresentationFormat>
  <Paragraphs>26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Problems for small scale Industries and Industrial sickness</vt:lpstr>
      <vt:lpstr>Small scale enterprise</vt:lpstr>
      <vt:lpstr>Problems of small scale enterprises</vt:lpstr>
      <vt:lpstr>Industrial sickness</vt:lpstr>
      <vt:lpstr>Reasons for Industrial sickness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Problems for small scale Industries and Industrial sickness</dc:title>
  <dc:creator>AAZMIN FARDUN GANDHI</dc:creator>
  <cp:lastModifiedBy>AAZMIN FARDUN GANDHI</cp:lastModifiedBy>
  <cp:revision>1</cp:revision>
  <dcterms:created xsi:type="dcterms:W3CDTF">2022-10-05T17:07:39Z</dcterms:created>
  <dcterms:modified xsi:type="dcterms:W3CDTF">2022-10-05T17:11:23Z</dcterms:modified>
</cp:coreProperties>
</file>