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303" r:id="rId2"/>
    <p:sldId id="521" r:id="rId3"/>
    <p:sldId id="340" r:id="rId4"/>
    <p:sldId id="304" r:id="rId5"/>
    <p:sldId id="305" r:id="rId6"/>
    <p:sldId id="306" r:id="rId7"/>
    <p:sldId id="307" r:id="rId8"/>
    <p:sldId id="308" r:id="rId9"/>
    <p:sldId id="309" r:id="rId10"/>
    <p:sldId id="310" r:id="rId11"/>
    <p:sldId id="311" r:id="rId12"/>
    <p:sldId id="312" r:id="rId13"/>
    <p:sldId id="313" r:id="rId14"/>
    <p:sldId id="314" r:id="rId15"/>
    <p:sldId id="315" r:id="rId16"/>
    <p:sldId id="423" r:id="rId17"/>
    <p:sldId id="503" r:id="rId18"/>
    <p:sldId id="504" r:id="rId19"/>
    <p:sldId id="505" r:id="rId20"/>
    <p:sldId id="502" r:id="rId21"/>
    <p:sldId id="316" r:id="rId22"/>
    <p:sldId id="317" r:id="rId23"/>
    <p:sldId id="424" r:id="rId24"/>
    <p:sldId id="425" r:id="rId25"/>
    <p:sldId id="318" r:id="rId26"/>
    <p:sldId id="426" r:id="rId27"/>
    <p:sldId id="319" r:id="rId28"/>
    <p:sldId id="320" r:id="rId29"/>
    <p:sldId id="321" r:id="rId30"/>
    <p:sldId id="322" r:id="rId31"/>
    <p:sldId id="323" r:id="rId32"/>
    <p:sldId id="427" r:id="rId33"/>
    <p:sldId id="324" r:id="rId34"/>
    <p:sldId id="439" r:id="rId35"/>
    <p:sldId id="513" r:id="rId36"/>
    <p:sldId id="474" r:id="rId37"/>
    <p:sldId id="506" r:id="rId38"/>
    <p:sldId id="429" r:id="rId39"/>
    <p:sldId id="430" r:id="rId40"/>
    <p:sldId id="431" r:id="rId41"/>
    <p:sldId id="440" r:id="rId42"/>
    <p:sldId id="441" r:id="rId43"/>
    <p:sldId id="443" r:id="rId44"/>
    <p:sldId id="433" r:id="rId45"/>
    <p:sldId id="434" r:id="rId46"/>
    <p:sldId id="435" r:id="rId47"/>
    <p:sldId id="475" r:id="rId48"/>
    <p:sldId id="518" r:id="rId49"/>
    <p:sldId id="519" r:id="rId50"/>
    <p:sldId id="514" r:id="rId51"/>
    <p:sldId id="515" r:id="rId52"/>
    <p:sldId id="517" r:id="rId53"/>
  </p:sldIdLst>
  <p:sldSz cx="9144000" cy="6858000" type="screen4x3"/>
  <p:notesSz cx="9588500" cy="73025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0">
          <p15:clr>
            <a:srgbClr val="A4A3A4"/>
          </p15:clr>
        </p15:guide>
        <p15:guide id="2" pos="302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4600"/>
  </p:normalViewPr>
  <p:slideViewPr>
    <p:cSldViewPr>
      <p:cViewPr varScale="1">
        <p:scale>
          <a:sx n="65" d="100"/>
          <a:sy n="65" d="100"/>
        </p:scale>
        <p:origin x="1348" y="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2040" y="-84"/>
      </p:cViewPr>
      <p:guideLst>
        <p:guide orient="horz" pos="2300"/>
        <p:guide pos="302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54488" cy="365125"/>
          </a:xfrm>
          <a:prstGeom prst="rect">
            <a:avLst/>
          </a:prstGeom>
        </p:spPr>
        <p:txBody>
          <a:bodyPr vert="horz" wrap="square" lIns="96515" tIns="48257" rIns="96515" bIns="48257" numCol="1" anchor="t" anchorCtr="0" compatLnSpc="1">
            <a:prstTxWarp prst="textNoShape">
              <a:avLst/>
            </a:prstTxWarp>
          </a:bodyPr>
          <a:lstStyle>
            <a:lvl1pPr>
              <a:defRPr sz="1300"/>
            </a:lvl1pPr>
          </a:lstStyle>
          <a:p>
            <a:pPr>
              <a:defRPr/>
            </a:pPr>
            <a:endParaRPr lang="en-US"/>
          </a:p>
        </p:txBody>
      </p:sp>
      <p:sp>
        <p:nvSpPr>
          <p:cNvPr id="3" name="Date Placeholder 2"/>
          <p:cNvSpPr>
            <a:spLocks noGrp="1"/>
          </p:cNvSpPr>
          <p:nvPr>
            <p:ph type="dt" sz="quarter" idx="1"/>
          </p:nvPr>
        </p:nvSpPr>
        <p:spPr>
          <a:xfrm>
            <a:off x="5432425" y="0"/>
            <a:ext cx="4154488" cy="365125"/>
          </a:xfrm>
          <a:prstGeom prst="rect">
            <a:avLst/>
          </a:prstGeom>
        </p:spPr>
        <p:txBody>
          <a:bodyPr vert="horz" wrap="square" lIns="96515" tIns="48257" rIns="96515" bIns="48257" numCol="1" anchor="t" anchorCtr="0" compatLnSpc="1">
            <a:prstTxWarp prst="textNoShape">
              <a:avLst/>
            </a:prstTxWarp>
          </a:bodyPr>
          <a:lstStyle>
            <a:lvl1pPr algn="r">
              <a:defRPr sz="1300"/>
            </a:lvl1pPr>
          </a:lstStyle>
          <a:p>
            <a:pPr>
              <a:defRPr/>
            </a:pPr>
            <a:fld id="{90952831-3BEE-425C-A21F-1DE9A8C09CAD}" type="datetimeFigureOut">
              <a:rPr lang="en-US"/>
              <a:pPr>
                <a:defRPr/>
              </a:pPr>
              <a:t>9/7/2022</a:t>
            </a:fld>
            <a:endParaRPr lang="en-US"/>
          </a:p>
        </p:txBody>
      </p:sp>
      <p:sp>
        <p:nvSpPr>
          <p:cNvPr id="4" name="Footer Placeholder 3"/>
          <p:cNvSpPr>
            <a:spLocks noGrp="1"/>
          </p:cNvSpPr>
          <p:nvPr>
            <p:ph type="ftr" sz="quarter" idx="2"/>
          </p:nvPr>
        </p:nvSpPr>
        <p:spPr>
          <a:xfrm>
            <a:off x="0" y="6935788"/>
            <a:ext cx="4154488" cy="365125"/>
          </a:xfrm>
          <a:prstGeom prst="rect">
            <a:avLst/>
          </a:prstGeom>
        </p:spPr>
        <p:txBody>
          <a:bodyPr vert="horz" wrap="square" lIns="96515" tIns="48257" rIns="96515" bIns="48257" numCol="1" anchor="b" anchorCtr="0" compatLnSpc="1">
            <a:prstTxWarp prst="textNoShape">
              <a:avLst/>
            </a:prstTxWarp>
          </a:bodyPr>
          <a:lstStyle>
            <a:lvl1pPr>
              <a:defRPr sz="1300"/>
            </a:lvl1pPr>
          </a:lstStyle>
          <a:p>
            <a:pPr>
              <a:defRPr/>
            </a:pPr>
            <a:endParaRPr lang="en-US"/>
          </a:p>
        </p:txBody>
      </p:sp>
      <p:sp>
        <p:nvSpPr>
          <p:cNvPr id="5" name="Slide Number Placeholder 4"/>
          <p:cNvSpPr>
            <a:spLocks noGrp="1"/>
          </p:cNvSpPr>
          <p:nvPr>
            <p:ph type="sldNum" sz="quarter" idx="3"/>
          </p:nvPr>
        </p:nvSpPr>
        <p:spPr>
          <a:xfrm>
            <a:off x="5432425" y="6935788"/>
            <a:ext cx="4154488" cy="365125"/>
          </a:xfrm>
          <a:prstGeom prst="rect">
            <a:avLst/>
          </a:prstGeom>
        </p:spPr>
        <p:txBody>
          <a:bodyPr vert="horz" wrap="square" lIns="96515" tIns="48257" rIns="96515" bIns="48257" numCol="1" anchor="b" anchorCtr="0" compatLnSpc="1">
            <a:prstTxWarp prst="textNoShape">
              <a:avLst/>
            </a:prstTxWarp>
          </a:bodyPr>
          <a:lstStyle>
            <a:lvl1pPr algn="r">
              <a:defRPr sz="1300"/>
            </a:lvl1pPr>
          </a:lstStyle>
          <a:p>
            <a:pPr>
              <a:defRPr/>
            </a:pPr>
            <a:fld id="{05F3CA37-540E-45F5-90D4-27C4F64E53A1}"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54488" cy="365125"/>
          </a:xfrm>
          <a:prstGeom prst="rect">
            <a:avLst/>
          </a:prstGeom>
        </p:spPr>
        <p:txBody>
          <a:bodyPr vert="horz" wrap="square" lIns="96515" tIns="48257" rIns="96515" bIns="48257" numCol="1" anchor="t" anchorCtr="0" compatLnSpc="1">
            <a:prstTxWarp prst="textNoShape">
              <a:avLst/>
            </a:prstTxWarp>
          </a:bodyPr>
          <a:lstStyle>
            <a:lvl1pPr>
              <a:defRPr sz="1300"/>
            </a:lvl1pPr>
          </a:lstStyle>
          <a:p>
            <a:pPr>
              <a:defRPr/>
            </a:pPr>
            <a:endParaRPr lang="en-US"/>
          </a:p>
        </p:txBody>
      </p:sp>
      <p:sp>
        <p:nvSpPr>
          <p:cNvPr id="3" name="Date Placeholder 2"/>
          <p:cNvSpPr>
            <a:spLocks noGrp="1"/>
          </p:cNvSpPr>
          <p:nvPr>
            <p:ph type="dt" idx="1"/>
          </p:nvPr>
        </p:nvSpPr>
        <p:spPr>
          <a:xfrm>
            <a:off x="5432425" y="0"/>
            <a:ext cx="4154488" cy="365125"/>
          </a:xfrm>
          <a:prstGeom prst="rect">
            <a:avLst/>
          </a:prstGeom>
        </p:spPr>
        <p:txBody>
          <a:bodyPr vert="horz" wrap="square" lIns="96515" tIns="48257" rIns="96515" bIns="48257" numCol="1" anchor="t" anchorCtr="0" compatLnSpc="1">
            <a:prstTxWarp prst="textNoShape">
              <a:avLst/>
            </a:prstTxWarp>
          </a:bodyPr>
          <a:lstStyle>
            <a:lvl1pPr algn="r">
              <a:defRPr sz="1300"/>
            </a:lvl1pPr>
          </a:lstStyle>
          <a:p>
            <a:pPr>
              <a:defRPr/>
            </a:pPr>
            <a:fld id="{0DD067CC-65B0-4B78-BBC8-A182F4638EE3}" type="datetimeFigureOut">
              <a:rPr lang="en-US"/>
              <a:pPr>
                <a:defRPr/>
              </a:pPr>
              <a:t>9/7/2022</a:t>
            </a:fld>
            <a:endParaRPr lang="en-US"/>
          </a:p>
        </p:txBody>
      </p:sp>
      <p:sp>
        <p:nvSpPr>
          <p:cNvPr id="4" name="Slide Image Placeholder 3"/>
          <p:cNvSpPr>
            <a:spLocks noGrp="1" noRot="1" noChangeAspect="1"/>
          </p:cNvSpPr>
          <p:nvPr>
            <p:ph type="sldImg" idx="2"/>
          </p:nvPr>
        </p:nvSpPr>
        <p:spPr>
          <a:xfrm>
            <a:off x="2968625" y="547688"/>
            <a:ext cx="3651250" cy="2738437"/>
          </a:xfrm>
          <a:prstGeom prst="rect">
            <a:avLst/>
          </a:prstGeom>
          <a:noFill/>
          <a:ln w="12700">
            <a:solidFill>
              <a:prstClr val="black"/>
            </a:solidFill>
          </a:ln>
        </p:spPr>
        <p:txBody>
          <a:bodyPr vert="horz" lIns="96515" tIns="48257" rIns="96515" bIns="48257" rtlCol="0" anchor="ctr"/>
          <a:lstStyle/>
          <a:p>
            <a:pPr lvl="0"/>
            <a:endParaRPr lang="en-US" noProof="0"/>
          </a:p>
        </p:txBody>
      </p:sp>
      <p:sp>
        <p:nvSpPr>
          <p:cNvPr id="5" name="Notes Placeholder 4"/>
          <p:cNvSpPr>
            <a:spLocks noGrp="1"/>
          </p:cNvSpPr>
          <p:nvPr>
            <p:ph type="body" sz="quarter" idx="3"/>
          </p:nvPr>
        </p:nvSpPr>
        <p:spPr>
          <a:xfrm>
            <a:off x="958850" y="3468688"/>
            <a:ext cx="7670800" cy="3286125"/>
          </a:xfrm>
          <a:prstGeom prst="rect">
            <a:avLst/>
          </a:prstGeom>
        </p:spPr>
        <p:txBody>
          <a:bodyPr vert="horz" lIns="96515" tIns="48257" rIns="96515" bIns="48257"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6935788"/>
            <a:ext cx="4154488" cy="365125"/>
          </a:xfrm>
          <a:prstGeom prst="rect">
            <a:avLst/>
          </a:prstGeom>
        </p:spPr>
        <p:txBody>
          <a:bodyPr vert="horz" wrap="square" lIns="96515" tIns="48257" rIns="96515" bIns="48257" numCol="1" anchor="b" anchorCtr="0" compatLnSpc="1">
            <a:prstTxWarp prst="textNoShape">
              <a:avLst/>
            </a:prstTxWarp>
          </a:bodyPr>
          <a:lstStyle>
            <a:lvl1pPr>
              <a:defRPr sz="1300"/>
            </a:lvl1pPr>
          </a:lstStyle>
          <a:p>
            <a:pPr>
              <a:defRPr/>
            </a:pPr>
            <a:endParaRPr lang="en-US"/>
          </a:p>
        </p:txBody>
      </p:sp>
      <p:sp>
        <p:nvSpPr>
          <p:cNvPr id="7" name="Slide Number Placeholder 6"/>
          <p:cNvSpPr>
            <a:spLocks noGrp="1"/>
          </p:cNvSpPr>
          <p:nvPr>
            <p:ph type="sldNum" sz="quarter" idx="5"/>
          </p:nvPr>
        </p:nvSpPr>
        <p:spPr>
          <a:xfrm>
            <a:off x="5432425" y="6935788"/>
            <a:ext cx="4154488" cy="365125"/>
          </a:xfrm>
          <a:prstGeom prst="rect">
            <a:avLst/>
          </a:prstGeom>
        </p:spPr>
        <p:txBody>
          <a:bodyPr vert="horz" wrap="square" lIns="96515" tIns="48257" rIns="96515" bIns="48257" numCol="1" anchor="b" anchorCtr="0" compatLnSpc="1">
            <a:prstTxWarp prst="textNoShape">
              <a:avLst/>
            </a:prstTxWarp>
          </a:bodyPr>
          <a:lstStyle>
            <a:lvl1pPr algn="r">
              <a:defRPr sz="1300"/>
            </a:lvl1pPr>
          </a:lstStyle>
          <a:p>
            <a:pPr>
              <a:defRPr/>
            </a:pPr>
            <a:fld id="{55C9DAE7-C8D3-4D2D-B4F7-44C7010B598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cxnSp>
        <p:nvCxnSpPr>
          <p:cNvPr id="4" name="Straight Connector 3"/>
          <p:cNvCxnSpPr/>
          <p:nvPr userDrawn="1"/>
        </p:nvCxnSpPr>
        <p:spPr>
          <a:xfrm>
            <a:off x="152400" y="1143000"/>
            <a:ext cx="87630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152400" y="74613"/>
            <a:ext cx="8763000" cy="158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152400" y="6172200"/>
            <a:ext cx="87630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290" name="Rectangle 2"/>
          <p:cNvSpPr>
            <a:spLocks noGrp="1" noChangeArrowheads="1"/>
          </p:cNvSpPr>
          <p:nvPr>
            <p:ph type="ctrTitle"/>
          </p:nvPr>
        </p:nvSpPr>
        <p:spPr>
          <a:xfrm>
            <a:off x="152400" y="0"/>
            <a:ext cx="8763000" cy="1143000"/>
          </a:xfrm>
        </p:spPr>
        <p:txBody>
          <a:bodyPr anchor="ctr"/>
          <a:lstStyle>
            <a:lvl1pPr algn="ctr">
              <a:buClr>
                <a:srgbClr val="FFFFFF"/>
              </a:buClr>
              <a:defRPr sz="4400" b="1" i="0" baseline="0">
                <a:solidFill>
                  <a:schemeClr val="tx2"/>
                </a:solidFill>
              </a:defRPr>
            </a:lvl1pPr>
          </a:lstStyle>
          <a:p>
            <a:r>
              <a:rPr lang="en-US" dirty="0" smtClean="0"/>
              <a:t>Click to edit Master title style</a:t>
            </a:r>
            <a:endParaRPr lang="en-US" dirty="0"/>
          </a:p>
        </p:txBody>
      </p:sp>
      <p:sp>
        <p:nvSpPr>
          <p:cNvPr id="12291" name="Rectangle 3"/>
          <p:cNvSpPr>
            <a:spLocks noGrp="1" noChangeArrowheads="1"/>
          </p:cNvSpPr>
          <p:nvPr>
            <p:ph type="subTitle" idx="1"/>
          </p:nvPr>
        </p:nvSpPr>
        <p:spPr>
          <a:xfrm>
            <a:off x="152400" y="1524000"/>
            <a:ext cx="8763000" cy="4419600"/>
          </a:xfrm>
          <a:prstGeom prst="rect">
            <a:avLst/>
          </a:prstGeom>
        </p:spPr>
        <p:txBody>
          <a:bodyPr/>
          <a:lstStyle>
            <a:lvl1pPr marL="365760" indent="-365760" algn="just">
              <a:buClr>
                <a:srgbClr val="FF0000"/>
              </a:buClr>
              <a:buFont typeface="Wingdings" pitchFamily="2" charset="2"/>
              <a:buChar char="§"/>
              <a:defRPr baseline="0"/>
            </a:lvl1pPr>
            <a:lvl2pPr marL="914400" indent="-342900" algn="just">
              <a:buClr>
                <a:srgbClr val="7030A0"/>
              </a:buClr>
              <a:buFont typeface="Wingdings" pitchFamily="2" charset="2"/>
              <a:buChar char="Ø"/>
              <a:defRPr baseline="0"/>
            </a:lvl2pPr>
            <a:lvl3pPr marL="1463040" indent="-365760" algn="just">
              <a:buClr>
                <a:srgbClr val="FFC000"/>
              </a:buClr>
              <a:buFont typeface="Courier New" pitchFamily="49" charset="0"/>
              <a:buChar char="o"/>
              <a:defRPr baseline="0"/>
            </a:lvl3pPr>
            <a:lvl4pPr algn="just">
              <a:buClr>
                <a:srgbClr val="00B0F0"/>
              </a:buClr>
              <a:buFont typeface="Arial" pitchFamily="34" charset="0"/>
              <a:buChar char="•"/>
              <a:defRPr baseline="0"/>
            </a:lvl4pPr>
            <a:lvl5pPr algn="just">
              <a:buClr>
                <a:schemeClr val="accent6">
                  <a:lumMod val="75000"/>
                </a:schemeClr>
              </a:buClr>
              <a:buFont typeface="Arial" pitchFamily="34" charset="0"/>
              <a:buChar char="•"/>
              <a:defRPr baseline="0"/>
            </a:lvl5pPr>
          </a:lstStyle>
          <a:p>
            <a:pPr lvl="0"/>
            <a:r>
              <a:rPr lang="en-US" dirty="0" smtClean="0"/>
              <a:t>Click to edit Master subtitle style</a:t>
            </a:r>
          </a:p>
          <a:p>
            <a:pPr lvl="1"/>
            <a:r>
              <a:rPr lang="en-US" dirty="0" smtClean="0"/>
              <a:t>Second title</a:t>
            </a:r>
          </a:p>
          <a:p>
            <a:pPr lvl="2"/>
            <a:r>
              <a:rPr lang="en-US" dirty="0" smtClean="0"/>
              <a:t>Third title</a:t>
            </a:r>
          </a:p>
        </p:txBody>
      </p:sp>
      <p:sp>
        <p:nvSpPr>
          <p:cNvPr id="7" name="Rectangle 4"/>
          <p:cNvSpPr>
            <a:spLocks noGrp="1" noChangeArrowheads="1"/>
          </p:cNvSpPr>
          <p:nvPr>
            <p:ph type="dt" sz="half" idx="10"/>
          </p:nvPr>
        </p:nvSpPr>
        <p:spPr/>
        <p:txBody>
          <a:bodyPr/>
          <a:lstStyle>
            <a:lvl1pPr>
              <a:defRPr>
                <a:solidFill>
                  <a:schemeClr val="tx2"/>
                </a:solidFill>
              </a:defRPr>
            </a:lvl1pPr>
          </a:lstStyle>
          <a:p>
            <a:pPr>
              <a:defRPr/>
            </a:pPr>
            <a:fld id="{7425AF9C-1359-4AF5-A77C-1CFC47945002}" type="datetime1">
              <a:rPr lang="en-US"/>
              <a:pPr>
                <a:defRPr/>
              </a:pPr>
              <a:t>9/7/2022</a:t>
            </a:fld>
            <a:endParaRPr lang="en-US"/>
          </a:p>
        </p:txBody>
      </p:sp>
      <p:sp>
        <p:nvSpPr>
          <p:cNvPr id="8" name="Rectangle 5"/>
          <p:cNvSpPr>
            <a:spLocks noGrp="1" noChangeArrowheads="1"/>
          </p:cNvSpPr>
          <p:nvPr>
            <p:ph type="ftr" sz="quarter" idx="11"/>
          </p:nvPr>
        </p:nvSpPr>
        <p:spPr/>
        <p:txBody>
          <a:bodyPr/>
          <a:lstStyle>
            <a:lvl1pPr algn="ctr">
              <a:defRPr>
                <a:solidFill>
                  <a:schemeClr val="tx2"/>
                </a:solidFill>
              </a:defRPr>
            </a:lvl1pPr>
          </a:lstStyle>
          <a:p>
            <a:pPr>
              <a:defRPr/>
            </a:pPr>
            <a:r>
              <a:rPr lang="en-US"/>
              <a:t>S J Patel - Software Engineering @ B.Tech.IV  </a:t>
            </a:r>
          </a:p>
        </p:txBody>
      </p:sp>
      <p:sp>
        <p:nvSpPr>
          <p:cNvPr id="9" name="Rectangle 6"/>
          <p:cNvSpPr>
            <a:spLocks noGrp="1" noChangeArrowheads="1"/>
          </p:cNvSpPr>
          <p:nvPr>
            <p:ph type="sldNum" sz="quarter" idx="12"/>
          </p:nvPr>
        </p:nvSpPr>
        <p:spPr/>
        <p:txBody>
          <a:bodyPr/>
          <a:lstStyle>
            <a:lvl1pPr>
              <a:defRPr>
                <a:solidFill>
                  <a:schemeClr val="tx2"/>
                </a:solidFill>
              </a:defRPr>
            </a:lvl1pPr>
          </a:lstStyle>
          <a:p>
            <a:pPr>
              <a:defRPr/>
            </a:pPr>
            <a:fld id="{08E0F97C-6630-471B-B481-4919ACF27F0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3"/>
            </p:custDataLst>
          </p:nvPr>
        </p:nvSpPr>
        <p:spPr bwMode="auto">
          <a:xfrm>
            <a:off x="228600" y="2667000"/>
            <a:ext cx="86106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Software Engineering	</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27E1D584-4D33-486F-8C32-72037A0458BD}" type="datetime1">
              <a:rPr lang="en-US"/>
              <a:pPr>
                <a:defRPr/>
              </a:pPr>
              <a:t>9/7/2022</a:t>
            </a:fld>
            <a:endParaRPr lang="en-US"/>
          </a:p>
        </p:txBody>
      </p:sp>
      <p:sp>
        <p:nvSpPr>
          <p:cNvPr id="1029" name="Rectangle 5"/>
          <p:cNvSpPr>
            <a:spLocks noGrp="1" noChangeArrowheads="1"/>
          </p:cNvSpPr>
          <p:nvPr>
            <p:ph type="ftr" sz="quarter" idx="3"/>
          </p:nvPr>
        </p:nvSpPr>
        <p:spPr bwMode="auto">
          <a:xfrm>
            <a:off x="2743200" y="6245225"/>
            <a:ext cx="3657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Arial" charset="0"/>
                <a:cs typeface="Arial" charset="0"/>
              </a:defRPr>
            </a:lvl1pPr>
          </a:lstStyle>
          <a:p>
            <a:pPr>
              <a:defRPr/>
            </a:pPr>
            <a:r>
              <a:rPr lang="en-US"/>
              <a:t>S J Patel - Software Engineering @ B.Tech.IV  </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BBC831D-DD67-4CC4-945E-8997F40891A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41" r:id="rId1"/>
  </p:sldLayoutIdLst>
  <p:hf hdr="0"/>
  <p:txStyles>
    <p:titleStyle>
      <a:lvl1pPr algn="ctr" rtl="0" eaLnBrk="0" fontAlgn="base" hangingPunct="0">
        <a:spcBef>
          <a:spcPct val="0"/>
        </a:spcBef>
        <a:spcAft>
          <a:spcPct val="0"/>
        </a:spcAft>
        <a:buClr>
          <a:srgbClr val="000000"/>
        </a:buClr>
        <a:buSzPct val="100000"/>
        <a:defRPr sz="6600" b="1">
          <a:solidFill>
            <a:schemeClr val="tx2"/>
          </a:solidFill>
          <a:latin typeface="+mj-lt"/>
          <a:ea typeface="+mj-ea"/>
          <a:cs typeface="+mj-cs"/>
        </a:defRPr>
      </a:lvl1pPr>
      <a:lvl2pPr algn="ctr" rtl="0" eaLnBrk="0" fontAlgn="base" hangingPunct="0">
        <a:spcBef>
          <a:spcPct val="0"/>
        </a:spcBef>
        <a:spcAft>
          <a:spcPct val="0"/>
        </a:spcAft>
        <a:buClr>
          <a:srgbClr val="000000"/>
        </a:buClr>
        <a:buSzPct val="100000"/>
        <a:defRPr sz="6600" b="1">
          <a:solidFill>
            <a:schemeClr val="tx2"/>
          </a:solidFill>
          <a:latin typeface="Calibri" pitchFamily="34" charset="0"/>
          <a:cs typeface="Arial" charset="0"/>
        </a:defRPr>
      </a:lvl2pPr>
      <a:lvl3pPr algn="ctr" rtl="0" eaLnBrk="0" fontAlgn="base" hangingPunct="0">
        <a:spcBef>
          <a:spcPct val="0"/>
        </a:spcBef>
        <a:spcAft>
          <a:spcPct val="0"/>
        </a:spcAft>
        <a:buClr>
          <a:srgbClr val="000000"/>
        </a:buClr>
        <a:buSzPct val="100000"/>
        <a:defRPr sz="6600" b="1">
          <a:solidFill>
            <a:schemeClr val="tx2"/>
          </a:solidFill>
          <a:latin typeface="Calibri" pitchFamily="34" charset="0"/>
          <a:cs typeface="Arial" charset="0"/>
        </a:defRPr>
      </a:lvl3pPr>
      <a:lvl4pPr algn="ctr" rtl="0" eaLnBrk="0" fontAlgn="base" hangingPunct="0">
        <a:spcBef>
          <a:spcPct val="0"/>
        </a:spcBef>
        <a:spcAft>
          <a:spcPct val="0"/>
        </a:spcAft>
        <a:buClr>
          <a:srgbClr val="000000"/>
        </a:buClr>
        <a:buSzPct val="100000"/>
        <a:defRPr sz="6600" b="1">
          <a:solidFill>
            <a:schemeClr val="tx2"/>
          </a:solidFill>
          <a:latin typeface="Calibri" pitchFamily="34" charset="0"/>
          <a:cs typeface="Arial" charset="0"/>
        </a:defRPr>
      </a:lvl4pPr>
      <a:lvl5pPr algn="ctr" rtl="0" eaLnBrk="0" fontAlgn="base" hangingPunct="0">
        <a:spcBef>
          <a:spcPct val="0"/>
        </a:spcBef>
        <a:spcAft>
          <a:spcPct val="0"/>
        </a:spcAft>
        <a:buClr>
          <a:srgbClr val="000000"/>
        </a:buClr>
        <a:buSzPct val="100000"/>
        <a:defRPr sz="6600" b="1">
          <a:solidFill>
            <a:schemeClr val="tx2"/>
          </a:solidFill>
          <a:latin typeface="Calibri" pitchFamily="34" charset="0"/>
          <a:cs typeface="Arial" charset="0"/>
        </a:defRPr>
      </a:lvl5pPr>
      <a:lvl6pPr marL="457200" algn="l" rtl="0" eaLnBrk="1" fontAlgn="base" hangingPunct="1">
        <a:spcBef>
          <a:spcPct val="0"/>
        </a:spcBef>
        <a:spcAft>
          <a:spcPct val="0"/>
        </a:spcAft>
        <a:buClr>
          <a:srgbClr val="000000"/>
        </a:buClr>
        <a:buSzPct val="100000"/>
        <a:defRPr sz="3200">
          <a:solidFill>
            <a:srgbClr val="000000"/>
          </a:solidFill>
          <a:latin typeface="Arial" charset="0"/>
          <a:cs typeface="Arial" charset="0"/>
        </a:defRPr>
      </a:lvl6pPr>
      <a:lvl7pPr marL="914400" algn="l" rtl="0" eaLnBrk="1" fontAlgn="base" hangingPunct="1">
        <a:spcBef>
          <a:spcPct val="0"/>
        </a:spcBef>
        <a:spcAft>
          <a:spcPct val="0"/>
        </a:spcAft>
        <a:buClr>
          <a:srgbClr val="000000"/>
        </a:buClr>
        <a:buSzPct val="100000"/>
        <a:defRPr sz="3200">
          <a:solidFill>
            <a:srgbClr val="000000"/>
          </a:solidFill>
          <a:latin typeface="Arial" charset="0"/>
          <a:cs typeface="Arial" charset="0"/>
        </a:defRPr>
      </a:lvl7pPr>
      <a:lvl8pPr marL="1371600" algn="l" rtl="0" eaLnBrk="1" fontAlgn="base" hangingPunct="1">
        <a:spcBef>
          <a:spcPct val="0"/>
        </a:spcBef>
        <a:spcAft>
          <a:spcPct val="0"/>
        </a:spcAft>
        <a:buClr>
          <a:srgbClr val="000000"/>
        </a:buClr>
        <a:buSzPct val="100000"/>
        <a:defRPr sz="3200">
          <a:solidFill>
            <a:srgbClr val="000000"/>
          </a:solidFill>
          <a:latin typeface="Arial" charset="0"/>
          <a:cs typeface="Arial" charset="0"/>
        </a:defRPr>
      </a:lvl8pPr>
      <a:lvl9pPr marL="1828800" algn="l" rtl="0" eaLnBrk="1" fontAlgn="base" hangingPunct="1">
        <a:spcBef>
          <a:spcPct val="0"/>
        </a:spcBef>
        <a:spcAft>
          <a:spcPct val="0"/>
        </a:spcAft>
        <a:buClr>
          <a:srgbClr val="000000"/>
        </a:buClr>
        <a:buSzPct val="100000"/>
        <a:defRPr sz="3200">
          <a:solidFill>
            <a:srgbClr val="000000"/>
          </a:solidFill>
          <a:latin typeface="Arial" charset="0"/>
          <a:cs typeface="Arial" charset="0"/>
        </a:defRPr>
      </a:lvl9pPr>
    </p:titleStyle>
    <p:bodyStyle>
      <a:lvl1pPr marL="342900" indent="-342900" algn="l" rtl="0" eaLnBrk="0" fontAlgn="base" hangingPunct="0">
        <a:spcBef>
          <a:spcPct val="20000"/>
        </a:spcBef>
        <a:spcAft>
          <a:spcPct val="0"/>
        </a:spcAft>
        <a:buClr>
          <a:srgbClr val="FFC000"/>
        </a:buClr>
        <a:buSzPct val="100000"/>
        <a:buFont typeface="Wingdings" pitchFamily="2" charset="2"/>
        <a:buChar char="q"/>
        <a:defRPr sz="2400">
          <a:solidFill>
            <a:srgbClr val="000000"/>
          </a:solidFill>
          <a:latin typeface="+mn-lt"/>
          <a:ea typeface="+mn-ea"/>
          <a:cs typeface="+mn-cs"/>
        </a:defRPr>
      </a:lvl1pPr>
      <a:lvl2pPr marL="742950" indent="-285750" algn="l" rtl="0" eaLnBrk="0" fontAlgn="base" hangingPunct="0">
        <a:spcBef>
          <a:spcPct val="20000"/>
        </a:spcBef>
        <a:spcAft>
          <a:spcPct val="0"/>
        </a:spcAft>
        <a:buClr>
          <a:srgbClr val="FF0000"/>
        </a:buClr>
        <a:buSzPct val="100000"/>
        <a:buFont typeface="Wingdings" pitchFamily="2" charset="2"/>
        <a:buChar char="§"/>
        <a:defRPr sz="2400">
          <a:solidFill>
            <a:srgbClr val="000000"/>
          </a:solidFill>
          <a:latin typeface="+mn-lt"/>
          <a:cs typeface="+mn-cs"/>
        </a:defRPr>
      </a:lvl2pPr>
      <a:lvl3pPr marL="1143000" indent="-228600" algn="l" rtl="0" eaLnBrk="0" fontAlgn="base" hangingPunct="0">
        <a:spcBef>
          <a:spcPct val="20000"/>
        </a:spcBef>
        <a:spcAft>
          <a:spcPct val="0"/>
        </a:spcAft>
        <a:buClr>
          <a:srgbClr val="7030A0"/>
        </a:buClr>
        <a:buSzPct val="100000"/>
        <a:buFont typeface="Wingdings" pitchFamily="2" charset="2"/>
        <a:buChar char="Ø"/>
        <a:defRPr sz="2400">
          <a:solidFill>
            <a:srgbClr val="000000"/>
          </a:solidFill>
          <a:latin typeface="+mn-lt"/>
          <a:cs typeface="+mn-cs"/>
        </a:defRPr>
      </a:lvl3pPr>
      <a:lvl4pPr marL="1600200" indent="-228600" algn="l" rtl="0" eaLnBrk="0" fontAlgn="base" hangingPunct="0">
        <a:spcBef>
          <a:spcPct val="20000"/>
        </a:spcBef>
        <a:spcAft>
          <a:spcPct val="0"/>
        </a:spcAft>
        <a:buClr>
          <a:srgbClr val="FFC000"/>
        </a:buClr>
        <a:buSzPct val="100000"/>
        <a:buFont typeface="Wingdings" pitchFamily="2" charset="2"/>
        <a:buChar char="§"/>
        <a:defRPr sz="2400">
          <a:solidFill>
            <a:srgbClr val="000000"/>
          </a:solidFill>
          <a:latin typeface="+mn-lt"/>
          <a:cs typeface="+mn-cs"/>
        </a:defRPr>
      </a:lvl4pPr>
      <a:lvl5pPr marL="2057400" indent="-228600" algn="l" rtl="0" eaLnBrk="0" fontAlgn="base" hangingPunct="0">
        <a:spcBef>
          <a:spcPct val="20000"/>
        </a:spcBef>
        <a:spcAft>
          <a:spcPct val="0"/>
        </a:spcAft>
        <a:buClr>
          <a:schemeClr val="tx2"/>
        </a:buClr>
        <a:buSzPct val="100000"/>
        <a:buFont typeface="Courier New" pitchFamily="49" charset="0"/>
        <a:buChar char="o"/>
        <a:defRPr sz="2400">
          <a:solidFill>
            <a:srgbClr val="000000"/>
          </a:solidFill>
          <a:latin typeface="+mn-lt"/>
          <a:cs typeface="+mn-cs"/>
        </a:defRPr>
      </a:lvl5pPr>
      <a:lvl6pPr marL="2514600" indent="-228600" algn="l" rtl="0" eaLnBrk="1" fontAlgn="base" hangingPunct="1">
        <a:spcBef>
          <a:spcPct val="20000"/>
        </a:spcBef>
        <a:spcAft>
          <a:spcPct val="0"/>
        </a:spcAft>
        <a:buClr>
          <a:srgbClr val="000000"/>
        </a:buClr>
        <a:buSzPct val="100000"/>
        <a:buChar char="•"/>
        <a:defRPr sz="2400">
          <a:solidFill>
            <a:srgbClr val="000000"/>
          </a:solidFill>
          <a:latin typeface="+mn-lt"/>
          <a:cs typeface="+mn-cs"/>
        </a:defRPr>
      </a:lvl6pPr>
      <a:lvl7pPr marL="2971800" indent="-228600" algn="l" rtl="0" eaLnBrk="1" fontAlgn="base" hangingPunct="1">
        <a:spcBef>
          <a:spcPct val="20000"/>
        </a:spcBef>
        <a:spcAft>
          <a:spcPct val="0"/>
        </a:spcAft>
        <a:buClr>
          <a:srgbClr val="000000"/>
        </a:buClr>
        <a:buSzPct val="100000"/>
        <a:buChar char="•"/>
        <a:defRPr sz="2400">
          <a:solidFill>
            <a:srgbClr val="000000"/>
          </a:solidFill>
          <a:latin typeface="+mn-lt"/>
          <a:cs typeface="+mn-cs"/>
        </a:defRPr>
      </a:lvl7pPr>
      <a:lvl8pPr marL="3429000" indent="-228600" algn="l" rtl="0" eaLnBrk="1" fontAlgn="base" hangingPunct="1">
        <a:spcBef>
          <a:spcPct val="20000"/>
        </a:spcBef>
        <a:spcAft>
          <a:spcPct val="0"/>
        </a:spcAft>
        <a:buClr>
          <a:srgbClr val="000000"/>
        </a:buClr>
        <a:buSzPct val="100000"/>
        <a:buChar char="•"/>
        <a:defRPr sz="2400">
          <a:solidFill>
            <a:srgbClr val="000000"/>
          </a:solidFill>
          <a:latin typeface="+mn-lt"/>
          <a:cs typeface="+mn-cs"/>
        </a:defRPr>
      </a:lvl8pPr>
      <a:lvl9pPr marL="3886200" indent="-228600" algn="l" rtl="0" eaLnBrk="1" fontAlgn="base" hangingPunct="1">
        <a:spcBef>
          <a:spcPct val="20000"/>
        </a:spcBef>
        <a:spcAft>
          <a:spcPct val="0"/>
        </a:spcAft>
        <a:buClr>
          <a:srgbClr val="000000"/>
        </a:buClr>
        <a:buSzPct val="100000"/>
        <a:buChar char="•"/>
        <a:defRPr sz="24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15.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45.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18.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9.vml"/><Relationship Id="rId4" Type="http://schemas.openxmlformats.org/officeDocument/2006/relationships/image" Target="../media/image19.wmf"/></Relationships>
</file>

<file path=ppt/slides/_rels/slide49.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152400" y="2743200"/>
            <a:ext cx="8763000" cy="1143000"/>
          </a:xfrm>
        </p:spPr>
        <p:txBody>
          <a:bodyPr/>
          <a:lstStyle/>
          <a:p>
            <a:r>
              <a:rPr lang="en-IN" dirty="0" smtClean="0"/>
              <a:t>Petri Net Modelling</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p:txBody>
          <a:bodyPr/>
          <a:lstStyle/>
          <a:p>
            <a:r>
              <a:rPr lang="en-US" smtClean="0"/>
              <a:t>How to avoid starvation</a:t>
            </a:r>
            <a:endParaRPr lang="it-IT" smtClean="0"/>
          </a:p>
        </p:txBody>
      </p:sp>
      <p:sp>
        <p:nvSpPr>
          <p:cNvPr id="49155" name="Date Placeholder 8"/>
          <p:cNvSpPr>
            <a:spLocks noGrp="1"/>
          </p:cNvSpPr>
          <p:nvPr>
            <p:ph type="dt" sz="quarter" idx="10"/>
          </p:nvPr>
        </p:nvSpPr>
        <p:spPr>
          <a:noFill/>
        </p:spPr>
        <p:txBody>
          <a:bodyPr/>
          <a:lstStyle/>
          <a:p>
            <a:fld id="{71111082-E80B-442B-A66E-02F71D8D6D62}" type="datetime1">
              <a:rPr lang="en-US" smtClean="0"/>
              <a:pPr/>
              <a:t>9/7/2022</a:t>
            </a:fld>
            <a:endParaRPr lang="en-US" smtClean="0"/>
          </a:p>
        </p:txBody>
      </p:sp>
      <p:sp>
        <p:nvSpPr>
          <p:cNvPr id="49156" name="Footer Placeholder 4"/>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49157" name="Slide Number Placeholder 5"/>
          <p:cNvSpPr>
            <a:spLocks noGrp="1"/>
          </p:cNvSpPr>
          <p:nvPr>
            <p:ph type="sldNum" sz="quarter" idx="12"/>
          </p:nvPr>
        </p:nvSpPr>
        <p:spPr>
          <a:noFill/>
        </p:spPr>
        <p:txBody>
          <a:bodyPr/>
          <a:lstStyle/>
          <a:p>
            <a:fld id="{E1FB61B7-D5FD-4052-A0F9-883175E42904}" type="slidenum">
              <a:rPr lang="it-IT" smtClean="0"/>
              <a:pPr/>
              <a:t>10</a:t>
            </a:fld>
            <a:endParaRPr lang="it-IT" smtClean="0"/>
          </a:p>
        </p:txBody>
      </p:sp>
      <p:sp>
        <p:nvSpPr>
          <p:cNvPr id="49158" name="Rectangle 5"/>
          <p:cNvSpPr>
            <a:spLocks noChangeArrowheads="1"/>
          </p:cNvSpPr>
          <p:nvPr/>
        </p:nvSpPr>
        <p:spPr bwMode="auto">
          <a:xfrm>
            <a:off x="2519363" y="1684338"/>
            <a:ext cx="9144000" cy="0"/>
          </a:xfrm>
          <a:prstGeom prst="rect">
            <a:avLst/>
          </a:prstGeom>
          <a:noFill/>
          <a:ln w="76200">
            <a:noFill/>
            <a:miter lim="800000"/>
            <a:headEnd/>
            <a:tailEnd/>
          </a:ln>
        </p:spPr>
        <p:txBody>
          <a:bodyPr>
            <a:spAutoFit/>
          </a:bodyPr>
          <a:lstStyle/>
          <a:p>
            <a:endParaRPr lang="en-US"/>
          </a:p>
        </p:txBody>
      </p:sp>
      <p:pic>
        <p:nvPicPr>
          <p:cNvPr id="49159" name="Picture 4"/>
          <p:cNvPicPr>
            <a:picLocks noChangeAspect="1" noChangeArrowheads="1"/>
          </p:cNvPicPr>
          <p:nvPr/>
        </p:nvPicPr>
        <p:blipFill>
          <a:blip r:embed="rId2" cstate="print"/>
          <a:srcRect/>
          <a:stretch>
            <a:fillRect/>
          </a:stretch>
        </p:blipFill>
        <p:spPr bwMode="auto">
          <a:xfrm>
            <a:off x="457200" y="1143000"/>
            <a:ext cx="5559425" cy="4722813"/>
          </a:xfrm>
          <a:prstGeom prst="rect">
            <a:avLst/>
          </a:prstGeom>
          <a:noFill/>
          <a:ln w="9525">
            <a:noFill/>
            <a:miter lim="800000"/>
            <a:headEnd/>
            <a:tailEnd/>
          </a:ln>
        </p:spPr>
      </p:pic>
      <p:sp>
        <p:nvSpPr>
          <p:cNvPr id="49160" name="Text Box 6"/>
          <p:cNvSpPr txBox="1">
            <a:spLocks noChangeArrowheads="1"/>
          </p:cNvSpPr>
          <p:nvPr/>
        </p:nvSpPr>
        <p:spPr bwMode="auto">
          <a:xfrm>
            <a:off x="6172200" y="2667000"/>
            <a:ext cx="2809875" cy="457200"/>
          </a:xfrm>
          <a:prstGeom prst="rect">
            <a:avLst/>
          </a:prstGeom>
          <a:noFill/>
          <a:ln w="76200">
            <a:noFill/>
            <a:miter lim="800000"/>
            <a:headEnd/>
            <a:tailEnd/>
          </a:ln>
        </p:spPr>
        <p:txBody>
          <a:bodyPr wrap="none">
            <a:spAutoFit/>
          </a:bodyPr>
          <a:lstStyle/>
          <a:p>
            <a:r>
              <a:rPr lang="en-US"/>
              <a:t>imposes alternation</a:t>
            </a:r>
            <a:endParaRPr lang="it-IT"/>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ctrTitle"/>
          </p:nvPr>
        </p:nvSpPr>
        <p:spPr/>
        <p:txBody>
          <a:bodyPr/>
          <a:lstStyle/>
          <a:p>
            <a:r>
              <a:rPr lang="en-US" smtClean="0"/>
              <a:t>Example </a:t>
            </a:r>
            <a:endParaRPr lang="it-IT" smtClean="0"/>
          </a:p>
        </p:txBody>
      </p:sp>
      <p:sp>
        <p:nvSpPr>
          <p:cNvPr id="50179" name="Date Placeholder 10"/>
          <p:cNvSpPr>
            <a:spLocks noGrp="1"/>
          </p:cNvSpPr>
          <p:nvPr>
            <p:ph type="dt" sz="quarter" idx="10"/>
          </p:nvPr>
        </p:nvSpPr>
        <p:spPr>
          <a:noFill/>
        </p:spPr>
        <p:txBody>
          <a:bodyPr/>
          <a:lstStyle/>
          <a:p>
            <a:fld id="{1FE2C1E2-3E01-4103-B4DC-80E45619E27F}" type="datetime1">
              <a:rPr lang="en-US" smtClean="0"/>
              <a:pPr/>
              <a:t>9/7/2022</a:t>
            </a:fld>
            <a:endParaRPr lang="en-US" smtClean="0"/>
          </a:p>
        </p:txBody>
      </p:sp>
      <p:sp>
        <p:nvSpPr>
          <p:cNvPr id="50180" name="Footer Placeholder 3"/>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50181" name="Slide Number Placeholder 4"/>
          <p:cNvSpPr>
            <a:spLocks noGrp="1"/>
          </p:cNvSpPr>
          <p:nvPr>
            <p:ph type="sldNum" sz="quarter" idx="12"/>
          </p:nvPr>
        </p:nvSpPr>
        <p:spPr>
          <a:noFill/>
        </p:spPr>
        <p:txBody>
          <a:bodyPr/>
          <a:lstStyle/>
          <a:p>
            <a:fld id="{91750F9F-E990-4A4E-B33F-720906148912}" type="slidenum">
              <a:rPr lang="it-IT" smtClean="0"/>
              <a:pPr/>
              <a:t>11</a:t>
            </a:fld>
            <a:endParaRPr lang="it-IT" smtClean="0"/>
          </a:p>
        </p:txBody>
      </p:sp>
      <p:sp>
        <p:nvSpPr>
          <p:cNvPr id="50182" name="Rectangle 4"/>
          <p:cNvSpPr>
            <a:spLocks noChangeArrowheads="1"/>
          </p:cNvSpPr>
          <p:nvPr/>
        </p:nvSpPr>
        <p:spPr bwMode="auto">
          <a:xfrm>
            <a:off x="3124200" y="1749425"/>
            <a:ext cx="9144000" cy="0"/>
          </a:xfrm>
          <a:prstGeom prst="rect">
            <a:avLst/>
          </a:prstGeom>
          <a:noFill/>
          <a:ln w="76200">
            <a:noFill/>
            <a:miter lim="800000"/>
            <a:headEnd/>
            <a:tailEnd/>
          </a:ln>
        </p:spPr>
        <p:txBody>
          <a:bodyPr>
            <a:spAutoFit/>
          </a:bodyPr>
          <a:lstStyle/>
          <a:p>
            <a:endParaRPr lang="en-US"/>
          </a:p>
        </p:txBody>
      </p:sp>
      <p:pic>
        <p:nvPicPr>
          <p:cNvPr id="50183" name="Picture 3"/>
          <p:cNvPicPr>
            <a:picLocks noChangeAspect="1" noChangeArrowheads="1"/>
          </p:cNvPicPr>
          <p:nvPr/>
        </p:nvPicPr>
        <p:blipFill>
          <a:blip r:embed="rId2" cstate="print"/>
          <a:srcRect/>
          <a:stretch>
            <a:fillRect/>
          </a:stretch>
        </p:blipFill>
        <p:spPr bwMode="auto">
          <a:xfrm>
            <a:off x="609600" y="1066800"/>
            <a:ext cx="4730750" cy="5489575"/>
          </a:xfrm>
          <a:prstGeom prst="rect">
            <a:avLst/>
          </a:prstGeom>
          <a:noFill/>
          <a:ln w="9525">
            <a:noFill/>
            <a:miter lim="800000"/>
            <a:headEnd/>
            <a:tailEnd/>
          </a:ln>
        </p:spPr>
      </p:pic>
      <p:sp>
        <p:nvSpPr>
          <p:cNvPr id="50184" name="Rectangle 7"/>
          <p:cNvSpPr>
            <a:spLocks noChangeArrowheads="1"/>
          </p:cNvSpPr>
          <p:nvPr/>
        </p:nvSpPr>
        <p:spPr bwMode="auto">
          <a:xfrm>
            <a:off x="4076700" y="3306763"/>
            <a:ext cx="9144000" cy="0"/>
          </a:xfrm>
          <a:prstGeom prst="rect">
            <a:avLst/>
          </a:prstGeom>
          <a:noFill/>
          <a:ln w="76200">
            <a:noFill/>
            <a:miter lim="800000"/>
            <a:headEnd/>
            <a:tailEnd/>
          </a:ln>
        </p:spPr>
        <p:txBody>
          <a:bodyPr>
            <a:spAutoFit/>
          </a:bodyPr>
          <a:lstStyle/>
          <a:p>
            <a:endParaRPr lang="en-US"/>
          </a:p>
        </p:txBody>
      </p:sp>
      <p:sp>
        <p:nvSpPr>
          <p:cNvPr id="50185" name="TextBox 8"/>
          <p:cNvSpPr txBox="1">
            <a:spLocks noChangeArrowheads="1"/>
          </p:cNvSpPr>
          <p:nvPr/>
        </p:nvSpPr>
        <p:spPr bwMode="auto">
          <a:xfrm>
            <a:off x="6477000" y="1371600"/>
            <a:ext cx="2133600" cy="2524125"/>
          </a:xfrm>
          <a:prstGeom prst="rect">
            <a:avLst/>
          </a:prstGeom>
          <a:noFill/>
          <a:ln w="9525">
            <a:noFill/>
            <a:miter lim="800000"/>
            <a:headEnd/>
            <a:tailEnd/>
          </a:ln>
        </p:spPr>
        <p:txBody>
          <a:bodyPr>
            <a:spAutoFit/>
          </a:bodyPr>
          <a:lstStyle/>
          <a:p>
            <a:pPr>
              <a:buClr>
                <a:srgbClr val="C00000"/>
              </a:buClr>
              <a:buFont typeface="Wingdings" pitchFamily="2" charset="2"/>
              <a:buChar char="§"/>
            </a:pPr>
            <a:r>
              <a:rPr lang="en-US" sz="2800">
                <a:solidFill>
                  <a:srgbClr val="FF0000"/>
                </a:solidFill>
                <a:latin typeface="Calibri" pitchFamily="34" charset="0"/>
              </a:rPr>
              <a:t> </a:t>
            </a:r>
            <a:r>
              <a:rPr lang="en-US" sz="2800">
                <a:solidFill>
                  <a:srgbClr val="000000"/>
                </a:solidFill>
                <a:latin typeface="Calibri" pitchFamily="34" charset="0"/>
              </a:rPr>
              <a:t>Is it conflict  </a:t>
            </a:r>
          </a:p>
          <a:p>
            <a:pPr>
              <a:buClr>
                <a:srgbClr val="C00000"/>
              </a:buClr>
            </a:pPr>
            <a:r>
              <a:rPr lang="en-US" sz="2800">
                <a:solidFill>
                  <a:srgbClr val="000000"/>
                </a:solidFill>
                <a:latin typeface="Calibri" pitchFamily="34" charset="0"/>
              </a:rPr>
              <a:t>   free?</a:t>
            </a:r>
          </a:p>
          <a:p>
            <a:pPr>
              <a:buClr>
                <a:srgbClr val="C00000"/>
              </a:buClr>
              <a:buFont typeface="Wingdings" pitchFamily="2" charset="2"/>
              <a:buChar char="§"/>
            </a:pPr>
            <a:r>
              <a:rPr lang="en-US" sz="2800">
                <a:solidFill>
                  <a:srgbClr val="000000"/>
                </a:solidFill>
                <a:latin typeface="Calibri" pitchFamily="34" charset="0"/>
              </a:rPr>
              <a:t> Deadlock  </a:t>
            </a:r>
          </a:p>
          <a:p>
            <a:pPr>
              <a:buClr>
                <a:srgbClr val="C00000"/>
              </a:buClr>
            </a:pPr>
            <a:r>
              <a:rPr lang="en-US" sz="2800">
                <a:solidFill>
                  <a:srgbClr val="000000"/>
                </a:solidFill>
                <a:latin typeface="Calibri" pitchFamily="34" charset="0"/>
              </a:rPr>
              <a:t>   free? </a:t>
            </a:r>
            <a:r>
              <a:rPr lang="en-US" sz="2800">
                <a:solidFill>
                  <a:srgbClr val="FF0000"/>
                </a:solidFill>
                <a:latin typeface="Calibri" pitchFamily="34" charset="0"/>
              </a:rPr>
              <a:t>(live)</a:t>
            </a:r>
          </a:p>
          <a:p>
            <a:pPr>
              <a:buClr>
                <a:srgbClr val="C00000"/>
              </a:buClr>
            </a:pPr>
            <a:endParaRPr lang="en-US" sz="2800">
              <a:solidFill>
                <a:srgbClr val="000000"/>
              </a:solidFill>
              <a:latin typeface="Calibri" pitchFamily="34" charset="0"/>
            </a:endParaRPr>
          </a:p>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ctrTitle"/>
          </p:nvPr>
        </p:nvSpPr>
        <p:spPr/>
        <p:txBody>
          <a:bodyPr/>
          <a:lstStyle/>
          <a:p>
            <a:r>
              <a:rPr lang="en-US" smtClean="0"/>
              <a:t>Example </a:t>
            </a:r>
            <a:endParaRPr lang="it-IT" smtClean="0"/>
          </a:p>
        </p:txBody>
      </p:sp>
      <p:sp>
        <p:nvSpPr>
          <p:cNvPr id="51203" name="Date Placeholder 7"/>
          <p:cNvSpPr>
            <a:spLocks noGrp="1"/>
          </p:cNvSpPr>
          <p:nvPr>
            <p:ph type="dt" sz="quarter" idx="10"/>
          </p:nvPr>
        </p:nvSpPr>
        <p:spPr>
          <a:noFill/>
        </p:spPr>
        <p:txBody>
          <a:bodyPr/>
          <a:lstStyle/>
          <a:p>
            <a:fld id="{6F044540-AFAB-4D84-AA26-F29072774011}" type="datetime1">
              <a:rPr lang="en-US" smtClean="0"/>
              <a:pPr/>
              <a:t>9/7/2022</a:t>
            </a:fld>
            <a:endParaRPr lang="en-US" smtClean="0"/>
          </a:p>
        </p:txBody>
      </p:sp>
      <p:sp>
        <p:nvSpPr>
          <p:cNvPr id="51204" name="Footer Placeholder 3"/>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51205" name="Slide Number Placeholder 4"/>
          <p:cNvSpPr>
            <a:spLocks noGrp="1"/>
          </p:cNvSpPr>
          <p:nvPr>
            <p:ph type="sldNum" sz="quarter" idx="12"/>
          </p:nvPr>
        </p:nvSpPr>
        <p:spPr>
          <a:noFill/>
        </p:spPr>
        <p:txBody>
          <a:bodyPr/>
          <a:lstStyle/>
          <a:p>
            <a:fld id="{6E759D6D-847D-423F-95AD-2892F671D082}" type="slidenum">
              <a:rPr lang="it-IT" smtClean="0"/>
              <a:pPr/>
              <a:t>12</a:t>
            </a:fld>
            <a:endParaRPr lang="it-IT" smtClean="0"/>
          </a:p>
        </p:txBody>
      </p:sp>
      <p:sp>
        <p:nvSpPr>
          <p:cNvPr id="51206" name="Rectangle 4"/>
          <p:cNvSpPr>
            <a:spLocks noChangeArrowheads="1"/>
          </p:cNvSpPr>
          <p:nvPr/>
        </p:nvSpPr>
        <p:spPr bwMode="auto">
          <a:xfrm>
            <a:off x="3128963" y="1703388"/>
            <a:ext cx="9144000" cy="0"/>
          </a:xfrm>
          <a:prstGeom prst="rect">
            <a:avLst/>
          </a:prstGeom>
          <a:noFill/>
          <a:ln w="76200">
            <a:noFill/>
            <a:miter lim="800000"/>
            <a:headEnd/>
            <a:tailEnd/>
          </a:ln>
        </p:spPr>
        <p:txBody>
          <a:bodyPr>
            <a:spAutoFit/>
          </a:bodyPr>
          <a:lstStyle/>
          <a:p>
            <a:endParaRPr lang="en-US"/>
          </a:p>
        </p:txBody>
      </p:sp>
      <p:pic>
        <p:nvPicPr>
          <p:cNvPr id="51207" name="Picture 3"/>
          <p:cNvPicPr>
            <a:picLocks noChangeAspect="1" noChangeArrowheads="1"/>
          </p:cNvPicPr>
          <p:nvPr/>
        </p:nvPicPr>
        <p:blipFill>
          <a:blip r:embed="rId2" cstate="print"/>
          <a:srcRect/>
          <a:stretch>
            <a:fillRect/>
          </a:stretch>
        </p:blipFill>
        <p:spPr bwMode="auto">
          <a:xfrm>
            <a:off x="503238" y="914400"/>
            <a:ext cx="4525962" cy="5410200"/>
          </a:xfrm>
          <a:prstGeom prst="rect">
            <a:avLst/>
          </a:prstGeom>
          <a:noFill/>
          <a:ln w="9525">
            <a:noFill/>
            <a:miter lim="800000"/>
            <a:headEnd/>
            <a:tailEnd/>
          </a:ln>
        </p:spPr>
      </p:pic>
      <p:sp>
        <p:nvSpPr>
          <p:cNvPr id="51208" name="TextBox 7"/>
          <p:cNvSpPr txBox="1">
            <a:spLocks noChangeArrowheads="1"/>
          </p:cNvSpPr>
          <p:nvPr/>
        </p:nvSpPr>
        <p:spPr bwMode="auto">
          <a:xfrm>
            <a:off x="6477000" y="1371600"/>
            <a:ext cx="2133600" cy="1662113"/>
          </a:xfrm>
          <a:prstGeom prst="rect">
            <a:avLst/>
          </a:prstGeom>
          <a:noFill/>
          <a:ln w="9525">
            <a:noFill/>
            <a:miter lim="800000"/>
            <a:headEnd/>
            <a:tailEnd/>
          </a:ln>
        </p:spPr>
        <p:txBody>
          <a:bodyPr>
            <a:spAutoFit/>
          </a:bodyPr>
          <a:lstStyle/>
          <a:p>
            <a:pPr>
              <a:buClr>
                <a:srgbClr val="C00000"/>
              </a:buClr>
              <a:buFont typeface="Wingdings" pitchFamily="2" charset="2"/>
              <a:buChar char="§"/>
            </a:pPr>
            <a:r>
              <a:rPr lang="en-US" sz="2800">
                <a:solidFill>
                  <a:srgbClr val="FF0000"/>
                </a:solidFill>
                <a:latin typeface="Calibri" pitchFamily="34" charset="0"/>
              </a:rPr>
              <a:t> </a:t>
            </a:r>
            <a:r>
              <a:rPr lang="en-US" sz="2800">
                <a:solidFill>
                  <a:srgbClr val="000000"/>
                </a:solidFill>
                <a:latin typeface="Calibri" pitchFamily="34" charset="0"/>
              </a:rPr>
              <a:t>Is it live?</a:t>
            </a:r>
          </a:p>
          <a:p>
            <a:pPr>
              <a:buClr>
                <a:srgbClr val="C00000"/>
              </a:buClr>
              <a:buFont typeface="Wingdings" pitchFamily="2" charset="2"/>
              <a:buChar char="§"/>
            </a:pPr>
            <a:r>
              <a:rPr lang="en-US" sz="2800">
                <a:solidFill>
                  <a:srgbClr val="000000"/>
                </a:solidFill>
                <a:latin typeface="Calibri" pitchFamily="34" charset="0"/>
              </a:rPr>
              <a:t> Starvation?</a:t>
            </a:r>
          </a:p>
          <a:p>
            <a:pPr>
              <a:buClr>
                <a:srgbClr val="C00000"/>
              </a:buClr>
            </a:pPr>
            <a:endParaRPr lang="en-US" sz="2800">
              <a:solidFill>
                <a:srgbClr val="000000"/>
              </a:solidFill>
              <a:latin typeface="Calibri" pitchFamily="34" charset="0"/>
            </a:endParaRPr>
          </a:p>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ctrTitle"/>
          </p:nvPr>
        </p:nvSpPr>
        <p:spPr/>
        <p:txBody>
          <a:bodyPr/>
          <a:lstStyle/>
          <a:p>
            <a:r>
              <a:rPr lang="en-US" smtClean="0"/>
              <a:t>Example </a:t>
            </a:r>
            <a:endParaRPr lang="it-IT" smtClean="0"/>
          </a:p>
        </p:txBody>
      </p:sp>
      <p:sp>
        <p:nvSpPr>
          <p:cNvPr id="52227" name="Date Placeholder 7"/>
          <p:cNvSpPr>
            <a:spLocks noGrp="1"/>
          </p:cNvSpPr>
          <p:nvPr>
            <p:ph type="dt" sz="quarter" idx="10"/>
          </p:nvPr>
        </p:nvSpPr>
        <p:spPr>
          <a:noFill/>
        </p:spPr>
        <p:txBody>
          <a:bodyPr/>
          <a:lstStyle/>
          <a:p>
            <a:fld id="{1D102D86-A397-47B0-BBB3-6A001CA239E0}" type="datetime1">
              <a:rPr lang="en-US" smtClean="0"/>
              <a:pPr/>
              <a:t>9/7/2022</a:t>
            </a:fld>
            <a:endParaRPr lang="en-US" smtClean="0"/>
          </a:p>
        </p:txBody>
      </p:sp>
      <p:sp>
        <p:nvSpPr>
          <p:cNvPr id="52228" name="Footer Placeholder 4"/>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52229" name="Slide Number Placeholder 5"/>
          <p:cNvSpPr>
            <a:spLocks noGrp="1"/>
          </p:cNvSpPr>
          <p:nvPr>
            <p:ph type="sldNum" sz="quarter" idx="12"/>
          </p:nvPr>
        </p:nvSpPr>
        <p:spPr>
          <a:noFill/>
        </p:spPr>
        <p:txBody>
          <a:bodyPr/>
          <a:lstStyle/>
          <a:p>
            <a:fld id="{6FBA5F4A-B380-4523-A18F-746CA2B2F754}" type="slidenum">
              <a:rPr lang="it-IT" smtClean="0"/>
              <a:pPr/>
              <a:t>13</a:t>
            </a:fld>
            <a:endParaRPr lang="it-IT" smtClean="0"/>
          </a:p>
        </p:txBody>
      </p:sp>
      <p:sp>
        <p:nvSpPr>
          <p:cNvPr id="52230" name="Rectangle 5"/>
          <p:cNvSpPr>
            <a:spLocks noChangeArrowheads="1"/>
          </p:cNvSpPr>
          <p:nvPr/>
        </p:nvSpPr>
        <p:spPr bwMode="auto">
          <a:xfrm>
            <a:off x="3330575" y="2465388"/>
            <a:ext cx="9144000" cy="0"/>
          </a:xfrm>
          <a:prstGeom prst="rect">
            <a:avLst/>
          </a:prstGeom>
          <a:noFill/>
          <a:ln w="76200">
            <a:noFill/>
            <a:miter lim="800000"/>
            <a:headEnd/>
            <a:tailEnd/>
          </a:ln>
        </p:spPr>
        <p:txBody>
          <a:bodyPr>
            <a:spAutoFit/>
          </a:bodyPr>
          <a:lstStyle/>
          <a:p>
            <a:endParaRPr lang="en-US"/>
          </a:p>
        </p:txBody>
      </p:sp>
      <p:pic>
        <p:nvPicPr>
          <p:cNvPr id="52231" name="Picture 4"/>
          <p:cNvPicPr>
            <a:picLocks noChangeAspect="1" noChangeArrowheads="1"/>
          </p:cNvPicPr>
          <p:nvPr/>
        </p:nvPicPr>
        <p:blipFill>
          <a:blip r:embed="rId2" cstate="print"/>
          <a:srcRect/>
          <a:stretch>
            <a:fillRect/>
          </a:stretch>
        </p:blipFill>
        <p:spPr bwMode="auto">
          <a:xfrm>
            <a:off x="228600" y="1295400"/>
            <a:ext cx="6196013" cy="4806950"/>
          </a:xfrm>
          <a:prstGeom prst="rect">
            <a:avLst/>
          </a:prstGeom>
          <a:noFill/>
          <a:ln w="9525">
            <a:noFill/>
            <a:miter lim="800000"/>
            <a:headEnd/>
            <a:tailEnd/>
          </a:ln>
        </p:spPr>
      </p:pic>
      <p:sp>
        <p:nvSpPr>
          <p:cNvPr id="52232" name="TextBox 7"/>
          <p:cNvSpPr txBox="1">
            <a:spLocks noChangeArrowheads="1"/>
          </p:cNvSpPr>
          <p:nvPr/>
        </p:nvSpPr>
        <p:spPr bwMode="auto">
          <a:xfrm>
            <a:off x="6781800" y="1371600"/>
            <a:ext cx="2133600" cy="1662113"/>
          </a:xfrm>
          <a:prstGeom prst="rect">
            <a:avLst/>
          </a:prstGeom>
          <a:noFill/>
          <a:ln w="9525">
            <a:noFill/>
            <a:miter lim="800000"/>
            <a:headEnd/>
            <a:tailEnd/>
          </a:ln>
        </p:spPr>
        <p:txBody>
          <a:bodyPr>
            <a:spAutoFit/>
          </a:bodyPr>
          <a:lstStyle/>
          <a:p>
            <a:pPr>
              <a:buClr>
                <a:srgbClr val="C00000"/>
              </a:buClr>
              <a:buFont typeface="Wingdings" pitchFamily="2" charset="2"/>
              <a:buChar char="§"/>
            </a:pPr>
            <a:r>
              <a:rPr lang="en-US" sz="2800">
                <a:solidFill>
                  <a:srgbClr val="FF0000"/>
                </a:solidFill>
                <a:latin typeface="Calibri" pitchFamily="34" charset="0"/>
              </a:rPr>
              <a:t> </a:t>
            </a:r>
            <a:r>
              <a:rPr lang="en-US" sz="2800">
                <a:solidFill>
                  <a:srgbClr val="000000"/>
                </a:solidFill>
                <a:latin typeface="Calibri" pitchFamily="34" charset="0"/>
              </a:rPr>
              <a:t>Is it live?</a:t>
            </a:r>
          </a:p>
          <a:p>
            <a:pPr>
              <a:buClr>
                <a:srgbClr val="C00000"/>
              </a:buClr>
              <a:buFont typeface="Wingdings" pitchFamily="2" charset="2"/>
              <a:buChar char="§"/>
            </a:pPr>
            <a:r>
              <a:rPr lang="en-US" sz="2800">
                <a:solidFill>
                  <a:srgbClr val="000000"/>
                </a:solidFill>
                <a:latin typeface="Calibri" pitchFamily="34" charset="0"/>
              </a:rPr>
              <a:t> Starvation?</a:t>
            </a:r>
          </a:p>
          <a:p>
            <a:pPr>
              <a:buClr>
                <a:srgbClr val="C00000"/>
              </a:buClr>
            </a:pPr>
            <a:endParaRPr lang="en-US" sz="2800">
              <a:solidFill>
                <a:srgbClr val="000000"/>
              </a:solidFill>
              <a:latin typeface="Calibri" pitchFamily="34" charset="0"/>
            </a:endParaRPr>
          </a:p>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p:txBody>
          <a:bodyPr/>
          <a:lstStyle/>
          <a:p>
            <a:r>
              <a:rPr lang="en-US" smtClean="0"/>
              <a:t>Producer-consumer example </a:t>
            </a:r>
          </a:p>
        </p:txBody>
      </p:sp>
      <p:sp>
        <p:nvSpPr>
          <p:cNvPr id="53251" name="Date Placeholder 7"/>
          <p:cNvSpPr>
            <a:spLocks noGrp="1"/>
          </p:cNvSpPr>
          <p:nvPr>
            <p:ph type="dt" sz="quarter" idx="10"/>
          </p:nvPr>
        </p:nvSpPr>
        <p:spPr>
          <a:noFill/>
        </p:spPr>
        <p:txBody>
          <a:bodyPr/>
          <a:lstStyle/>
          <a:p>
            <a:fld id="{E5EFAFA9-BC0A-4EA7-A5A9-D8521DFCB9B3}" type="datetime1">
              <a:rPr lang="en-US" smtClean="0"/>
              <a:pPr/>
              <a:t>9/7/2022</a:t>
            </a:fld>
            <a:endParaRPr lang="en-US" smtClean="0"/>
          </a:p>
        </p:txBody>
      </p:sp>
      <p:sp>
        <p:nvSpPr>
          <p:cNvPr id="53252" name="Footer Placeholder 4"/>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53253" name="Slide Number Placeholder 5"/>
          <p:cNvSpPr>
            <a:spLocks noGrp="1"/>
          </p:cNvSpPr>
          <p:nvPr>
            <p:ph type="sldNum" sz="quarter" idx="12"/>
          </p:nvPr>
        </p:nvSpPr>
        <p:spPr>
          <a:noFill/>
        </p:spPr>
        <p:txBody>
          <a:bodyPr/>
          <a:lstStyle/>
          <a:p>
            <a:fld id="{9DB4BDB9-8A5B-4F09-B9C9-FFFB09ED2C3D}" type="slidenum">
              <a:rPr lang="it-IT" smtClean="0"/>
              <a:pPr/>
              <a:t>14</a:t>
            </a:fld>
            <a:endParaRPr lang="it-IT" smtClean="0"/>
          </a:p>
        </p:txBody>
      </p:sp>
      <p:graphicFrame>
        <p:nvGraphicFramePr>
          <p:cNvPr id="53254" name="Object 2"/>
          <p:cNvGraphicFramePr>
            <a:graphicFrameLocks noChangeAspect="1"/>
          </p:cNvGraphicFramePr>
          <p:nvPr/>
        </p:nvGraphicFramePr>
        <p:xfrm>
          <a:off x="1295400" y="1066800"/>
          <a:ext cx="6019800" cy="5378450"/>
        </p:xfrm>
        <a:graphic>
          <a:graphicData uri="http://schemas.openxmlformats.org/presentationml/2006/ole">
            <mc:AlternateContent xmlns:mc="http://schemas.openxmlformats.org/markup-compatibility/2006">
              <mc:Choice xmlns:v="urn:schemas-microsoft-com:vml" Requires="v">
                <p:oleObj spid="_x0000_s53262" name="Document" r:id="rId3" imgW="5172456" imgH="4622292" progId="Word.Document.8">
                  <p:embed/>
                </p:oleObj>
              </mc:Choice>
              <mc:Fallback>
                <p:oleObj name="Document" r:id="rId3" imgW="5172456" imgH="4622292"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066800"/>
                        <a:ext cx="6019800" cy="537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ctrTitle"/>
          </p:nvPr>
        </p:nvSpPr>
        <p:spPr/>
        <p:txBody>
          <a:bodyPr/>
          <a:lstStyle/>
          <a:p>
            <a:r>
              <a:rPr lang="en-US" smtClean="0"/>
              <a:t>Producer-consumer example </a:t>
            </a:r>
          </a:p>
        </p:txBody>
      </p:sp>
      <p:sp>
        <p:nvSpPr>
          <p:cNvPr id="54275" name="Date Placeholder 7"/>
          <p:cNvSpPr>
            <a:spLocks noGrp="1"/>
          </p:cNvSpPr>
          <p:nvPr>
            <p:ph type="dt" sz="quarter" idx="10"/>
          </p:nvPr>
        </p:nvSpPr>
        <p:spPr>
          <a:noFill/>
        </p:spPr>
        <p:txBody>
          <a:bodyPr/>
          <a:lstStyle/>
          <a:p>
            <a:fld id="{FE255A6B-BD86-40A4-9434-9194E447B6CA}" type="datetime1">
              <a:rPr lang="en-US" smtClean="0"/>
              <a:pPr/>
              <a:t>9/7/2022</a:t>
            </a:fld>
            <a:endParaRPr lang="en-US" smtClean="0"/>
          </a:p>
        </p:txBody>
      </p:sp>
      <p:sp>
        <p:nvSpPr>
          <p:cNvPr id="54276" name="Footer Placeholder 4"/>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54277" name="Slide Number Placeholder 5"/>
          <p:cNvSpPr>
            <a:spLocks noGrp="1"/>
          </p:cNvSpPr>
          <p:nvPr>
            <p:ph type="sldNum" sz="quarter" idx="12"/>
          </p:nvPr>
        </p:nvSpPr>
        <p:spPr>
          <a:noFill/>
        </p:spPr>
        <p:txBody>
          <a:bodyPr/>
          <a:lstStyle/>
          <a:p>
            <a:fld id="{06FFEA60-3475-4AFD-B2E8-946E009FFF21}" type="slidenum">
              <a:rPr lang="it-IT" smtClean="0"/>
              <a:pPr/>
              <a:t>15</a:t>
            </a:fld>
            <a:endParaRPr lang="it-IT" smtClean="0"/>
          </a:p>
        </p:txBody>
      </p:sp>
      <p:graphicFrame>
        <p:nvGraphicFramePr>
          <p:cNvPr id="54278" name="Object 2"/>
          <p:cNvGraphicFramePr>
            <a:graphicFrameLocks noChangeAspect="1"/>
          </p:cNvGraphicFramePr>
          <p:nvPr/>
        </p:nvGraphicFramePr>
        <p:xfrm>
          <a:off x="1981200" y="762000"/>
          <a:ext cx="5049838" cy="5843588"/>
        </p:xfrm>
        <a:graphic>
          <a:graphicData uri="http://schemas.openxmlformats.org/presentationml/2006/ole">
            <mc:AlternateContent xmlns:mc="http://schemas.openxmlformats.org/markup-compatibility/2006">
              <mc:Choice xmlns:v="urn:schemas-microsoft-com:vml" Requires="v">
                <p:oleObj spid="_x0000_s54286" name="Document" r:id="rId3" imgW="4591812" imgH="5841492" progId="Word.Document.8">
                  <p:embed/>
                </p:oleObj>
              </mc:Choice>
              <mc:Fallback>
                <p:oleObj name="Document" r:id="rId3" imgW="4591812" imgH="5841492"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762000"/>
                        <a:ext cx="5049838" cy="584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p:txBody>
          <a:bodyPr/>
          <a:lstStyle/>
          <a:p>
            <a:r>
              <a:rPr lang="en-US" smtClean="0"/>
              <a:t>Some Examples</a:t>
            </a:r>
            <a:endParaRPr lang="it-IT" smtClean="0"/>
          </a:p>
        </p:txBody>
      </p:sp>
      <p:sp>
        <p:nvSpPr>
          <p:cNvPr id="55299" name="Date Placeholder 8"/>
          <p:cNvSpPr>
            <a:spLocks noGrp="1"/>
          </p:cNvSpPr>
          <p:nvPr>
            <p:ph type="dt" sz="quarter" idx="10"/>
          </p:nvPr>
        </p:nvSpPr>
        <p:spPr>
          <a:noFill/>
        </p:spPr>
        <p:txBody>
          <a:bodyPr/>
          <a:lstStyle/>
          <a:p>
            <a:fld id="{0726C281-7275-436C-93DA-A3CFC4B6F008}" type="datetime1">
              <a:rPr lang="en-US" smtClean="0"/>
              <a:pPr/>
              <a:t>9/7/2022</a:t>
            </a:fld>
            <a:endParaRPr lang="en-US" smtClean="0"/>
          </a:p>
        </p:txBody>
      </p:sp>
      <p:sp>
        <p:nvSpPr>
          <p:cNvPr id="55300" name="Footer Placeholder 4"/>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55301" name="Slide Number Placeholder 5"/>
          <p:cNvSpPr>
            <a:spLocks noGrp="1"/>
          </p:cNvSpPr>
          <p:nvPr>
            <p:ph type="sldNum" sz="quarter" idx="12"/>
          </p:nvPr>
        </p:nvSpPr>
        <p:spPr>
          <a:noFill/>
        </p:spPr>
        <p:txBody>
          <a:bodyPr/>
          <a:lstStyle/>
          <a:p>
            <a:fld id="{24391CD0-11FE-4263-A94D-62D9D5143821}" type="slidenum">
              <a:rPr lang="it-IT" smtClean="0"/>
              <a:pPr/>
              <a:t>16</a:t>
            </a:fld>
            <a:endParaRPr lang="it-IT" smtClean="0"/>
          </a:p>
        </p:txBody>
      </p:sp>
      <p:sp>
        <p:nvSpPr>
          <p:cNvPr id="55302" name="Rectangle 5"/>
          <p:cNvSpPr>
            <a:spLocks noChangeArrowheads="1"/>
          </p:cNvSpPr>
          <p:nvPr/>
        </p:nvSpPr>
        <p:spPr bwMode="auto">
          <a:xfrm>
            <a:off x="3703638" y="3071813"/>
            <a:ext cx="9144000" cy="0"/>
          </a:xfrm>
          <a:prstGeom prst="rect">
            <a:avLst/>
          </a:prstGeom>
          <a:noFill/>
          <a:ln w="76200">
            <a:noFill/>
            <a:miter lim="800000"/>
            <a:headEnd/>
            <a:tailEnd/>
          </a:ln>
        </p:spPr>
        <p:txBody>
          <a:bodyPr>
            <a:spAutoFit/>
          </a:bodyPr>
          <a:lstStyle/>
          <a:p>
            <a:endParaRPr lang="en-US"/>
          </a:p>
        </p:txBody>
      </p:sp>
      <p:sp>
        <p:nvSpPr>
          <p:cNvPr id="55303" name="TextBox 8"/>
          <p:cNvSpPr txBox="1">
            <a:spLocks noChangeArrowheads="1"/>
          </p:cNvSpPr>
          <p:nvPr/>
        </p:nvSpPr>
        <p:spPr bwMode="auto">
          <a:xfrm>
            <a:off x="228600" y="2611438"/>
            <a:ext cx="8686800" cy="2776537"/>
          </a:xfrm>
          <a:prstGeom prst="rect">
            <a:avLst/>
          </a:prstGeom>
          <a:noFill/>
          <a:ln w="9525">
            <a:noFill/>
            <a:miter lim="800000"/>
            <a:headEnd/>
            <a:tailEnd/>
          </a:ln>
        </p:spPr>
        <p:txBody>
          <a:bodyPr>
            <a:spAutoFit/>
          </a:bodyPr>
          <a:lstStyle/>
          <a:p>
            <a:pPr algn="just" eaLnBrk="0" hangingPunct="0">
              <a:spcBef>
                <a:spcPct val="20000"/>
              </a:spcBef>
              <a:buClr>
                <a:srgbClr val="FF0000"/>
              </a:buClr>
              <a:buSzPct val="100000"/>
            </a:pPr>
            <a:r>
              <a:rPr lang="en-US" sz="3200" dirty="0"/>
              <a:t>Petri net model for the Traffic signal light.</a:t>
            </a:r>
          </a:p>
          <a:p>
            <a:pPr algn="just" eaLnBrk="0" hangingPunct="0">
              <a:spcBef>
                <a:spcPct val="20000"/>
              </a:spcBef>
              <a:buClr>
                <a:srgbClr val="FF0000"/>
              </a:buClr>
              <a:buSzPct val="100000"/>
            </a:pPr>
            <a:r>
              <a:rPr lang="en-US" sz="2400" dirty="0"/>
              <a:t>Case 1: Single signal light</a:t>
            </a:r>
          </a:p>
          <a:p>
            <a:pPr algn="just" eaLnBrk="0" hangingPunct="0">
              <a:spcBef>
                <a:spcPct val="20000"/>
              </a:spcBef>
              <a:buClr>
                <a:srgbClr val="FF0000"/>
              </a:buClr>
              <a:buSzPct val="100000"/>
            </a:pPr>
            <a:r>
              <a:rPr lang="en-US" sz="2400" dirty="0"/>
              <a:t>Case 2: Two signal lights </a:t>
            </a:r>
            <a:r>
              <a:rPr lang="en-US" sz="2400" dirty="0" smtClean="0"/>
              <a:t>that </a:t>
            </a:r>
            <a:r>
              <a:rPr lang="en-US" sz="2400" dirty="0"/>
              <a:t>are not allowed to signal green at the same time</a:t>
            </a:r>
          </a:p>
          <a:p>
            <a:pPr algn="just" eaLnBrk="0" hangingPunct="0">
              <a:spcBef>
                <a:spcPct val="20000"/>
              </a:spcBef>
              <a:buClr>
                <a:srgbClr val="FF0000"/>
              </a:buClr>
              <a:buSzPct val="100000"/>
            </a:pPr>
            <a:endParaRPr lang="en-US" sz="2400" dirty="0"/>
          </a:p>
          <a:p>
            <a:pPr algn="just"/>
            <a:endParaRPr lang="en-US" sz="32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ctrTitle"/>
          </p:nvPr>
        </p:nvSpPr>
        <p:spPr/>
        <p:txBody>
          <a:bodyPr/>
          <a:lstStyle/>
          <a:p>
            <a:r>
              <a:rPr lang="en-US" smtClean="0"/>
              <a:t>Some Examples (cont.)</a:t>
            </a:r>
            <a:endParaRPr lang="it-IT" smtClean="0"/>
          </a:p>
        </p:txBody>
      </p:sp>
      <p:sp>
        <p:nvSpPr>
          <p:cNvPr id="56323" name="Date Placeholder 8"/>
          <p:cNvSpPr>
            <a:spLocks noGrp="1"/>
          </p:cNvSpPr>
          <p:nvPr>
            <p:ph type="dt" sz="quarter" idx="10"/>
          </p:nvPr>
        </p:nvSpPr>
        <p:spPr>
          <a:noFill/>
        </p:spPr>
        <p:txBody>
          <a:bodyPr/>
          <a:lstStyle/>
          <a:p>
            <a:fld id="{D8068C04-84FB-4F31-B162-452D92F4CD50}" type="datetime1">
              <a:rPr lang="en-US" smtClean="0"/>
              <a:pPr/>
              <a:t>9/7/2022</a:t>
            </a:fld>
            <a:endParaRPr lang="en-US" smtClean="0"/>
          </a:p>
        </p:txBody>
      </p:sp>
      <p:sp>
        <p:nvSpPr>
          <p:cNvPr id="56324" name="Footer Placeholder 4"/>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56325" name="Slide Number Placeholder 5"/>
          <p:cNvSpPr>
            <a:spLocks noGrp="1"/>
          </p:cNvSpPr>
          <p:nvPr>
            <p:ph type="sldNum" sz="quarter" idx="12"/>
          </p:nvPr>
        </p:nvSpPr>
        <p:spPr>
          <a:noFill/>
        </p:spPr>
        <p:txBody>
          <a:bodyPr/>
          <a:lstStyle/>
          <a:p>
            <a:fld id="{2941D1DE-8F12-40FD-A0F3-60318D828A59}" type="slidenum">
              <a:rPr lang="it-IT" smtClean="0"/>
              <a:pPr/>
              <a:t>17</a:t>
            </a:fld>
            <a:endParaRPr lang="it-IT" smtClean="0"/>
          </a:p>
        </p:txBody>
      </p:sp>
      <p:sp>
        <p:nvSpPr>
          <p:cNvPr id="56326" name="Rectangle 5"/>
          <p:cNvSpPr>
            <a:spLocks noChangeArrowheads="1"/>
          </p:cNvSpPr>
          <p:nvPr/>
        </p:nvSpPr>
        <p:spPr bwMode="auto">
          <a:xfrm>
            <a:off x="3703638" y="3071813"/>
            <a:ext cx="9144000" cy="0"/>
          </a:xfrm>
          <a:prstGeom prst="rect">
            <a:avLst/>
          </a:prstGeom>
          <a:noFill/>
          <a:ln w="76200">
            <a:noFill/>
            <a:miter lim="800000"/>
            <a:headEnd/>
            <a:tailEnd/>
          </a:ln>
        </p:spPr>
        <p:txBody>
          <a:bodyPr>
            <a:spAutoFit/>
          </a:bodyPr>
          <a:lstStyle/>
          <a:p>
            <a:endParaRPr lang="en-US"/>
          </a:p>
        </p:txBody>
      </p:sp>
      <p:sp>
        <p:nvSpPr>
          <p:cNvPr id="56327" name="TextBox 8"/>
          <p:cNvSpPr txBox="1">
            <a:spLocks noChangeArrowheads="1"/>
          </p:cNvSpPr>
          <p:nvPr/>
        </p:nvSpPr>
        <p:spPr bwMode="auto">
          <a:xfrm>
            <a:off x="228600" y="2209800"/>
            <a:ext cx="8686800" cy="2701925"/>
          </a:xfrm>
          <a:prstGeom prst="rect">
            <a:avLst/>
          </a:prstGeom>
          <a:noFill/>
          <a:ln w="9525">
            <a:noFill/>
            <a:miter lim="800000"/>
            <a:headEnd/>
            <a:tailEnd/>
          </a:ln>
        </p:spPr>
        <p:txBody>
          <a:bodyPr>
            <a:spAutoFit/>
          </a:bodyPr>
          <a:lstStyle/>
          <a:p>
            <a:pPr algn="just" eaLnBrk="0" hangingPunct="0">
              <a:spcBef>
                <a:spcPct val="20000"/>
              </a:spcBef>
              <a:buClr>
                <a:srgbClr val="FF0000"/>
              </a:buClr>
              <a:buSzPct val="100000"/>
            </a:pPr>
            <a:r>
              <a:rPr lang="en-US" sz="3200"/>
              <a:t>Petri net model for the Dining Philosopher Problem</a:t>
            </a:r>
          </a:p>
          <a:p>
            <a:pPr algn="just" eaLnBrk="0" hangingPunct="0">
              <a:spcBef>
                <a:spcPct val="20000"/>
              </a:spcBef>
              <a:buClr>
                <a:srgbClr val="FF0000"/>
              </a:buClr>
              <a:buSzPct val="100000"/>
            </a:pPr>
            <a:r>
              <a:rPr lang="en-US" sz="2400"/>
              <a:t>Case 1: Single Philosopher</a:t>
            </a:r>
          </a:p>
          <a:p>
            <a:pPr algn="just" eaLnBrk="0" hangingPunct="0">
              <a:spcBef>
                <a:spcPct val="20000"/>
              </a:spcBef>
              <a:buClr>
                <a:srgbClr val="FF0000"/>
              </a:buClr>
              <a:buSzPct val="100000"/>
            </a:pPr>
            <a:r>
              <a:rPr lang="en-US" sz="2400"/>
              <a:t>Case 2: Four philosophers seated at round table with four forks. Each philosopher requires two forks at a time in order to eat.</a:t>
            </a:r>
            <a:endParaRPr lang="en-US" sz="3200" b="1"/>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p:txBody>
          <a:bodyPr/>
          <a:lstStyle/>
          <a:p>
            <a:r>
              <a:rPr lang="en-US" smtClean="0"/>
              <a:t>Some Examples (cont.)</a:t>
            </a:r>
            <a:endParaRPr lang="it-IT" smtClean="0"/>
          </a:p>
        </p:txBody>
      </p:sp>
      <p:sp>
        <p:nvSpPr>
          <p:cNvPr id="57347" name="Date Placeholder 8"/>
          <p:cNvSpPr>
            <a:spLocks noGrp="1"/>
          </p:cNvSpPr>
          <p:nvPr>
            <p:ph type="dt" sz="quarter" idx="10"/>
          </p:nvPr>
        </p:nvSpPr>
        <p:spPr>
          <a:noFill/>
        </p:spPr>
        <p:txBody>
          <a:bodyPr/>
          <a:lstStyle/>
          <a:p>
            <a:fld id="{B616E7FC-F804-4775-8FBD-D6AEDBD7CA38}" type="datetime1">
              <a:rPr lang="en-US" smtClean="0"/>
              <a:pPr/>
              <a:t>9/7/2022</a:t>
            </a:fld>
            <a:endParaRPr lang="en-US" smtClean="0"/>
          </a:p>
        </p:txBody>
      </p:sp>
      <p:sp>
        <p:nvSpPr>
          <p:cNvPr id="57348" name="Footer Placeholder 4"/>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57349" name="Slide Number Placeholder 5"/>
          <p:cNvSpPr>
            <a:spLocks noGrp="1"/>
          </p:cNvSpPr>
          <p:nvPr>
            <p:ph type="sldNum" sz="quarter" idx="12"/>
          </p:nvPr>
        </p:nvSpPr>
        <p:spPr>
          <a:noFill/>
        </p:spPr>
        <p:txBody>
          <a:bodyPr/>
          <a:lstStyle/>
          <a:p>
            <a:fld id="{3322C888-3708-4D75-BFD6-ACC89491BE38}" type="slidenum">
              <a:rPr lang="it-IT" smtClean="0"/>
              <a:pPr/>
              <a:t>18</a:t>
            </a:fld>
            <a:endParaRPr lang="it-IT" smtClean="0"/>
          </a:p>
        </p:txBody>
      </p:sp>
      <p:sp>
        <p:nvSpPr>
          <p:cNvPr id="57350" name="Rectangle 5"/>
          <p:cNvSpPr>
            <a:spLocks noChangeArrowheads="1"/>
          </p:cNvSpPr>
          <p:nvPr/>
        </p:nvSpPr>
        <p:spPr bwMode="auto">
          <a:xfrm>
            <a:off x="3703638" y="3071813"/>
            <a:ext cx="9144000" cy="0"/>
          </a:xfrm>
          <a:prstGeom prst="rect">
            <a:avLst/>
          </a:prstGeom>
          <a:noFill/>
          <a:ln w="76200">
            <a:noFill/>
            <a:miter lim="800000"/>
            <a:headEnd/>
            <a:tailEnd/>
          </a:ln>
        </p:spPr>
        <p:txBody>
          <a:bodyPr>
            <a:spAutoFit/>
          </a:bodyPr>
          <a:lstStyle/>
          <a:p>
            <a:endParaRPr lang="en-US"/>
          </a:p>
        </p:txBody>
      </p:sp>
      <p:sp>
        <p:nvSpPr>
          <p:cNvPr id="57351" name="TextBox 8"/>
          <p:cNvSpPr txBox="1">
            <a:spLocks noChangeArrowheads="1"/>
          </p:cNvSpPr>
          <p:nvPr/>
        </p:nvSpPr>
        <p:spPr bwMode="auto">
          <a:xfrm>
            <a:off x="228600" y="1905000"/>
            <a:ext cx="8686800" cy="2579688"/>
          </a:xfrm>
          <a:prstGeom prst="rect">
            <a:avLst/>
          </a:prstGeom>
          <a:noFill/>
          <a:ln w="9525">
            <a:noFill/>
            <a:miter lim="800000"/>
            <a:headEnd/>
            <a:tailEnd/>
          </a:ln>
        </p:spPr>
        <p:txBody>
          <a:bodyPr>
            <a:spAutoFit/>
          </a:bodyPr>
          <a:lstStyle/>
          <a:p>
            <a:pPr algn="just" eaLnBrk="0" hangingPunct="0">
              <a:spcBef>
                <a:spcPct val="20000"/>
              </a:spcBef>
              <a:buClr>
                <a:srgbClr val="FF0000"/>
              </a:buClr>
              <a:buSzPct val="100000"/>
            </a:pPr>
            <a:r>
              <a:rPr lang="en-US" sz="3200"/>
              <a:t>Petri net model for the Elevator</a:t>
            </a:r>
          </a:p>
          <a:p>
            <a:pPr algn="just" eaLnBrk="0" hangingPunct="0">
              <a:spcBef>
                <a:spcPct val="20000"/>
              </a:spcBef>
              <a:buClr>
                <a:srgbClr val="FF0000"/>
              </a:buClr>
              <a:buSzPct val="100000"/>
            </a:pPr>
            <a:r>
              <a:rPr lang="en-US" sz="2400"/>
              <a:t>Case 1: Consider the elevator installed in the building with three floors. Draw a simple model that only shows movement of the elevator (i.e. upward or downward) in a certain state of the system.</a:t>
            </a:r>
          </a:p>
          <a:p>
            <a:pPr algn="just" eaLnBrk="0" hangingPunct="0">
              <a:spcBef>
                <a:spcPct val="20000"/>
              </a:spcBef>
              <a:buClr>
                <a:srgbClr val="FF0000"/>
              </a:buClr>
              <a:buSzPct val="100000"/>
            </a:pPr>
            <a:r>
              <a:rPr lang="en-US" sz="2400"/>
              <a:t>Case 2: Now, draw a model for a person using an elevator.</a:t>
            </a:r>
            <a:endParaRPr lang="en-US" sz="3200" b="1"/>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p:txBody>
          <a:bodyPr/>
          <a:lstStyle/>
          <a:p>
            <a:r>
              <a:rPr lang="en-US" smtClean="0"/>
              <a:t>Some Examples (cont.)</a:t>
            </a:r>
            <a:endParaRPr lang="it-IT" smtClean="0"/>
          </a:p>
        </p:txBody>
      </p:sp>
      <p:sp>
        <p:nvSpPr>
          <p:cNvPr id="58371" name="Date Placeholder 8"/>
          <p:cNvSpPr>
            <a:spLocks noGrp="1"/>
          </p:cNvSpPr>
          <p:nvPr>
            <p:ph type="dt" sz="quarter" idx="10"/>
          </p:nvPr>
        </p:nvSpPr>
        <p:spPr>
          <a:noFill/>
        </p:spPr>
        <p:txBody>
          <a:bodyPr/>
          <a:lstStyle/>
          <a:p>
            <a:fld id="{E1E59DDC-B3A8-4267-B70F-DC7710409048}" type="datetime1">
              <a:rPr lang="en-US" smtClean="0"/>
              <a:pPr/>
              <a:t>9/7/2022</a:t>
            </a:fld>
            <a:endParaRPr lang="en-US" smtClean="0"/>
          </a:p>
        </p:txBody>
      </p:sp>
      <p:sp>
        <p:nvSpPr>
          <p:cNvPr id="58372" name="Footer Placeholder 4"/>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58373" name="Slide Number Placeholder 5"/>
          <p:cNvSpPr>
            <a:spLocks noGrp="1"/>
          </p:cNvSpPr>
          <p:nvPr>
            <p:ph type="sldNum" sz="quarter" idx="12"/>
          </p:nvPr>
        </p:nvSpPr>
        <p:spPr>
          <a:noFill/>
        </p:spPr>
        <p:txBody>
          <a:bodyPr/>
          <a:lstStyle/>
          <a:p>
            <a:fld id="{DBF80E85-7A22-4CA3-AD8F-C2F9CE2846D3}" type="slidenum">
              <a:rPr lang="it-IT" smtClean="0"/>
              <a:pPr/>
              <a:t>19</a:t>
            </a:fld>
            <a:endParaRPr lang="it-IT" smtClean="0"/>
          </a:p>
        </p:txBody>
      </p:sp>
      <p:sp>
        <p:nvSpPr>
          <p:cNvPr id="58374" name="Rectangle 5"/>
          <p:cNvSpPr>
            <a:spLocks noChangeArrowheads="1"/>
          </p:cNvSpPr>
          <p:nvPr/>
        </p:nvSpPr>
        <p:spPr bwMode="auto">
          <a:xfrm>
            <a:off x="3703638" y="3071813"/>
            <a:ext cx="9144000" cy="0"/>
          </a:xfrm>
          <a:prstGeom prst="rect">
            <a:avLst/>
          </a:prstGeom>
          <a:noFill/>
          <a:ln w="76200">
            <a:noFill/>
            <a:miter lim="800000"/>
            <a:headEnd/>
            <a:tailEnd/>
          </a:ln>
        </p:spPr>
        <p:txBody>
          <a:bodyPr>
            <a:spAutoFit/>
          </a:bodyPr>
          <a:lstStyle/>
          <a:p>
            <a:endParaRPr lang="en-US"/>
          </a:p>
        </p:txBody>
      </p:sp>
      <p:sp>
        <p:nvSpPr>
          <p:cNvPr id="56327" name="TextBox 8"/>
          <p:cNvSpPr txBox="1">
            <a:spLocks noChangeArrowheads="1"/>
          </p:cNvSpPr>
          <p:nvPr/>
        </p:nvSpPr>
        <p:spPr bwMode="auto">
          <a:xfrm>
            <a:off x="228600" y="1524000"/>
            <a:ext cx="8686800" cy="442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4572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a:spcBef>
                <a:spcPct val="20000"/>
              </a:spcBef>
              <a:buClr>
                <a:srgbClr val="FF0000"/>
              </a:buClr>
              <a:buSzPct val="100000"/>
              <a:defRPr/>
            </a:pPr>
            <a:r>
              <a:rPr lang="en-US" sz="3200" dirty="0" smtClean="0"/>
              <a:t>Petri net model for the Computer Program</a:t>
            </a:r>
          </a:p>
          <a:p>
            <a:pPr algn="just">
              <a:spcBef>
                <a:spcPct val="20000"/>
              </a:spcBef>
              <a:buClr>
                <a:srgbClr val="FF0000"/>
              </a:buClr>
              <a:buSzPct val="100000"/>
              <a:defRPr/>
            </a:pPr>
            <a:r>
              <a:rPr lang="en-US" sz="3200" dirty="0" smtClean="0"/>
              <a:t>Model the following program;</a:t>
            </a:r>
          </a:p>
          <a:p>
            <a:pPr lvl="6" algn="just">
              <a:spcBef>
                <a:spcPct val="20000"/>
              </a:spcBef>
              <a:buClr>
                <a:srgbClr val="FF0000"/>
              </a:buClr>
              <a:buSzPct val="100000"/>
              <a:defRPr/>
            </a:pPr>
            <a:r>
              <a:rPr lang="en-US" sz="2400" dirty="0" smtClean="0">
                <a:latin typeface="Courier New" pitchFamily="49" charset="0"/>
                <a:cs typeface="Courier New" pitchFamily="49" charset="0"/>
              </a:rPr>
              <a:t>A=1;</a:t>
            </a:r>
          </a:p>
          <a:p>
            <a:pPr lvl="6" algn="just">
              <a:spcBef>
                <a:spcPct val="20000"/>
              </a:spcBef>
              <a:buClr>
                <a:srgbClr val="FF0000"/>
              </a:buClr>
              <a:buSzPct val="100000"/>
              <a:defRPr/>
            </a:pPr>
            <a:r>
              <a:rPr lang="en-US" sz="2400" dirty="0" smtClean="0">
                <a:latin typeface="Courier New" pitchFamily="49" charset="0"/>
                <a:cs typeface="Courier New" pitchFamily="49" charset="0"/>
              </a:rPr>
              <a:t>B=2;</a:t>
            </a:r>
          </a:p>
          <a:p>
            <a:pPr lvl="6" algn="just">
              <a:spcBef>
                <a:spcPct val="20000"/>
              </a:spcBef>
              <a:buClr>
                <a:srgbClr val="FF0000"/>
              </a:buClr>
              <a:buSzPct val="100000"/>
              <a:defRPr/>
            </a:pPr>
            <a:r>
              <a:rPr lang="en-US" sz="2400" dirty="0" smtClean="0">
                <a:latin typeface="Courier New" pitchFamily="49" charset="0"/>
                <a:cs typeface="Courier New" pitchFamily="49" charset="0"/>
              </a:rPr>
              <a:t>C=3;</a:t>
            </a:r>
          </a:p>
          <a:p>
            <a:pPr lvl="6" algn="just">
              <a:spcBef>
                <a:spcPct val="20000"/>
              </a:spcBef>
              <a:buClr>
                <a:srgbClr val="FF0000"/>
              </a:buClr>
              <a:buSzPct val="100000"/>
              <a:defRPr/>
            </a:pPr>
            <a:r>
              <a:rPr lang="en-US" sz="2400" dirty="0" smtClean="0">
                <a:latin typeface="Courier New" pitchFamily="49" charset="0"/>
                <a:cs typeface="Courier New" pitchFamily="49" charset="0"/>
              </a:rPr>
              <a:t>A=A+1;</a:t>
            </a:r>
          </a:p>
          <a:p>
            <a:pPr lvl="6" algn="just">
              <a:spcBef>
                <a:spcPct val="20000"/>
              </a:spcBef>
              <a:buClr>
                <a:srgbClr val="FF0000"/>
              </a:buClr>
              <a:buSzPct val="100000"/>
              <a:defRPr/>
            </a:pPr>
            <a:r>
              <a:rPr lang="en-US" sz="2400" dirty="0" smtClean="0">
                <a:latin typeface="Courier New" pitchFamily="49" charset="0"/>
                <a:cs typeface="Courier New" pitchFamily="49" charset="0"/>
              </a:rPr>
              <a:t>C=B+C;</a:t>
            </a:r>
          </a:p>
          <a:p>
            <a:pPr lvl="6" algn="just">
              <a:spcBef>
                <a:spcPct val="20000"/>
              </a:spcBef>
              <a:buClr>
                <a:srgbClr val="FF0000"/>
              </a:buClr>
              <a:buSzPct val="100000"/>
              <a:defRPr/>
            </a:pPr>
            <a:r>
              <a:rPr lang="en-US" sz="2400" dirty="0" smtClean="0">
                <a:latin typeface="Courier New" pitchFamily="49" charset="0"/>
                <a:cs typeface="Courier New" pitchFamily="49" charset="0"/>
              </a:rPr>
              <a:t>B=A+C;</a:t>
            </a:r>
          </a:p>
          <a:p>
            <a:pPr algn="just">
              <a:spcBef>
                <a:spcPct val="20000"/>
              </a:spcBef>
              <a:buClr>
                <a:srgbClr val="FF0000"/>
              </a:buClr>
              <a:buSzPct val="100000"/>
              <a:defRPr/>
            </a:pPr>
            <a:endParaRPr lang="en-US" sz="32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p:txBody>
          <a:bodyPr/>
          <a:lstStyle/>
          <a:p>
            <a:r>
              <a:rPr lang="en-US" smtClean="0"/>
              <a:t>Petri nets</a:t>
            </a:r>
          </a:p>
        </p:txBody>
      </p:sp>
      <p:sp>
        <p:nvSpPr>
          <p:cNvPr id="40963" name="Date Placeholder 5"/>
          <p:cNvSpPr>
            <a:spLocks noGrp="1"/>
          </p:cNvSpPr>
          <p:nvPr>
            <p:ph type="dt" sz="quarter" idx="10"/>
          </p:nvPr>
        </p:nvSpPr>
        <p:spPr>
          <a:noFill/>
        </p:spPr>
        <p:txBody>
          <a:bodyPr/>
          <a:lstStyle/>
          <a:p>
            <a:fld id="{5EE28943-519E-44F9-AF01-834F29607613}" type="datetime1">
              <a:rPr lang="en-US" smtClean="0"/>
              <a:pPr/>
              <a:t>9/7/2022</a:t>
            </a:fld>
            <a:endParaRPr lang="en-US" smtClean="0"/>
          </a:p>
        </p:txBody>
      </p:sp>
      <p:sp>
        <p:nvSpPr>
          <p:cNvPr id="40964" name="Footer Placeholder 4"/>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40965" name="Slide Number Placeholder 5"/>
          <p:cNvSpPr>
            <a:spLocks noGrp="1"/>
          </p:cNvSpPr>
          <p:nvPr>
            <p:ph type="sldNum" sz="quarter" idx="12"/>
          </p:nvPr>
        </p:nvSpPr>
        <p:spPr>
          <a:noFill/>
        </p:spPr>
        <p:txBody>
          <a:bodyPr/>
          <a:lstStyle/>
          <a:p>
            <a:fld id="{56D0BF5E-E880-4A7C-B18C-424ED3DA9194}" type="slidenum">
              <a:rPr lang="it-IT" smtClean="0"/>
              <a:pPr/>
              <a:t>2</a:t>
            </a:fld>
            <a:endParaRPr lang="it-IT" smtClean="0"/>
          </a:p>
        </p:txBody>
      </p:sp>
      <p:sp>
        <p:nvSpPr>
          <p:cNvPr id="40966" name="Subtitle 6"/>
          <p:cNvSpPr>
            <a:spLocks noGrp="1"/>
          </p:cNvSpPr>
          <p:nvPr>
            <p:ph type="subTitle"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273050" indent="-273050"/>
            <a:r>
              <a:rPr lang="en-US" dirty="0" smtClean="0"/>
              <a:t> Formalism for specifying systems that contain </a:t>
            </a:r>
            <a:r>
              <a:rPr lang="en-US" dirty="0" smtClean="0">
                <a:solidFill>
                  <a:srgbClr val="FF0000"/>
                </a:solidFill>
              </a:rPr>
              <a:t>parallel or concurrent</a:t>
            </a:r>
            <a:r>
              <a:rPr lang="en-US" dirty="0" smtClean="0"/>
              <a:t> activities</a:t>
            </a:r>
          </a:p>
          <a:p>
            <a:pPr marL="273050" indent="-273050"/>
            <a:r>
              <a:rPr lang="en-US" dirty="0" smtClean="0"/>
              <a:t> Defined by a quadruple (P,T,F,W), Where,</a:t>
            </a:r>
          </a:p>
          <a:p>
            <a:pPr lvl="3" algn="l">
              <a:lnSpc>
                <a:spcPct val="90000"/>
              </a:lnSpc>
              <a:buFontTx/>
              <a:buNone/>
            </a:pPr>
            <a:r>
              <a:rPr lang="en-AU" dirty="0" smtClean="0"/>
              <a:t>P:  finite set of places </a:t>
            </a:r>
          </a:p>
          <a:p>
            <a:pPr lvl="3" algn="l">
              <a:lnSpc>
                <a:spcPct val="90000"/>
              </a:lnSpc>
              <a:buFontTx/>
              <a:buNone/>
            </a:pPr>
            <a:r>
              <a:rPr lang="en-AU" dirty="0" smtClean="0"/>
              <a:t>T: finite set of transitions</a:t>
            </a:r>
          </a:p>
          <a:p>
            <a:pPr lvl="3">
              <a:lnSpc>
                <a:spcPct val="90000"/>
              </a:lnSpc>
              <a:buFontTx/>
              <a:buNone/>
            </a:pPr>
            <a:r>
              <a:rPr lang="en-AU" dirty="0" smtClean="0"/>
              <a:t>F: flow relation (</a:t>
            </a:r>
            <a:r>
              <a:rPr lang="en-US" dirty="0" smtClean="0">
                <a:latin typeface="Helvetica" charset="0"/>
                <a:cs typeface="Times New Roman" pitchFamily="18" charset="0"/>
              </a:rPr>
              <a:t>F </a:t>
            </a:r>
            <a:r>
              <a:rPr lang="en-US" dirty="0" smtClean="0">
                <a:latin typeface="Helvetica" charset="0"/>
                <a:cs typeface="Times New Roman" pitchFamily="18" charset="0"/>
                <a:sym typeface="Symbol" pitchFamily="18" charset="2"/>
              </a:rPr>
              <a:t></a:t>
            </a:r>
            <a:r>
              <a:rPr lang="en-US" dirty="0" smtClean="0">
                <a:latin typeface="Helvetica" charset="0"/>
                <a:cs typeface="Times New Roman" pitchFamily="18" charset="0"/>
              </a:rPr>
              <a:t> {P</a:t>
            </a:r>
            <a:r>
              <a:rPr lang="en-US" dirty="0" smtClean="0">
                <a:latin typeface="Helvetica" charset="0"/>
                <a:cs typeface="Times New Roman" pitchFamily="18" charset="0"/>
                <a:sym typeface="Symbol" pitchFamily="18" charset="2"/>
              </a:rPr>
              <a:t></a:t>
            </a:r>
            <a:r>
              <a:rPr lang="en-US" dirty="0" smtClean="0">
                <a:latin typeface="Helvetica" charset="0"/>
                <a:cs typeface="Times New Roman" pitchFamily="18" charset="0"/>
              </a:rPr>
              <a:t>T} </a:t>
            </a:r>
            <a:r>
              <a:rPr lang="en-US" dirty="0" smtClean="0">
                <a:latin typeface="Helvetica" charset="0"/>
                <a:cs typeface="Times New Roman" pitchFamily="18" charset="0"/>
                <a:sym typeface="Symbol" pitchFamily="18" charset="2"/>
              </a:rPr>
              <a:t></a:t>
            </a:r>
            <a:r>
              <a:rPr lang="en-US" dirty="0" smtClean="0">
                <a:latin typeface="Helvetica" charset="0"/>
                <a:cs typeface="Times New Roman" pitchFamily="18" charset="0"/>
              </a:rPr>
              <a:t> {T</a:t>
            </a:r>
            <a:r>
              <a:rPr lang="en-US" dirty="0" smtClean="0">
                <a:latin typeface="Helvetica" charset="0"/>
                <a:cs typeface="Times New Roman" pitchFamily="18" charset="0"/>
                <a:sym typeface="Symbol" pitchFamily="18" charset="2"/>
              </a:rPr>
              <a:t></a:t>
            </a:r>
            <a:r>
              <a:rPr lang="en-US" dirty="0" smtClean="0">
                <a:latin typeface="Helvetica" charset="0"/>
                <a:cs typeface="Times New Roman" pitchFamily="18" charset="0"/>
              </a:rPr>
              <a:t>P}</a:t>
            </a:r>
            <a:r>
              <a:rPr lang="it-IT" dirty="0" smtClean="0"/>
              <a:t> </a:t>
            </a:r>
            <a:r>
              <a:rPr lang="en-US" dirty="0" smtClean="0"/>
              <a:t>)</a:t>
            </a:r>
            <a:r>
              <a:rPr lang="en-AU" dirty="0" smtClean="0"/>
              <a:t>     </a:t>
            </a:r>
          </a:p>
          <a:p>
            <a:pPr lvl="3">
              <a:lnSpc>
                <a:spcPct val="90000"/>
              </a:lnSpc>
              <a:buFontTx/>
              <a:buNone/>
            </a:pPr>
            <a:r>
              <a:rPr lang="en-AU" dirty="0" smtClean="0"/>
              <a:t>W: weight function (</a:t>
            </a:r>
            <a:r>
              <a:rPr lang="en-US" dirty="0" smtClean="0">
                <a:latin typeface="Helvetica" charset="0"/>
                <a:cs typeface="Times New Roman" pitchFamily="18" charset="0"/>
              </a:rPr>
              <a:t>W: F </a:t>
            </a:r>
            <a:r>
              <a:rPr lang="en-US" dirty="0" smtClean="0">
                <a:latin typeface="Helvetica" charset="0"/>
                <a:cs typeface="Times New Roman" pitchFamily="18" charset="0"/>
                <a:sym typeface="Wingdings" pitchFamily="2" charset="2"/>
              </a:rPr>
              <a:t></a:t>
            </a:r>
            <a:r>
              <a:rPr lang="en-US" dirty="0" smtClean="0">
                <a:latin typeface="Helvetica" charset="0"/>
                <a:cs typeface="Times New Roman" pitchFamily="18" charset="0"/>
              </a:rPr>
              <a:t> N – {0}</a:t>
            </a:r>
            <a:r>
              <a:rPr lang="it-IT" dirty="0" smtClean="0"/>
              <a:t> </a:t>
            </a:r>
            <a:r>
              <a:rPr lang="en-US" dirty="0" smtClean="0"/>
              <a:t>)</a:t>
            </a:r>
            <a:endParaRPr lang="en-AU" dirty="0" smtClean="0"/>
          </a:p>
          <a:p>
            <a:pPr marL="273050" indent="-273050">
              <a:buFont typeface="Wingdings" pitchFamily="2" charset="2"/>
              <a:buNone/>
            </a:pPr>
            <a:endParaRPr lang="en-US" dirty="0" smtClean="0"/>
          </a:p>
        </p:txBody>
      </p:sp>
      <p:graphicFrame>
        <p:nvGraphicFramePr>
          <p:cNvPr id="46081" name="Object 2"/>
          <p:cNvGraphicFramePr>
            <a:graphicFrameLocks noChangeAspect="1"/>
          </p:cNvGraphicFramePr>
          <p:nvPr/>
        </p:nvGraphicFramePr>
        <p:xfrm>
          <a:off x="1524000" y="4500562"/>
          <a:ext cx="6172200" cy="4714875"/>
        </p:xfrm>
        <a:graphic>
          <a:graphicData uri="http://schemas.openxmlformats.org/presentationml/2006/ole">
            <mc:AlternateContent xmlns:mc="http://schemas.openxmlformats.org/markup-compatibility/2006">
              <mc:Choice xmlns:v="urn:schemas-microsoft-com:vml" Requires="v">
                <p:oleObj spid="_x0000_s116746" name="Picture" r:id="rId3" imgW="4800600" imgH="3715512" progId="Word.Picture.8">
                  <p:embed/>
                </p:oleObj>
              </mc:Choice>
              <mc:Fallback>
                <p:oleObj name="Picture" r:id="rId3" imgW="4800600" imgH="3715512"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500562"/>
                        <a:ext cx="6172200"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ctrTitle"/>
          </p:nvPr>
        </p:nvSpPr>
        <p:spPr/>
        <p:txBody>
          <a:bodyPr/>
          <a:lstStyle/>
          <a:p>
            <a:r>
              <a:rPr lang="en-US" dirty="0" smtClean="0"/>
              <a:t>Limitations and extensions</a:t>
            </a:r>
            <a:endParaRPr lang="it-IT" dirty="0" smtClean="0"/>
          </a:p>
        </p:txBody>
      </p:sp>
      <p:sp>
        <p:nvSpPr>
          <p:cNvPr id="59395" name="Subtitle 2"/>
          <p:cNvSpPr>
            <a:spLocks noGrp="1"/>
          </p:cNvSpPr>
          <p:nvPr>
            <p:ph type="subTitle" idx="1"/>
          </p:nvPr>
        </p:nvSpPr>
        <p:spPr bwMode="auto">
          <a:xfrm>
            <a:off x="152400" y="1295400"/>
            <a:ext cx="8763000" cy="4724400"/>
          </a:xfrm>
          <a:noFill/>
          <a:ln>
            <a:miter lim="800000"/>
            <a:headEnd/>
            <a:tailEnd/>
          </a:ln>
        </p:spPr>
        <p:txBody>
          <a:bodyPr vert="horz" wrap="square" lIns="91440" tIns="45720" rIns="91440" bIns="45720" numCol="1" anchor="t" anchorCtr="0" compatLnSpc="1">
            <a:prstTxWarp prst="textNoShape">
              <a:avLst/>
            </a:prstTxWarp>
          </a:bodyPr>
          <a:lstStyle/>
          <a:p>
            <a:pPr marL="365125" indent="-365125"/>
            <a:r>
              <a:rPr lang="en-US" dirty="0" smtClean="0"/>
              <a:t>Control oriented models</a:t>
            </a:r>
          </a:p>
          <a:p>
            <a:pPr marL="365125" indent="-365125"/>
            <a:r>
              <a:rPr lang="en-US" dirty="0" smtClean="0"/>
              <a:t>Tokens are anonymous</a:t>
            </a:r>
          </a:p>
          <a:p>
            <a:pPr lvl="1"/>
            <a:r>
              <a:rPr lang="en-US" dirty="0" smtClean="0"/>
              <a:t>Useful only for analyzing flow of messages within   communication network</a:t>
            </a:r>
          </a:p>
          <a:p>
            <a:pPr marL="365125" indent="-365125"/>
            <a:r>
              <a:rPr lang="en-US" dirty="0" smtClean="0"/>
              <a:t>Not possible to specify selection policy between different transitions that are enabled</a:t>
            </a:r>
          </a:p>
          <a:p>
            <a:pPr lvl="1"/>
            <a:r>
              <a:rPr lang="en-US" dirty="0" smtClean="0"/>
              <a:t>Can not prevent starvation for the sample petri net studied</a:t>
            </a:r>
          </a:p>
          <a:p>
            <a:pPr marL="365125" indent="-365125"/>
            <a:r>
              <a:rPr lang="en-US" dirty="0" smtClean="0"/>
              <a:t>Timing issues are not handled</a:t>
            </a:r>
          </a:p>
          <a:p>
            <a:pPr lvl="1"/>
            <a:r>
              <a:rPr lang="en-US" dirty="0" smtClean="0"/>
              <a:t>Required for real time systems </a:t>
            </a:r>
          </a:p>
          <a:p>
            <a:pPr lvl="1"/>
            <a:r>
              <a:rPr lang="en-US" dirty="0" smtClean="0"/>
              <a:t>Is firing sequence &lt; t1, t2, t3, t5, t4&gt; feasible, if t1,t3, t5 each takes  1 sec. and t2 takes 5 sec. to complete????</a:t>
            </a:r>
          </a:p>
        </p:txBody>
      </p:sp>
      <p:sp>
        <p:nvSpPr>
          <p:cNvPr id="59396" name="Date Placeholder 8"/>
          <p:cNvSpPr>
            <a:spLocks noGrp="1"/>
          </p:cNvSpPr>
          <p:nvPr>
            <p:ph type="dt" sz="quarter" idx="10"/>
          </p:nvPr>
        </p:nvSpPr>
        <p:spPr>
          <a:noFill/>
        </p:spPr>
        <p:txBody>
          <a:bodyPr/>
          <a:lstStyle/>
          <a:p>
            <a:fld id="{E01418B3-74A0-4EB9-90C0-DF759C12F140}" type="datetime1">
              <a:rPr lang="en-US" smtClean="0"/>
              <a:pPr/>
              <a:t>9/7/2022</a:t>
            </a:fld>
            <a:endParaRPr lang="en-US" smtClean="0"/>
          </a:p>
        </p:txBody>
      </p:sp>
      <p:sp>
        <p:nvSpPr>
          <p:cNvPr id="59397" name="Footer Placeholder 4"/>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59398" name="Slide Number Placeholder 5"/>
          <p:cNvSpPr>
            <a:spLocks noGrp="1"/>
          </p:cNvSpPr>
          <p:nvPr>
            <p:ph type="sldNum" sz="quarter" idx="12"/>
          </p:nvPr>
        </p:nvSpPr>
        <p:spPr>
          <a:noFill/>
        </p:spPr>
        <p:txBody>
          <a:bodyPr/>
          <a:lstStyle/>
          <a:p>
            <a:fld id="{1B07DF63-6DFB-4F08-BC73-8605DF0211A5}" type="slidenum">
              <a:rPr lang="it-IT" smtClean="0"/>
              <a:pPr/>
              <a:t>20</a:t>
            </a:fld>
            <a:endParaRPr lang="it-IT" smtClean="0"/>
          </a:p>
        </p:txBody>
      </p:sp>
      <p:sp>
        <p:nvSpPr>
          <p:cNvPr id="59399" name="Rectangle 5"/>
          <p:cNvSpPr>
            <a:spLocks noChangeArrowheads="1"/>
          </p:cNvSpPr>
          <p:nvPr/>
        </p:nvSpPr>
        <p:spPr bwMode="auto">
          <a:xfrm>
            <a:off x="3703638" y="3071813"/>
            <a:ext cx="9144000" cy="0"/>
          </a:xfrm>
          <a:prstGeom prst="rect">
            <a:avLst/>
          </a:prstGeom>
          <a:noFill/>
          <a:ln w="76200">
            <a:noFill/>
            <a:miter lim="800000"/>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ctrTitle"/>
          </p:nvPr>
        </p:nvSpPr>
        <p:spPr/>
        <p:txBody>
          <a:bodyPr/>
          <a:lstStyle/>
          <a:p>
            <a:r>
              <a:rPr lang="en-US" smtClean="0"/>
              <a:t>Limitations and extensions</a:t>
            </a:r>
            <a:endParaRPr lang="it-IT" smtClean="0"/>
          </a:p>
        </p:txBody>
      </p:sp>
      <p:sp>
        <p:nvSpPr>
          <p:cNvPr id="60419" name="Date Placeholder 8"/>
          <p:cNvSpPr>
            <a:spLocks noGrp="1"/>
          </p:cNvSpPr>
          <p:nvPr>
            <p:ph type="dt" sz="quarter" idx="10"/>
          </p:nvPr>
        </p:nvSpPr>
        <p:spPr>
          <a:noFill/>
        </p:spPr>
        <p:txBody>
          <a:bodyPr/>
          <a:lstStyle/>
          <a:p>
            <a:fld id="{1385E39F-7365-498B-8AB8-11E7E1013F7D}" type="datetime1">
              <a:rPr lang="en-US" smtClean="0"/>
              <a:pPr/>
              <a:t>9/7/2022</a:t>
            </a:fld>
            <a:endParaRPr lang="en-US" smtClean="0"/>
          </a:p>
        </p:txBody>
      </p:sp>
      <p:sp>
        <p:nvSpPr>
          <p:cNvPr id="60420" name="Footer Placeholder 4"/>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60421" name="Slide Number Placeholder 5"/>
          <p:cNvSpPr>
            <a:spLocks noGrp="1"/>
          </p:cNvSpPr>
          <p:nvPr>
            <p:ph type="sldNum" sz="quarter" idx="12"/>
          </p:nvPr>
        </p:nvSpPr>
        <p:spPr>
          <a:noFill/>
        </p:spPr>
        <p:txBody>
          <a:bodyPr/>
          <a:lstStyle/>
          <a:p>
            <a:fld id="{238AA389-8618-447D-9195-48FEAAE6322A}" type="slidenum">
              <a:rPr lang="it-IT" smtClean="0"/>
              <a:pPr/>
              <a:t>21</a:t>
            </a:fld>
            <a:endParaRPr lang="it-IT" smtClean="0"/>
          </a:p>
        </p:txBody>
      </p:sp>
      <p:sp>
        <p:nvSpPr>
          <p:cNvPr id="60422" name="Rectangle 5"/>
          <p:cNvSpPr>
            <a:spLocks noChangeArrowheads="1"/>
          </p:cNvSpPr>
          <p:nvPr/>
        </p:nvSpPr>
        <p:spPr bwMode="auto">
          <a:xfrm>
            <a:off x="3703638" y="3071813"/>
            <a:ext cx="9144000" cy="0"/>
          </a:xfrm>
          <a:prstGeom prst="rect">
            <a:avLst/>
          </a:prstGeom>
          <a:noFill/>
          <a:ln w="76200">
            <a:noFill/>
            <a:miter lim="800000"/>
            <a:headEnd/>
            <a:tailEnd/>
          </a:ln>
        </p:spPr>
        <p:txBody>
          <a:bodyPr>
            <a:spAutoFit/>
          </a:bodyPr>
          <a:lstStyle/>
          <a:p>
            <a:endParaRPr lang="en-US"/>
          </a:p>
        </p:txBody>
      </p:sp>
      <p:pic>
        <p:nvPicPr>
          <p:cNvPr id="60423" name="Picture 4"/>
          <p:cNvPicPr>
            <a:picLocks noChangeAspect="1" noChangeArrowheads="1"/>
          </p:cNvPicPr>
          <p:nvPr/>
        </p:nvPicPr>
        <p:blipFill>
          <a:blip r:embed="rId2" cstate="print"/>
          <a:srcRect/>
          <a:stretch>
            <a:fillRect/>
          </a:stretch>
        </p:blipFill>
        <p:spPr bwMode="auto">
          <a:xfrm>
            <a:off x="5105400" y="1447800"/>
            <a:ext cx="3883025" cy="1600200"/>
          </a:xfrm>
          <a:prstGeom prst="rect">
            <a:avLst/>
          </a:prstGeom>
          <a:noFill/>
          <a:ln w="9525">
            <a:noFill/>
            <a:miter lim="800000"/>
            <a:headEnd/>
            <a:tailEnd/>
          </a:ln>
        </p:spPr>
      </p:pic>
      <p:sp>
        <p:nvSpPr>
          <p:cNvPr id="60424" name="Rectangle 3"/>
          <p:cNvSpPr>
            <a:spLocks noGrp="1" noChangeArrowheads="1"/>
          </p:cNvSpPr>
          <p:nvPr>
            <p:ph type="subTitle" idx="1"/>
          </p:nvPr>
        </p:nvSpPr>
        <p:spPr bwMode="auto">
          <a:xfrm>
            <a:off x="152400" y="1219200"/>
            <a:ext cx="4572000" cy="4419600"/>
          </a:xfrm>
          <a:noFill/>
          <a:ln>
            <a:miter lim="800000"/>
            <a:headEnd/>
            <a:tailEnd/>
          </a:ln>
        </p:spPr>
        <p:txBody>
          <a:bodyPr vert="horz" wrap="square" lIns="91440" tIns="45720" rIns="91440" bIns="45720" numCol="1" anchor="t" anchorCtr="0" compatLnSpc="1">
            <a:prstTxWarp prst="textNoShape">
              <a:avLst/>
            </a:prstTxWarp>
          </a:bodyPr>
          <a:lstStyle/>
          <a:p>
            <a:pPr marL="273050" indent="-273050">
              <a:lnSpc>
                <a:spcPct val="90000"/>
              </a:lnSpc>
              <a:buFont typeface="Wingdings" pitchFamily="2" charset="2"/>
              <a:buNone/>
            </a:pPr>
            <a:r>
              <a:rPr lang="en-US" sz="2000" smtClean="0">
                <a:latin typeface="Courier New" pitchFamily="49" charset="0"/>
                <a:cs typeface="Courier New" pitchFamily="49" charset="0"/>
              </a:rPr>
              <a:t>e.g. </a:t>
            </a:r>
          </a:p>
          <a:p>
            <a:pPr marL="273050" indent="-273050">
              <a:lnSpc>
                <a:spcPct val="90000"/>
              </a:lnSpc>
              <a:buFont typeface="Wingdings" pitchFamily="2" charset="2"/>
              <a:buNone/>
            </a:pPr>
            <a:r>
              <a:rPr lang="en-US" sz="2000" smtClean="0">
                <a:latin typeface="Courier New" pitchFamily="49" charset="0"/>
                <a:cs typeface="Courier New" pitchFamily="49" charset="0"/>
              </a:rPr>
              <a:t>Specification of a system in which message is to be forwarded through one of two different channels: </a:t>
            </a:r>
          </a:p>
          <a:p>
            <a:pPr marL="273050" indent="-273050">
              <a:lnSpc>
                <a:spcPct val="90000"/>
              </a:lnSpc>
              <a:buFont typeface="Wingdings" pitchFamily="2" charset="2"/>
              <a:buNone/>
            </a:pPr>
            <a:r>
              <a:rPr lang="en-US" sz="2000" smtClean="0">
                <a:latin typeface="Courier New" pitchFamily="49" charset="0"/>
                <a:cs typeface="Courier New" pitchFamily="49" charset="0"/>
              </a:rPr>
              <a:t>channel</a:t>
            </a:r>
            <a:r>
              <a:rPr lang="en-US" baseline="-25000" smtClean="0"/>
              <a:t>1</a:t>
            </a:r>
            <a:r>
              <a:rPr lang="en-US" sz="2000" smtClean="0">
                <a:latin typeface="Courier New" pitchFamily="49" charset="0"/>
                <a:cs typeface="Courier New" pitchFamily="49" charset="0"/>
              </a:rPr>
              <a:t> is selected if message is well-formed; </a:t>
            </a:r>
          </a:p>
          <a:p>
            <a:pPr marL="273050" indent="-273050">
              <a:lnSpc>
                <a:spcPct val="90000"/>
              </a:lnSpc>
              <a:buFont typeface="Wingdings" pitchFamily="2" charset="2"/>
              <a:buNone/>
            </a:pPr>
            <a:r>
              <a:rPr lang="en-US" sz="2000" smtClean="0">
                <a:latin typeface="Courier New" pitchFamily="49" charset="0"/>
                <a:cs typeface="Courier New" pitchFamily="49" charset="0"/>
              </a:rPr>
              <a:t>channel</a:t>
            </a:r>
            <a:r>
              <a:rPr lang="en-US" baseline="-25000" smtClean="0"/>
              <a:t>2</a:t>
            </a:r>
            <a:r>
              <a:rPr lang="en-US" sz="2000" smtClean="0">
                <a:latin typeface="Courier New" pitchFamily="49" charset="0"/>
                <a:cs typeface="Courier New" pitchFamily="49" charset="0"/>
              </a:rPr>
              <a:t>-the error channel-is selected if message is incorrect</a:t>
            </a:r>
          </a:p>
          <a:p>
            <a:pPr marL="273050" indent="-273050">
              <a:lnSpc>
                <a:spcPct val="90000"/>
              </a:lnSpc>
              <a:buFont typeface="Wingdings" pitchFamily="2" charset="2"/>
              <a:buNone/>
            </a:pPr>
            <a:endParaRPr lang="it-IT" sz="28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p:txBody>
          <a:bodyPr/>
          <a:lstStyle/>
          <a:p>
            <a:pPr algn="l"/>
            <a:r>
              <a:rPr lang="en-US" smtClean="0"/>
              <a:t>Extension 1: assigning values to tokens</a:t>
            </a:r>
            <a:endParaRPr lang="it-IT" smtClean="0"/>
          </a:p>
        </p:txBody>
      </p:sp>
      <p:sp>
        <p:nvSpPr>
          <p:cNvPr id="61443" name="Rectangle 3"/>
          <p:cNvSpPr>
            <a:spLocks noGrp="1" noChangeArrowheads="1"/>
          </p:cNvSpPr>
          <p:nvPr>
            <p:ph type="subTitle"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273050" indent="-273050"/>
            <a:r>
              <a:rPr lang="en-US" smtClean="0"/>
              <a:t>Tokens are modified to carry a value of an appropriate type</a:t>
            </a:r>
          </a:p>
          <a:p>
            <a:pPr marL="273050" indent="-273050"/>
            <a:r>
              <a:rPr lang="en-US" smtClean="0"/>
              <a:t>Transitions have associated predicates and functions</a:t>
            </a:r>
          </a:p>
          <a:p>
            <a:pPr marL="273050" indent="-273050"/>
            <a:r>
              <a:rPr lang="en-US" smtClean="0"/>
              <a:t>Predicate refers to values of tokens in input places selected for   firing</a:t>
            </a:r>
          </a:p>
          <a:p>
            <a:pPr marL="273050" indent="-273050"/>
            <a:r>
              <a:rPr lang="en-US" smtClean="0"/>
              <a:t>Functions define values of tokens produced in output places</a:t>
            </a:r>
            <a:endParaRPr lang="it-IT" smtClean="0"/>
          </a:p>
        </p:txBody>
      </p:sp>
      <p:sp>
        <p:nvSpPr>
          <p:cNvPr id="61444" name="Date Placeholder 5"/>
          <p:cNvSpPr>
            <a:spLocks noGrp="1"/>
          </p:cNvSpPr>
          <p:nvPr>
            <p:ph type="dt" sz="quarter" idx="10"/>
          </p:nvPr>
        </p:nvSpPr>
        <p:spPr>
          <a:noFill/>
        </p:spPr>
        <p:txBody>
          <a:bodyPr/>
          <a:lstStyle/>
          <a:p>
            <a:fld id="{0457B3E6-F986-42C7-B54D-C87A5A7D15A5}" type="datetime1">
              <a:rPr lang="en-US" smtClean="0"/>
              <a:pPr/>
              <a:t>9/7/2022</a:t>
            </a:fld>
            <a:endParaRPr lang="en-US" smtClean="0"/>
          </a:p>
        </p:txBody>
      </p:sp>
      <p:sp>
        <p:nvSpPr>
          <p:cNvPr id="61445" name="Footer Placeholder 4"/>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61446" name="Slide Number Placeholder 5"/>
          <p:cNvSpPr>
            <a:spLocks noGrp="1"/>
          </p:cNvSpPr>
          <p:nvPr>
            <p:ph type="sldNum" sz="quarter" idx="12"/>
          </p:nvPr>
        </p:nvSpPr>
        <p:spPr>
          <a:noFill/>
        </p:spPr>
        <p:txBody>
          <a:bodyPr/>
          <a:lstStyle/>
          <a:p>
            <a:fld id="{DDB1BEC6-5E1D-4011-A5AA-C0CFD1B1CEEC}" type="slidenum">
              <a:rPr lang="it-IT" smtClean="0"/>
              <a:pPr/>
              <a:t>22</a:t>
            </a:fld>
            <a:endParaRPr lang="it-IT"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ctrTitle"/>
          </p:nvPr>
        </p:nvSpPr>
        <p:spPr/>
        <p:txBody>
          <a:bodyPr/>
          <a:lstStyle/>
          <a:p>
            <a:pPr algn="l"/>
            <a:r>
              <a:rPr lang="en-US" smtClean="0"/>
              <a:t>Firing rules</a:t>
            </a:r>
            <a:endParaRPr lang="it-IT" smtClean="0"/>
          </a:p>
        </p:txBody>
      </p:sp>
      <p:sp>
        <p:nvSpPr>
          <p:cNvPr id="62467" name="Rectangle 3"/>
          <p:cNvSpPr>
            <a:spLocks noGrp="1" noChangeArrowheads="1"/>
          </p:cNvSpPr>
          <p:nvPr>
            <p:ph type="subTitle"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273050" indent="-273050"/>
            <a:r>
              <a:rPr lang="en-US" smtClean="0"/>
              <a:t> A transition with k input places and h output places is enabled iff,</a:t>
            </a:r>
          </a:p>
          <a:p>
            <a:pPr lvl="1">
              <a:buFont typeface="Wingdings" pitchFamily="2" charset="2"/>
              <a:buNone/>
            </a:pPr>
            <a:r>
              <a:rPr lang="en-US" smtClean="0"/>
              <a:t>    There exist k-tuple of tokens-one for each input place- such that the predicate associated with the transition is satisfied by the values of the tokens of the tuple</a:t>
            </a:r>
          </a:p>
          <a:p>
            <a:pPr lvl="1">
              <a:buFont typeface="Wingdings" pitchFamily="2" charset="2"/>
              <a:buNone/>
            </a:pPr>
            <a:r>
              <a:rPr lang="en-US" smtClean="0"/>
              <a:t>This tokens are together called </a:t>
            </a:r>
            <a:r>
              <a:rPr lang="en-US" smtClean="0">
                <a:solidFill>
                  <a:srgbClr val="FF0000"/>
                </a:solidFill>
              </a:rPr>
              <a:t>ready</a:t>
            </a:r>
            <a:r>
              <a:rPr lang="en-US" smtClean="0"/>
              <a:t> tuple.</a:t>
            </a:r>
          </a:p>
          <a:p>
            <a:pPr marL="273050" indent="-273050"/>
            <a:r>
              <a:rPr lang="en-US" smtClean="0"/>
              <a:t> Predicate is evaluated on exactly one token</a:t>
            </a:r>
          </a:p>
          <a:p>
            <a:pPr marL="273050" indent="-273050">
              <a:buFont typeface="Wingdings" pitchFamily="2" charset="2"/>
              <a:buNone/>
            </a:pPr>
            <a:endParaRPr lang="it-IT" smtClean="0"/>
          </a:p>
        </p:txBody>
      </p:sp>
      <p:sp>
        <p:nvSpPr>
          <p:cNvPr id="62468" name="Date Placeholder 5"/>
          <p:cNvSpPr>
            <a:spLocks noGrp="1"/>
          </p:cNvSpPr>
          <p:nvPr>
            <p:ph type="dt" sz="quarter" idx="10"/>
          </p:nvPr>
        </p:nvSpPr>
        <p:spPr>
          <a:noFill/>
        </p:spPr>
        <p:txBody>
          <a:bodyPr/>
          <a:lstStyle/>
          <a:p>
            <a:fld id="{7AC684C7-CD4E-4C3A-B170-A155031FD4FC}" type="datetime1">
              <a:rPr lang="en-US" smtClean="0"/>
              <a:pPr/>
              <a:t>9/7/2022</a:t>
            </a:fld>
            <a:endParaRPr lang="en-US" smtClean="0"/>
          </a:p>
        </p:txBody>
      </p:sp>
      <p:sp>
        <p:nvSpPr>
          <p:cNvPr id="62469" name="Footer Placeholder 4"/>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62470" name="Slide Number Placeholder 5"/>
          <p:cNvSpPr>
            <a:spLocks noGrp="1"/>
          </p:cNvSpPr>
          <p:nvPr>
            <p:ph type="sldNum" sz="quarter" idx="12"/>
          </p:nvPr>
        </p:nvSpPr>
        <p:spPr>
          <a:noFill/>
        </p:spPr>
        <p:txBody>
          <a:bodyPr/>
          <a:lstStyle/>
          <a:p>
            <a:fld id="{5EB0C835-4828-4118-8787-062255BF9D13}" type="slidenum">
              <a:rPr lang="it-IT" smtClean="0"/>
              <a:pPr/>
              <a:t>23</a:t>
            </a:fld>
            <a:endParaRPr lang="it-IT"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ctrTitle"/>
          </p:nvPr>
        </p:nvSpPr>
        <p:spPr/>
        <p:txBody>
          <a:bodyPr/>
          <a:lstStyle/>
          <a:p>
            <a:pPr algn="l"/>
            <a:r>
              <a:rPr lang="en-US" smtClean="0"/>
              <a:t>Firing rules</a:t>
            </a:r>
            <a:endParaRPr lang="it-IT" smtClean="0"/>
          </a:p>
        </p:txBody>
      </p:sp>
      <p:sp>
        <p:nvSpPr>
          <p:cNvPr id="63491" name="Rectangle 3"/>
          <p:cNvSpPr>
            <a:spLocks noGrp="1" noChangeArrowheads="1"/>
          </p:cNvSpPr>
          <p:nvPr>
            <p:ph type="subTitle"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273050" indent="-273050"/>
            <a:r>
              <a:rPr lang="en-US" smtClean="0"/>
              <a:t>When enabled transition fires,</a:t>
            </a:r>
          </a:p>
          <a:p>
            <a:pPr lvl="1"/>
            <a:r>
              <a:rPr lang="en-US" smtClean="0"/>
              <a:t>The cancellation of all tokens that belong to a ready tuple from the input places</a:t>
            </a:r>
          </a:p>
          <a:p>
            <a:pPr lvl="1"/>
            <a:r>
              <a:rPr lang="en-US" smtClean="0"/>
              <a:t>The evaluation of h new token values on the basis of the values of the ready tuple by applying the function associated with the transition</a:t>
            </a:r>
          </a:p>
          <a:p>
            <a:pPr lvl="1"/>
            <a:r>
              <a:rPr lang="en-US" smtClean="0"/>
              <a:t>The production of one token for each output place- the value of the token is computed by the function associated with the transition</a:t>
            </a:r>
            <a:endParaRPr lang="it-IT" smtClean="0"/>
          </a:p>
        </p:txBody>
      </p:sp>
      <p:sp>
        <p:nvSpPr>
          <p:cNvPr id="63492" name="Date Placeholder 5"/>
          <p:cNvSpPr>
            <a:spLocks noGrp="1"/>
          </p:cNvSpPr>
          <p:nvPr>
            <p:ph type="dt" sz="quarter" idx="10"/>
          </p:nvPr>
        </p:nvSpPr>
        <p:spPr>
          <a:noFill/>
        </p:spPr>
        <p:txBody>
          <a:bodyPr/>
          <a:lstStyle/>
          <a:p>
            <a:fld id="{94BFF82F-E4C4-449B-B1CA-11EFA59E5129}" type="datetime1">
              <a:rPr lang="en-US" smtClean="0"/>
              <a:pPr/>
              <a:t>9/7/2022</a:t>
            </a:fld>
            <a:endParaRPr lang="en-US" smtClean="0"/>
          </a:p>
        </p:txBody>
      </p:sp>
      <p:sp>
        <p:nvSpPr>
          <p:cNvPr id="63493" name="Footer Placeholder 4"/>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63494" name="Slide Number Placeholder 5"/>
          <p:cNvSpPr>
            <a:spLocks noGrp="1"/>
          </p:cNvSpPr>
          <p:nvPr>
            <p:ph type="sldNum" sz="quarter" idx="12"/>
          </p:nvPr>
        </p:nvSpPr>
        <p:spPr>
          <a:noFill/>
        </p:spPr>
        <p:txBody>
          <a:bodyPr/>
          <a:lstStyle/>
          <a:p>
            <a:fld id="{8572DCEE-76A7-4D74-8B11-3A9A3BFEB908}" type="slidenum">
              <a:rPr lang="it-IT" smtClean="0"/>
              <a:pPr/>
              <a:t>24</a:t>
            </a:fld>
            <a:endParaRPr lang="it-IT"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ctrTitle"/>
          </p:nvPr>
        </p:nvSpPr>
        <p:spPr/>
        <p:txBody>
          <a:bodyPr/>
          <a:lstStyle/>
          <a:p>
            <a:r>
              <a:rPr lang="en-US" smtClean="0"/>
              <a:t>Example</a:t>
            </a:r>
            <a:endParaRPr lang="it-IT" smtClean="0"/>
          </a:p>
        </p:txBody>
      </p:sp>
      <p:sp>
        <p:nvSpPr>
          <p:cNvPr id="64515" name="Date Placeholder 9"/>
          <p:cNvSpPr>
            <a:spLocks noGrp="1"/>
          </p:cNvSpPr>
          <p:nvPr>
            <p:ph type="dt" sz="quarter" idx="10"/>
          </p:nvPr>
        </p:nvSpPr>
        <p:spPr>
          <a:noFill/>
        </p:spPr>
        <p:txBody>
          <a:bodyPr/>
          <a:lstStyle/>
          <a:p>
            <a:fld id="{11D99EB0-1B0A-4E77-9D15-7F6470929A2C}" type="datetime1">
              <a:rPr lang="en-US" smtClean="0"/>
              <a:pPr/>
              <a:t>9/7/2022</a:t>
            </a:fld>
            <a:endParaRPr lang="en-US" smtClean="0"/>
          </a:p>
        </p:txBody>
      </p:sp>
      <p:sp>
        <p:nvSpPr>
          <p:cNvPr id="64516" name="Footer Placeholder 3"/>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64517" name="Slide Number Placeholder 4"/>
          <p:cNvSpPr>
            <a:spLocks noGrp="1"/>
          </p:cNvSpPr>
          <p:nvPr>
            <p:ph type="sldNum" sz="quarter" idx="12"/>
          </p:nvPr>
        </p:nvSpPr>
        <p:spPr>
          <a:noFill/>
        </p:spPr>
        <p:txBody>
          <a:bodyPr/>
          <a:lstStyle/>
          <a:p>
            <a:fld id="{E74FB23A-D4BF-40A4-B596-0EE9FA144E7C}" type="slidenum">
              <a:rPr lang="it-IT" smtClean="0"/>
              <a:pPr/>
              <a:t>25</a:t>
            </a:fld>
            <a:endParaRPr lang="it-IT" smtClean="0"/>
          </a:p>
        </p:txBody>
      </p:sp>
      <p:sp>
        <p:nvSpPr>
          <p:cNvPr id="64518" name="Rectangle 4"/>
          <p:cNvSpPr>
            <a:spLocks noChangeArrowheads="1"/>
          </p:cNvSpPr>
          <p:nvPr/>
        </p:nvSpPr>
        <p:spPr bwMode="auto">
          <a:xfrm>
            <a:off x="3178175" y="2514600"/>
            <a:ext cx="9144000" cy="0"/>
          </a:xfrm>
          <a:prstGeom prst="rect">
            <a:avLst/>
          </a:prstGeom>
          <a:noFill/>
          <a:ln w="76200">
            <a:noFill/>
            <a:miter lim="800000"/>
            <a:headEnd/>
            <a:tailEnd/>
          </a:ln>
        </p:spPr>
        <p:txBody>
          <a:bodyPr>
            <a:spAutoFit/>
          </a:bodyPr>
          <a:lstStyle/>
          <a:p>
            <a:endParaRPr lang="en-US"/>
          </a:p>
        </p:txBody>
      </p:sp>
      <p:pic>
        <p:nvPicPr>
          <p:cNvPr id="64519" name="Picture 3"/>
          <p:cNvPicPr>
            <a:picLocks noChangeAspect="1" noChangeArrowheads="1"/>
          </p:cNvPicPr>
          <p:nvPr/>
        </p:nvPicPr>
        <p:blipFill>
          <a:blip r:embed="rId2" cstate="print"/>
          <a:srcRect/>
          <a:stretch>
            <a:fillRect/>
          </a:stretch>
        </p:blipFill>
        <p:spPr bwMode="auto">
          <a:xfrm>
            <a:off x="381000" y="1600200"/>
            <a:ext cx="5434013" cy="3562350"/>
          </a:xfrm>
          <a:prstGeom prst="rect">
            <a:avLst/>
          </a:prstGeom>
          <a:noFill/>
          <a:ln w="9525">
            <a:noFill/>
            <a:miter lim="800000"/>
            <a:headEnd/>
            <a:tailEnd/>
          </a:ln>
        </p:spPr>
      </p:pic>
      <p:sp>
        <p:nvSpPr>
          <p:cNvPr id="64520" name="Text Box 5"/>
          <p:cNvSpPr txBox="1">
            <a:spLocks noChangeArrowheads="1"/>
          </p:cNvSpPr>
          <p:nvPr/>
        </p:nvSpPr>
        <p:spPr bwMode="auto">
          <a:xfrm>
            <a:off x="6096000" y="1524000"/>
            <a:ext cx="2743200" cy="3743325"/>
          </a:xfrm>
          <a:prstGeom prst="rect">
            <a:avLst/>
          </a:prstGeom>
          <a:noFill/>
          <a:ln w="76200">
            <a:noFill/>
            <a:miter lim="800000"/>
            <a:headEnd/>
            <a:tailEnd/>
          </a:ln>
        </p:spPr>
        <p:txBody>
          <a:bodyPr wrap="none">
            <a:spAutoFit/>
          </a:bodyPr>
          <a:lstStyle/>
          <a:p>
            <a:r>
              <a:rPr lang="en-US">
                <a:cs typeface="Times New Roman" pitchFamily="18" charset="0"/>
              </a:rPr>
              <a:t>Predicate P2 &gt; P1 </a:t>
            </a:r>
          </a:p>
          <a:p>
            <a:r>
              <a:rPr lang="en-US">
                <a:cs typeface="Times New Roman" pitchFamily="18" charset="0"/>
              </a:rPr>
              <a:t>and function </a:t>
            </a:r>
          </a:p>
          <a:p>
            <a:r>
              <a:rPr lang="en-US">
                <a:cs typeface="Times New Roman" pitchFamily="18" charset="0"/>
              </a:rPr>
              <a:t>P4 := P2 + P1 </a:t>
            </a:r>
          </a:p>
          <a:p>
            <a:r>
              <a:rPr lang="en-US">
                <a:cs typeface="Times New Roman" pitchFamily="18" charset="0"/>
              </a:rPr>
              <a:t>associated with t1</a:t>
            </a:r>
          </a:p>
          <a:p>
            <a:endParaRPr lang="en-US">
              <a:cs typeface="Times New Roman" pitchFamily="18" charset="0"/>
            </a:endParaRPr>
          </a:p>
          <a:p>
            <a:r>
              <a:rPr lang="en-US">
                <a:cs typeface="Times New Roman" pitchFamily="18" charset="0"/>
              </a:rPr>
              <a:t>Predicate P3 = P2 </a:t>
            </a:r>
          </a:p>
          <a:p>
            <a:r>
              <a:rPr lang="en-US">
                <a:cs typeface="Times New Roman" pitchFamily="18" charset="0"/>
              </a:rPr>
              <a:t>and functions </a:t>
            </a:r>
          </a:p>
          <a:p>
            <a:r>
              <a:rPr lang="en-US">
                <a:cs typeface="Times New Roman" pitchFamily="18" charset="0"/>
              </a:rPr>
              <a:t>P4 := P3 </a:t>
            </a:r>
            <a:r>
              <a:rPr lang="en-US" baseline="30000">
                <a:cs typeface="Times New Roman" pitchFamily="18" charset="0"/>
                <a:sym typeface="Symbol" pitchFamily="18" charset="2"/>
              </a:rPr>
              <a:t></a:t>
            </a:r>
            <a:r>
              <a:rPr lang="en-US">
                <a:cs typeface="Times New Roman" pitchFamily="18" charset="0"/>
              </a:rPr>
              <a:t> P2 and </a:t>
            </a:r>
          </a:p>
          <a:p>
            <a:r>
              <a:rPr lang="en-US">
                <a:cs typeface="Times New Roman" pitchFamily="18" charset="0"/>
              </a:rPr>
              <a:t>P5 := P2 + P3 are </a:t>
            </a:r>
          </a:p>
          <a:p>
            <a:r>
              <a:rPr lang="en-US">
                <a:cs typeface="Times New Roman" pitchFamily="18" charset="0"/>
              </a:rPr>
              <a:t>associated with t2</a:t>
            </a:r>
            <a:r>
              <a:rPr lang="it-IT"/>
              <a:t> </a:t>
            </a:r>
          </a:p>
        </p:txBody>
      </p:sp>
      <p:sp>
        <p:nvSpPr>
          <p:cNvPr id="64521" name="Text Box 6"/>
          <p:cNvSpPr txBox="1">
            <a:spLocks noChangeArrowheads="1"/>
          </p:cNvSpPr>
          <p:nvPr/>
        </p:nvSpPr>
        <p:spPr bwMode="auto">
          <a:xfrm>
            <a:off x="381000" y="5334000"/>
            <a:ext cx="7078663" cy="822325"/>
          </a:xfrm>
          <a:prstGeom prst="rect">
            <a:avLst/>
          </a:prstGeom>
          <a:noFill/>
          <a:ln w="76200">
            <a:noFill/>
            <a:miter lim="800000"/>
            <a:headEnd/>
            <a:tailEnd/>
          </a:ln>
        </p:spPr>
        <p:txBody>
          <a:bodyPr wrap="none">
            <a:spAutoFit/>
          </a:bodyPr>
          <a:lstStyle/>
          <a:p>
            <a:r>
              <a:rPr lang="en-US">
                <a:cs typeface="Times New Roman" pitchFamily="18" charset="0"/>
              </a:rPr>
              <a:t>The firing of t1 by using &lt;3,7&gt; would produce the </a:t>
            </a:r>
          </a:p>
          <a:p>
            <a:r>
              <a:rPr lang="en-US">
                <a:cs typeface="Times New Roman" pitchFamily="18" charset="0"/>
              </a:rPr>
              <a:t>value 10 in P4.  t2 can then fire using &lt;4, 4&gt;</a:t>
            </a:r>
            <a:endParaRPr lang="it-IT"/>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ctrTitle"/>
          </p:nvPr>
        </p:nvSpPr>
        <p:spPr/>
        <p:txBody>
          <a:bodyPr/>
          <a:lstStyle/>
          <a:p>
            <a:r>
              <a:rPr lang="en-US" smtClean="0"/>
              <a:t>Example</a:t>
            </a:r>
            <a:endParaRPr lang="it-IT" smtClean="0"/>
          </a:p>
        </p:txBody>
      </p:sp>
      <p:sp>
        <p:nvSpPr>
          <p:cNvPr id="65539" name="Date Placeholder 9"/>
          <p:cNvSpPr>
            <a:spLocks noGrp="1"/>
          </p:cNvSpPr>
          <p:nvPr>
            <p:ph type="dt" sz="quarter" idx="10"/>
          </p:nvPr>
        </p:nvSpPr>
        <p:spPr>
          <a:noFill/>
        </p:spPr>
        <p:txBody>
          <a:bodyPr/>
          <a:lstStyle/>
          <a:p>
            <a:fld id="{6E19B905-F793-428F-96B1-FE5DD974FEF7}" type="datetime1">
              <a:rPr lang="en-US" smtClean="0"/>
              <a:pPr/>
              <a:t>9/7/2022</a:t>
            </a:fld>
            <a:endParaRPr lang="en-US" smtClean="0"/>
          </a:p>
        </p:txBody>
      </p:sp>
      <p:sp>
        <p:nvSpPr>
          <p:cNvPr id="65540" name="Footer Placeholder 3"/>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65541" name="Slide Number Placeholder 4"/>
          <p:cNvSpPr>
            <a:spLocks noGrp="1"/>
          </p:cNvSpPr>
          <p:nvPr>
            <p:ph type="sldNum" sz="quarter" idx="12"/>
          </p:nvPr>
        </p:nvSpPr>
        <p:spPr>
          <a:noFill/>
        </p:spPr>
        <p:txBody>
          <a:bodyPr/>
          <a:lstStyle/>
          <a:p>
            <a:fld id="{4F759824-5DA1-4B34-B900-23B950C42C52}" type="slidenum">
              <a:rPr lang="it-IT" smtClean="0"/>
              <a:pPr/>
              <a:t>26</a:t>
            </a:fld>
            <a:endParaRPr lang="it-IT" smtClean="0"/>
          </a:p>
        </p:txBody>
      </p:sp>
      <p:sp>
        <p:nvSpPr>
          <p:cNvPr id="65542" name="Rectangle 4"/>
          <p:cNvSpPr>
            <a:spLocks noChangeArrowheads="1"/>
          </p:cNvSpPr>
          <p:nvPr/>
        </p:nvSpPr>
        <p:spPr bwMode="auto">
          <a:xfrm>
            <a:off x="3178175" y="2514600"/>
            <a:ext cx="9144000" cy="0"/>
          </a:xfrm>
          <a:prstGeom prst="rect">
            <a:avLst/>
          </a:prstGeom>
          <a:noFill/>
          <a:ln w="76200">
            <a:noFill/>
            <a:miter lim="800000"/>
            <a:headEnd/>
            <a:tailEnd/>
          </a:ln>
        </p:spPr>
        <p:txBody>
          <a:bodyPr>
            <a:spAutoFit/>
          </a:bodyPr>
          <a:lstStyle/>
          <a:p>
            <a:endParaRPr lang="en-US"/>
          </a:p>
        </p:txBody>
      </p:sp>
      <p:sp>
        <p:nvSpPr>
          <p:cNvPr id="65543" name="Subtitle 1"/>
          <p:cNvSpPr>
            <a:spLocks noGrp="1"/>
          </p:cNvSpPr>
          <p:nvPr>
            <p:ph type="subTitle"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365125" indent="-365125"/>
            <a:r>
              <a:rPr lang="en-US" i="1" smtClean="0"/>
              <a:t>A message is to be forwarded through one of two different channels: Channel1 is selected if the message is well formed; channel2-the “error” channel –is selected if the message is incorrect. The message is well formed if it contains an even number of 1’s. (i.e. if it has correct parity)</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ctrTitle"/>
          </p:nvPr>
        </p:nvSpPr>
        <p:spPr/>
        <p:txBody>
          <a:bodyPr/>
          <a:lstStyle/>
          <a:p>
            <a:pPr algn="l"/>
            <a:r>
              <a:rPr lang="en-US" smtClean="0"/>
              <a:t>Extension 2 specifying priorities</a:t>
            </a:r>
            <a:endParaRPr lang="it-IT" smtClean="0"/>
          </a:p>
        </p:txBody>
      </p:sp>
      <p:sp>
        <p:nvSpPr>
          <p:cNvPr id="66563" name="Rectangle 3"/>
          <p:cNvSpPr>
            <a:spLocks noGrp="1" noChangeArrowheads="1"/>
          </p:cNvSpPr>
          <p:nvPr>
            <p:ph type="subTitle"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273050" indent="-273050">
              <a:lnSpc>
                <a:spcPct val="90000"/>
              </a:lnSpc>
            </a:pPr>
            <a:r>
              <a:rPr lang="en-US" smtClean="0">
                <a:cs typeface="Times New Roman" pitchFamily="18" charset="0"/>
              </a:rPr>
              <a:t>A</a:t>
            </a:r>
            <a:r>
              <a:rPr lang="it-IT" smtClean="0">
                <a:cs typeface="Times New Roman" pitchFamily="18" charset="0"/>
              </a:rPr>
              <a:t> priority function pri from transitions to natural numbers:</a:t>
            </a:r>
          </a:p>
          <a:p>
            <a:pPr marL="273050" indent="-273050">
              <a:lnSpc>
                <a:spcPct val="90000"/>
              </a:lnSpc>
            </a:pPr>
            <a:r>
              <a:rPr lang="it-IT" smtClean="0">
                <a:latin typeface="Helvetica" charset="0"/>
                <a:cs typeface="Times New Roman" pitchFamily="18" charset="0"/>
              </a:rPr>
              <a:t>pri: T </a:t>
            </a:r>
            <a:r>
              <a:rPr lang="it-IT" smtClean="0">
                <a:latin typeface="Helvetica" charset="0"/>
                <a:cs typeface="Times New Roman" pitchFamily="18" charset="0"/>
                <a:sym typeface="Wingdings" pitchFamily="2" charset="2"/>
              </a:rPr>
              <a:t></a:t>
            </a:r>
            <a:r>
              <a:rPr lang="it-IT" smtClean="0">
                <a:latin typeface="Helvetica" charset="0"/>
                <a:cs typeface="Times New Roman" pitchFamily="18" charset="0"/>
              </a:rPr>
              <a:t> N</a:t>
            </a:r>
          </a:p>
          <a:p>
            <a:pPr marL="273050" indent="-273050">
              <a:lnSpc>
                <a:spcPct val="90000"/>
              </a:lnSpc>
            </a:pPr>
            <a:r>
              <a:rPr lang="en-US" smtClean="0">
                <a:cs typeface="Times New Roman" pitchFamily="18" charset="0"/>
              </a:rPr>
              <a:t>When</a:t>
            </a:r>
            <a:r>
              <a:rPr lang="it-IT" smtClean="0">
                <a:cs typeface="Times New Roman" pitchFamily="18" charset="0"/>
              </a:rPr>
              <a:t> several transitions are enabled, only the one with maximum priority are allowed to fire</a:t>
            </a:r>
          </a:p>
          <a:p>
            <a:pPr marL="273050" indent="-273050">
              <a:lnSpc>
                <a:spcPct val="90000"/>
              </a:lnSpc>
            </a:pPr>
            <a:r>
              <a:rPr lang="it-IT" smtClean="0">
                <a:cs typeface="Times New Roman" pitchFamily="18" charset="0"/>
              </a:rPr>
              <a:t>Static and Dynamic priority</a:t>
            </a:r>
            <a:endParaRPr lang="en-US" smtClean="0">
              <a:cs typeface="Times New Roman" pitchFamily="18" charset="0"/>
            </a:endParaRPr>
          </a:p>
          <a:p>
            <a:pPr marL="273050" indent="-273050">
              <a:lnSpc>
                <a:spcPct val="90000"/>
              </a:lnSpc>
              <a:buFontTx/>
              <a:buNone/>
            </a:pPr>
            <a:endParaRPr lang="it-IT" smtClean="0"/>
          </a:p>
        </p:txBody>
      </p:sp>
      <p:sp>
        <p:nvSpPr>
          <p:cNvPr id="66564" name="Date Placeholder 5"/>
          <p:cNvSpPr>
            <a:spLocks noGrp="1"/>
          </p:cNvSpPr>
          <p:nvPr>
            <p:ph type="dt" sz="quarter" idx="10"/>
          </p:nvPr>
        </p:nvSpPr>
        <p:spPr>
          <a:noFill/>
        </p:spPr>
        <p:txBody>
          <a:bodyPr/>
          <a:lstStyle/>
          <a:p>
            <a:fld id="{60AC9AD1-AED8-4F24-9116-3C65D272598C}" type="datetime1">
              <a:rPr lang="en-US" smtClean="0"/>
              <a:pPr/>
              <a:t>9/7/2022</a:t>
            </a:fld>
            <a:endParaRPr lang="en-US" smtClean="0"/>
          </a:p>
        </p:txBody>
      </p:sp>
      <p:sp>
        <p:nvSpPr>
          <p:cNvPr id="66565" name="Footer Placeholder 4"/>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66566" name="Slide Number Placeholder 5"/>
          <p:cNvSpPr>
            <a:spLocks noGrp="1"/>
          </p:cNvSpPr>
          <p:nvPr>
            <p:ph type="sldNum" sz="quarter" idx="12"/>
          </p:nvPr>
        </p:nvSpPr>
        <p:spPr>
          <a:noFill/>
        </p:spPr>
        <p:txBody>
          <a:bodyPr/>
          <a:lstStyle/>
          <a:p>
            <a:fld id="{909F6B1D-A735-4F3A-9012-D23C81209695}" type="slidenum">
              <a:rPr lang="it-IT" smtClean="0"/>
              <a:pPr/>
              <a:t>27</a:t>
            </a:fld>
            <a:endParaRPr lang="it-IT"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ctrTitle"/>
          </p:nvPr>
        </p:nvSpPr>
        <p:spPr/>
        <p:txBody>
          <a:bodyPr/>
          <a:lstStyle/>
          <a:p>
            <a:pPr algn="l"/>
            <a:r>
              <a:rPr lang="en-US" smtClean="0"/>
              <a:t>Extension 3 Timed Petri nets</a:t>
            </a:r>
            <a:endParaRPr lang="it-IT" smtClean="0"/>
          </a:p>
        </p:txBody>
      </p:sp>
      <p:sp>
        <p:nvSpPr>
          <p:cNvPr id="67587" name="Rectangle 3"/>
          <p:cNvSpPr>
            <a:spLocks noGrp="1" noChangeArrowheads="1"/>
          </p:cNvSpPr>
          <p:nvPr>
            <p:ph type="subTitle"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273050" indent="-273050">
              <a:lnSpc>
                <a:spcPct val="90000"/>
              </a:lnSpc>
            </a:pPr>
            <a:r>
              <a:rPr lang="en-US" smtClean="0">
                <a:cs typeface="Times New Roman" pitchFamily="18" charset="0"/>
              </a:rPr>
              <a:t>A pair of constants &lt;t</a:t>
            </a:r>
            <a:r>
              <a:rPr lang="en-US" sz="1200" smtClean="0">
                <a:cs typeface="Times New Roman" pitchFamily="18" charset="0"/>
              </a:rPr>
              <a:t>min</a:t>
            </a:r>
            <a:r>
              <a:rPr lang="en-US" smtClean="0">
                <a:cs typeface="Times New Roman" pitchFamily="18" charset="0"/>
              </a:rPr>
              <a:t>, t</a:t>
            </a:r>
            <a:r>
              <a:rPr lang="en-US" sz="1200" smtClean="0">
                <a:cs typeface="Times New Roman" pitchFamily="18" charset="0"/>
              </a:rPr>
              <a:t>max</a:t>
            </a:r>
            <a:r>
              <a:rPr lang="en-US" smtClean="0">
                <a:cs typeface="Times New Roman" pitchFamily="18" charset="0"/>
              </a:rPr>
              <a:t>&gt; is associated with each transition</a:t>
            </a:r>
            <a:r>
              <a:rPr lang="it-IT" smtClean="0"/>
              <a:t> </a:t>
            </a:r>
            <a:endParaRPr lang="en-US" smtClean="0"/>
          </a:p>
          <a:p>
            <a:pPr marL="273050" indent="-273050">
              <a:lnSpc>
                <a:spcPct val="90000"/>
              </a:lnSpc>
            </a:pPr>
            <a:r>
              <a:rPr lang="en-US" smtClean="0">
                <a:cs typeface="Times New Roman" pitchFamily="18" charset="0"/>
              </a:rPr>
              <a:t>O</a:t>
            </a:r>
            <a:r>
              <a:rPr lang="it-IT" smtClean="0">
                <a:cs typeface="Times New Roman" pitchFamily="18" charset="0"/>
              </a:rPr>
              <a:t>nce a transition is enabled, it must wait for at least t</a:t>
            </a:r>
            <a:r>
              <a:rPr lang="it-IT" sz="1200" smtClean="0">
                <a:cs typeface="Times New Roman" pitchFamily="18" charset="0"/>
              </a:rPr>
              <a:t>min</a:t>
            </a:r>
            <a:r>
              <a:rPr lang="it-IT" smtClean="0">
                <a:cs typeface="Times New Roman" pitchFamily="18" charset="0"/>
              </a:rPr>
              <a:t> to elapse before it can fire</a:t>
            </a:r>
            <a:endParaRPr lang="en-US" smtClean="0">
              <a:cs typeface="Times New Roman" pitchFamily="18" charset="0"/>
            </a:endParaRPr>
          </a:p>
          <a:p>
            <a:pPr marL="273050" indent="-273050">
              <a:lnSpc>
                <a:spcPct val="90000"/>
              </a:lnSpc>
            </a:pPr>
            <a:r>
              <a:rPr lang="en-US" smtClean="0">
                <a:cs typeface="Times New Roman" pitchFamily="18" charset="0"/>
              </a:rPr>
              <a:t>I</a:t>
            </a:r>
            <a:r>
              <a:rPr lang="it-IT" smtClean="0">
                <a:cs typeface="Times New Roman" pitchFamily="18" charset="0"/>
              </a:rPr>
              <a:t>f enabled, it </a:t>
            </a:r>
            <a:r>
              <a:rPr lang="it-IT" i="1" smtClean="0">
                <a:cs typeface="Times New Roman" pitchFamily="18" charset="0"/>
              </a:rPr>
              <a:t>must</a:t>
            </a:r>
            <a:r>
              <a:rPr lang="it-IT" smtClean="0">
                <a:cs typeface="Times New Roman" pitchFamily="18" charset="0"/>
              </a:rPr>
              <a:t> fire before t</a:t>
            </a:r>
            <a:r>
              <a:rPr lang="it-IT" sz="1200" smtClean="0">
                <a:cs typeface="Times New Roman" pitchFamily="18" charset="0"/>
              </a:rPr>
              <a:t>max</a:t>
            </a:r>
            <a:r>
              <a:rPr lang="it-IT" smtClean="0">
                <a:cs typeface="Times New Roman" pitchFamily="18" charset="0"/>
              </a:rPr>
              <a:t> has elapsed, unless it is disabled by the firing of another transition before t</a:t>
            </a:r>
            <a:r>
              <a:rPr lang="it-IT" sz="1200" smtClean="0">
                <a:cs typeface="Times New Roman" pitchFamily="18" charset="0"/>
              </a:rPr>
              <a:t>max</a:t>
            </a:r>
          </a:p>
          <a:p>
            <a:pPr marL="273050" indent="-273050">
              <a:lnSpc>
                <a:spcPct val="90000"/>
              </a:lnSpc>
            </a:pPr>
            <a:endParaRPr lang="it-IT" smtClean="0"/>
          </a:p>
        </p:txBody>
      </p:sp>
      <p:sp>
        <p:nvSpPr>
          <p:cNvPr id="67588" name="Date Placeholder 5"/>
          <p:cNvSpPr>
            <a:spLocks noGrp="1"/>
          </p:cNvSpPr>
          <p:nvPr>
            <p:ph type="dt" sz="quarter" idx="10"/>
          </p:nvPr>
        </p:nvSpPr>
        <p:spPr>
          <a:noFill/>
        </p:spPr>
        <p:txBody>
          <a:bodyPr/>
          <a:lstStyle/>
          <a:p>
            <a:fld id="{EBA4AB3E-1B47-485A-8781-4BFDD43CCBFE}" type="datetime1">
              <a:rPr lang="en-US" smtClean="0"/>
              <a:pPr/>
              <a:t>9/7/2022</a:t>
            </a:fld>
            <a:endParaRPr lang="en-US" smtClean="0"/>
          </a:p>
        </p:txBody>
      </p:sp>
      <p:sp>
        <p:nvSpPr>
          <p:cNvPr id="67589" name="Footer Placeholder 4"/>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67590" name="Slide Number Placeholder 5"/>
          <p:cNvSpPr>
            <a:spLocks noGrp="1"/>
          </p:cNvSpPr>
          <p:nvPr>
            <p:ph type="sldNum" sz="quarter" idx="12"/>
          </p:nvPr>
        </p:nvSpPr>
        <p:spPr>
          <a:noFill/>
        </p:spPr>
        <p:txBody>
          <a:bodyPr/>
          <a:lstStyle/>
          <a:p>
            <a:fld id="{BD3CE06F-A736-46CC-99F1-56AB5F21ED8B}" type="slidenum">
              <a:rPr lang="it-IT" smtClean="0"/>
              <a:pPr/>
              <a:t>28</a:t>
            </a:fld>
            <a:endParaRPr lang="it-IT"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ctrTitle"/>
          </p:nvPr>
        </p:nvSpPr>
        <p:spPr>
          <a:xfrm>
            <a:off x="152400" y="76200"/>
            <a:ext cx="8763000" cy="1143000"/>
          </a:xfrm>
        </p:spPr>
        <p:txBody>
          <a:bodyPr/>
          <a:lstStyle/>
          <a:p>
            <a:pPr algn="l"/>
            <a:r>
              <a:rPr lang="en-US" smtClean="0"/>
              <a:t>Example combining priorities and time</a:t>
            </a:r>
            <a:endParaRPr lang="it-IT" smtClean="0"/>
          </a:p>
        </p:txBody>
      </p:sp>
      <p:sp>
        <p:nvSpPr>
          <p:cNvPr id="68611" name="Date Placeholder 7"/>
          <p:cNvSpPr>
            <a:spLocks noGrp="1"/>
          </p:cNvSpPr>
          <p:nvPr>
            <p:ph type="dt" sz="quarter" idx="10"/>
          </p:nvPr>
        </p:nvSpPr>
        <p:spPr>
          <a:noFill/>
        </p:spPr>
        <p:txBody>
          <a:bodyPr/>
          <a:lstStyle/>
          <a:p>
            <a:fld id="{D795F3F3-3421-4730-A034-3DDB4C06471C}" type="datetime1">
              <a:rPr lang="en-US" smtClean="0"/>
              <a:pPr/>
              <a:t>9/7/2022</a:t>
            </a:fld>
            <a:endParaRPr lang="en-US" smtClean="0"/>
          </a:p>
        </p:txBody>
      </p:sp>
      <p:sp>
        <p:nvSpPr>
          <p:cNvPr id="68612" name="Footer Placeholder 4"/>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68613" name="Slide Number Placeholder 5"/>
          <p:cNvSpPr>
            <a:spLocks noGrp="1"/>
          </p:cNvSpPr>
          <p:nvPr>
            <p:ph type="sldNum" sz="quarter" idx="12"/>
          </p:nvPr>
        </p:nvSpPr>
        <p:spPr>
          <a:noFill/>
        </p:spPr>
        <p:txBody>
          <a:bodyPr/>
          <a:lstStyle/>
          <a:p>
            <a:fld id="{429FB490-B292-4B61-AE76-5CBDE37D8C4C}" type="slidenum">
              <a:rPr lang="it-IT" smtClean="0"/>
              <a:pPr/>
              <a:t>29</a:t>
            </a:fld>
            <a:endParaRPr lang="it-IT" smtClean="0"/>
          </a:p>
        </p:txBody>
      </p:sp>
      <p:sp>
        <p:nvSpPr>
          <p:cNvPr id="68614" name="Rectangle 5"/>
          <p:cNvSpPr>
            <a:spLocks noChangeArrowheads="1"/>
          </p:cNvSpPr>
          <p:nvPr/>
        </p:nvSpPr>
        <p:spPr bwMode="auto">
          <a:xfrm>
            <a:off x="3014663" y="2838450"/>
            <a:ext cx="9144000" cy="0"/>
          </a:xfrm>
          <a:prstGeom prst="rect">
            <a:avLst/>
          </a:prstGeom>
          <a:noFill/>
          <a:ln w="76200">
            <a:noFill/>
            <a:miter lim="800000"/>
            <a:headEnd/>
            <a:tailEnd/>
          </a:ln>
        </p:spPr>
        <p:txBody>
          <a:bodyPr>
            <a:spAutoFit/>
          </a:bodyPr>
          <a:lstStyle/>
          <a:p>
            <a:endParaRPr lang="en-US"/>
          </a:p>
        </p:txBody>
      </p:sp>
      <p:pic>
        <p:nvPicPr>
          <p:cNvPr id="68615" name="Picture 4"/>
          <p:cNvPicPr>
            <a:picLocks noChangeAspect="1" noChangeArrowheads="1"/>
          </p:cNvPicPr>
          <p:nvPr/>
        </p:nvPicPr>
        <p:blipFill>
          <a:blip r:embed="rId2" cstate="print"/>
          <a:srcRect/>
          <a:stretch>
            <a:fillRect/>
          </a:stretch>
        </p:blipFill>
        <p:spPr bwMode="auto">
          <a:xfrm>
            <a:off x="990600" y="2895600"/>
            <a:ext cx="6359525" cy="2409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ctrTitle"/>
          </p:nvPr>
        </p:nvSpPr>
        <p:spPr>
          <a:xfrm>
            <a:off x="0" y="0"/>
            <a:ext cx="8763000" cy="1143000"/>
          </a:xfrm>
        </p:spPr>
        <p:txBody>
          <a:bodyPr/>
          <a:lstStyle/>
          <a:p>
            <a:r>
              <a:rPr lang="en-US" dirty="0" smtClean="0"/>
              <a:t>Some properties</a:t>
            </a:r>
          </a:p>
        </p:txBody>
      </p:sp>
      <p:sp>
        <p:nvSpPr>
          <p:cNvPr id="41987" name="Rectangle 3"/>
          <p:cNvSpPr>
            <a:spLocks noGrp="1" noChangeArrowheads="1"/>
          </p:cNvSpPr>
          <p:nvPr>
            <p:ph type="subTitle" idx="1"/>
          </p:nvPr>
        </p:nvSpPr>
        <p:spPr bwMode="auto">
          <a:xfrm>
            <a:off x="152400" y="990600"/>
            <a:ext cx="8763000" cy="4953000"/>
          </a:xfrm>
          <a:noFill/>
          <a:ln>
            <a:miter lim="800000"/>
            <a:headEnd/>
            <a:tailEnd/>
          </a:ln>
        </p:spPr>
        <p:txBody>
          <a:bodyPr vert="horz" wrap="square" lIns="91440" tIns="45720" rIns="91440" bIns="45720" numCol="1" anchor="t" anchorCtr="0" compatLnSpc="1">
            <a:prstTxWarp prst="textNoShape">
              <a:avLst/>
            </a:prstTxWarp>
          </a:bodyPr>
          <a:lstStyle/>
          <a:p>
            <a:pPr marL="273050" indent="-273050" algn="l">
              <a:lnSpc>
                <a:spcPct val="90000"/>
              </a:lnSpc>
              <a:buFontTx/>
              <a:buNone/>
            </a:pPr>
            <a:endParaRPr lang="en-AU" sz="2800" dirty="0" smtClean="0"/>
          </a:p>
          <a:p>
            <a:pPr marL="273050" indent="-273050" algn="l">
              <a:lnSpc>
                <a:spcPct val="90000"/>
              </a:lnSpc>
              <a:buFontTx/>
              <a:buNone/>
            </a:pPr>
            <a:r>
              <a:rPr lang="en-AU" sz="3200" dirty="0" smtClean="0"/>
              <a:t>(1) P </a:t>
            </a:r>
            <a:r>
              <a:rPr lang="en-AU" sz="3200" dirty="0" smtClean="0">
                <a:sym typeface="Symbol" pitchFamily="18" charset="2"/>
              </a:rPr>
              <a:t></a:t>
            </a:r>
            <a:r>
              <a:rPr lang="en-AU" sz="3200" dirty="0" smtClean="0"/>
              <a:t> T = Ø	</a:t>
            </a:r>
          </a:p>
          <a:p>
            <a:pPr marL="273050" indent="-273050" algn="l">
              <a:lnSpc>
                <a:spcPct val="90000"/>
              </a:lnSpc>
              <a:buFontTx/>
              <a:buNone/>
            </a:pPr>
            <a:r>
              <a:rPr lang="en-AU" sz="3200" dirty="0" smtClean="0"/>
              <a:t>(2) P </a:t>
            </a:r>
            <a:r>
              <a:rPr lang="en-AU" sz="3200" dirty="0" smtClean="0">
                <a:sym typeface="Symbol" pitchFamily="18" charset="2"/>
              </a:rPr>
              <a:t></a:t>
            </a:r>
            <a:r>
              <a:rPr lang="en-AU" sz="3200" dirty="0" smtClean="0"/>
              <a:t> T </a:t>
            </a:r>
            <a:r>
              <a:rPr lang="en-AU" sz="3200" dirty="0" smtClean="0">
                <a:sym typeface="Symbol" pitchFamily="18" charset="2"/>
              </a:rPr>
              <a:t></a:t>
            </a:r>
            <a:r>
              <a:rPr lang="en-AU" sz="3200" dirty="0" smtClean="0"/>
              <a:t> Ø	</a:t>
            </a:r>
          </a:p>
          <a:p>
            <a:pPr marL="273050" indent="-273050" algn="l">
              <a:lnSpc>
                <a:spcPct val="90000"/>
              </a:lnSpc>
              <a:buFontTx/>
              <a:buNone/>
            </a:pPr>
            <a:r>
              <a:rPr lang="en-AU" sz="3200" dirty="0" smtClean="0"/>
              <a:t>(3) F </a:t>
            </a:r>
            <a:r>
              <a:rPr lang="en-AU" sz="3200" dirty="0" smtClean="0">
                <a:sym typeface="Symbol" pitchFamily="18" charset="2"/>
              </a:rPr>
              <a:t></a:t>
            </a:r>
            <a:r>
              <a:rPr lang="en-AU" sz="3200" dirty="0" smtClean="0"/>
              <a:t> (P </a:t>
            </a:r>
            <a:r>
              <a:rPr lang="en-AU" sz="3200" dirty="0" smtClean="0">
                <a:sym typeface="Symbol" pitchFamily="18" charset="2"/>
              </a:rPr>
              <a:t></a:t>
            </a:r>
            <a:r>
              <a:rPr lang="en-AU" sz="3200" dirty="0" smtClean="0"/>
              <a:t> T) </a:t>
            </a:r>
            <a:r>
              <a:rPr lang="en-AU" sz="3200" dirty="0" smtClean="0">
                <a:sym typeface="Symbol" pitchFamily="18" charset="2"/>
              </a:rPr>
              <a:t></a:t>
            </a:r>
            <a:r>
              <a:rPr lang="en-AU" sz="3200" dirty="0" smtClean="0"/>
              <a:t> (T </a:t>
            </a:r>
            <a:r>
              <a:rPr lang="en-AU" sz="3200" dirty="0" smtClean="0">
                <a:sym typeface="Symbol" pitchFamily="18" charset="2"/>
              </a:rPr>
              <a:t></a:t>
            </a:r>
            <a:r>
              <a:rPr lang="en-AU" sz="3200" dirty="0" smtClean="0"/>
              <a:t> P)</a:t>
            </a:r>
          </a:p>
          <a:p>
            <a:pPr marL="273050" indent="-273050" algn="l">
              <a:lnSpc>
                <a:spcPct val="90000"/>
              </a:lnSpc>
              <a:buFontTx/>
              <a:buNone/>
            </a:pPr>
            <a:r>
              <a:rPr lang="en-AU" sz="3200" dirty="0" smtClean="0"/>
              <a:t>(4) W: F </a:t>
            </a:r>
            <a:r>
              <a:rPr lang="en-AU" sz="3200" dirty="0" smtClean="0">
                <a:sym typeface="Symbol" pitchFamily="18" charset="2"/>
              </a:rPr>
              <a:t></a:t>
            </a:r>
            <a:r>
              <a:rPr lang="en-AU" sz="3200" dirty="0" smtClean="0"/>
              <a:t> N-{0}	</a:t>
            </a:r>
          </a:p>
          <a:p>
            <a:pPr marL="273050" indent="-273050">
              <a:lnSpc>
                <a:spcPct val="90000"/>
              </a:lnSpc>
              <a:buFontTx/>
              <a:buNone/>
            </a:pPr>
            <a:r>
              <a:rPr lang="en-US" sz="3200" dirty="0" smtClean="0"/>
              <a:t>      Default value of W is 1</a:t>
            </a:r>
          </a:p>
          <a:p>
            <a:pPr marL="273050" indent="-273050">
              <a:lnSpc>
                <a:spcPct val="90000"/>
              </a:lnSpc>
              <a:buFontTx/>
              <a:buNone/>
            </a:pPr>
            <a:r>
              <a:rPr lang="en-US" sz="3200" dirty="0" smtClean="0"/>
              <a:t>(5) State defined by marking: </a:t>
            </a:r>
            <a:r>
              <a:rPr lang="it-IT" sz="3200" dirty="0" smtClean="0">
                <a:latin typeface="Helvetica" charset="0"/>
                <a:cs typeface="Times New Roman" pitchFamily="18" charset="0"/>
              </a:rPr>
              <a:t>M: P </a:t>
            </a:r>
            <a:r>
              <a:rPr lang="it-IT" sz="3200" dirty="0" smtClean="0">
                <a:latin typeface="Helvetica" charset="0"/>
                <a:cs typeface="Times New Roman" pitchFamily="18" charset="0"/>
                <a:sym typeface="Wingdings" pitchFamily="2" charset="2"/>
              </a:rPr>
              <a:t></a:t>
            </a:r>
            <a:r>
              <a:rPr lang="it-IT" sz="3200" dirty="0" smtClean="0">
                <a:latin typeface="Helvetica" charset="0"/>
                <a:cs typeface="Times New Roman" pitchFamily="18" charset="0"/>
              </a:rPr>
              <a:t> N</a:t>
            </a:r>
          </a:p>
          <a:p>
            <a:pPr marL="273050" indent="-273050">
              <a:lnSpc>
                <a:spcPct val="90000"/>
              </a:lnSpc>
              <a:buFontTx/>
              <a:buNone/>
            </a:pPr>
            <a:endParaRPr lang="en-US" sz="3200" dirty="0" smtClean="0"/>
          </a:p>
        </p:txBody>
      </p:sp>
      <p:sp>
        <p:nvSpPr>
          <p:cNvPr id="41988" name="Date Placeholder 5"/>
          <p:cNvSpPr>
            <a:spLocks noGrp="1"/>
          </p:cNvSpPr>
          <p:nvPr>
            <p:ph type="dt" sz="quarter" idx="10"/>
          </p:nvPr>
        </p:nvSpPr>
        <p:spPr>
          <a:noFill/>
        </p:spPr>
        <p:txBody>
          <a:bodyPr/>
          <a:lstStyle/>
          <a:p>
            <a:fld id="{5CEB7D71-E7C0-41B7-85C5-EEA3995F6D01}" type="datetime1">
              <a:rPr lang="en-US" smtClean="0"/>
              <a:pPr/>
              <a:t>9/7/2022</a:t>
            </a:fld>
            <a:endParaRPr lang="en-US" smtClean="0"/>
          </a:p>
        </p:txBody>
      </p:sp>
      <p:sp>
        <p:nvSpPr>
          <p:cNvPr id="41989" name="Footer Placeholder 4"/>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41990" name="Slide Number Placeholder 5"/>
          <p:cNvSpPr>
            <a:spLocks noGrp="1"/>
          </p:cNvSpPr>
          <p:nvPr>
            <p:ph type="sldNum" sz="quarter" idx="12"/>
          </p:nvPr>
        </p:nvSpPr>
        <p:spPr>
          <a:noFill/>
        </p:spPr>
        <p:txBody>
          <a:bodyPr/>
          <a:lstStyle/>
          <a:p>
            <a:fld id="{8F5529CB-EB34-4414-9A04-0FDDEDCA6B50}" type="slidenum">
              <a:rPr lang="it-IT" smtClean="0"/>
              <a:pPr/>
              <a:t>3</a:t>
            </a:fld>
            <a:endParaRPr lang="it-IT"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ate Placeholder 8"/>
          <p:cNvSpPr>
            <a:spLocks noGrp="1"/>
          </p:cNvSpPr>
          <p:nvPr>
            <p:ph type="dt" sz="quarter" idx="10"/>
          </p:nvPr>
        </p:nvSpPr>
        <p:spPr>
          <a:noFill/>
        </p:spPr>
        <p:txBody>
          <a:bodyPr/>
          <a:lstStyle/>
          <a:p>
            <a:fld id="{71847819-4B4F-41EC-A4EE-E3AFFBF2AF5D}" type="datetime1">
              <a:rPr lang="en-US" smtClean="0"/>
              <a:pPr/>
              <a:t>9/7/2022</a:t>
            </a:fld>
            <a:endParaRPr lang="en-US" smtClean="0"/>
          </a:p>
        </p:txBody>
      </p:sp>
      <p:sp>
        <p:nvSpPr>
          <p:cNvPr id="69635" name="Footer Placeholder 3"/>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69636" name="Slide Number Placeholder 4"/>
          <p:cNvSpPr>
            <a:spLocks noGrp="1"/>
          </p:cNvSpPr>
          <p:nvPr>
            <p:ph type="sldNum" sz="quarter" idx="12"/>
          </p:nvPr>
        </p:nvSpPr>
        <p:spPr>
          <a:noFill/>
        </p:spPr>
        <p:txBody>
          <a:bodyPr/>
          <a:lstStyle/>
          <a:p>
            <a:fld id="{06733BD7-F4AE-4401-BB2A-F7FABA897A25}" type="slidenum">
              <a:rPr lang="it-IT" smtClean="0"/>
              <a:pPr/>
              <a:t>30</a:t>
            </a:fld>
            <a:endParaRPr lang="it-IT" smtClean="0"/>
          </a:p>
        </p:txBody>
      </p:sp>
      <p:sp>
        <p:nvSpPr>
          <p:cNvPr id="69637" name="Rectangle 4"/>
          <p:cNvSpPr>
            <a:spLocks noChangeArrowheads="1"/>
          </p:cNvSpPr>
          <p:nvPr/>
        </p:nvSpPr>
        <p:spPr bwMode="auto">
          <a:xfrm>
            <a:off x="2511425" y="1395413"/>
            <a:ext cx="9144000" cy="0"/>
          </a:xfrm>
          <a:prstGeom prst="rect">
            <a:avLst/>
          </a:prstGeom>
          <a:noFill/>
          <a:ln w="76200">
            <a:noFill/>
            <a:miter lim="800000"/>
            <a:headEnd/>
            <a:tailEnd/>
          </a:ln>
        </p:spPr>
        <p:txBody>
          <a:bodyPr>
            <a:spAutoFit/>
          </a:bodyPr>
          <a:lstStyle/>
          <a:p>
            <a:endParaRPr lang="en-US"/>
          </a:p>
        </p:txBody>
      </p:sp>
      <p:pic>
        <p:nvPicPr>
          <p:cNvPr id="69638" name="Picture 3"/>
          <p:cNvPicPr>
            <a:picLocks noChangeAspect="1" noChangeArrowheads="1"/>
          </p:cNvPicPr>
          <p:nvPr/>
        </p:nvPicPr>
        <p:blipFill>
          <a:blip r:embed="rId2" cstate="print"/>
          <a:srcRect/>
          <a:stretch>
            <a:fillRect/>
          </a:stretch>
        </p:blipFill>
        <p:spPr bwMode="auto">
          <a:xfrm>
            <a:off x="381000" y="152400"/>
            <a:ext cx="6103938" cy="6024563"/>
          </a:xfrm>
          <a:prstGeom prst="rect">
            <a:avLst/>
          </a:prstGeom>
          <a:noFill/>
          <a:ln w="9525">
            <a:noFill/>
            <a:miter lim="800000"/>
            <a:headEnd/>
            <a:tailEnd/>
          </a:ln>
        </p:spPr>
      </p:pic>
      <p:sp>
        <p:nvSpPr>
          <p:cNvPr id="69639" name="Text Box 5"/>
          <p:cNvSpPr txBox="1">
            <a:spLocks noChangeArrowheads="1"/>
          </p:cNvSpPr>
          <p:nvPr/>
        </p:nvSpPr>
        <p:spPr bwMode="auto">
          <a:xfrm>
            <a:off x="6781800" y="1395413"/>
            <a:ext cx="2011363" cy="4400550"/>
          </a:xfrm>
          <a:prstGeom prst="rect">
            <a:avLst/>
          </a:prstGeom>
          <a:noFill/>
          <a:ln w="76200">
            <a:noFill/>
            <a:miter lim="800000"/>
            <a:headEnd/>
            <a:tailEnd/>
          </a:ln>
        </p:spPr>
        <p:txBody>
          <a:bodyPr>
            <a:spAutoFit/>
          </a:bodyPr>
          <a:lstStyle/>
          <a:p>
            <a:pPr algn="just"/>
            <a:r>
              <a:rPr lang="en-US" sz="2000">
                <a:latin typeface="Times New Roman" pitchFamily="18" charset="0"/>
                <a:cs typeface="Times New Roman" pitchFamily="18" charset="0"/>
              </a:rPr>
              <a:t>Case 1: </a:t>
            </a:r>
          </a:p>
          <a:p>
            <a:pPr algn="just"/>
            <a:r>
              <a:rPr lang="en-US" sz="2000">
                <a:latin typeface="Times New Roman" pitchFamily="18" charset="0"/>
                <a:cs typeface="Times New Roman" pitchFamily="18" charset="0"/>
              </a:rPr>
              <a:t>A message must be triplicated. The three copies must be forwarded through three different physical channels. </a:t>
            </a:r>
            <a:r>
              <a:rPr lang="en-US" sz="2000">
                <a:solidFill>
                  <a:srgbClr val="FF0000"/>
                </a:solidFill>
                <a:latin typeface="Times New Roman" pitchFamily="18" charset="0"/>
                <a:cs typeface="Times New Roman" pitchFamily="18" charset="0"/>
              </a:rPr>
              <a:t>The receiver accepts the message on the basis of a two-out-of-three voting policy</a:t>
            </a:r>
            <a:endParaRPr lang="it-IT" sz="200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ate Placeholder 8"/>
          <p:cNvSpPr>
            <a:spLocks noGrp="1"/>
          </p:cNvSpPr>
          <p:nvPr>
            <p:ph type="dt" sz="quarter" idx="10"/>
          </p:nvPr>
        </p:nvSpPr>
        <p:spPr>
          <a:noFill/>
        </p:spPr>
        <p:txBody>
          <a:bodyPr/>
          <a:lstStyle/>
          <a:p>
            <a:fld id="{4D23EA7C-0CC0-4052-B6B2-AD0E0BF6518B}" type="datetime1">
              <a:rPr lang="en-US" smtClean="0"/>
              <a:pPr/>
              <a:t>9/7/2022</a:t>
            </a:fld>
            <a:endParaRPr lang="en-US" smtClean="0"/>
          </a:p>
        </p:txBody>
      </p:sp>
      <p:sp>
        <p:nvSpPr>
          <p:cNvPr id="70659" name="Footer Placeholder 2"/>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70660" name="Slide Number Placeholder 3"/>
          <p:cNvSpPr>
            <a:spLocks noGrp="1"/>
          </p:cNvSpPr>
          <p:nvPr>
            <p:ph type="sldNum" sz="quarter" idx="12"/>
          </p:nvPr>
        </p:nvSpPr>
        <p:spPr>
          <a:noFill/>
        </p:spPr>
        <p:txBody>
          <a:bodyPr/>
          <a:lstStyle/>
          <a:p>
            <a:fld id="{3CE495AA-2347-49B7-882B-510165F18E7D}" type="slidenum">
              <a:rPr lang="it-IT" smtClean="0"/>
              <a:pPr/>
              <a:t>31</a:t>
            </a:fld>
            <a:endParaRPr lang="it-IT" smtClean="0"/>
          </a:p>
        </p:txBody>
      </p:sp>
      <p:sp>
        <p:nvSpPr>
          <p:cNvPr id="70661" name="Rectangle 3"/>
          <p:cNvSpPr>
            <a:spLocks noChangeArrowheads="1"/>
          </p:cNvSpPr>
          <p:nvPr/>
        </p:nvSpPr>
        <p:spPr bwMode="auto">
          <a:xfrm>
            <a:off x="2709863" y="1281113"/>
            <a:ext cx="9144000" cy="0"/>
          </a:xfrm>
          <a:prstGeom prst="rect">
            <a:avLst/>
          </a:prstGeom>
          <a:noFill/>
          <a:ln w="76200">
            <a:noFill/>
            <a:miter lim="800000"/>
            <a:headEnd/>
            <a:tailEnd/>
          </a:ln>
        </p:spPr>
        <p:txBody>
          <a:bodyPr>
            <a:spAutoFit/>
          </a:bodyPr>
          <a:lstStyle/>
          <a:p>
            <a:endParaRPr lang="en-US"/>
          </a:p>
        </p:txBody>
      </p:sp>
      <p:pic>
        <p:nvPicPr>
          <p:cNvPr id="70662" name="Picture 2"/>
          <p:cNvPicPr>
            <a:picLocks noChangeAspect="1" noChangeArrowheads="1"/>
          </p:cNvPicPr>
          <p:nvPr/>
        </p:nvPicPr>
        <p:blipFill>
          <a:blip r:embed="rId2" cstate="print"/>
          <a:srcRect/>
          <a:stretch>
            <a:fillRect/>
          </a:stretch>
        </p:blipFill>
        <p:spPr bwMode="auto">
          <a:xfrm>
            <a:off x="376238" y="304800"/>
            <a:ext cx="5310187" cy="6126163"/>
          </a:xfrm>
          <a:prstGeom prst="rect">
            <a:avLst/>
          </a:prstGeom>
          <a:noFill/>
          <a:ln w="9525">
            <a:noFill/>
            <a:miter lim="800000"/>
            <a:headEnd/>
            <a:tailEnd/>
          </a:ln>
        </p:spPr>
      </p:pic>
      <p:sp>
        <p:nvSpPr>
          <p:cNvPr id="70663" name="Text Box 5"/>
          <p:cNvSpPr txBox="1">
            <a:spLocks noChangeArrowheads="1"/>
          </p:cNvSpPr>
          <p:nvPr/>
        </p:nvSpPr>
        <p:spPr bwMode="auto">
          <a:xfrm>
            <a:off x="6324600" y="1395413"/>
            <a:ext cx="2362200" cy="3478212"/>
          </a:xfrm>
          <a:prstGeom prst="rect">
            <a:avLst/>
          </a:prstGeom>
          <a:noFill/>
          <a:ln w="76200">
            <a:noFill/>
            <a:miter lim="800000"/>
            <a:headEnd/>
            <a:tailEnd/>
          </a:ln>
        </p:spPr>
        <p:txBody>
          <a:bodyPr>
            <a:spAutoFit/>
          </a:bodyPr>
          <a:lstStyle/>
          <a:p>
            <a:pPr algn="just"/>
            <a:r>
              <a:rPr lang="en-US" sz="2000">
                <a:latin typeface="Times New Roman" pitchFamily="18" charset="0"/>
                <a:cs typeface="Times New Roman" pitchFamily="18" charset="0"/>
              </a:rPr>
              <a:t>Case 2: </a:t>
            </a:r>
          </a:p>
          <a:p>
            <a:pPr algn="just"/>
            <a:r>
              <a:rPr lang="en-US" sz="2000">
                <a:latin typeface="Times New Roman" pitchFamily="18" charset="0"/>
                <a:cs typeface="Times New Roman" pitchFamily="18" charset="0"/>
              </a:rPr>
              <a:t>A message must be triplicated. The three copies must be forwarded through three different physical channels. </a:t>
            </a:r>
            <a:r>
              <a:rPr lang="en-US" sz="2000">
                <a:solidFill>
                  <a:srgbClr val="FF0000"/>
                </a:solidFill>
                <a:latin typeface="Times New Roman" pitchFamily="18" charset="0"/>
                <a:cs typeface="Times New Roman" pitchFamily="18" charset="0"/>
              </a:rPr>
              <a:t>The receiver waits until all three copies are arrived and then perform comparison.</a:t>
            </a:r>
            <a:endParaRPr lang="it-IT" sz="200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p:txBody>
          <a:bodyPr/>
          <a:lstStyle/>
          <a:p>
            <a:r>
              <a:rPr lang="it-IT" smtClean="0"/>
              <a:t>Exercise </a:t>
            </a:r>
          </a:p>
        </p:txBody>
      </p:sp>
      <p:sp>
        <p:nvSpPr>
          <p:cNvPr id="71683" name="Rectangle 3"/>
          <p:cNvSpPr>
            <a:spLocks noGrp="1" noChangeArrowheads="1"/>
          </p:cNvSpPr>
          <p:nvPr>
            <p:ph type="subTitle"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273050" indent="-273050">
              <a:lnSpc>
                <a:spcPct val="90000"/>
              </a:lnSpc>
            </a:pPr>
            <a:r>
              <a:rPr lang="en-US" smtClean="0">
                <a:cs typeface="Times New Roman" pitchFamily="18" charset="0"/>
              </a:rPr>
              <a:t>Use the PN extension to describe a message dispatcher that works along the following lines: The dispatcher receives messages from two different channels and then checks the parity of each message. If the parity is wrong, it sends a NACK through reply channel (there is one such channel for each input channel); if the parity is right it places the received message into a buffer. The buffer may store 10 messages. When the buffer is full the dispatcher sends the whole content of the buffer to a processing unit through another channel. No message can be placed into a full buffer.</a:t>
            </a:r>
            <a:endParaRPr lang="it-IT" sz="1200" smtClean="0">
              <a:cs typeface="Times New Roman" pitchFamily="18" charset="0"/>
            </a:endParaRPr>
          </a:p>
          <a:p>
            <a:pPr marL="273050" indent="-273050">
              <a:lnSpc>
                <a:spcPct val="90000"/>
              </a:lnSpc>
            </a:pPr>
            <a:endParaRPr lang="it-IT" smtClean="0"/>
          </a:p>
        </p:txBody>
      </p:sp>
      <p:sp>
        <p:nvSpPr>
          <p:cNvPr id="71684" name="Date Placeholder 5"/>
          <p:cNvSpPr>
            <a:spLocks noGrp="1"/>
          </p:cNvSpPr>
          <p:nvPr>
            <p:ph type="dt" sz="quarter" idx="10"/>
          </p:nvPr>
        </p:nvSpPr>
        <p:spPr>
          <a:noFill/>
        </p:spPr>
        <p:txBody>
          <a:bodyPr/>
          <a:lstStyle/>
          <a:p>
            <a:fld id="{49AB6AB2-FD3A-4705-979B-891DC50961FA}" type="datetime1">
              <a:rPr lang="en-US" smtClean="0"/>
              <a:pPr/>
              <a:t>9/7/2022</a:t>
            </a:fld>
            <a:endParaRPr lang="en-US" smtClean="0"/>
          </a:p>
        </p:txBody>
      </p:sp>
      <p:sp>
        <p:nvSpPr>
          <p:cNvPr id="71685" name="Footer Placeholder 4"/>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71686" name="Slide Number Placeholder 5"/>
          <p:cNvSpPr>
            <a:spLocks noGrp="1"/>
          </p:cNvSpPr>
          <p:nvPr>
            <p:ph type="sldNum" sz="quarter" idx="12"/>
          </p:nvPr>
        </p:nvSpPr>
        <p:spPr>
          <a:noFill/>
        </p:spPr>
        <p:txBody>
          <a:bodyPr/>
          <a:lstStyle/>
          <a:p>
            <a:fld id="{82444960-6E49-483F-AEAC-594D6ED581D7}" type="slidenum">
              <a:rPr lang="it-IT" smtClean="0"/>
              <a:pPr/>
              <a:t>32</a:t>
            </a:fld>
            <a:endParaRPr lang="it-IT"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ctrTitle"/>
          </p:nvPr>
        </p:nvSpPr>
        <p:spPr/>
        <p:txBody>
          <a:bodyPr/>
          <a:lstStyle/>
          <a:p>
            <a:r>
              <a:rPr lang="en-US" smtClean="0"/>
              <a:t>Case study</a:t>
            </a:r>
            <a:endParaRPr lang="it-IT" smtClean="0"/>
          </a:p>
        </p:txBody>
      </p:sp>
      <p:sp>
        <p:nvSpPr>
          <p:cNvPr id="72707" name="Rectangle 3"/>
          <p:cNvSpPr>
            <a:spLocks noGrp="1" noChangeArrowheads="1"/>
          </p:cNvSpPr>
          <p:nvPr>
            <p:ph type="subTitle"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273050" indent="-273050">
              <a:spcBef>
                <a:spcPts val="600"/>
              </a:spcBef>
              <a:spcAft>
                <a:spcPts val="600"/>
              </a:spcAft>
            </a:pPr>
            <a:r>
              <a:rPr lang="en-AU" dirty="0" smtClean="0"/>
              <a:t>An n elevator system to be installed in a building with m floors</a:t>
            </a:r>
          </a:p>
          <a:p>
            <a:pPr marL="273050" indent="-273050">
              <a:spcBef>
                <a:spcPts val="600"/>
              </a:spcBef>
              <a:spcAft>
                <a:spcPts val="600"/>
              </a:spcAft>
            </a:pPr>
            <a:r>
              <a:rPr lang="en-AU" dirty="0" smtClean="0"/>
              <a:t>Natural language specs contain several ambiguities</a:t>
            </a:r>
          </a:p>
          <a:p>
            <a:pPr marL="273050" indent="-273050">
              <a:spcBef>
                <a:spcPts val="600"/>
              </a:spcBef>
              <a:spcAft>
                <a:spcPts val="600"/>
              </a:spcAft>
            </a:pPr>
            <a:r>
              <a:rPr lang="en-AU" dirty="0" smtClean="0"/>
              <a:t>Formal specification using PNs removes ambiguities</a:t>
            </a:r>
          </a:p>
          <a:p>
            <a:pPr marL="273050" indent="-273050">
              <a:spcBef>
                <a:spcPts val="600"/>
              </a:spcBef>
              <a:spcAft>
                <a:spcPts val="600"/>
              </a:spcAft>
            </a:pPr>
            <a:r>
              <a:rPr lang="en-AU" dirty="0" smtClean="0"/>
              <a:t>Specification will be provided in a stepwise fashion</a:t>
            </a:r>
          </a:p>
          <a:p>
            <a:pPr marL="273050" indent="-273050">
              <a:spcBef>
                <a:spcPts val="600"/>
              </a:spcBef>
              <a:spcAft>
                <a:spcPts val="600"/>
              </a:spcAft>
            </a:pPr>
            <a:r>
              <a:rPr lang="en-AU" dirty="0" smtClean="0"/>
              <a:t>Will use modules, each encapsulating fragments of PNs which describe certain system components</a:t>
            </a:r>
          </a:p>
          <a:p>
            <a:pPr marL="273050" indent="-273050"/>
            <a:endParaRPr lang="it-IT" sz="2800" dirty="0" smtClean="0"/>
          </a:p>
        </p:txBody>
      </p:sp>
      <p:sp>
        <p:nvSpPr>
          <p:cNvPr id="72708" name="Date Placeholder 5"/>
          <p:cNvSpPr>
            <a:spLocks noGrp="1"/>
          </p:cNvSpPr>
          <p:nvPr>
            <p:ph type="dt" sz="quarter" idx="10"/>
          </p:nvPr>
        </p:nvSpPr>
        <p:spPr>
          <a:noFill/>
        </p:spPr>
        <p:txBody>
          <a:bodyPr/>
          <a:lstStyle/>
          <a:p>
            <a:fld id="{159896AD-34A8-4710-8C5D-05EBAFE1E9F2}" type="datetime1">
              <a:rPr lang="en-US" smtClean="0"/>
              <a:pPr/>
              <a:t>9/7/2022</a:t>
            </a:fld>
            <a:endParaRPr lang="en-US" smtClean="0"/>
          </a:p>
        </p:txBody>
      </p:sp>
      <p:sp>
        <p:nvSpPr>
          <p:cNvPr id="72709" name="Footer Placeholder 4"/>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72710" name="Slide Number Placeholder 5"/>
          <p:cNvSpPr>
            <a:spLocks noGrp="1"/>
          </p:cNvSpPr>
          <p:nvPr>
            <p:ph type="sldNum" sz="quarter" idx="12"/>
          </p:nvPr>
        </p:nvSpPr>
        <p:spPr>
          <a:noFill/>
        </p:spPr>
        <p:txBody>
          <a:bodyPr/>
          <a:lstStyle/>
          <a:p>
            <a:fld id="{C82C5C4D-2983-4560-BD20-BE2BD48200D4}" type="slidenum">
              <a:rPr lang="it-IT" smtClean="0"/>
              <a:pPr/>
              <a:t>33</a:t>
            </a:fld>
            <a:endParaRPr lang="it-IT"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ctrTitle"/>
          </p:nvPr>
        </p:nvSpPr>
        <p:spPr/>
        <p:txBody>
          <a:bodyPr/>
          <a:lstStyle/>
          <a:p>
            <a:r>
              <a:rPr lang="en-US" smtClean="0"/>
              <a:t>Informal Specs</a:t>
            </a:r>
            <a:endParaRPr lang="it-IT" smtClean="0"/>
          </a:p>
        </p:txBody>
      </p:sp>
      <p:sp>
        <p:nvSpPr>
          <p:cNvPr id="73731" name="Rectangle 3"/>
          <p:cNvSpPr>
            <a:spLocks noGrp="1" noChangeArrowheads="1"/>
          </p:cNvSpPr>
          <p:nvPr>
            <p:ph type="subTitle" idx="1"/>
          </p:nvPr>
        </p:nvSpPr>
        <p:spPr bwMode="auto">
          <a:xfrm>
            <a:off x="152400" y="1295400"/>
            <a:ext cx="8763000" cy="4419600"/>
          </a:xfrm>
          <a:noFill/>
          <a:ln>
            <a:miter lim="800000"/>
            <a:headEnd/>
            <a:tailEnd/>
          </a:ln>
        </p:spPr>
        <p:txBody>
          <a:bodyPr vert="horz" wrap="square" lIns="91440" tIns="45720" rIns="91440" bIns="45720" numCol="1" anchor="t" anchorCtr="0" compatLnSpc="1">
            <a:prstTxWarp prst="textNoShape">
              <a:avLst/>
            </a:prstTxWarp>
          </a:bodyPr>
          <a:lstStyle/>
          <a:p>
            <a:pPr marL="273050" indent="-273050"/>
            <a:r>
              <a:rPr lang="en-US" sz="2000" dirty="0" smtClean="0"/>
              <a:t>An n-elevator system for an m-floored apartment</a:t>
            </a:r>
          </a:p>
          <a:p>
            <a:pPr lvl="1"/>
            <a:r>
              <a:rPr lang="en-US" sz="2000" dirty="0" smtClean="0"/>
              <a:t> each elevator has a set of m buttons one for each floor</a:t>
            </a:r>
          </a:p>
          <a:p>
            <a:pPr marL="1462088" lvl="2" indent="-365125"/>
            <a:r>
              <a:rPr lang="en-US" sz="2000" dirty="0" smtClean="0"/>
              <a:t>each button lights up when pressed and cause the elevator to visit the corresponding floor</a:t>
            </a:r>
          </a:p>
          <a:p>
            <a:pPr marL="1462088" lvl="2" indent="-365125"/>
            <a:r>
              <a:rPr lang="en-US" sz="2000" dirty="0" smtClean="0"/>
              <a:t>Lights switched off when the elevator visits the floor</a:t>
            </a:r>
          </a:p>
          <a:p>
            <a:pPr lvl="1"/>
            <a:r>
              <a:rPr lang="en-US" sz="2000" dirty="0" smtClean="0"/>
              <a:t> each floor other than the ground floor and top floor has two buttons; one to request an up elevator and one to request a down elevator</a:t>
            </a:r>
          </a:p>
          <a:p>
            <a:pPr marL="1462088" lvl="2" indent="-365125"/>
            <a:r>
              <a:rPr lang="en-US" sz="2000" dirty="0" smtClean="0"/>
              <a:t> These buttons light up when pressed.</a:t>
            </a:r>
          </a:p>
          <a:p>
            <a:pPr marL="1462088" lvl="2" indent="-365125"/>
            <a:r>
              <a:rPr lang="en-US" sz="2000" dirty="0" smtClean="0"/>
              <a:t>The lights switch off when the elevator visits the floor and either moving in desired direction or has no outstanding requests.</a:t>
            </a:r>
          </a:p>
          <a:p>
            <a:pPr marL="1462088" lvl="2" indent="-365125"/>
            <a:r>
              <a:rPr lang="en-US" sz="2000" dirty="0" smtClean="0"/>
              <a:t>In latter case if both floor buttons are pressed only one is cancelled. The algorithm to decide which to service first should minimize the waiting time for both the requests</a:t>
            </a:r>
          </a:p>
        </p:txBody>
      </p:sp>
      <p:sp>
        <p:nvSpPr>
          <p:cNvPr id="73732" name="Date Placeholder 5"/>
          <p:cNvSpPr>
            <a:spLocks noGrp="1"/>
          </p:cNvSpPr>
          <p:nvPr>
            <p:ph type="dt" sz="quarter" idx="10"/>
          </p:nvPr>
        </p:nvSpPr>
        <p:spPr>
          <a:noFill/>
        </p:spPr>
        <p:txBody>
          <a:bodyPr/>
          <a:lstStyle/>
          <a:p>
            <a:fld id="{4679B60E-055D-4480-867D-4B38691747C2}" type="datetime1">
              <a:rPr lang="en-US" smtClean="0"/>
              <a:pPr/>
              <a:t>9/7/2022</a:t>
            </a:fld>
            <a:endParaRPr lang="en-US" smtClean="0"/>
          </a:p>
        </p:txBody>
      </p:sp>
      <p:sp>
        <p:nvSpPr>
          <p:cNvPr id="73733" name="Footer Placeholder 4"/>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73734" name="Slide Number Placeholder 5"/>
          <p:cNvSpPr>
            <a:spLocks noGrp="1"/>
          </p:cNvSpPr>
          <p:nvPr>
            <p:ph type="sldNum" sz="quarter" idx="12"/>
          </p:nvPr>
        </p:nvSpPr>
        <p:spPr>
          <a:noFill/>
        </p:spPr>
        <p:txBody>
          <a:bodyPr/>
          <a:lstStyle/>
          <a:p>
            <a:fld id="{35A01F9F-7FFA-4C43-B8E1-03000FDC2F74}" type="slidenum">
              <a:rPr lang="it-IT" smtClean="0"/>
              <a:pPr/>
              <a:t>34</a:t>
            </a:fld>
            <a:endParaRPr lang="it-IT"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ctrTitle"/>
          </p:nvPr>
        </p:nvSpPr>
        <p:spPr/>
        <p:txBody>
          <a:bodyPr/>
          <a:lstStyle/>
          <a:p>
            <a:r>
              <a:rPr lang="en-US" smtClean="0"/>
              <a:t>Informal Specs</a:t>
            </a:r>
            <a:endParaRPr lang="it-IT" smtClean="0"/>
          </a:p>
        </p:txBody>
      </p:sp>
      <p:sp>
        <p:nvSpPr>
          <p:cNvPr id="73731" name="Rectangle 3"/>
          <p:cNvSpPr>
            <a:spLocks noGrp="1" noChangeArrowheads="1"/>
          </p:cNvSpPr>
          <p:nvPr>
            <p:ph type="subTitle" idx="1"/>
          </p:nvPr>
        </p:nvSpPr>
        <p:spPr bwMode="auto">
          <a:xfrm>
            <a:off x="152400" y="1295400"/>
            <a:ext cx="8763000" cy="4419600"/>
          </a:xfrm>
          <a:noFill/>
          <a:ln>
            <a:miter lim="800000"/>
            <a:headEnd/>
            <a:tailEnd/>
          </a:ln>
        </p:spPr>
        <p:txBody>
          <a:bodyPr vert="horz" wrap="square" lIns="91440" tIns="45720" rIns="91440" bIns="45720" numCol="1" anchor="t" anchorCtr="0" compatLnSpc="1">
            <a:prstTxWarp prst="textNoShape">
              <a:avLst/>
            </a:prstTxWarp>
          </a:bodyPr>
          <a:lstStyle/>
          <a:p>
            <a:pPr marL="821690" lvl="1" indent="-273050"/>
            <a:r>
              <a:rPr lang="en-US" sz="2000" dirty="0" smtClean="0"/>
              <a:t>when no requests to service, the elevators remains at the final destination with its doors closed and await for further requests</a:t>
            </a:r>
          </a:p>
          <a:p>
            <a:pPr lvl="1"/>
            <a:r>
              <a:rPr lang="en-US" sz="2000" dirty="0" smtClean="0"/>
              <a:t> all requests must be serviced eventually</a:t>
            </a:r>
          </a:p>
          <a:p>
            <a:pPr marL="1462088" lvl="2" indent="-365125"/>
            <a:r>
              <a:rPr lang="en-US" sz="2000" dirty="0" smtClean="0"/>
              <a:t> requests from elevators for floors</a:t>
            </a:r>
          </a:p>
          <a:p>
            <a:pPr marL="1462088" lvl="2" indent="-365125"/>
            <a:r>
              <a:rPr lang="en-US" sz="2000" dirty="0" smtClean="0"/>
              <a:t> requests from floors for elevators</a:t>
            </a:r>
          </a:p>
          <a:p>
            <a:pPr lvl="1"/>
            <a:r>
              <a:rPr lang="en-US" sz="2000" dirty="0" smtClean="0"/>
              <a:t> emergency button within the elevator</a:t>
            </a:r>
            <a:endParaRPr lang="en-US" dirty="0" smtClean="0"/>
          </a:p>
        </p:txBody>
      </p:sp>
      <p:sp>
        <p:nvSpPr>
          <p:cNvPr id="73732" name="Date Placeholder 5"/>
          <p:cNvSpPr>
            <a:spLocks noGrp="1"/>
          </p:cNvSpPr>
          <p:nvPr>
            <p:ph type="dt" sz="quarter" idx="10"/>
          </p:nvPr>
        </p:nvSpPr>
        <p:spPr>
          <a:noFill/>
        </p:spPr>
        <p:txBody>
          <a:bodyPr/>
          <a:lstStyle/>
          <a:p>
            <a:fld id="{4679B60E-055D-4480-867D-4B38691747C2}" type="datetime1">
              <a:rPr lang="en-US" smtClean="0"/>
              <a:pPr/>
              <a:t>9/7/2022</a:t>
            </a:fld>
            <a:endParaRPr lang="en-US" smtClean="0"/>
          </a:p>
        </p:txBody>
      </p:sp>
      <p:sp>
        <p:nvSpPr>
          <p:cNvPr id="73733" name="Footer Placeholder 4"/>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73734" name="Slide Number Placeholder 5"/>
          <p:cNvSpPr>
            <a:spLocks noGrp="1"/>
          </p:cNvSpPr>
          <p:nvPr>
            <p:ph type="sldNum" sz="quarter" idx="12"/>
          </p:nvPr>
        </p:nvSpPr>
        <p:spPr>
          <a:noFill/>
        </p:spPr>
        <p:txBody>
          <a:bodyPr/>
          <a:lstStyle/>
          <a:p>
            <a:fld id="{35A01F9F-7FFA-4C43-B8E1-03000FDC2F74}" type="slidenum">
              <a:rPr lang="it-IT" smtClean="0"/>
              <a:pPr/>
              <a:t>35</a:t>
            </a:fld>
            <a:endParaRPr lang="it-IT"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p:txBody>
          <a:bodyPr/>
          <a:lstStyle/>
          <a:p>
            <a:r>
              <a:rPr lang="en-US" smtClean="0"/>
              <a:t>From informal specs…</a:t>
            </a:r>
            <a:endParaRPr lang="it-IT" smtClean="0"/>
          </a:p>
        </p:txBody>
      </p:sp>
      <p:sp>
        <p:nvSpPr>
          <p:cNvPr id="74755" name="Rectangle 3"/>
          <p:cNvSpPr>
            <a:spLocks noGrp="1" noChangeArrowheads="1"/>
          </p:cNvSpPr>
          <p:nvPr>
            <p:ph type="subTitle" idx="1"/>
          </p:nvPr>
        </p:nvSpPr>
        <p:spPr bwMode="auto">
          <a:xfrm>
            <a:off x="152400" y="1295400"/>
            <a:ext cx="8763000" cy="4419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73050" indent="-273050">
              <a:defRPr/>
            </a:pPr>
            <a:r>
              <a:rPr lang="en-US" sz="2800" dirty="0" smtClean="0"/>
              <a:t>Focus on point 2</a:t>
            </a:r>
          </a:p>
          <a:p>
            <a:pPr marL="0" indent="0">
              <a:buFont typeface="Wingdings" pitchFamily="2" charset="2"/>
              <a:buNone/>
              <a:defRPr/>
            </a:pPr>
            <a:endParaRPr lang="en-US" sz="2800" dirty="0" smtClean="0"/>
          </a:p>
          <a:p>
            <a:pPr marL="1005840" lvl="1" indent="-457200">
              <a:buFont typeface="+mj-lt"/>
              <a:buAutoNum type="arabicPeriod"/>
              <a:defRPr/>
            </a:pPr>
            <a:r>
              <a:rPr lang="en-US" sz="2000" i="1" dirty="0" smtClean="0"/>
              <a:t>Each floor other than ground floor and top floor has two buttons, one to request a up elevator and one to request a down elevator. </a:t>
            </a:r>
          </a:p>
          <a:p>
            <a:pPr marL="1005840" lvl="1" indent="-457200">
              <a:buFont typeface="+mj-lt"/>
              <a:buAutoNum type="arabicPeriod"/>
              <a:defRPr/>
            </a:pPr>
            <a:r>
              <a:rPr lang="en-US" sz="2000" i="1" dirty="0" smtClean="0"/>
              <a:t>These buttons light up when pressed. The lights switch off when the elevator visits the floor and either is moving in the desired direction or has no outstanding requests. </a:t>
            </a:r>
          </a:p>
          <a:p>
            <a:pPr marL="1005840" lvl="1" indent="-457200">
              <a:buFont typeface="+mj-lt"/>
              <a:buAutoNum type="arabicPeriod"/>
              <a:defRPr/>
            </a:pPr>
            <a:r>
              <a:rPr lang="en-US" sz="2000" i="1" dirty="0" smtClean="0"/>
              <a:t>In latter case, if both floor-request buttons are pressed, only one is cancelled. The algorithm to decide which to service first should minimize the waiting time for both requests.</a:t>
            </a:r>
          </a:p>
        </p:txBody>
      </p:sp>
      <p:sp>
        <p:nvSpPr>
          <p:cNvPr id="74756" name="Date Placeholder 5"/>
          <p:cNvSpPr>
            <a:spLocks noGrp="1"/>
          </p:cNvSpPr>
          <p:nvPr>
            <p:ph type="dt" sz="quarter" idx="10"/>
          </p:nvPr>
        </p:nvSpPr>
        <p:spPr>
          <a:noFill/>
        </p:spPr>
        <p:txBody>
          <a:bodyPr/>
          <a:lstStyle/>
          <a:p>
            <a:fld id="{41DF8E58-CFF6-47A5-AE85-7233EC62155B}" type="datetime1">
              <a:rPr lang="en-US" smtClean="0"/>
              <a:pPr/>
              <a:t>9/7/2022</a:t>
            </a:fld>
            <a:endParaRPr lang="en-US" smtClean="0"/>
          </a:p>
        </p:txBody>
      </p:sp>
      <p:sp>
        <p:nvSpPr>
          <p:cNvPr id="74757" name="Footer Placeholder 4"/>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74758" name="Slide Number Placeholder 5"/>
          <p:cNvSpPr>
            <a:spLocks noGrp="1"/>
          </p:cNvSpPr>
          <p:nvPr>
            <p:ph type="sldNum" sz="quarter" idx="12"/>
          </p:nvPr>
        </p:nvSpPr>
        <p:spPr>
          <a:noFill/>
        </p:spPr>
        <p:txBody>
          <a:bodyPr/>
          <a:lstStyle/>
          <a:p>
            <a:fld id="{5D2635A0-CC67-4154-867E-AA689BB7BA6D}" type="slidenum">
              <a:rPr lang="it-IT" smtClean="0"/>
              <a:pPr/>
              <a:t>36</a:t>
            </a:fld>
            <a:endParaRPr lang="it-IT"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p:txBody>
          <a:bodyPr/>
          <a:lstStyle/>
          <a:p>
            <a:r>
              <a:rPr lang="en-US" smtClean="0"/>
              <a:t>From informal specs…</a:t>
            </a:r>
            <a:endParaRPr lang="it-IT" smtClean="0"/>
          </a:p>
        </p:txBody>
      </p:sp>
      <p:sp>
        <p:nvSpPr>
          <p:cNvPr id="75779" name="Rectangle 3"/>
          <p:cNvSpPr>
            <a:spLocks noGrp="1" noChangeArrowheads="1"/>
          </p:cNvSpPr>
          <p:nvPr>
            <p:ph type="subTitle" idx="1"/>
          </p:nvPr>
        </p:nvSpPr>
        <p:spPr bwMode="auto">
          <a:xfrm>
            <a:off x="152400" y="1295400"/>
            <a:ext cx="8763000" cy="4419600"/>
          </a:xfrm>
          <a:noFill/>
          <a:ln>
            <a:miter lim="800000"/>
            <a:headEnd/>
            <a:tailEnd/>
          </a:ln>
        </p:spPr>
        <p:txBody>
          <a:bodyPr vert="horz" wrap="square" lIns="91440" tIns="45720" rIns="91440" bIns="45720" numCol="1" anchor="t" anchorCtr="0" compatLnSpc="1">
            <a:prstTxWarp prst="textNoShape">
              <a:avLst/>
            </a:prstTxWarp>
          </a:bodyPr>
          <a:lstStyle/>
          <a:p>
            <a:pPr marL="741363" lvl="1" indent="-273050"/>
            <a:r>
              <a:rPr lang="en-US" sz="2800" smtClean="0"/>
              <a:t>each floor other than the ground floor and top floor has two buttons….</a:t>
            </a:r>
          </a:p>
          <a:p>
            <a:pPr marL="1141413" lvl="2" indent="-273050"/>
            <a:r>
              <a:rPr lang="en-US" sz="2800" smtClean="0"/>
              <a:t>What could be the possible interpretations???</a:t>
            </a:r>
          </a:p>
          <a:p>
            <a:pPr marL="741363" lvl="1" indent="-273050"/>
            <a:endParaRPr lang="en-US" smtClean="0"/>
          </a:p>
        </p:txBody>
      </p:sp>
      <p:sp>
        <p:nvSpPr>
          <p:cNvPr id="75780" name="Date Placeholder 5"/>
          <p:cNvSpPr>
            <a:spLocks noGrp="1"/>
          </p:cNvSpPr>
          <p:nvPr>
            <p:ph type="dt" sz="quarter" idx="10"/>
          </p:nvPr>
        </p:nvSpPr>
        <p:spPr>
          <a:noFill/>
        </p:spPr>
        <p:txBody>
          <a:bodyPr/>
          <a:lstStyle/>
          <a:p>
            <a:fld id="{025692A2-A9E1-48FD-A1BD-CAB88988C6D2}" type="datetime1">
              <a:rPr lang="en-US" smtClean="0"/>
              <a:pPr/>
              <a:t>9/7/2022</a:t>
            </a:fld>
            <a:endParaRPr lang="en-US" smtClean="0"/>
          </a:p>
        </p:txBody>
      </p:sp>
      <p:sp>
        <p:nvSpPr>
          <p:cNvPr id="75781" name="Footer Placeholder 4"/>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75782" name="Slide Number Placeholder 5"/>
          <p:cNvSpPr>
            <a:spLocks noGrp="1"/>
          </p:cNvSpPr>
          <p:nvPr>
            <p:ph type="sldNum" sz="quarter" idx="12"/>
          </p:nvPr>
        </p:nvSpPr>
        <p:spPr>
          <a:noFill/>
        </p:spPr>
        <p:txBody>
          <a:bodyPr/>
          <a:lstStyle/>
          <a:p>
            <a:fld id="{044E4EA9-CB19-4FD6-87E4-3F2284099E2C}" type="slidenum">
              <a:rPr lang="it-IT" smtClean="0"/>
              <a:pPr/>
              <a:t>37</a:t>
            </a:fld>
            <a:endParaRPr lang="it-IT"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p:txBody>
          <a:bodyPr/>
          <a:lstStyle/>
          <a:p>
            <a:r>
              <a:rPr lang="en-US" smtClean="0"/>
              <a:t>From informal specs…</a:t>
            </a:r>
          </a:p>
        </p:txBody>
      </p:sp>
      <p:sp>
        <p:nvSpPr>
          <p:cNvPr id="76803" name="Rectangle 3"/>
          <p:cNvSpPr>
            <a:spLocks noGrp="1" noChangeArrowheads="1"/>
          </p:cNvSpPr>
          <p:nvPr>
            <p:ph type="subTitle"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273050" indent="-273050">
              <a:buFont typeface="Wingdings" pitchFamily="2" charset="2"/>
              <a:buNone/>
            </a:pPr>
            <a:r>
              <a:rPr lang="en-US" sz="2800" smtClean="0"/>
              <a:t>“The illumination (in the floor buttons) is cancelled when the elevator visits the floor and is either moving in the desired direction, or has no outstanding requests...”</a:t>
            </a:r>
          </a:p>
          <a:p>
            <a:pPr marL="273050" indent="-273050">
              <a:buFontTx/>
              <a:buNone/>
            </a:pPr>
            <a:endParaRPr lang="en-AU" sz="2800" smtClean="0"/>
          </a:p>
          <a:p>
            <a:pPr marL="273050" indent="-273050"/>
            <a:r>
              <a:rPr lang="en-AU" sz="2800" smtClean="0"/>
              <a:t> 2 different interpretations (case of up call)</a:t>
            </a:r>
          </a:p>
          <a:p>
            <a:pPr lvl="1"/>
            <a:r>
              <a:rPr lang="en-AU" smtClean="0"/>
              <a:t>switch off as the elevator arrives at the floor from below (obvious restrictions for 1st and last floor)</a:t>
            </a:r>
          </a:p>
          <a:p>
            <a:pPr lvl="1"/>
            <a:r>
              <a:rPr lang="en-AU" smtClean="0"/>
              <a:t>switch off after the elevator starts moving up</a:t>
            </a:r>
          </a:p>
        </p:txBody>
      </p:sp>
      <p:sp>
        <p:nvSpPr>
          <p:cNvPr id="76804" name="Footer Placeholder 4"/>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76805" name="Slide Number Placeholder 5"/>
          <p:cNvSpPr>
            <a:spLocks noGrp="1"/>
          </p:cNvSpPr>
          <p:nvPr>
            <p:ph type="sldNum" sz="quarter" idx="12"/>
          </p:nvPr>
        </p:nvSpPr>
        <p:spPr>
          <a:noFill/>
        </p:spPr>
        <p:txBody>
          <a:bodyPr/>
          <a:lstStyle/>
          <a:p>
            <a:fld id="{0D257D35-1374-4278-935E-5179E26128C7}" type="slidenum">
              <a:rPr lang="it-IT" smtClean="0"/>
              <a:pPr/>
              <a:t>38</a:t>
            </a:fld>
            <a:endParaRPr lang="it-IT" smtClean="0"/>
          </a:p>
        </p:txBody>
      </p:sp>
      <p:sp>
        <p:nvSpPr>
          <p:cNvPr id="76806" name="Date Placeholder 5"/>
          <p:cNvSpPr>
            <a:spLocks noGrp="1"/>
          </p:cNvSpPr>
          <p:nvPr>
            <p:ph type="dt" sz="quarter" idx="10"/>
          </p:nvPr>
        </p:nvSpPr>
        <p:spPr>
          <a:noFill/>
        </p:spPr>
        <p:txBody>
          <a:bodyPr/>
          <a:lstStyle/>
          <a:p>
            <a:fld id="{731B17D7-037F-476F-96E1-D3BEED36BE8D}" type="datetime1">
              <a:rPr lang="en-US" smtClean="0"/>
              <a:pPr/>
              <a:t>9/7/2022</a:t>
            </a:fld>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ctrTitle"/>
          </p:nvPr>
        </p:nvSpPr>
        <p:spPr/>
        <p:txBody>
          <a:bodyPr/>
          <a:lstStyle/>
          <a:p>
            <a:r>
              <a:rPr lang="en-US" smtClean="0"/>
              <a:t>…more analysis of informal specs</a:t>
            </a:r>
          </a:p>
        </p:txBody>
      </p:sp>
      <p:sp>
        <p:nvSpPr>
          <p:cNvPr id="77827" name="Rectangle 3"/>
          <p:cNvSpPr>
            <a:spLocks noGrp="1" noChangeArrowheads="1"/>
          </p:cNvSpPr>
          <p:nvPr>
            <p:ph type="subTitle"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273050" indent="-273050">
              <a:lnSpc>
                <a:spcPct val="90000"/>
              </a:lnSpc>
              <a:buFontTx/>
              <a:buNone/>
            </a:pPr>
            <a:r>
              <a:rPr lang="en-AU" smtClean="0"/>
              <a:t>“The algorithm to decide which to service first should minimize the waiting time for both requests.”</a:t>
            </a:r>
          </a:p>
          <a:p>
            <a:pPr marL="273050" indent="-273050">
              <a:lnSpc>
                <a:spcPct val="90000"/>
              </a:lnSpc>
              <a:buFontTx/>
              <a:buNone/>
            </a:pPr>
            <a:r>
              <a:rPr lang="en-AU" smtClean="0"/>
              <a:t>	</a:t>
            </a:r>
            <a:r>
              <a:rPr lang="en-AU" i="1" smtClean="0"/>
              <a:t>what does this mean?</a:t>
            </a:r>
          </a:p>
          <a:p>
            <a:pPr marL="1462088" lvl="2" indent="-365125">
              <a:lnSpc>
                <a:spcPct val="90000"/>
              </a:lnSpc>
            </a:pPr>
            <a:r>
              <a:rPr lang="en-US" smtClean="0"/>
              <a:t>in no other way can you satisfy either request in a shorter time</a:t>
            </a:r>
          </a:p>
          <a:p>
            <a:pPr lvl="3">
              <a:lnSpc>
                <a:spcPct val="90000"/>
              </a:lnSpc>
            </a:pPr>
            <a:r>
              <a:rPr lang="en-US" smtClean="0"/>
              <a:t>but minimizing for one may require longer for the other</a:t>
            </a:r>
          </a:p>
          <a:p>
            <a:pPr marL="1462088" lvl="2" indent="-365125">
              <a:lnSpc>
                <a:spcPct val="90000"/>
              </a:lnSpc>
            </a:pPr>
            <a:r>
              <a:rPr lang="en-US" smtClean="0"/>
              <a:t>the sum of both is minimal</a:t>
            </a:r>
          </a:p>
          <a:p>
            <a:pPr lvl="3">
              <a:lnSpc>
                <a:spcPct val="90000"/>
              </a:lnSpc>
            </a:pPr>
            <a:r>
              <a:rPr lang="en-US" smtClean="0"/>
              <a:t>why the sum?</a:t>
            </a:r>
            <a:endParaRPr lang="en-US" b="1" smtClean="0"/>
          </a:p>
        </p:txBody>
      </p:sp>
      <p:sp>
        <p:nvSpPr>
          <p:cNvPr id="77828" name="Footer Placeholder 4"/>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77829" name="Slide Number Placeholder 5"/>
          <p:cNvSpPr>
            <a:spLocks noGrp="1"/>
          </p:cNvSpPr>
          <p:nvPr>
            <p:ph type="sldNum" sz="quarter" idx="12"/>
          </p:nvPr>
        </p:nvSpPr>
        <p:spPr>
          <a:noFill/>
        </p:spPr>
        <p:txBody>
          <a:bodyPr/>
          <a:lstStyle/>
          <a:p>
            <a:fld id="{82C118BC-170F-4C4F-BE31-04600DC89537}" type="slidenum">
              <a:rPr lang="it-IT" smtClean="0"/>
              <a:pPr/>
              <a:t>39</a:t>
            </a:fld>
            <a:endParaRPr lang="it-IT" smtClean="0"/>
          </a:p>
        </p:txBody>
      </p:sp>
      <p:sp>
        <p:nvSpPr>
          <p:cNvPr id="77830" name="Date Placeholder 5"/>
          <p:cNvSpPr>
            <a:spLocks noGrp="1"/>
          </p:cNvSpPr>
          <p:nvPr>
            <p:ph type="dt" sz="quarter" idx="10"/>
          </p:nvPr>
        </p:nvSpPr>
        <p:spPr>
          <a:noFill/>
        </p:spPr>
        <p:txBody>
          <a:bodyPr/>
          <a:lstStyle/>
          <a:p>
            <a:fld id="{6E4AA853-ECEA-49EA-A646-20EF4B852229}" type="datetime1">
              <a:rPr lang="en-US" smtClean="0"/>
              <a:pPr/>
              <a:t>9/7/2022</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91"/>
          <p:cNvSpPr>
            <a:spLocks noGrp="1"/>
          </p:cNvSpPr>
          <p:nvPr>
            <p:ph type="dt" sz="quarter" idx="10"/>
          </p:nvPr>
        </p:nvSpPr>
        <p:spPr>
          <a:noFill/>
        </p:spPr>
        <p:txBody>
          <a:bodyPr/>
          <a:lstStyle/>
          <a:p>
            <a:fld id="{66DCBFFD-BEB2-428C-94F1-710744E3365C}" type="datetime1">
              <a:rPr lang="en-US" smtClean="0"/>
              <a:pPr/>
              <a:t>9/7/2022</a:t>
            </a:fld>
            <a:endParaRPr lang="en-US" smtClean="0"/>
          </a:p>
        </p:txBody>
      </p:sp>
      <p:sp>
        <p:nvSpPr>
          <p:cNvPr id="43011" name="Footer Placeholder 2"/>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43012" name="Slide Number Placeholder 3"/>
          <p:cNvSpPr>
            <a:spLocks noGrp="1"/>
          </p:cNvSpPr>
          <p:nvPr>
            <p:ph type="sldNum" sz="quarter" idx="12"/>
          </p:nvPr>
        </p:nvSpPr>
        <p:spPr>
          <a:noFill/>
        </p:spPr>
        <p:txBody>
          <a:bodyPr/>
          <a:lstStyle/>
          <a:p>
            <a:fld id="{07C2E557-4506-4558-B767-C5F49E1D7A3C}" type="slidenum">
              <a:rPr lang="it-IT" smtClean="0"/>
              <a:pPr/>
              <a:t>4</a:t>
            </a:fld>
            <a:endParaRPr lang="it-IT" smtClean="0"/>
          </a:p>
        </p:txBody>
      </p:sp>
      <p:graphicFrame>
        <p:nvGraphicFramePr>
          <p:cNvPr id="43013" name="Object 2"/>
          <p:cNvGraphicFramePr>
            <a:graphicFrameLocks noChangeAspect="1"/>
          </p:cNvGraphicFramePr>
          <p:nvPr/>
        </p:nvGraphicFramePr>
        <p:xfrm>
          <a:off x="1143000" y="238125"/>
          <a:ext cx="6172200" cy="4714875"/>
        </p:xfrm>
        <a:graphic>
          <a:graphicData uri="http://schemas.openxmlformats.org/presentationml/2006/ole">
            <mc:AlternateContent xmlns:mc="http://schemas.openxmlformats.org/markup-compatibility/2006">
              <mc:Choice xmlns:v="urn:schemas-microsoft-com:vml" Requires="v">
                <p:oleObj spid="_x0000_s43021" name="Picture" r:id="rId3" imgW="4800600" imgH="3715512" progId="Word.Picture.8">
                  <p:embed/>
                </p:oleObj>
              </mc:Choice>
              <mc:Fallback>
                <p:oleObj name="Picture" r:id="rId3" imgW="4800600" imgH="3715512"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38125"/>
                        <a:ext cx="6172200"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3014" name="Group 88"/>
          <p:cNvGrpSpPr>
            <a:grpSpLocks/>
          </p:cNvGrpSpPr>
          <p:nvPr/>
        </p:nvGrpSpPr>
        <p:grpSpPr bwMode="auto">
          <a:xfrm>
            <a:off x="1219200" y="1447800"/>
            <a:ext cx="6400800" cy="4533900"/>
            <a:chOff x="864" y="1272"/>
            <a:chExt cx="4032" cy="2856"/>
          </a:xfrm>
        </p:grpSpPr>
        <p:sp>
          <p:nvSpPr>
            <p:cNvPr id="43016" name="Oval 4"/>
            <p:cNvSpPr>
              <a:spLocks noChangeArrowheads="1"/>
            </p:cNvSpPr>
            <p:nvPr/>
          </p:nvSpPr>
          <p:spPr bwMode="auto">
            <a:xfrm>
              <a:off x="1778" y="1523"/>
              <a:ext cx="289" cy="260"/>
            </a:xfrm>
            <a:prstGeom prst="ellipse">
              <a:avLst/>
            </a:prstGeom>
            <a:solidFill>
              <a:srgbClr val="FFFFFF"/>
            </a:solidFill>
            <a:ln w="12700">
              <a:solidFill>
                <a:srgbClr val="000000"/>
              </a:solidFill>
              <a:round/>
              <a:headEnd/>
              <a:tailEnd/>
            </a:ln>
          </p:spPr>
          <p:txBody>
            <a:bodyPr/>
            <a:lstStyle/>
            <a:p>
              <a:endParaRPr lang="en-US"/>
            </a:p>
          </p:txBody>
        </p:sp>
        <p:sp>
          <p:nvSpPr>
            <p:cNvPr id="43017" name="Line 5"/>
            <p:cNvSpPr>
              <a:spLocks noChangeShapeType="1"/>
            </p:cNvSpPr>
            <p:nvPr/>
          </p:nvSpPr>
          <p:spPr bwMode="auto">
            <a:xfrm>
              <a:off x="1754" y="2004"/>
              <a:ext cx="369" cy="1"/>
            </a:xfrm>
            <a:prstGeom prst="line">
              <a:avLst/>
            </a:prstGeom>
            <a:noFill/>
            <a:ln w="25400">
              <a:solidFill>
                <a:srgbClr val="000000"/>
              </a:solidFill>
              <a:round/>
              <a:headEnd/>
              <a:tailEnd/>
            </a:ln>
          </p:spPr>
          <p:txBody>
            <a:bodyPr/>
            <a:lstStyle/>
            <a:p>
              <a:endParaRPr lang="en-IN"/>
            </a:p>
          </p:txBody>
        </p:sp>
        <p:sp>
          <p:nvSpPr>
            <p:cNvPr id="43018" name="Line 6"/>
            <p:cNvSpPr>
              <a:spLocks noChangeShapeType="1"/>
            </p:cNvSpPr>
            <p:nvPr/>
          </p:nvSpPr>
          <p:spPr bwMode="auto">
            <a:xfrm>
              <a:off x="2188" y="2853"/>
              <a:ext cx="433" cy="0"/>
            </a:xfrm>
            <a:prstGeom prst="line">
              <a:avLst/>
            </a:prstGeom>
            <a:noFill/>
            <a:ln w="25400">
              <a:solidFill>
                <a:srgbClr val="000000"/>
              </a:solidFill>
              <a:round/>
              <a:headEnd/>
              <a:tailEnd/>
            </a:ln>
          </p:spPr>
          <p:txBody>
            <a:bodyPr/>
            <a:lstStyle/>
            <a:p>
              <a:endParaRPr lang="en-IN"/>
            </a:p>
          </p:txBody>
        </p:sp>
        <p:grpSp>
          <p:nvGrpSpPr>
            <p:cNvPr id="43019" name="Group 7"/>
            <p:cNvGrpSpPr>
              <a:grpSpLocks/>
            </p:cNvGrpSpPr>
            <p:nvPr/>
          </p:nvGrpSpPr>
          <p:grpSpPr bwMode="auto">
            <a:xfrm>
              <a:off x="2043" y="2535"/>
              <a:ext cx="338" cy="289"/>
              <a:chOff x="8545" y="10968"/>
              <a:chExt cx="420" cy="400"/>
            </a:xfrm>
          </p:grpSpPr>
          <p:sp>
            <p:nvSpPr>
              <p:cNvPr id="43097" name="Freeform 8"/>
              <p:cNvSpPr>
                <a:spLocks/>
              </p:cNvSpPr>
              <p:nvPr/>
            </p:nvSpPr>
            <p:spPr bwMode="auto">
              <a:xfrm>
                <a:off x="8845" y="11248"/>
                <a:ext cx="120" cy="120"/>
              </a:xfrm>
              <a:custGeom>
                <a:avLst/>
                <a:gdLst>
                  <a:gd name="T0" fmla="*/ 120 w 120"/>
                  <a:gd name="T1" fmla="*/ 120 h 120"/>
                  <a:gd name="T2" fmla="*/ 0 w 120"/>
                  <a:gd name="T3" fmla="*/ 60 h 120"/>
                  <a:gd name="T4" fmla="*/ 20 w 120"/>
                  <a:gd name="T5" fmla="*/ 40 h 120"/>
                  <a:gd name="T6" fmla="*/ 40 w 120"/>
                  <a:gd name="T7" fmla="*/ 0 h 120"/>
                  <a:gd name="T8" fmla="*/ 120 w 120"/>
                  <a:gd name="T9" fmla="*/ 120 h 120"/>
                  <a:gd name="T10" fmla="*/ 0 60000 65536"/>
                  <a:gd name="T11" fmla="*/ 0 60000 65536"/>
                  <a:gd name="T12" fmla="*/ 0 60000 65536"/>
                  <a:gd name="T13" fmla="*/ 0 60000 65536"/>
                  <a:gd name="T14" fmla="*/ 0 60000 65536"/>
                  <a:gd name="T15" fmla="*/ 0 w 120"/>
                  <a:gd name="T16" fmla="*/ 0 h 120"/>
                  <a:gd name="T17" fmla="*/ 120 w 120"/>
                  <a:gd name="T18" fmla="*/ 120 h 120"/>
                </a:gdLst>
                <a:ahLst/>
                <a:cxnLst>
                  <a:cxn ang="T10">
                    <a:pos x="T0" y="T1"/>
                  </a:cxn>
                  <a:cxn ang="T11">
                    <a:pos x="T2" y="T3"/>
                  </a:cxn>
                  <a:cxn ang="T12">
                    <a:pos x="T4" y="T5"/>
                  </a:cxn>
                  <a:cxn ang="T13">
                    <a:pos x="T6" y="T7"/>
                  </a:cxn>
                  <a:cxn ang="T14">
                    <a:pos x="T8" y="T9"/>
                  </a:cxn>
                </a:cxnLst>
                <a:rect l="T15" t="T16" r="T17" b="T18"/>
                <a:pathLst>
                  <a:path w="120" h="120">
                    <a:moveTo>
                      <a:pt x="120" y="120"/>
                    </a:moveTo>
                    <a:lnTo>
                      <a:pt x="0" y="60"/>
                    </a:lnTo>
                    <a:lnTo>
                      <a:pt x="20" y="40"/>
                    </a:lnTo>
                    <a:lnTo>
                      <a:pt x="40" y="0"/>
                    </a:lnTo>
                    <a:lnTo>
                      <a:pt x="120" y="120"/>
                    </a:lnTo>
                    <a:close/>
                  </a:path>
                </a:pathLst>
              </a:custGeom>
              <a:solidFill>
                <a:srgbClr val="000000"/>
              </a:solidFill>
              <a:ln w="9525">
                <a:noFill/>
                <a:round/>
                <a:headEnd/>
                <a:tailEnd/>
              </a:ln>
            </p:spPr>
            <p:txBody>
              <a:bodyPr/>
              <a:lstStyle/>
              <a:p>
                <a:endParaRPr lang="en-IN"/>
              </a:p>
            </p:txBody>
          </p:sp>
          <p:sp>
            <p:nvSpPr>
              <p:cNvPr id="43098" name="Line 9"/>
              <p:cNvSpPr>
                <a:spLocks noChangeShapeType="1"/>
              </p:cNvSpPr>
              <p:nvPr/>
            </p:nvSpPr>
            <p:spPr bwMode="auto">
              <a:xfrm>
                <a:off x="8545" y="10968"/>
                <a:ext cx="320" cy="320"/>
              </a:xfrm>
              <a:prstGeom prst="line">
                <a:avLst/>
              </a:prstGeom>
              <a:noFill/>
              <a:ln w="12700">
                <a:solidFill>
                  <a:srgbClr val="000000"/>
                </a:solidFill>
                <a:round/>
                <a:headEnd/>
                <a:tailEnd/>
              </a:ln>
            </p:spPr>
            <p:txBody>
              <a:bodyPr/>
              <a:lstStyle/>
              <a:p>
                <a:endParaRPr lang="en-IN"/>
              </a:p>
            </p:txBody>
          </p:sp>
        </p:grpSp>
        <p:grpSp>
          <p:nvGrpSpPr>
            <p:cNvPr id="43020" name="Group 10"/>
            <p:cNvGrpSpPr>
              <a:grpSpLocks/>
            </p:cNvGrpSpPr>
            <p:nvPr/>
          </p:nvGrpSpPr>
          <p:grpSpPr bwMode="auto">
            <a:xfrm>
              <a:off x="2494" y="2508"/>
              <a:ext cx="321" cy="316"/>
              <a:chOff x="9105" y="10928"/>
              <a:chExt cx="400" cy="440"/>
            </a:xfrm>
          </p:grpSpPr>
          <p:sp>
            <p:nvSpPr>
              <p:cNvPr id="43095" name="Freeform 11"/>
              <p:cNvSpPr>
                <a:spLocks/>
              </p:cNvSpPr>
              <p:nvPr/>
            </p:nvSpPr>
            <p:spPr bwMode="auto">
              <a:xfrm>
                <a:off x="9105" y="11288"/>
                <a:ext cx="80" cy="80"/>
              </a:xfrm>
              <a:custGeom>
                <a:avLst/>
                <a:gdLst>
                  <a:gd name="T0" fmla="*/ 0 w 80"/>
                  <a:gd name="T1" fmla="*/ 80 h 80"/>
                  <a:gd name="T2" fmla="*/ 20 w 80"/>
                  <a:gd name="T3" fmla="*/ 0 h 80"/>
                  <a:gd name="T4" fmla="*/ 40 w 80"/>
                  <a:gd name="T5" fmla="*/ 0 h 80"/>
                  <a:gd name="T6" fmla="*/ 80 w 80"/>
                  <a:gd name="T7" fmla="*/ 20 h 80"/>
                  <a:gd name="T8" fmla="*/ 0 w 80"/>
                  <a:gd name="T9" fmla="*/ 80 h 80"/>
                  <a:gd name="T10" fmla="*/ 0 60000 65536"/>
                  <a:gd name="T11" fmla="*/ 0 60000 65536"/>
                  <a:gd name="T12" fmla="*/ 0 60000 65536"/>
                  <a:gd name="T13" fmla="*/ 0 60000 65536"/>
                  <a:gd name="T14" fmla="*/ 0 60000 65536"/>
                  <a:gd name="T15" fmla="*/ 0 w 80"/>
                  <a:gd name="T16" fmla="*/ 0 h 80"/>
                  <a:gd name="T17" fmla="*/ 80 w 80"/>
                  <a:gd name="T18" fmla="*/ 80 h 80"/>
                </a:gdLst>
                <a:ahLst/>
                <a:cxnLst>
                  <a:cxn ang="T10">
                    <a:pos x="T0" y="T1"/>
                  </a:cxn>
                  <a:cxn ang="T11">
                    <a:pos x="T2" y="T3"/>
                  </a:cxn>
                  <a:cxn ang="T12">
                    <a:pos x="T4" y="T5"/>
                  </a:cxn>
                  <a:cxn ang="T13">
                    <a:pos x="T6" y="T7"/>
                  </a:cxn>
                  <a:cxn ang="T14">
                    <a:pos x="T8" y="T9"/>
                  </a:cxn>
                </a:cxnLst>
                <a:rect l="T15" t="T16" r="T17" b="T18"/>
                <a:pathLst>
                  <a:path w="80" h="80">
                    <a:moveTo>
                      <a:pt x="0" y="80"/>
                    </a:moveTo>
                    <a:lnTo>
                      <a:pt x="20" y="0"/>
                    </a:lnTo>
                    <a:lnTo>
                      <a:pt x="40" y="0"/>
                    </a:lnTo>
                    <a:lnTo>
                      <a:pt x="80" y="20"/>
                    </a:lnTo>
                    <a:lnTo>
                      <a:pt x="0" y="80"/>
                    </a:lnTo>
                    <a:close/>
                  </a:path>
                </a:pathLst>
              </a:custGeom>
              <a:solidFill>
                <a:srgbClr val="000000"/>
              </a:solidFill>
              <a:ln w="9525">
                <a:noFill/>
                <a:round/>
                <a:headEnd/>
                <a:tailEnd/>
              </a:ln>
            </p:spPr>
            <p:txBody>
              <a:bodyPr/>
              <a:lstStyle/>
              <a:p>
                <a:endParaRPr lang="en-IN"/>
              </a:p>
            </p:txBody>
          </p:sp>
          <p:sp>
            <p:nvSpPr>
              <p:cNvPr id="43096" name="Line 12"/>
              <p:cNvSpPr>
                <a:spLocks noChangeShapeType="1"/>
              </p:cNvSpPr>
              <p:nvPr/>
            </p:nvSpPr>
            <p:spPr bwMode="auto">
              <a:xfrm flipH="1">
                <a:off x="9145" y="10928"/>
                <a:ext cx="360" cy="360"/>
              </a:xfrm>
              <a:prstGeom prst="line">
                <a:avLst/>
              </a:prstGeom>
              <a:noFill/>
              <a:ln w="12700">
                <a:solidFill>
                  <a:srgbClr val="000000"/>
                </a:solidFill>
                <a:round/>
                <a:headEnd/>
                <a:tailEnd/>
              </a:ln>
            </p:spPr>
            <p:txBody>
              <a:bodyPr/>
              <a:lstStyle/>
              <a:p>
                <a:endParaRPr lang="en-IN"/>
              </a:p>
            </p:txBody>
          </p:sp>
        </p:grpSp>
        <p:grpSp>
          <p:nvGrpSpPr>
            <p:cNvPr id="43021" name="Group 13"/>
            <p:cNvGrpSpPr>
              <a:grpSpLocks/>
            </p:cNvGrpSpPr>
            <p:nvPr/>
          </p:nvGrpSpPr>
          <p:grpSpPr bwMode="auto">
            <a:xfrm>
              <a:off x="2027" y="2838"/>
              <a:ext cx="274" cy="259"/>
              <a:chOff x="8525" y="11387"/>
              <a:chExt cx="340" cy="360"/>
            </a:xfrm>
          </p:grpSpPr>
          <p:sp>
            <p:nvSpPr>
              <p:cNvPr id="43093" name="Freeform 14"/>
              <p:cNvSpPr>
                <a:spLocks/>
              </p:cNvSpPr>
              <p:nvPr/>
            </p:nvSpPr>
            <p:spPr bwMode="auto">
              <a:xfrm>
                <a:off x="8525" y="11647"/>
                <a:ext cx="60" cy="100"/>
              </a:xfrm>
              <a:custGeom>
                <a:avLst/>
                <a:gdLst>
                  <a:gd name="T0" fmla="*/ 0 w 60"/>
                  <a:gd name="T1" fmla="*/ 100 h 100"/>
                  <a:gd name="T2" fmla="*/ 40 w 60"/>
                  <a:gd name="T3" fmla="*/ 0 h 100"/>
                  <a:gd name="T4" fmla="*/ 40 w 60"/>
                  <a:gd name="T5" fmla="*/ 40 h 100"/>
                  <a:gd name="T6" fmla="*/ 60 w 60"/>
                  <a:gd name="T7" fmla="*/ 60 h 100"/>
                  <a:gd name="T8" fmla="*/ 0 w 60"/>
                  <a:gd name="T9" fmla="*/ 100 h 100"/>
                  <a:gd name="T10" fmla="*/ 0 60000 65536"/>
                  <a:gd name="T11" fmla="*/ 0 60000 65536"/>
                  <a:gd name="T12" fmla="*/ 0 60000 65536"/>
                  <a:gd name="T13" fmla="*/ 0 60000 65536"/>
                  <a:gd name="T14" fmla="*/ 0 60000 65536"/>
                  <a:gd name="T15" fmla="*/ 0 w 60"/>
                  <a:gd name="T16" fmla="*/ 0 h 100"/>
                  <a:gd name="T17" fmla="*/ 60 w 60"/>
                  <a:gd name="T18" fmla="*/ 100 h 100"/>
                </a:gdLst>
                <a:ahLst/>
                <a:cxnLst>
                  <a:cxn ang="T10">
                    <a:pos x="T0" y="T1"/>
                  </a:cxn>
                  <a:cxn ang="T11">
                    <a:pos x="T2" y="T3"/>
                  </a:cxn>
                  <a:cxn ang="T12">
                    <a:pos x="T4" y="T5"/>
                  </a:cxn>
                  <a:cxn ang="T13">
                    <a:pos x="T6" y="T7"/>
                  </a:cxn>
                  <a:cxn ang="T14">
                    <a:pos x="T8" y="T9"/>
                  </a:cxn>
                </a:cxnLst>
                <a:rect l="T15" t="T16" r="T17" b="T18"/>
                <a:pathLst>
                  <a:path w="60" h="100">
                    <a:moveTo>
                      <a:pt x="0" y="100"/>
                    </a:moveTo>
                    <a:lnTo>
                      <a:pt x="40" y="0"/>
                    </a:lnTo>
                    <a:lnTo>
                      <a:pt x="40" y="40"/>
                    </a:lnTo>
                    <a:lnTo>
                      <a:pt x="60" y="60"/>
                    </a:lnTo>
                    <a:lnTo>
                      <a:pt x="0" y="100"/>
                    </a:lnTo>
                    <a:close/>
                  </a:path>
                </a:pathLst>
              </a:custGeom>
              <a:solidFill>
                <a:srgbClr val="000000"/>
              </a:solidFill>
              <a:ln w="9525">
                <a:noFill/>
                <a:round/>
                <a:headEnd/>
                <a:tailEnd/>
              </a:ln>
            </p:spPr>
            <p:txBody>
              <a:bodyPr/>
              <a:lstStyle/>
              <a:p>
                <a:endParaRPr lang="en-IN"/>
              </a:p>
            </p:txBody>
          </p:sp>
          <p:sp>
            <p:nvSpPr>
              <p:cNvPr id="43094" name="Line 15"/>
              <p:cNvSpPr>
                <a:spLocks noChangeShapeType="1"/>
              </p:cNvSpPr>
              <p:nvPr/>
            </p:nvSpPr>
            <p:spPr bwMode="auto">
              <a:xfrm flipH="1">
                <a:off x="8565" y="11387"/>
                <a:ext cx="300" cy="300"/>
              </a:xfrm>
              <a:prstGeom prst="line">
                <a:avLst/>
              </a:prstGeom>
              <a:noFill/>
              <a:ln w="12700">
                <a:solidFill>
                  <a:srgbClr val="000000"/>
                </a:solidFill>
                <a:round/>
                <a:headEnd/>
                <a:tailEnd/>
              </a:ln>
            </p:spPr>
            <p:txBody>
              <a:bodyPr/>
              <a:lstStyle/>
              <a:p>
                <a:endParaRPr lang="en-IN"/>
              </a:p>
            </p:txBody>
          </p:sp>
        </p:grpSp>
        <p:grpSp>
          <p:nvGrpSpPr>
            <p:cNvPr id="43022" name="Group 16"/>
            <p:cNvGrpSpPr>
              <a:grpSpLocks/>
            </p:cNvGrpSpPr>
            <p:nvPr/>
          </p:nvGrpSpPr>
          <p:grpSpPr bwMode="auto">
            <a:xfrm>
              <a:off x="2076" y="3241"/>
              <a:ext cx="272" cy="358"/>
              <a:chOff x="8585" y="11947"/>
              <a:chExt cx="340" cy="499"/>
            </a:xfrm>
          </p:grpSpPr>
          <p:sp>
            <p:nvSpPr>
              <p:cNvPr id="43091" name="Freeform 17"/>
              <p:cNvSpPr>
                <a:spLocks/>
              </p:cNvSpPr>
              <p:nvPr/>
            </p:nvSpPr>
            <p:spPr bwMode="auto">
              <a:xfrm>
                <a:off x="8825" y="12326"/>
                <a:ext cx="100" cy="120"/>
              </a:xfrm>
              <a:custGeom>
                <a:avLst/>
                <a:gdLst>
                  <a:gd name="T0" fmla="*/ 100 w 100"/>
                  <a:gd name="T1" fmla="*/ 120 h 120"/>
                  <a:gd name="T2" fmla="*/ 0 w 100"/>
                  <a:gd name="T3" fmla="*/ 40 h 120"/>
                  <a:gd name="T4" fmla="*/ 20 w 100"/>
                  <a:gd name="T5" fmla="*/ 20 h 120"/>
                  <a:gd name="T6" fmla="*/ 40 w 100"/>
                  <a:gd name="T7" fmla="*/ 0 h 120"/>
                  <a:gd name="T8" fmla="*/ 100 w 100"/>
                  <a:gd name="T9" fmla="*/ 120 h 120"/>
                  <a:gd name="T10" fmla="*/ 0 60000 65536"/>
                  <a:gd name="T11" fmla="*/ 0 60000 65536"/>
                  <a:gd name="T12" fmla="*/ 0 60000 65536"/>
                  <a:gd name="T13" fmla="*/ 0 60000 65536"/>
                  <a:gd name="T14" fmla="*/ 0 60000 65536"/>
                  <a:gd name="T15" fmla="*/ 0 w 100"/>
                  <a:gd name="T16" fmla="*/ 0 h 120"/>
                  <a:gd name="T17" fmla="*/ 100 w 100"/>
                  <a:gd name="T18" fmla="*/ 120 h 120"/>
                </a:gdLst>
                <a:ahLst/>
                <a:cxnLst>
                  <a:cxn ang="T10">
                    <a:pos x="T0" y="T1"/>
                  </a:cxn>
                  <a:cxn ang="T11">
                    <a:pos x="T2" y="T3"/>
                  </a:cxn>
                  <a:cxn ang="T12">
                    <a:pos x="T4" y="T5"/>
                  </a:cxn>
                  <a:cxn ang="T13">
                    <a:pos x="T6" y="T7"/>
                  </a:cxn>
                  <a:cxn ang="T14">
                    <a:pos x="T8" y="T9"/>
                  </a:cxn>
                </a:cxnLst>
                <a:rect l="T15" t="T16" r="T17" b="T18"/>
                <a:pathLst>
                  <a:path w="100" h="120">
                    <a:moveTo>
                      <a:pt x="100" y="120"/>
                    </a:moveTo>
                    <a:lnTo>
                      <a:pt x="0" y="40"/>
                    </a:lnTo>
                    <a:lnTo>
                      <a:pt x="20" y="20"/>
                    </a:lnTo>
                    <a:lnTo>
                      <a:pt x="40" y="0"/>
                    </a:lnTo>
                    <a:lnTo>
                      <a:pt x="100" y="120"/>
                    </a:lnTo>
                    <a:close/>
                  </a:path>
                </a:pathLst>
              </a:custGeom>
              <a:solidFill>
                <a:srgbClr val="000000"/>
              </a:solidFill>
              <a:ln w="9525">
                <a:noFill/>
                <a:round/>
                <a:headEnd/>
                <a:tailEnd/>
              </a:ln>
            </p:spPr>
            <p:txBody>
              <a:bodyPr/>
              <a:lstStyle/>
              <a:p>
                <a:endParaRPr lang="en-IN"/>
              </a:p>
            </p:txBody>
          </p:sp>
          <p:sp>
            <p:nvSpPr>
              <p:cNvPr id="43092" name="Line 18"/>
              <p:cNvSpPr>
                <a:spLocks noChangeShapeType="1"/>
              </p:cNvSpPr>
              <p:nvPr/>
            </p:nvSpPr>
            <p:spPr bwMode="auto">
              <a:xfrm>
                <a:off x="8585" y="11947"/>
                <a:ext cx="260" cy="399"/>
              </a:xfrm>
              <a:prstGeom prst="line">
                <a:avLst/>
              </a:prstGeom>
              <a:noFill/>
              <a:ln w="12700">
                <a:solidFill>
                  <a:srgbClr val="000000"/>
                </a:solidFill>
                <a:round/>
                <a:headEnd/>
                <a:tailEnd/>
              </a:ln>
            </p:spPr>
            <p:txBody>
              <a:bodyPr/>
              <a:lstStyle/>
              <a:p>
                <a:endParaRPr lang="en-IN"/>
              </a:p>
            </p:txBody>
          </p:sp>
        </p:grpSp>
        <p:sp>
          <p:nvSpPr>
            <p:cNvPr id="43023" name="Rectangle 19"/>
            <p:cNvSpPr>
              <a:spLocks noChangeArrowheads="1"/>
            </p:cNvSpPr>
            <p:nvPr/>
          </p:nvSpPr>
          <p:spPr bwMode="auto">
            <a:xfrm>
              <a:off x="1963" y="1272"/>
              <a:ext cx="64" cy="114"/>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P</a:t>
              </a:r>
              <a:endParaRPr lang="en-AU" sz="1000">
                <a:latin typeface="Times New Roman" pitchFamily="18" charset="0"/>
              </a:endParaRPr>
            </a:p>
          </p:txBody>
        </p:sp>
        <p:sp>
          <p:nvSpPr>
            <p:cNvPr id="43024" name="Rectangle 20"/>
            <p:cNvSpPr>
              <a:spLocks noChangeArrowheads="1"/>
            </p:cNvSpPr>
            <p:nvPr/>
          </p:nvSpPr>
          <p:spPr bwMode="auto">
            <a:xfrm>
              <a:off x="2830" y="1961"/>
              <a:ext cx="64" cy="115"/>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P</a:t>
              </a:r>
              <a:endParaRPr lang="en-AU" sz="1000">
                <a:latin typeface="Times New Roman" pitchFamily="18" charset="0"/>
              </a:endParaRPr>
            </a:p>
          </p:txBody>
        </p:sp>
        <p:sp>
          <p:nvSpPr>
            <p:cNvPr id="43025" name="Rectangle 21"/>
            <p:cNvSpPr>
              <a:spLocks noChangeArrowheads="1"/>
            </p:cNvSpPr>
            <p:nvPr/>
          </p:nvSpPr>
          <p:spPr bwMode="auto">
            <a:xfrm>
              <a:off x="2107" y="2291"/>
              <a:ext cx="64" cy="115"/>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P</a:t>
              </a:r>
              <a:endParaRPr lang="en-AU" sz="1000">
                <a:latin typeface="Times New Roman" pitchFamily="18" charset="0"/>
              </a:endParaRPr>
            </a:p>
          </p:txBody>
        </p:sp>
        <p:sp>
          <p:nvSpPr>
            <p:cNvPr id="43026" name="Rectangle 22"/>
            <p:cNvSpPr>
              <a:spLocks noChangeArrowheads="1"/>
            </p:cNvSpPr>
            <p:nvPr/>
          </p:nvSpPr>
          <p:spPr bwMode="auto">
            <a:xfrm>
              <a:off x="2076" y="1704"/>
              <a:ext cx="27" cy="114"/>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t</a:t>
              </a:r>
              <a:endParaRPr lang="en-AU" sz="1000">
                <a:latin typeface="Times New Roman" pitchFamily="18" charset="0"/>
              </a:endParaRPr>
            </a:p>
          </p:txBody>
        </p:sp>
        <p:sp>
          <p:nvSpPr>
            <p:cNvPr id="43027" name="Rectangle 23"/>
            <p:cNvSpPr>
              <a:spLocks noChangeArrowheads="1"/>
            </p:cNvSpPr>
            <p:nvPr/>
          </p:nvSpPr>
          <p:spPr bwMode="auto">
            <a:xfrm>
              <a:off x="2445" y="2853"/>
              <a:ext cx="27" cy="114"/>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t</a:t>
              </a:r>
              <a:endParaRPr lang="en-AU" sz="1000">
                <a:latin typeface="Times New Roman" pitchFamily="18" charset="0"/>
              </a:endParaRPr>
            </a:p>
          </p:txBody>
        </p:sp>
        <p:sp>
          <p:nvSpPr>
            <p:cNvPr id="43028" name="Rectangle 24"/>
            <p:cNvSpPr>
              <a:spLocks noChangeArrowheads="1"/>
            </p:cNvSpPr>
            <p:nvPr/>
          </p:nvSpPr>
          <p:spPr bwMode="auto">
            <a:xfrm>
              <a:off x="1577" y="3010"/>
              <a:ext cx="64" cy="115"/>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P</a:t>
              </a:r>
              <a:endParaRPr lang="en-AU" sz="1000">
                <a:latin typeface="Times New Roman" pitchFamily="18" charset="0"/>
              </a:endParaRPr>
            </a:p>
          </p:txBody>
        </p:sp>
        <p:sp>
          <p:nvSpPr>
            <p:cNvPr id="43029" name="Rectangle 25"/>
            <p:cNvSpPr>
              <a:spLocks noChangeArrowheads="1"/>
            </p:cNvSpPr>
            <p:nvPr/>
          </p:nvSpPr>
          <p:spPr bwMode="auto">
            <a:xfrm>
              <a:off x="2381" y="3267"/>
              <a:ext cx="28" cy="115"/>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t</a:t>
              </a:r>
              <a:endParaRPr lang="en-AU" sz="1000">
                <a:latin typeface="Times New Roman" pitchFamily="18" charset="0"/>
              </a:endParaRPr>
            </a:p>
          </p:txBody>
        </p:sp>
        <p:sp>
          <p:nvSpPr>
            <p:cNvPr id="43030" name="Rectangle 26"/>
            <p:cNvSpPr>
              <a:spLocks noChangeArrowheads="1"/>
            </p:cNvSpPr>
            <p:nvPr/>
          </p:nvSpPr>
          <p:spPr bwMode="auto">
            <a:xfrm>
              <a:off x="2123" y="1802"/>
              <a:ext cx="44" cy="96"/>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1</a:t>
              </a:r>
              <a:endParaRPr lang="en-AU" sz="1000">
                <a:latin typeface="Times New Roman" pitchFamily="18" charset="0"/>
              </a:endParaRPr>
            </a:p>
          </p:txBody>
        </p:sp>
        <p:sp>
          <p:nvSpPr>
            <p:cNvPr id="43031" name="Rectangle 27"/>
            <p:cNvSpPr>
              <a:spLocks noChangeArrowheads="1"/>
            </p:cNvSpPr>
            <p:nvPr/>
          </p:nvSpPr>
          <p:spPr bwMode="auto">
            <a:xfrm>
              <a:off x="2509" y="2925"/>
              <a:ext cx="45" cy="96"/>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3</a:t>
              </a:r>
              <a:endParaRPr lang="en-AU" sz="1000">
                <a:latin typeface="Times New Roman" pitchFamily="18" charset="0"/>
              </a:endParaRPr>
            </a:p>
          </p:txBody>
        </p:sp>
        <p:sp>
          <p:nvSpPr>
            <p:cNvPr id="43032" name="Rectangle 28"/>
            <p:cNvSpPr>
              <a:spLocks noChangeArrowheads="1"/>
            </p:cNvSpPr>
            <p:nvPr/>
          </p:nvSpPr>
          <p:spPr bwMode="auto">
            <a:xfrm>
              <a:off x="2060" y="1344"/>
              <a:ext cx="45" cy="96"/>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1</a:t>
              </a:r>
              <a:endParaRPr lang="en-AU" sz="1000">
                <a:latin typeface="Times New Roman" pitchFamily="18" charset="0"/>
              </a:endParaRPr>
            </a:p>
          </p:txBody>
        </p:sp>
        <p:sp>
          <p:nvSpPr>
            <p:cNvPr id="43033" name="Rectangle 29"/>
            <p:cNvSpPr>
              <a:spLocks noChangeArrowheads="1"/>
            </p:cNvSpPr>
            <p:nvPr/>
          </p:nvSpPr>
          <p:spPr bwMode="auto">
            <a:xfrm>
              <a:off x="2926" y="2062"/>
              <a:ext cx="44" cy="96"/>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3</a:t>
              </a:r>
              <a:endParaRPr lang="en-AU" sz="1000">
                <a:latin typeface="Times New Roman" pitchFamily="18" charset="0"/>
              </a:endParaRPr>
            </a:p>
          </p:txBody>
        </p:sp>
        <p:sp>
          <p:nvSpPr>
            <p:cNvPr id="43034" name="Rectangle 30"/>
            <p:cNvSpPr>
              <a:spLocks noChangeArrowheads="1"/>
            </p:cNvSpPr>
            <p:nvPr/>
          </p:nvSpPr>
          <p:spPr bwMode="auto">
            <a:xfrm>
              <a:off x="2188" y="2421"/>
              <a:ext cx="44" cy="96"/>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4</a:t>
              </a:r>
              <a:endParaRPr lang="en-AU" sz="1000">
                <a:latin typeface="Times New Roman" pitchFamily="18" charset="0"/>
              </a:endParaRPr>
            </a:p>
          </p:txBody>
        </p:sp>
        <p:sp>
          <p:nvSpPr>
            <p:cNvPr id="43035" name="Rectangle 31"/>
            <p:cNvSpPr>
              <a:spLocks noChangeArrowheads="1"/>
            </p:cNvSpPr>
            <p:nvPr/>
          </p:nvSpPr>
          <p:spPr bwMode="auto">
            <a:xfrm>
              <a:off x="1658" y="3126"/>
              <a:ext cx="44" cy="96"/>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6</a:t>
              </a:r>
              <a:endParaRPr lang="en-AU" sz="1000">
                <a:latin typeface="Times New Roman" pitchFamily="18" charset="0"/>
              </a:endParaRPr>
            </a:p>
          </p:txBody>
        </p:sp>
        <p:sp>
          <p:nvSpPr>
            <p:cNvPr id="43036" name="Rectangle 32"/>
            <p:cNvSpPr>
              <a:spLocks noChangeArrowheads="1"/>
            </p:cNvSpPr>
            <p:nvPr/>
          </p:nvSpPr>
          <p:spPr bwMode="auto">
            <a:xfrm>
              <a:off x="2445" y="3354"/>
              <a:ext cx="44" cy="96"/>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rPr>
                <a:t>5</a:t>
              </a:r>
              <a:endParaRPr lang="en-AU" sz="1000">
                <a:latin typeface="Times New Roman" pitchFamily="18" charset="0"/>
              </a:endParaRPr>
            </a:p>
          </p:txBody>
        </p:sp>
        <p:sp>
          <p:nvSpPr>
            <p:cNvPr id="43037" name="Oval 33"/>
            <p:cNvSpPr>
              <a:spLocks noChangeArrowheads="1"/>
            </p:cNvSpPr>
            <p:nvPr/>
          </p:nvSpPr>
          <p:spPr bwMode="auto">
            <a:xfrm>
              <a:off x="1794" y="2313"/>
              <a:ext cx="289" cy="258"/>
            </a:xfrm>
            <a:prstGeom prst="ellipse">
              <a:avLst/>
            </a:prstGeom>
            <a:solidFill>
              <a:srgbClr val="FFFFFF"/>
            </a:solidFill>
            <a:ln w="12700">
              <a:solidFill>
                <a:srgbClr val="000000"/>
              </a:solidFill>
              <a:round/>
              <a:headEnd/>
              <a:tailEnd/>
            </a:ln>
          </p:spPr>
          <p:txBody>
            <a:bodyPr/>
            <a:lstStyle/>
            <a:p>
              <a:endParaRPr lang="en-US"/>
            </a:p>
          </p:txBody>
        </p:sp>
        <p:sp>
          <p:nvSpPr>
            <p:cNvPr id="43038" name="Oval 34"/>
            <p:cNvSpPr>
              <a:spLocks noChangeArrowheads="1"/>
            </p:cNvSpPr>
            <p:nvPr/>
          </p:nvSpPr>
          <p:spPr bwMode="auto">
            <a:xfrm>
              <a:off x="2839" y="2299"/>
              <a:ext cx="289" cy="258"/>
            </a:xfrm>
            <a:prstGeom prst="ellipse">
              <a:avLst/>
            </a:prstGeom>
            <a:solidFill>
              <a:srgbClr val="FFFFFF"/>
            </a:solidFill>
            <a:ln w="12700">
              <a:solidFill>
                <a:srgbClr val="000000"/>
              </a:solidFill>
              <a:round/>
              <a:headEnd/>
              <a:tailEnd/>
            </a:ln>
          </p:spPr>
          <p:txBody>
            <a:bodyPr/>
            <a:lstStyle/>
            <a:p>
              <a:endParaRPr lang="en-US"/>
            </a:p>
          </p:txBody>
        </p:sp>
        <p:sp>
          <p:nvSpPr>
            <p:cNvPr id="43039" name="Oval 35"/>
            <p:cNvSpPr>
              <a:spLocks noChangeArrowheads="1"/>
            </p:cNvSpPr>
            <p:nvPr/>
          </p:nvSpPr>
          <p:spPr bwMode="auto">
            <a:xfrm>
              <a:off x="1827" y="3118"/>
              <a:ext cx="289" cy="257"/>
            </a:xfrm>
            <a:prstGeom prst="ellipse">
              <a:avLst/>
            </a:prstGeom>
            <a:solidFill>
              <a:srgbClr val="FFFFFF"/>
            </a:solidFill>
            <a:ln w="12700">
              <a:solidFill>
                <a:srgbClr val="000000"/>
              </a:solidFill>
              <a:round/>
              <a:headEnd/>
              <a:tailEnd/>
            </a:ln>
          </p:spPr>
          <p:txBody>
            <a:bodyPr/>
            <a:lstStyle/>
            <a:p>
              <a:endParaRPr lang="en-US"/>
            </a:p>
          </p:txBody>
        </p:sp>
        <p:sp>
          <p:nvSpPr>
            <p:cNvPr id="43040" name="Line 36"/>
            <p:cNvSpPr>
              <a:spLocks noChangeShapeType="1"/>
            </p:cNvSpPr>
            <p:nvPr/>
          </p:nvSpPr>
          <p:spPr bwMode="auto">
            <a:xfrm>
              <a:off x="2203" y="3613"/>
              <a:ext cx="434" cy="2"/>
            </a:xfrm>
            <a:prstGeom prst="line">
              <a:avLst/>
            </a:prstGeom>
            <a:noFill/>
            <a:ln w="25400">
              <a:solidFill>
                <a:srgbClr val="000000"/>
              </a:solidFill>
              <a:round/>
              <a:headEnd/>
              <a:tailEnd/>
            </a:ln>
          </p:spPr>
          <p:txBody>
            <a:bodyPr/>
            <a:lstStyle/>
            <a:p>
              <a:endParaRPr lang="en-IN"/>
            </a:p>
          </p:txBody>
        </p:sp>
        <p:sp>
          <p:nvSpPr>
            <p:cNvPr id="43041" name="Arc 37"/>
            <p:cNvSpPr>
              <a:spLocks/>
            </p:cNvSpPr>
            <p:nvPr/>
          </p:nvSpPr>
          <p:spPr bwMode="auto">
            <a:xfrm>
              <a:off x="2621" y="2708"/>
              <a:ext cx="330" cy="1243"/>
            </a:xfrm>
            <a:custGeom>
              <a:avLst/>
              <a:gdLst>
                <a:gd name="T0" fmla="*/ 0 w 22071"/>
                <a:gd name="T1" fmla="*/ 0 h 21712"/>
                <a:gd name="T2" fmla="*/ 0 w 22071"/>
                <a:gd name="T3" fmla="*/ 0 h 21712"/>
                <a:gd name="T4" fmla="*/ 0 w 22071"/>
                <a:gd name="T5" fmla="*/ 0 h 21712"/>
                <a:gd name="T6" fmla="*/ 0 60000 65536"/>
                <a:gd name="T7" fmla="*/ 0 60000 65536"/>
                <a:gd name="T8" fmla="*/ 0 60000 65536"/>
                <a:gd name="T9" fmla="*/ 0 w 22071"/>
                <a:gd name="T10" fmla="*/ 0 h 21712"/>
                <a:gd name="T11" fmla="*/ 22071 w 22071"/>
                <a:gd name="T12" fmla="*/ 21712 h 21712"/>
              </a:gdLst>
              <a:ahLst/>
              <a:cxnLst>
                <a:cxn ang="T6">
                  <a:pos x="T0" y="T1"/>
                </a:cxn>
                <a:cxn ang="T7">
                  <a:pos x="T2" y="T3"/>
                </a:cxn>
                <a:cxn ang="T8">
                  <a:pos x="T4" y="T5"/>
                </a:cxn>
              </a:cxnLst>
              <a:rect l="T9" t="T10" r="T11" b="T12"/>
              <a:pathLst>
                <a:path w="22071" h="21712" fill="none" extrusionOk="0">
                  <a:moveTo>
                    <a:pt x="22070" y="0"/>
                  </a:moveTo>
                  <a:cubicBezTo>
                    <a:pt x="22070" y="37"/>
                    <a:pt x="22071" y="74"/>
                    <a:pt x="22071" y="112"/>
                  </a:cubicBezTo>
                  <a:cubicBezTo>
                    <a:pt x="22071" y="12041"/>
                    <a:pt x="12400" y="21712"/>
                    <a:pt x="471" y="21712"/>
                  </a:cubicBezTo>
                  <a:cubicBezTo>
                    <a:pt x="313" y="21712"/>
                    <a:pt x="156" y="21710"/>
                    <a:pt x="0" y="21706"/>
                  </a:cubicBezTo>
                </a:path>
                <a:path w="22071" h="21712" stroke="0" extrusionOk="0">
                  <a:moveTo>
                    <a:pt x="22070" y="0"/>
                  </a:moveTo>
                  <a:cubicBezTo>
                    <a:pt x="22070" y="37"/>
                    <a:pt x="22071" y="74"/>
                    <a:pt x="22071" y="112"/>
                  </a:cubicBezTo>
                  <a:cubicBezTo>
                    <a:pt x="22071" y="12041"/>
                    <a:pt x="12400" y="21712"/>
                    <a:pt x="471" y="21712"/>
                  </a:cubicBezTo>
                  <a:cubicBezTo>
                    <a:pt x="313" y="21712"/>
                    <a:pt x="156" y="21710"/>
                    <a:pt x="0" y="21706"/>
                  </a:cubicBezTo>
                  <a:lnTo>
                    <a:pt x="471" y="112"/>
                  </a:lnTo>
                  <a:lnTo>
                    <a:pt x="22070" y="0"/>
                  </a:lnTo>
                  <a:close/>
                </a:path>
              </a:pathLst>
            </a:custGeom>
            <a:solidFill>
              <a:srgbClr val="FFFFFF"/>
            </a:solidFill>
            <a:ln w="12700">
              <a:solidFill>
                <a:srgbClr val="000000"/>
              </a:solidFill>
              <a:round/>
              <a:headEnd/>
              <a:tailEnd/>
            </a:ln>
          </p:spPr>
          <p:txBody>
            <a:bodyPr/>
            <a:lstStyle/>
            <a:p>
              <a:endParaRPr lang="en-IN"/>
            </a:p>
          </p:txBody>
        </p:sp>
        <p:sp>
          <p:nvSpPr>
            <p:cNvPr id="43042" name="Arc 38"/>
            <p:cNvSpPr>
              <a:spLocks/>
            </p:cNvSpPr>
            <p:nvPr/>
          </p:nvSpPr>
          <p:spPr bwMode="auto">
            <a:xfrm>
              <a:off x="2485" y="3592"/>
              <a:ext cx="161" cy="359"/>
            </a:xfrm>
            <a:custGeom>
              <a:avLst/>
              <a:gdLst>
                <a:gd name="T0" fmla="*/ 0 w 21600"/>
                <a:gd name="T1" fmla="*/ 0 h 21705"/>
                <a:gd name="T2" fmla="*/ 0 w 21600"/>
                <a:gd name="T3" fmla="*/ 0 h 21705"/>
                <a:gd name="T4" fmla="*/ 0 w 21600"/>
                <a:gd name="T5" fmla="*/ 0 h 21705"/>
                <a:gd name="T6" fmla="*/ 0 60000 65536"/>
                <a:gd name="T7" fmla="*/ 0 60000 65536"/>
                <a:gd name="T8" fmla="*/ 0 60000 65536"/>
                <a:gd name="T9" fmla="*/ 0 w 21600"/>
                <a:gd name="T10" fmla="*/ 0 h 21705"/>
                <a:gd name="T11" fmla="*/ 21600 w 21600"/>
                <a:gd name="T12" fmla="*/ 21705 h 21705"/>
              </a:gdLst>
              <a:ahLst/>
              <a:cxnLst>
                <a:cxn ang="T6">
                  <a:pos x="T0" y="T1"/>
                </a:cxn>
                <a:cxn ang="T7">
                  <a:pos x="T2" y="T3"/>
                </a:cxn>
                <a:cxn ang="T8">
                  <a:pos x="T4" y="T5"/>
                </a:cxn>
              </a:cxnLst>
              <a:rect l="T9" t="T10" r="T11" b="T12"/>
              <a:pathLst>
                <a:path w="21600" h="21705" fill="none" extrusionOk="0">
                  <a:moveTo>
                    <a:pt x="21325" y="21705"/>
                  </a:moveTo>
                  <a:cubicBezTo>
                    <a:pt x="9504" y="21555"/>
                    <a:pt x="0" y="11929"/>
                    <a:pt x="0" y="107"/>
                  </a:cubicBezTo>
                  <a:cubicBezTo>
                    <a:pt x="-1" y="71"/>
                    <a:pt x="0" y="35"/>
                    <a:pt x="0" y="0"/>
                  </a:cubicBezTo>
                </a:path>
                <a:path w="21600" h="21705" stroke="0" extrusionOk="0">
                  <a:moveTo>
                    <a:pt x="21325" y="21705"/>
                  </a:moveTo>
                  <a:cubicBezTo>
                    <a:pt x="9504" y="21555"/>
                    <a:pt x="0" y="11929"/>
                    <a:pt x="0" y="107"/>
                  </a:cubicBezTo>
                  <a:cubicBezTo>
                    <a:pt x="-1" y="71"/>
                    <a:pt x="0" y="35"/>
                    <a:pt x="0" y="0"/>
                  </a:cubicBezTo>
                  <a:lnTo>
                    <a:pt x="21600" y="107"/>
                  </a:lnTo>
                  <a:lnTo>
                    <a:pt x="21325" y="21705"/>
                  </a:lnTo>
                  <a:close/>
                </a:path>
              </a:pathLst>
            </a:custGeom>
            <a:solidFill>
              <a:srgbClr val="FFFFFF"/>
            </a:solidFill>
            <a:ln w="12700">
              <a:solidFill>
                <a:srgbClr val="000000"/>
              </a:solidFill>
              <a:round/>
              <a:headEnd/>
              <a:tailEnd/>
            </a:ln>
          </p:spPr>
          <p:txBody>
            <a:bodyPr/>
            <a:lstStyle/>
            <a:p>
              <a:endParaRPr lang="en-IN"/>
            </a:p>
          </p:txBody>
        </p:sp>
        <p:sp>
          <p:nvSpPr>
            <p:cNvPr id="43043" name="Line 39"/>
            <p:cNvSpPr>
              <a:spLocks noChangeShapeType="1"/>
            </p:cNvSpPr>
            <p:nvPr/>
          </p:nvSpPr>
          <p:spPr bwMode="auto">
            <a:xfrm>
              <a:off x="3280" y="2838"/>
              <a:ext cx="434" cy="0"/>
            </a:xfrm>
            <a:prstGeom prst="line">
              <a:avLst/>
            </a:prstGeom>
            <a:noFill/>
            <a:ln w="25400">
              <a:solidFill>
                <a:srgbClr val="000000"/>
              </a:solidFill>
              <a:round/>
              <a:headEnd/>
              <a:tailEnd/>
            </a:ln>
          </p:spPr>
          <p:txBody>
            <a:bodyPr/>
            <a:lstStyle/>
            <a:p>
              <a:endParaRPr lang="en-IN"/>
            </a:p>
          </p:txBody>
        </p:sp>
        <p:grpSp>
          <p:nvGrpSpPr>
            <p:cNvPr id="43044" name="Group 40"/>
            <p:cNvGrpSpPr>
              <a:grpSpLocks/>
            </p:cNvGrpSpPr>
            <p:nvPr/>
          </p:nvGrpSpPr>
          <p:grpSpPr bwMode="auto">
            <a:xfrm>
              <a:off x="3088" y="2550"/>
              <a:ext cx="337" cy="288"/>
              <a:chOff x="9845" y="10988"/>
              <a:chExt cx="420" cy="399"/>
            </a:xfrm>
          </p:grpSpPr>
          <p:sp>
            <p:nvSpPr>
              <p:cNvPr id="43089" name="Freeform 41"/>
              <p:cNvSpPr>
                <a:spLocks/>
              </p:cNvSpPr>
              <p:nvPr/>
            </p:nvSpPr>
            <p:spPr bwMode="auto">
              <a:xfrm>
                <a:off x="10145" y="11268"/>
                <a:ext cx="120" cy="119"/>
              </a:xfrm>
              <a:custGeom>
                <a:avLst/>
                <a:gdLst>
                  <a:gd name="T0" fmla="*/ 120 w 120"/>
                  <a:gd name="T1" fmla="*/ 119 h 119"/>
                  <a:gd name="T2" fmla="*/ 0 w 120"/>
                  <a:gd name="T3" fmla="*/ 60 h 119"/>
                  <a:gd name="T4" fmla="*/ 20 w 120"/>
                  <a:gd name="T5" fmla="*/ 40 h 119"/>
                  <a:gd name="T6" fmla="*/ 40 w 120"/>
                  <a:gd name="T7" fmla="*/ 0 h 119"/>
                  <a:gd name="T8" fmla="*/ 120 w 120"/>
                  <a:gd name="T9" fmla="*/ 119 h 119"/>
                  <a:gd name="T10" fmla="*/ 0 60000 65536"/>
                  <a:gd name="T11" fmla="*/ 0 60000 65536"/>
                  <a:gd name="T12" fmla="*/ 0 60000 65536"/>
                  <a:gd name="T13" fmla="*/ 0 60000 65536"/>
                  <a:gd name="T14" fmla="*/ 0 60000 65536"/>
                  <a:gd name="T15" fmla="*/ 0 w 120"/>
                  <a:gd name="T16" fmla="*/ 0 h 119"/>
                  <a:gd name="T17" fmla="*/ 120 w 120"/>
                  <a:gd name="T18" fmla="*/ 119 h 119"/>
                </a:gdLst>
                <a:ahLst/>
                <a:cxnLst>
                  <a:cxn ang="T10">
                    <a:pos x="T0" y="T1"/>
                  </a:cxn>
                  <a:cxn ang="T11">
                    <a:pos x="T2" y="T3"/>
                  </a:cxn>
                  <a:cxn ang="T12">
                    <a:pos x="T4" y="T5"/>
                  </a:cxn>
                  <a:cxn ang="T13">
                    <a:pos x="T6" y="T7"/>
                  </a:cxn>
                  <a:cxn ang="T14">
                    <a:pos x="T8" y="T9"/>
                  </a:cxn>
                </a:cxnLst>
                <a:rect l="T15" t="T16" r="T17" b="T18"/>
                <a:pathLst>
                  <a:path w="120" h="119">
                    <a:moveTo>
                      <a:pt x="120" y="119"/>
                    </a:moveTo>
                    <a:lnTo>
                      <a:pt x="0" y="60"/>
                    </a:lnTo>
                    <a:lnTo>
                      <a:pt x="20" y="40"/>
                    </a:lnTo>
                    <a:lnTo>
                      <a:pt x="40" y="0"/>
                    </a:lnTo>
                    <a:lnTo>
                      <a:pt x="120" y="119"/>
                    </a:lnTo>
                    <a:close/>
                  </a:path>
                </a:pathLst>
              </a:custGeom>
              <a:solidFill>
                <a:srgbClr val="000000"/>
              </a:solidFill>
              <a:ln w="9525">
                <a:noFill/>
                <a:round/>
                <a:headEnd/>
                <a:tailEnd/>
              </a:ln>
            </p:spPr>
            <p:txBody>
              <a:bodyPr/>
              <a:lstStyle/>
              <a:p>
                <a:endParaRPr lang="en-IN"/>
              </a:p>
            </p:txBody>
          </p:sp>
          <p:sp>
            <p:nvSpPr>
              <p:cNvPr id="43090" name="Line 42"/>
              <p:cNvSpPr>
                <a:spLocks noChangeShapeType="1"/>
              </p:cNvSpPr>
              <p:nvPr/>
            </p:nvSpPr>
            <p:spPr bwMode="auto">
              <a:xfrm>
                <a:off x="9845" y="10988"/>
                <a:ext cx="320" cy="320"/>
              </a:xfrm>
              <a:prstGeom prst="line">
                <a:avLst/>
              </a:prstGeom>
              <a:noFill/>
              <a:ln w="12700">
                <a:solidFill>
                  <a:srgbClr val="000000"/>
                </a:solidFill>
                <a:round/>
                <a:headEnd/>
                <a:tailEnd/>
              </a:ln>
            </p:spPr>
            <p:txBody>
              <a:bodyPr/>
              <a:lstStyle/>
              <a:p>
                <a:endParaRPr lang="en-IN"/>
              </a:p>
            </p:txBody>
          </p:sp>
        </p:grpSp>
        <p:grpSp>
          <p:nvGrpSpPr>
            <p:cNvPr id="43045" name="Group 43"/>
            <p:cNvGrpSpPr>
              <a:grpSpLocks/>
            </p:cNvGrpSpPr>
            <p:nvPr/>
          </p:nvGrpSpPr>
          <p:grpSpPr bwMode="auto">
            <a:xfrm>
              <a:off x="3505" y="2508"/>
              <a:ext cx="322" cy="316"/>
              <a:chOff x="10365" y="10928"/>
              <a:chExt cx="400" cy="440"/>
            </a:xfrm>
          </p:grpSpPr>
          <p:sp>
            <p:nvSpPr>
              <p:cNvPr id="43087" name="Freeform 44"/>
              <p:cNvSpPr>
                <a:spLocks/>
              </p:cNvSpPr>
              <p:nvPr/>
            </p:nvSpPr>
            <p:spPr bwMode="auto">
              <a:xfrm>
                <a:off x="10365" y="11288"/>
                <a:ext cx="80" cy="80"/>
              </a:xfrm>
              <a:custGeom>
                <a:avLst/>
                <a:gdLst>
                  <a:gd name="T0" fmla="*/ 0 w 80"/>
                  <a:gd name="T1" fmla="*/ 80 h 80"/>
                  <a:gd name="T2" fmla="*/ 20 w 80"/>
                  <a:gd name="T3" fmla="*/ 0 h 80"/>
                  <a:gd name="T4" fmla="*/ 40 w 80"/>
                  <a:gd name="T5" fmla="*/ 0 h 80"/>
                  <a:gd name="T6" fmla="*/ 80 w 80"/>
                  <a:gd name="T7" fmla="*/ 20 h 80"/>
                  <a:gd name="T8" fmla="*/ 0 w 80"/>
                  <a:gd name="T9" fmla="*/ 80 h 80"/>
                  <a:gd name="T10" fmla="*/ 0 60000 65536"/>
                  <a:gd name="T11" fmla="*/ 0 60000 65536"/>
                  <a:gd name="T12" fmla="*/ 0 60000 65536"/>
                  <a:gd name="T13" fmla="*/ 0 60000 65536"/>
                  <a:gd name="T14" fmla="*/ 0 60000 65536"/>
                  <a:gd name="T15" fmla="*/ 0 w 80"/>
                  <a:gd name="T16" fmla="*/ 0 h 80"/>
                  <a:gd name="T17" fmla="*/ 80 w 80"/>
                  <a:gd name="T18" fmla="*/ 80 h 80"/>
                </a:gdLst>
                <a:ahLst/>
                <a:cxnLst>
                  <a:cxn ang="T10">
                    <a:pos x="T0" y="T1"/>
                  </a:cxn>
                  <a:cxn ang="T11">
                    <a:pos x="T2" y="T3"/>
                  </a:cxn>
                  <a:cxn ang="T12">
                    <a:pos x="T4" y="T5"/>
                  </a:cxn>
                  <a:cxn ang="T13">
                    <a:pos x="T6" y="T7"/>
                  </a:cxn>
                  <a:cxn ang="T14">
                    <a:pos x="T8" y="T9"/>
                  </a:cxn>
                </a:cxnLst>
                <a:rect l="T15" t="T16" r="T17" b="T18"/>
                <a:pathLst>
                  <a:path w="80" h="80">
                    <a:moveTo>
                      <a:pt x="0" y="80"/>
                    </a:moveTo>
                    <a:lnTo>
                      <a:pt x="20" y="0"/>
                    </a:lnTo>
                    <a:lnTo>
                      <a:pt x="40" y="0"/>
                    </a:lnTo>
                    <a:lnTo>
                      <a:pt x="80" y="20"/>
                    </a:lnTo>
                    <a:lnTo>
                      <a:pt x="0" y="80"/>
                    </a:lnTo>
                    <a:close/>
                  </a:path>
                </a:pathLst>
              </a:custGeom>
              <a:solidFill>
                <a:srgbClr val="000000"/>
              </a:solidFill>
              <a:ln w="9525">
                <a:noFill/>
                <a:round/>
                <a:headEnd/>
                <a:tailEnd/>
              </a:ln>
            </p:spPr>
            <p:txBody>
              <a:bodyPr/>
              <a:lstStyle/>
              <a:p>
                <a:endParaRPr lang="en-IN"/>
              </a:p>
            </p:txBody>
          </p:sp>
          <p:sp>
            <p:nvSpPr>
              <p:cNvPr id="43088" name="Line 45"/>
              <p:cNvSpPr>
                <a:spLocks noChangeShapeType="1"/>
              </p:cNvSpPr>
              <p:nvPr/>
            </p:nvSpPr>
            <p:spPr bwMode="auto">
              <a:xfrm flipH="1">
                <a:off x="10405" y="10928"/>
                <a:ext cx="360" cy="360"/>
              </a:xfrm>
              <a:prstGeom prst="line">
                <a:avLst/>
              </a:prstGeom>
              <a:noFill/>
              <a:ln w="12700">
                <a:solidFill>
                  <a:srgbClr val="000000"/>
                </a:solidFill>
                <a:round/>
                <a:headEnd/>
                <a:tailEnd/>
              </a:ln>
            </p:spPr>
            <p:txBody>
              <a:bodyPr/>
              <a:lstStyle/>
              <a:p>
                <a:endParaRPr lang="en-IN"/>
              </a:p>
            </p:txBody>
          </p:sp>
        </p:grpSp>
        <p:grpSp>
          <p:nvGrpSpPr>
            <p:cNvPr id="43046" name="Group 46"/>
            <p:cNvGrpSpPr>
              <a:grpSpLocks/>
            </p:cNvGrpSpPr>
            <p:nvPr/>
          </p:nvGrpSpPr>
          <p:grpSpPr bwMode="auto">
            <a:xfrm>
              <a:off x="3522" y="2838"/>
              <a:ext cx="272" cy="360"/>
              <a:chOff x="10385" y="11387"/>
              <a:chExt cx="340" cy="500"/>
            </a:xfrm>
          </p:grpSpPr>
          <p:sp>
            <p:nvSpPr>
              <p:cNvPr id="43085" name="Freeform 47"/>
              <p:cNvSpPr>
                <a:spLocks/>
              </p:cNvSpPr>
              <p:nvPr/>
            </p:nvSpPr>
            <p:spPr bwMode="auto">
              <a:xfrm>
                <a:off x="10625" y="11767"/>
                <a:ext cx="100" cy="120"/>
              </a:xfrm>
              <a:custGeom>
                <a:avLst/>
                <a:gdLst>
                  <a:gd name="T0" fmla="*/ 100 w 100"/>
                  <a:gd name="T1" fmla="*/ 120 h 120"/>
                  <a:gd name="T2" fmla="*/ 0 w 100"/>
                  <a:gd name="T3" fmla="*/ 20 h 120"/>
                  <a:gd name="T4" fmla="*/ 20 w 100"/>
                  <a:gd name="T5" fmla="*/ 20 h 120"/>
                  <a:gd name="T6" fmla="*/ 40 w 100"/>
                  <a:gd name="T7" fmla="*/ 0 h 120"/>
                  <a:gd name="T8" fmla="*/ 100 w 100"/>
                  <a:gd name="T9" fmla="*/ 120 h 120"/>
                  <a:gd name="T10" fmla="*/ 0 60000 65536"/>
                  <a:gd name="T11" fmla="*/ 0 60000 65536"/>
                  <a:gd name="T12" fmla="*/ 0 60000 65536"/>
                  <a:gd name="T13" fmla="*/ 0 60000 65536"/>
                  <a:gd name="T14" fmla="*/ 0 60000 65536"/>
                  <a:gd name="T15" fmla="*/ 0 w 100"/>
                  <a:gd name="T16" fmla="*/ 0 h 120"/>
                  <a:gd name="T17" fmla="*/ 100 w 100"/>
                  <a:gd name="T18" fmla="*/ 120 h 120"/>
                </a:gdLst>
                <a:ahLst/>
                <a:cxnLst>
                  <a:cxn ang="T10">
                    <a:pos x="T0" y="T1"/>
                  </a:cxn>
                  <a:cxn ang="T11">
                    <a:pos x="T2" y="T3"/>
                  </a:cxn>
                  <a:cxn ang="T12">
                    <a:pos x="T4" y="T5"/>
                  </a:cxn>
                  <a:cxn ang="T13">
                    <a:pos x="T6" y="T7"/>
                  </a:cxn>
                  <a:cxn ang="T14">
                    <a:pos x="T8" y="T9"/>
                  </a:cxn>
                </a:cxnLst>
                <a:rect l="T15" t="T16" r="T17" b="T18"/>
                <a:pathLst>
                  <a:path w="100" h="120">
                    <a:moveTo>
                      <a:pt x="100" y="120"/>
                    </a:moveTo>
                    <a:lnTo>
                      <a:pt x="0" y="20"/>
                    </a:lnTo>
                    <a:lnTo>
                      <a:pt x="20" y="20"/>
                    </a:lnTo>
                    <a:lnTo>
                      <a:pt x="40" y="0"/>
                    </a:lnTo>
                    <a:lnTo>
                      <a:pt x="100" y="120"/>
                    </a:lnTo>
                    <a:close/>
                  </a:path>
                </a:pathLst>
              </a:custGeom>
              <a:solidFill>
                <a:srgbClr val="000000"/>
              </a:solidFill>
              <a:ln w="9525">
                <a:noFill/>
                <a:round/>
                <a:headEnd/>
                <a:tailEnd/>
              </a:ln>
            </p:spPr>
            <p:txBody>
              <a:bodyPr/>
              <a:lstStyle/>
              <a:p>
                <a:endParaRPr lang="en-IN"/>
              </a:p>
            </p:txBody>
          </p:sp>
          <p:sp>
            <p:nvSpPr>
              <p:cNvPr id="43086" name="Line 48"/>
              <p:cNvSpPr>
                <a:spLocks noChangeShapeType="1"/>
              </p:cNvSpPr>
              <p:nvPr/>
            </p:nvSpPr>
            <p:spPr bwMode="auto">
              <a:xfrm>
                <a:off x="10385" y="11387"/>
                <a:ext cx="260" cy="400"/>
              </a:xfrm>
              <a:prstGeom prst="line">
                <a:avLst/>
              </a:prstGeom>
              <a:noFill/>
              <a:ln w="12700">
                <a:solidFill>
                  <a:srgbClr val="000000"/>
                </a:solidFill>
                <a:round/>
                <a:headEnd/>
                <a:tailEnd/>
              </a:ln>
            </p:spPr>
            <p:txBody>
              <a:bodyPr/>
              <a:lstStyle/>
              <a:p>
                <a:endParaRPr lang="en-IN"/>
              </a:p>
            </p:txBody>
          </p:sp>
        </p:grpSp>
        <p:sp>
          <p:nvSpPr>
            <p:cNvPr id="43047" name="Oval 49"/>
            <p:cNvSpPr>
              <a:spLocks noChangeArrowheads="1"/>
            </p:cNvSpPr>
            <p:nvPr/>
          </p:nvSpPr>
          <p:spPr bwMode="auto">
            <a:xfrm>
              <a:off x="3754" y="3133"/>
              <a:ext cx="289" cy="257"/>
            </a:xfrm>
            <a:prstGeom prst="ellipse">
              <a:avLst/>
            </a:prstGeom>
            <a:solidFill>
              <a:srgbClr val="FFFFFF"/>
            </a:solidFill>
            <a:ln w="12700">
              <a:solidFill>
                <a:srgbClr val="000000"/>
              </a:solidFill>
              <a:round/>
              <a:headEnd/>
              <a:tailEnd/>
            </a:ln>
          </p:spPr>
          <p:txBody>
            <a:bodyPr/>
            <a:lstStyle/>
            <a:p>
              <a:endParaRPr lang="en-US"/>
            </a:p>
          </p:txBody>
        </p:sp>
        <p:sp>
          <p:nvSpPr>
            <p:cNvPr id="43048" name="Line 50"/>
            <p:cNvSpPr>
              <a:spLocks noChangeShapeType="1"/>
            </p:cNvSpPr>
            <p:nvPr/>
          </p:nvSpPr>
          <p:spPr bwMode="auto">
            <a:xfrm>
              <a:off x="3296" y="3613"/>
              <a:ext cx="434" cy="2"/>
            </a:xfrm>
            <a:prstGeom prst="line">
              <a:avLst/>
            </a:prstGeom>
            <a:noFill/>
            <a:ln w="25400">
              <a:solidFill>
                <a:srgbClr val="000000"/>
              </a:solidFill>
              <a:round/>
              <a:headEnd/>
              <a:tailEnd/>
            </a:ln>
          </p:spPr>
          <p:txBody>
            <a:bodyPr/>
            <a:lstStyle/>
            <a:p>
              <a:endParaRPr lang="en-IN"/>
            </a:p>
          </p:txBody>
        </p:sp>
        <p:sp>
          <p:nvSpPr>
            <p:cNvPr id="43049" name="Oval 51"/>
            <p:cNvSpPr>
              <a:spLocks noChangeArrowheads="1"/>
            </p:cNvSpPr>
            <p:nvPr/>
          </p:nvSpPr>
          <p:spPr bwMode="auto">
            <a:xfrm>
              <a:off x="3803" y="1523"/>
              <a:ext cx="289" cy="260"/>
            </a:xfrm>
            <a:prstGeom prst="ellipse">
              <a:avLst/>
            </a:prstGeom>
            <a:solidFill>
              <a:srgbClr val="FFFFFF"/>
            </a:solidFill>
            <a:ln w="12700">
              <a:solidFill>
                <a:srgbClr val="000000"/>
              </a:solidFill>
              <a:round/>
              <a:headEnd/>
              <a:tailEnd/>
            </a:ln>
          </p:spPr>
          <p:txBody>
            <a:bodyPr/>
            <a:lstStyle/>
            <a:p>
              <a:endParaRPr lang="en-US"/>
            </a:p>
          </p:txBody>
        </p:sp>
        <p:sp>
          <p:nvSpPr>
            <p:cNvPr id="43050" name="Line 52"/>
            <p:cNvSpPr>
              <a:spLocks noChangeShapeType="1"/>
            </p:cNvSpPr>
            <p:nvPr/>
          </p:nvSpPr>
          <p:spPr bwMode="auto">
            <a:xfrm>
              <a:off x="3778" y="2004"/>
              <a:ext cx="370" cy="1"/>
            </a:xfrm>
            <a:prstGeom prst="line">
              <a:avLst/>
            </a:prstGeom>
            <a:noFill/>
            <a:ln w="25400">
              <a:solidFill>
                <a:srgbClr val="000000"/>
              </a:solidFill>
              <a:round/>
              <a:headEnd/>
              <a:tailEnd/>
            </a:ln>
          </p:spPr>
          <p:txBody>
            <a:bodyPr/>
            <a:lstStyle/>
            <a:p>
              <a:endParaRPr lang="en-IN"/>
            </a:p>
          </p:txBody>
        </p:sp>
        <p:sp>
          <p:nvSpPr>
            <p:cNvPr id="43051" name="Oval 53"/>
            <p:cNvSpPr>
              <a:spLocks noChangeArrowheads="1"/>
            </p:cNvSpPr>
            <p:nvPr/>
          </p:nvSpPr>
          <p:spPr bwMode="auto">
            <a:xfrm>
              <a:off x="3818" y="2313"/>
              <a:ext cx="290" cy="258"/>
            </a:xfrm>
            <a:prstGeom prst="ellipse">
              <a:avLst/>
            </a:prstGeom>
            <a:solidFill>
              <a:srgbClr val="FFFFFF"/>
            </a:solidFill>
            <a:ln w="12700">
              <a:solidFill>
                <a:srgbClr val="000000"/>
              </a:solidFill>
              <a:round/>
              <a:headEnd/>
              <a:tailEnd/>
            </a:ln>
          </p:spPr>
          <p:txBody>
            <a:bodyPr/>
            <a:lstStyle/>
            <a:p>
              <a:endParaRPr lang="en-US"/>
            </a:p>
          </p:txBody>
        </p:sp>
        <p:grpSp>
          <p:nvGrpSpPr>
            <p:cNvPr id="43052" name="Group 54"/>
            <p:cNvGrpSpPr>
              <a:grpSpLocks/>
            </p:cNvGrpSpPr>
            <p:nvPr/>
          </p:nvGrpSpPr>
          <p:grpSpPr bwMode="auto">
            <a:xfrm>
              <a:off x="3569" y="3339"/>
              <a:ext cx="193" cy="245"/>
              <a:chOff x="10445" y="12086"/>
              <a:chExt cx="240" cy="340"/>
            </a:xfrm>
          </p:grpSpPr>
          <p:sp>
            <p:nvSpPr>
              <p:cNvPr id="43083" name="Freeform 55"/>
              <p:cNvSpPr>
                <a:spLocks/>
              </p:cNvSpPr>
              <p:nvPr/>
            </p:nvSpPr>
            <p:spPr bwMode="auto">
              <a:xfrm>
                <a:off x="10445" y="12246"/>
                <a:ext cx="140" cy="180"/>
              </a:xfrm>
              <a:custGeom>
                <a:avLst/>
                <a:gdLst>
                  <a:gd name="T0" fmla="*/ 0 w 140"/>
                  <a:gd name="T1" fmla="*/ 180 h 180"/>
                  <a:gd name="T2" fmla="*/ 60 w 140"/>
                  <a:gd name="T3" fmla="*/ 0 h 180"/>
                  <a:gd name="T4" fmla="*/ 60 w 140"/>
                  <a:gd name="T5" fmla="*/ 80 h 180"/>
                  <a:gd name="T6" fmla="*/ 140 w 140"/>
                  <a:gd name="T7" fmla="*/ 60 h 180"/>
                  <a:gd name="T8" fmla="*/ 0 w 140"/>
                  <a:gd name="T9" fmla="*/ 180 h 180"/>
                  <a:gd name="T10" fmla="*/ 0 60000 65536"/>
                  <a:gd name="T11" fmla="*/ 0 60000 65536"/>
                  <a:gd name="T12" fmla="*/ 0 60000 65536"/>
                  <a:gd name="T13" fmla="*/ 0 60000 65536"/>
                  <a:gd name="T14" fmla="*/ 0 60000 65536"/>
                  <a:gd name="T15" fmla="*/ 0 w 140"/>
                  <a:gd name="T16" fmla="*/ 0 h 180"/>
                  <a:gd name="T17" fmla="*/ 140 w 140"/>
                  <a:gd name="T18" fmla="*/ 180 h 180"/>
                </a:gdLst>
                <a:ahLst/>
                <a:cxnLst>
                  <a:cxn ang="T10">
                    <a:pos x="T0" y="T1"/>
                  </a:cxn>
                  <a:cxn ang="T11">
                    <a:pos x="T2" y="T3"/>
                  </a:cxn>
                  <a:cxn ang="T12">
                    <a:pos x="T4" y="T5"/>
                  </a:cxn>
                  <a:cxn ang="T13">
                    <a:pos x="T6" y="T7"/>
                  </a:cxn>
                  <a:cxn ang="T14">
                    <a:pos x="T8" y="T9"/>
                  </a:cxn>
                </a:cxnLst>
                <a:rect l="T15" t="T16" r="T17" b="T18"/>
                <a:pathLst>
                  <a:path w="140" h="180">
                    <a:moveTo>
                      <a:pt x="0" y="180"/>
                    </a:moveTo>
                    <a:lnTo>
                      <a:pt x="60" y="0"/>
                    </a:lnTo>
                    <a:lnTo>
                      <a:pt x="60" y="80"/>
                    </a:lnTo>
                    <a:lnTo>
                      <a:pt x="140" y="60"/>
                    </a:lnTo>
                    <a:lnTo>
                      <a:pt x="0" y="180"/>
                    </a:lnTo>
                    <a:close/>
                  </a:path>
                </a:pathLst>
              </a:custGeom>
              <a:solidFill>
                <a:srgbClr val="000000"/>
              </a:solidFill>
              <a:ln w="9525">
                <a:noFill/>
                <a:round/>
                <a:headEnd/>
                <a:tailEnd/>
              </a:ln>
            </p:spPr>
            <p:txBody>
              <a:bodyPr/>
              <a:lstStyle/>
              <a:p>
                <a:endParaRPr lang="en-IN"/>
              </a:p>
            </p:txBody>
          </p:sp>
          <p:sp>
            <p:nvSpPr>
              <p:cNvPr id="43084" name="Line 56"/>
              <p:cNvSpPr>
                <a:spLocks noChangeShapeType="1"/>
              </p:cNvSpPr>
              <p:nvPr/>
            </p:nvSpPr>
            <p:spPr bwMode="auto">
              <a:xfrm flipH="1">
                <a:off x="10505" y="12086"/>
                <a:ext cx="180" cy="240"/>
              </a:xfrm>
              <a:prstGeom prst="line">
                <a:avLst/>
              </a:prstGeom>
              <a:noFill/>
              <a:ln w="12700">
                <a:solidFill>
                  <a:srgbClr val="000000"/>
                </a:solidFill>
                <a:round/>
                <a:headEnd/>
                <a:tailEnd/>
              </a:ln>
            </p:spPr>
            <p:txBody>
              <a:bodyPr/>
              <a:lstStyle/>
              <a:p>
                <a:endParaRPr lang="en-IN"/>
              </a:p>
            </p:txBody>
          </p:sp>
        </p:grpSp>
        <p:grpSp>
          <p:nvGrpSpPr>
            <p:cNvPr id="43053" name="Group 57"/>
            <p:cNvGrpSpPr>
              <a:grpSpLocks/>
            </p:cNvGrpSpPr>
            <p:nvPr/>
          </p:nvGrpSpPr>
          <p:grpSpPr bwMode="auto">
            <a:xfrm>
              <a:off x="1851" y="1761"/>
              <a:ext cx="80" cy="214"/>
              <a:chOff x="8305" y="9890"/>
              <a:chExt cx="100" cy="299"/>
            </a:xfrm>
          </p:grpSpPr>
          <p:sp>
            <p:nvSpPr>
              <p:cNvPr id="43081" name="Freeform 58"/>
              <p:cNvSpPr>
                <a:spLocks/>
              </p:cNvSpPr>
              <p:nvPr/>
            </p:nvSpPr>
            <p:spPr bwMode="auto">
              <a:xfrm>
                <a:off x="8305" y="10010"/>
                <a:ext cx="100" cy="179"/>
              </a:xfrm>
              <a:custGeom>
                <a:avLst/>
                <a:gdLst>
                  <a:gd name="T0" fmla="*/ 60 w 100"/>
                  <a:gd name="T1" fmla="*/ 179 h 179"/>
                  <a:gd name="T2" fmla="*/ 0 w 100"/>
                  <a:gd name="T3" fmla="*/ 0 h 179"/>
                  <a:gd name="T4" fmla="*/ 60 w 100"/>
                  <a:gd name="T5" fmla="*/ 60 h 179"/>
                  <a:gd name="T6" fmla="*/ 100 w 100"/>
                  <a:gd name="T7" fmla="*/ 0 h 179"/>
                  <a:gd name="T8" fmla="*/ 60 w 100"/>
                  <a:gd name="T9" fmla="*/ 179 h 179"/>
                  <a:gd name="T10" fmla="*/ 0 60000 65536"/>
                  <a:gd name="T11" fmla="*/ 0 60000 65536"/>
                  <a:gd name="T12" fmla="*/ 0 60000 65536"/>
                  <a:gd name="T13" fmla="*/ 0 60000 65536"/>
                  <a:gd name="T14" fmla="*/ 0 60000 65536"/>
                  <a:gd name="T15" fmla="*/ 0 w 100"/>
                  <a:gd name="T16" fmla="*/ 0 h 179"/>
                  <a:gd name="T17" fmla="*/ 100 w 100"/>
                  <a:gd name="T18" fmla="*/ 179 h 179"/>
                </a:gdLst>
                <a:ahLst/>
                <a:cxnLst>
                  <a:cxn ang="T10">
                    <a:pos x="T0" y="T1"/>
                  </a:cxn>
                  <a:cxn ang="T11">
                    <a:pos x="T2" y="T3"/>
                  </a:cxn>
                  <a:cxn ang="T12">
                    <a:pos x="T4" y="T5"/>
                  </a:cxn>
                  <a:cxn ang="T13">
                    <a:pos x="T6" y="T7"/>
                  </a:cxn>
                  <a:cxn ang="T14">
                    <a:pos x="T8" y="T9"/>
                  </a:cxn>
                </a:cxnLst>
                <a:rect l="T15" t="T16" r="T17" b="T18"/>
                <a:pathLst>
                  <a:path w="100" h="179">
                    <a:moveTo>
                      <a:pt x="60" y="179"/>
                    </a:moveTo>
                    <a:lnTo>
                      <a:pt x="0" y="0"/>
                    </a:lnTo>
                    <a:lnTo>
                      <a:pt x="60" y="60"/>
                    </a:lnTo>
                    <a:lnTo>
                      <a:pt x="100" y="0"/>
                    </a:lnTo>
                    <a:lnTo>
                      <a:pt x="60" y="179"/>
                    </a:lnTo>
                    <a:close/>
                  </a:path>
                </a:pathLst>
              </a:custGeom>
              <a:solidFill>
                <a:srgbClr val="000000"/>
              </a:solidFill>
              <a:ln w="9525">
                <a:noFill/>
                <a:round/>
                <a:headEnd/>
                <a:tailEnd/>
              </a:ln>
            </p:spPr>
            <p:txBody>
              <a:bodyPr/>
              <a:lstStyle/>
              <a:p>
                <a:endParaRPr lang="en-IN"/>
              </a:p>
            </p:txBody>
          </p:sp>
          <p:sp>
            <p:nvSpPr>
              <p:cNvPr id="43082" name="Line 59"/>
              <p:cNvSpPr>
                <a:spLocks noChangeShapeType="1"/>
              </p:cNvSpPr>
              <p:nvPr/>
            </p:nvSpPr>
            <p:spPr bwMode="auto">
              <a:xfrm>
                <a:off x="8365" y="9890"/>
                <a:ext cx="1" cy="180"/>
              </a:xfrm>
              <a:prstGeom prst="line">
                <a:avLst/>
              </a:prstGeom>
              <a:noFill/>
              <a:ln w="12700">
                <a:solidFill>
                  <a:srgbClr val="000000"/>
                </a:solidFill>
                <a:round/>
                <a:headEnd/>
                <a:tailEnd/>
              </a:ln>
            </p:spPr>
            <p:txBody>
              <a:bodyPr/>
              <a:lstStyle/>
              <a:p>
                <a:endParaRPr lang="en-IN"/>
              </a:p>
            </p:txBody>
          </p:sp>
        </p:grpSp>
        <p:grpSp>
          <p:nvGrpSpPr>
            <p:cNvPr id="43054" name="Group 60"/>
            <p:cNvGrpSpPr>
              <a:grpSpLocks/>
            </p:cNvGrpSpPr>
            <p:nvPr/>
          </p:nvGrpSpPr>
          <p:grpSpPr bwMode="auto">
            <a:xfrm>
              <a:off x="1851" y="1975"/>
              <a:ext cx="80" cy="302"/>
              <a:chOff x="8305" y="10189"/>
              <a:chExt cx="100" cy="420"/>
            </a:xfrm>
          </p:grpSpPr>
          <p:sp>
            <p:nvSpPr>
              <p:cNvPr id="43079" name="Freeform 61"/>
              <p:cNvSpPr>
                <a:spLocks/>
              </p:cNvSpPr>
              <p:nvPr/>
            </p:nvSpPr>
            <p:spPr bwMode="auto">
              <a:xfrm>
                <a:off x="8305" y="10429"/>
                <a:ext cx="100" cy="180"/>
              </a:xfrm>
              <a:custGeom>
                <a:avLst/>
                <a:gdLst>
                  <a:gd name="T0" fmla="*/ 60 w 100"/>
                  <a:gd name="T1" fmla="*/ 180 h 180"/>
                  <a:gd name="T2" fmla="*/ 0 w 100"/>
                  <a:gd name="T3" fmla="*/ 0 h 180"/>
                  <a:gd name="T4" fmla="*/ 60 w 100"/>
                  <a:gd name="T5" fmla="*/ 60 h 180"/>
                  <a:gd name="T6" fmla="*/ 100 w 100"/>
                  <a:gd name="T7" fmla="*/ 0 h 180"/>
                  <a:gd name="T8" fmla="*/ 60 w 100"/>
                  <a:gd name="T9" fmla="*/ 180 h 180"/>
                  <a:gd name="T10" fmla="*/ 0 60000 65536"/>
                  <a:gd name="T11" fmla="*/ 0 60000 65536"/>
                  <a:gd name="T12" fmla="*/ 0 60000 65536"/>
                  <a:gd name="T13" fmla="*/ 0 60000 65536"/>
                  <a:gd name="T14" fmla="*/ 0 60000 65536"/>
                  <a:gd name="T15" fmla="*/ 0 w 100"/>
                  <a:gd name="T16" fmla="*/ 0 h 180"/>
                  <a:gd name="T17" fmla="*/ 100 w 100"/>
                  <a:gd name="T18" fmla="*/ 180 h 180"/>
                </a:gdLst>
                <a:ahLst/>
                <a:cxnLst>
                  <a:cxn ang="T10">
                    <a:pos x="T0" y="T1"/>
                  </a:cxn>
                  <a:cxn ang="T11">
                    <a:pos x="T2" y="T3"/>
                  </a:cxn>
                  <a:cxn ang="T12">
                    <a:pos x="T4" y="T5"/>
                  </a:cxn>
                  <a:cxn ang="T13">
                    <a:pos x="T6" y="T7"/>
                  </a:cxn>
                  <a:cxn ang="T14">
                    <a:pos x="T8" y="T9"/>
                  </a:cxn>
                </a:cxnLst>
                <a:rect l="T15" t="T16" r="T17" b="T18"/>
                <a:pathLst>
                  <a:path w="100" h="180">
                    <a:moveTo>
                      <a:pt x="60" y="180"/>
                    </a:moveTo>
                    <a:lnTo>
                      <a:pt x="0" y="0"/>
                    </a:lnTo>
                    <a:lnTo>
                      <a:pt x="60" y="60"/>
                    </a:lnTo>
                    <a:lnTo>
                      <a:pt x="100" y="0"/>
                    </a:lnTo>
                    <a:lnTo>
                      <a:pt x="60" y="180"/>
                    </a:lnTo>
                    <a:close/>
                  </a:path>
                </a:pathLst>
              </a:custGeom>
              <a:solidFill>
                <a:srgbClr val="000000"/>
              </a:solidFill>
              <a:ln w="9525">
                <a:noFill/>
                <a:round/>
                <a:headEnd/>
                <a:tailEnd/>
              </a:ln>
            </p:spPr>
            <p:txBody>
              <a:bodyPr/>
              <a:lstStyle/>
              <a:p>
                <a:endParaRPr lang="en-IN"/>
              </a:p>
            </p:txBody>
          </p:sp>
          <p:sp>
            <p:nvSpPr>
              <p:cNvPr id="43080" name="Line 62"/>
              <p:cNvSpPr>
                <a:spLocks noChangeShapeType="1"/>
              </p:cNvSpPr>
              <p:nvPr/>
            </p:nvSpPr>
            <p:spPr bwMode="auto">
              <a:xfrm>
                <a:off x="8365" y="10189"/>
                <a:ext cx="1" cy="300"/>
              </a:xfrm>
              <a:prstGeom prst="line">
                <a:avLst/>
              </a:prstGeom>
              <a:noFill/>
              <a:ln w="12700">
                <a:solidFill>
                  <a:srgbClr val="000000"/>
                </a:solidFill>
                <a:round/>
                <a:headEnd/>
                <a:tailEnd/>
              </a:ln>
            </p:spPr>
            <p:txBody>
              <a:bodyPr/>
              <a:lstStyle/>
              <a:p>
                <a:endParaRPr lang="en-IN"/>
              </a:p>
            </p:txBody>
          </p:sp>
        </p:grpSp>
        <p:grpSp>
          <p:nvGrpSpPr>
            <p:cNvPr id="43055" name="Group 63"/>
            <p:cNvGrpSpPr>
              <a:grpSpLocks/>
            </p:cNvGrpSpPr>
            <p:nvPr/>
          </p:nvGrpSpPr>
          <p:grpSpPr bwMode="auto">
            <a:xfrm>
              <a:off x="3907" y="1776"/>
              <a:ext cx="80" cy="228"/>
              <a:chOff x="10865" y="9910"/>
              <a:chExt cx="100" cy="319"/>
            </a:xfrm>
          </p:grpSpPr>
          <p:sp>
            <p:nvSpPr>
              <p:cNvPr id="43077" name="Freeform 64"/>
              <p:cNvSpPr>
                <a:spLocks/>
              </p:cNvSpPr>
              <p:nvPr/>
            </p:nvSpPr>
            <p:spPr bwMode="auto">
              <a:xfrm>
                <a:off x="10865" y="10050"/>
                <a:ext cx="100" cy="179"/>
              </a:xfrm>
              <a:custGeom>
                <a:avLst/>
                <a:gdLst>
                  <a:gd name="T0" fmla="*/ 60 w 100"/>
                  <a:gd name="T1" fmla="*/ 179 h 179"/>
                  <a:gd name="T2" fmla="*/ 0 w 100"/>
                  <a:gd name="T3" fmla="*/ 0 h 179"/>
                  <a:gd name="T4" fmla="*/ 60 w 100"/>
                  <a:gd name="T5" fmla="*/ 59 h 179"/>
                  <a:gd name="T6" fmla="*/ 100 w 100"/>
                  <a:gd name="T7" fmla="*/ 0 h 179"/>
                  <a:gd name="T8" fmla="*/ 60 w 100"/>
                  <a:gd name="T9" fmla="*/ 179 h 179"/>
                  <a:gd name="T10" fmla="*/ 0 60000 65536"/>
                  <a:gd name="T11" fmla="*/ 0 60000 65536"/>
                  <a:gd name="T12" fmla="*/ 0 60000 65536"/>
                  <a:gd name="T13" fmla="*/ 0 60000 65536"/>
                  <a:gd name="T14" fmla="*/ 0 60000 65536"/>
                  <a:gd name="T15" fmla="*/ 0 w 100"/>
                  <a:gd name="T16" fmla="*/ 0 h 179"/>
                  <a:gd name="T17" fmla="*/ 100 w 100"/>
                  <a:gd name="T18" fmla="*/ 179 h 179"/>
                </a:gdLst>
                <a:ahLst/>
                <a:cxnLst>
                  <a:cxn ang="T10">
                    <a:pos x="T0" y="T1"/>
                  </a:cxn>
                  <a:cxn ang="T11">
                    <a:pos x="T2" y="T3"/>
                  </a:cxn>
                  <a:cxn ang="T12">
                    <a:pos x="T4" y="T5"/>
                  </a:cxn>
                  <a:cxn ang="T13">
                    <a:pos x="T6" y="T7"/>
                  </a:cxn>
                  <a:cxn ang="T14">
                    <a:pos x="T8" y="T9"/>
                  </a:cxn>
                </a:cxnLst>
                <a:rect l="T15" t="T16" r="T17" b="T18"/>
                <a:pathLst>
                  <a:path w="100" h="179">
                    <a:moveTo>
                      <a:pt x="60" y="179"/>
                    </a:moveTo>
                    <a:lnTo>
                      <a:pt x="0" y="0"/>
                    </a:lnTo>
                    <a:lnTo>
                      <a:pt x="60" y="59"/>
                    </a:lnTo>
                    <a:lnTo>
                      <a:pt x="100" y="0"/>
                    </a:lnTo>
                    <a:lnTo>
                      <a:pt x="60" y="179"/>
                    </a:lnTo>
                    <a:close/>
                  </a:path>
                </a:pathLst>
              </a:custGeom>
              <a:solidFill>
                <a:srgbClr val="000000"/>
              </a:solidFill>
              <a:ln w="9525">
                <a:noFill/>
                <a:round/>
                <a:headEnd/>
                <a:tailEnd/>
              </a:ln>
            </p:spPr>
            <p:txBody>
              <a:bodyPr/>
              <a:lstStyle/>
              <a:p>
                <a:endParaRPr lang="en-IN"/>
              </a:p>
            </p:txBody>
          </p:sp>
          <p:sp>
            <p:nvSpPr>
              <p:cNvPr id="43078" name="Line 65"/>
              <p:cNvSpPr>
                <a:spLocks noChangeShapeType="1"/>
              </p:cNvSpPr>
              <p:nvPr/>
            </p:nvSpPr>
            <p:spPr bwMode="auto">
              <a:xfrm>
                <a:off x="10925" y="9910"/>
                <a:ext cx="1" cy="199"/>
              </a:xfrm>
              <a:prstGeom prst="line">
                <a:avLst/>
              </a:prstGeom>
              <a:noFill/>
              <a:ln w="12700">
                <a:solidFill>
                  <a:srgbClr val="000000"/>
                </a:solidFill>
                <a:round/>
                <a:headEnd/>
                <a:tailEnd/>
              </a:ln>
            </p:spPr>
            <p:txBody>
              <a:bodyPr/>
              <a:lstStyle/>
              <a:p>
                <a:endParaRPr lang="en-IN"/>
              </a:p>
            </p:txBody>
          </p:sp>
        </p:grpSp>
        <p:grpSp>
          <p:nvGrpSpPr>
            <p:cNvPr id="43056" name="Group 66"/>
            <p:cNvGrpSpPr>
              <a:grpSpLocks/>
            </p:cNvGrpSpPr>
            <p:nvPr/>
          </p:nvGrpSpPr>
          <p:grpSpPr bwMode="auto">
            <a:xfrm>
              <a:off x="3907" y="2004"/>
              <a:ext cx="80" cy="302"/>
              <a:chOff x="10865" y="10229"/>
              <a:chExt cx="100" cy="420"/>
            </a:xfrm>
          </p:grpSpPr>
          <p:sp>
            <p:nvSpPr>
              <p:cNvPr id="43075" name="Freeform 67"/>
              <p:cNvSpPr>
                <a:spLocks/>
              </p:cNvSpPr>
              <p:nvPr/>
            </p:nvSpPr>
            <p:spPr bwMode="auto">
              <a:xfrm>
                <a:off x="10865" y="10469"/>
                <a:ext cx="100" cy="180"/>
              </a:xfrm>
              <a:custGeom>
                <a:avLst/>
                <a:gdLst>
                  <a:gd name="T0" fmla="*/ 60 w 100"/>
                  <a:gd name="T1" fmla="*/ 180 h 180"/>
                  <a:gd name="T2" fmla="*/ 0 w 100"/>
                  <a:gd name="T3" fmla="*/ 0 h 180"/>
                  <a:gd name="T4" fmla="*/ 60 w 100"/>
                  <a:gd name="T5" fmla="*/ 60 h 180"/>
                  <a:gd name="T6" fmla="*/ 100 w 100"/>
                  <a:gd name="T7" fmla="*/ 0 h 180"/>
                  <a:gd name="T8" fmla="*/ 60 w 100"/>
                  <a:gd name="T9" fmla="*/ 180 h 180"/>
                  <a:gd name="T10" fmla="*/ 0 60000 65536"/>
                  <a:gd name="T11" fmla="*/ 0 60000 65536"/>
                  <a:gd name="T12" fmla="*/ 0 60000 65536"/>
                  <a:gd name="T13" fmla="*/ 0 60000 65536"/>
                  <a:gd name="T14" fmla="*/ 0 60000 65536"/>
                  <a:gd name="T15" fmla="*/ 0 w 100"/>
                  <a:gd name="T16" fmla="*/ 0 h 180"/>
                  <a:gd name="T17" fmla="*/ 100 w 100"/>
                  <a:gd name="T18" fmla="*/ 180 h 180"/>
                </a:gdLst>
                <a:ahLst/>
                <a:cxnLst>
                  <a:cxn ang="T10">
                    <a:pos x="T0" y="T1"/>
                  </a:cxn>
                  <a:cxn ang="T11">
                    <a:pos x="T2" y="T3"/>
                  </a:cxn>
                  <a:cxn ang="T12">
                    <a:pos x="T4" y="T5"/>
                  </a:cxn>
                  <a:cxn ang="T13">
                    <a:pos x="T6" y="T7"/>
                  </a:cxn>
                  <a:cxn ang="T14">
                    <a:pos x="T8" y="T9"/>
                  </a:cxn>
                </a:cxnLst>
                <a:rect l="T15" t="T16" r="T17" b="T18"/>
                <a:pathLst>
                  <a:path w="100" h="180">
                    <a:moveTo>
                      <a:pt x="60" y="180"/>
                    </a:moveTo>
                    <a:lnTo>
                      <a:pt x="0" y="0"/>
                    </a:lnTo>
                    <a:lnTo>
                      <a:pt x="60" y="60"/>
                    </a:lnTo>
                    <a:lnTo>
                      <a:pt x="100" y="0"/>
                    </a:lnTo>
                    <a:lnTo>
                      <a:pt x="60" y="180"/>
                    </a:lnTo>
                    <a:close/>
                  </a:path>
                </a:pathLst>
              </a:custGeom>
              <a:solidFill>
                <a:srgbClr val="000000"/>
              </a:solidFill>
              <a:ln w="9525">
                <a:noFill/>
                <a:round/>
                <a:headEnd/>
                <a:tailEnd/>
              </a:ln>
            </p:spPr>
            <p:txBody>
              <a:bodyPr/>
              <a:lstStyle/>
              <a:p>
                <a:endParaRPr lang="en-IN"/>
              </a:p>
            </p:txBody>
          </p:sp>
          <p:sp>
            <p:nvSpPr>
              <p:cNvPr id="43076" name="Line 68"/>
              <p:cNvSpPr>
                <a:spLocks noChangeShapeType="1"/>
              </p:cNvSpPr>
              <p:nvPr/>
            </p:nvSpPr>
            <p:spPr bwMode="auto">
              <a:xfrm>
                <a:off x="10925" y="10229"/>
                <a:ext cx="1" cy="300"/>
              </a:xfrm>
              <a:prstGeom prst="line">
                <a:avLst/>
              </a:prstGeom>
              <a:noFill/>
              <a:ln w="12700">
                <a:solidFill>
                  <a:srgbClr val="000000"/>
                </a:solidFill>
                <a:round/>
                <a:headEnd/>
                <a:tailEnd/>
              </a:ln>
            </p:spPr>
            <p:txBody>
              <a:bodyPr/>
              <a:lstStyle/>
              <a:p>
                <a:endParaRPr lang="en-IN"/>
              </a:p>
            </p:txBody>
          </p:sp>
        </p:grpSp>
        <p:grpSp>
          <p:nvGrpSpPr>
            <p:cNvPr id="43057" name="Group 69"/>
            <p:cNvGrpSpPr>
              <a:grpSpLocks/>
            </p:cNvGrpSpPr>
            <p:nvPr/>
          </p:nvGrpSpPr>
          <p:grpSpPr bwMode="auto">
            <a:xfrm>
              <a:off x="2895" y="2522"/>
              <a:ext cx="80" cy="230"/>
              <a:chOff x="9605" y="10948"/>
              <a:chExt cx="100" cy="320"/>
            </a:xfrm>
          </p:grpSpPr>
          <p:sp>
            <p:nvSpPr>
              <p:cNvPr id="43073" name="Freeform 70"/>
              <p:cNvSpPr>
                <a:spLocks/>
              </p:cNvSpPr>
              <p:nvPr/>
            </p:nvSpPr>
            <p:spPr bwMode="auto">
              <a:xfrm>
                <a:off x="9605" y="10948"/>
                <a:ext cx="100" cy="200"/>
              </a:xfrm>
              <a:custGeom>
                <a:avLst/>
                <a:gdLst>
                  <a:gd name="T0" fmla="*/ 60 w 100"/>
                  <a:gd name="T1" fmla="*/ 0 h 200"/>
                  <a:gd name="T2" fmla="*/ 100 w 100"/>
                  <a:gd name="T3" fmla="*/ 200 h 200"/>
                  <a:gd name="T4" fmla="*/ 60 w 100"/>
                  <a:gd name="T5" fmla="*/ 140 h 200"/>
                  <a:gd name="T6" fmla="*/ 0 w 100"/>
                  <a:gd name="T7" fmla="*/ 200 h 200"/>
                  <a:gd name="T8" fmla="*/ 60 w 100"/>
                  <a:gd name="T9" fmla="*/ 0 h 200"/>
                  <a:gd name="T10" fmla="*/ 0 60000 65536"/>
                  <a:gd name="T11" fmla="*/ 0 60000 65536"/>
                  <a:gd name="T12" fmla="*/ 0 60000 65536"/>
                  <a:gd name="T13" fmla="*/ 0 60000 65536"/>
                  <a:gd name="T14" fmla="*/ 0 60000 65536"/>
                  <a:gd name="T15" fmla="*/ 0 w 100"/>
                  <a:gd name="T16" fmla="*/ 0 h 200"/>
                  <a:gd name="T17" fmla="*/ 100 w 100"/>
                  <a:gd name="T18" fmla="*/ 200 h 200"/>
                </a:gdLst>
                <a:ahLst/>
                <a:cxnLst>
                  <a:cxn ang="T10">
                    <a:pos x="T0" y="T1"/>
                  </a:cxn>
                  <a:cxn ang="T11">
                    <a:pos x="T2" y="T3"/>
                  </a:cxn>
                  <a:cxn ang="T12">
                    <a:pos x="T4" y="T5"/>
                  </a:cxn>
                  <a:cxn ang="T13">
                    <a:pos x="T6" y="T7"/>
                  </a:cxn>
                  <a:cxn ang="T14">
                    <a:pos x="T8" y="T9"/>
                  </a:cxn>
                </a:cxnLst>
                <a:rect l="T15" t="T16" r="T17" b="T18"/>
                <a:pathLst>
                  <a:path w="100" h="200">
                    <a:moveTo>
                      <a:pt x="60" y="0"/>
                    </a:moveTo>
                    <a:lnTo>
                      <a:pt x="100" y="200"/>
                    </a:lnTo>
                    <a:lnTo>
                      <a:pt x="60" y="140"/>
                    </a:lnTo>
                    <a:lnTo>
                      <a:pt x="0" y="200"/>
                    </a:lnTo>
                    <a:lnTo>
                      <a:pt x="60" y="0"/>
                    </a:lnTo>
                    <a:close/>
                  </a:path>
                </a:pathLst>
              </a:custGeom>
              <a:solidFill>
                <a:srgbClr val="000000"/>
              </a:solidFill>
              <a:ln w="9525">
                <a:noFill/>
                <a:round/>
                <a:headEnd/>
                <a:tailEnd/>
              </a:ln>
            </p:spPr>
            <p:txBody>
              <a:bodyPr/>
              <a:lstStyle/>
              <a:p>
                <a:endParaRPr lang="en-IN"/>
              </a:p>
            </p:txBody>
          </p:sp>
          <p:sp>
            <p:nvSpPr>
              <p:cNvPr id="43074" name="Line 71"/>
              <p:cNvSpPr>
                <a:spLocks noChangeShapeType="1"/>
              </p:cNvSpPr>
              <p:nvPr/>
            </p:nvSpPr>
            <p:spPr bwMode="auto">
              <a:xfrm flipV="1">
                <a:off x="9665" y="11088"/>
                <a:ext cx="1" cy="180"/>
              </a:xfrm>
              <a:prstGeom prst="line">
                <a:avLst/>
              </a:prstGeom>
              <a:noFill/>
              <a:ln w="12700">
                <a:solidFill>
                  <a:srgbClr val="000000"/>
                </a:solidFill>
                <a:round/>
                <a:headEnd/>
                <a:tailEnd/>
              </a:ln>
            </p:spPr>
            <p:txBody>
              <a:bodyPr/>
              <a:lstStyle/>
              <a:p>
                <a:endParaRPr lang="en-IN"/>
              </a:p>
            </p:txBody>
          </p:sp>
        </p:grpSp>
        <p:sp>
          <p:nvSpPr>
            <p:cNvPr id="43058" name="Rectangle 72"/>
            <p:cNvSpPr>
              <a:spLocks noChangeArrowheads="1"/>
            </p:cNvSpPr>
            <p:nvPr/>
          </p:nvSpPr>
          <p:spPr bwMode="auto">
            <a:xfrm flipH="1">
              <a:off x="4065" y="1291"/>
              <a:ext cx="77" cy="115"/>
            </a:xfrm>
            <a:prstGeom prst="rect">
              <a:avLst/>
            </a:prstGeom>
            <a:noFill/>
            <a:ln w="9525">
              <a:noFill/>
              <a:miter lim="800000"/>
              <a:headEnd/>
              <a:tailEnd/>
            </a:ln>
          </p:spPr>
          <p:txBody>
            <a:bodyPr lIns="0" tIns="0" rIns="0" bIns="0">
              <a:spAutoFit/>
            </a:bodyPr>
            <a:lstStyle/>
            <a:p>
              <a:pPr eaLnBrk="0" hangingPunct="0"/>
              <a:r>
                <a:rPr lang="en-US" sz="1200">
                  <a:solidFill>
                    <a:srgbClr val="000000"/>
                  </a:solidFill>
                </a:rPr>
                <a:t>P</a:t>
              </a:r>
              <a:endParaRPr lang="en-AU" sz="1000">
                <a:latin typeface="Times New Roman" pitchFamily="18" charset="0"/>
              </a:endParaRPr>
            </a:p>
          </p:txBody>
        </p:sp>
        <p:sp>
          <p:nvSpPr>
            <p:cNvPr id="43059" name="Rectangle 73"/>
            <p:cNvSpPr>
              <a:spLocks noChangeArrowheads="1"/>
            </p:cNvSpPr>
            <p:nvPr/>
          </p:nvSpPr>
          <p:spPr bwMode="auto">
            <a:xfrm>
              <a:off x="4196" y="2378"/>
              <a:ext cx="63" cy="115"/>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P</a:t>
              </a:r>
              <a:endParaRPr lang="en-AU" sz="1000">
                <a:latin typeface="Times New Roman" pitchFamily="18" charset="0"/>
              </a:endParaRPr>
            </a:p>
          </p:txBody>
        </p:sp>
        <p:sp>
          <p:nvSpPr>
            <p:cNvPr id="43060" name="Rectangle 74"/>
            <p:cNvSpPr>
              <a:spLocks noChangeArrowheads="1"/>
            </p:cNvSpPr>
            <p:nvPr/>
          </p:nvSpPr>
          <p:spPr bwMode="auto">
            <a:xfrm>
              <a:off x="4099" y="3097"/>
              <a:ext cx="64" cy="115"/>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P</a:t>
              </a:r>
              <a:endParaRPr lang="en-AU" sz="1000">
                <a:latin typeface="Times New Roman" pitchFamily="18" charset="0"/>
              </a:endParaRPr>
            </a:p>
          </p:txBody>
        </p:sp>
        <p:sp>
          <p:nvSpPr>
            <p:cNvPr id="43061" name="Rectangle 75"/>
            <p:cNvSpPr>
              <a:spLocks noChangeArrowheads="1"/>
            </p:cNvSpPr>
            <p:nvPr/>
          </p:nvSpPr>
          <p:spPr bwMode="auto">
            <a:xfrm flipH="1">
              <a:off x="4080" y="1392"/>
              <a:ext cx="58" cy="115"/>
            </a:xfrm>
            <a:prstGeom prst="rect">
              <a:avLst/>
            </a:prstGeom>
            <a:noFill/>
            <a:ln w="9525">
              <a:noFill/>
              <a:miter lim="800000"/>
              <a:headEnd/>
              <a:tailEnd/>
            </a:ln>
          </p:spPr>
          <p:txBody>
            <a:bodyPr lIns="0" tIns="0" rIns="0" bIns="0">
              <a:spAutoFit/>
            </a:bodyPr>
            <a:lstStyle/>
            <a:p>
              <a:pPr eaLnBrk="0" hangingPunct="0"/>
              <a:r>
                <a:rPr lang="en-US" sz="1200">
                  <a:solidFill>
                    <a:srgbClr val="000000"/>
                  </a:solidFill>
                  <a:latin typeface="Geneva" charset="0"/>
                </a:rPr>
                <a:t>2</a:t>
              </a:r>
              <a:endParaRPr lang="en-AU" sz="1000">
                <a:latin typeface="Times New Roman" pitchFamily="18" charset="0"/>
              </a:endParaRPr>
            </a:p>
          </p:txBody>
        </p:sp>
        <p:sp>
          <p:nvSpPr>
            <p:cNvPr id="43062" name="Rectangle 76"/>
            <p:cNvSpPr>
              <a:spLocks noChangeArrowheads="1"/>
            </p:cNvSpPr>
            <p:nvPr/>
          </p:nvSpPr>
          <p:spPr bwMode="auto">
            <a:xfrm>
              <a:off x="4244" y="2479"/>
              <a:ext cx="48" cy="116"/>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latin typeface="Geneva" charset="0"/>
                </a:rPr>
                <a:t>5</a:t>
              </a:r>
              <a:endParaRPr lang="en-AU" sz="1000">
                <a:latin typeface="Times New Roman" pitchFamily="18" charset="0"/>
              </a:endParaRPr>
            </a:p>
          </p:txBody>
        </p:sp>
        <p:sp>
          <p:nvSpPr>
            <p:cNvPr id="43063" name="Rectangle 77"/>
            <p:cNvSpPr>
              <a:spLocks noChangeArrowheads="1"/>
            </p:cNvSpPr>
            <p:nvPr/>
          </p:nvSpPr>
          <p:spPr bwMode="auto">
            <a:xfrm>
              <a:off x="4148" y="3211"/>
              <a:ext cx="48" cy="116"/>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latin typeface="Geneva" charset="0"/>
                </a:rPr>
                <a:t>7</a:t>
              </a:r>
              <a:endParaRPr lang="en-AU" sz="1000">
                <a:latin typeface="Times New Roman" pitchFamily="18" charset="0"/>
              </a:endParaRPr>
            </a:p>
          </p:txBody>
        </p:sp>
        <p:sp>
          <p:nvSpPr>
            <p:cNvPr id="43064" name="Rectangle 78"/>
            <p:cNvSpPr>
              <a:spLocks noChangeArrowheads="1"/>
            </p:cNvSpPr>
            <p:nvPr/>
          </p:nvSpPr>
          <p:spPr bwMode="auto">
            <a:xfrm>
              <a:off x="4196" y="1903"/>
              <a:ext cx="27" cy="115"/>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t</a:t>
              </a:r>
              <a:endParaRPr lang="en-AU" sz="1000">
                <a:latin typeface="Times New Roman" pitchFamily="18" charset="0"/>
              </a:endParaRPr>
            </a:p>
          </p:txBody>
        </p:sp>
        <p:sp>
          <p:nvSpPr>
            <p:cNvPr id="43065" name="Rectangle 79"/>
            <p:cNvSpPr>
              <a:spLocks noChangeArrowheads="1"/>
            </p:cNvSpPr>
            <p:nvPr/>
          </p:nvSpPr>
          <p:spPr bwMode="auto">
            <a:xfrm>
              <a:off x="3778" y="2723"/>
              <a:ext cx="27" cy="115"/>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t</a:t>
              </a:r>
              <a:endParaRPr lang="en-AU" sz="1000">
                <a:latin typeface="Times New Roman" pitchFamily="18" charset="0"/>
              </a:endParaRPr>
            </a:p>
          </p:txBody>
        </p:sp>
        <p:sp>
          <p:nvSpPr>
            <p:cNvPr id="43066" name="Rectangle 80"/>
            <p:cNvSpPr>
              <a:spLocks noChangeArrowheads="1"/>
            </p:cNvSpPr>
            <p:nvPr/>
          </p:nvSpPr>
          <p:spPr bwMode="auto">
            <a:xfrm>
              <a:off x="3778" y="3484"/>
              <a:ext cx="27" cy="115"/>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t</a:t>
              </a:r>
              <a:endParaRPr lang="en-AU" sz="1000">
                <a:latin typeface="Times New Roman" pitchFamily="18" charset="0"/>
              </a:endParaRPr>
            </a:p>
          </p:txBody>
        </p:sp>
        <p:sp>
          <p:nvSpPr>
            <p:cNvPr id="43067" name="Rectangle 81"/>
            <p:cNvSpPr>
              <a:spLocks noChangeArrowheads="1"/>
            </p:cNvSpPr>
            <p:nvPr/>
          </p:nvSpPr>
          <p:spPr bwMode="auto">
            <a:xfrm>
              <a:off x="4276" y="1990"/>
              <a:ext cx="48" cy="115"/>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latin typeface="Geneva" charset="0"/>
                </a:rPr>
                <a:t>2</a:t>
              </a:r>
              <a:endParaRPr lang="en-AU" sz="1000">
                <a:latin typeface="Times New Roman" pitchFamily="18" charset="0"/>
              </a:endParaRPr>
            </a:p>
          </p:txBody>
        </p:sp>
        <p:sp>
          <p:nvSpPr>
            <p:cNvPr id="43068" name="Rectangle 82"/>
            <p:cNvSpPr>
              <a:spLocks noChangeArrowheads="1"/>
            </p:cNvSpPr>
            <p:nvPr/>
          </p:nvSpPr>
          <p:spPr bwMode="auto">
            <a:xfrm>
              <a:off x="3858" y="2809"/>
              <a:ext cx="48" cy="114"/>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latin typeface="Geneva" charset="0"/>
                </a:rPr>
                <a:t>4</a:t>
              </a:r>
              <a:endParaRPr lang="en-AU" sz="1000">
                <a:latin typeface="Times New Roman" pitchFamily="18" charset="0"/>
              </a:endParaRPr>
            </a:p>
          </p:txBody>
        </p:sp>
        <p:sp>
          <p:nvSpPr>
            <p:cNvPr id="43069" name="Rectangle 83"/>
            <p:cNvSpPr>
              <a:spLocks noChangeArrowheads="1"/>
            </p:cNvSpPr>
            <p:nvPr/>
          </p:nvSpPr>
          <p:spPr bwMode="auto">
            <a:xfrm>
              <a:off x="3858" y="3556"/>
              <a:ext cx="48" cy="115"/>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latin typeface="Geneva" charset="0"/>
                </a:rPr>
                <a:t>6</a:t>
              </a:r>
              <a:endParaRPr lang="en-AU" sz="1000">
                <a:latin typeface="Times New Roman" pitchFamily="18" charset="0"/>
              </a:endParaRPr>
            </a:p>
          </p:txBody>
        </p:sp>
        <p:sp>
          <p:nvSpPr>
            <p:cNvPr id="43070" name="Freeform 84"/>
            <p:cNvSpPr>
              <a:spLocks/>
            </p:cNvSpPr>
            <p:nvPr/>
          </p:nvSpPr>
          <p:spPr bwMode="auto">
            <a:xfrm>
              <a:off x="3535" y="1645"/>
              <a:ext cx="1361" cy="2483"/>
            </a:xfrm>
            <a:custGeom>
              <a:avLst/>
              <a:gdLst>
                <a:gd name="T0" fmla="*/ 192141 w 1088"/>
                <a:gd name="T1" fmla="*/ 1242644 h 2144"/>
                <a:gd name="T2" fmla="*/ 1338840 w 1088"/>
                <a:gd name="T3" fmla="*/ 1420084 h 2144"/>
                <a:gd name="T4" fmla="*/ 8155944 w 1088"/>
                <a:gd name="T5" fmla="*/ 1561917 h 2144"/>
                <a:gd name="T6" fmla="*/ 20712896 w 1088"/>
                <a:gd name="T7" fmla="*/ 1276920 h 2144"/>
                <a:gd name="T8" fmla="*/ 24113171 w 1088"/>
                <a:gd name="T9" fmla="*/ 213132 h 2144"/>
                <a:gd name="T10" fmla="*/ 10439317 w 1088"/>
                <a:gd name="T11" fmla="*/ 0 h 2144"/>
                <a:gd name="T12" fmla="*/ 0 60000 65536"/>
                <a:gd name="T13" fmla="*/ 0 60000 65536"/>
                <a:gd name="T14" fmla="*/ 0 60000 65536"/>
                <a:gd name="T15" fmla="*/ 0 60000 65536"/>
                <a:gd name="T16" fmla="*/ 0 60000 65536"/>
                <a:gd name="T17" fmla="*/ 0 60000 65536"/>
                <a:gd name="T18" fmla="*/ 0 w 1088"/>
                <a:gd name="T19" fmla="*/ 0 h 2144"/>
                <a:gd name="T20" fmla="*/ 1088 w 1088"/>
                <a:gd name="T21" fmla="*/ 2144 h 2144"/>
              </a:gdLst>
              <a:ahLst/>
              <a:cxnLst>
                <a:cxn ang="T12">
                  <a:pos x="T0" y="T1"/>
                </a:cxn>
                <a:cxn ang="T13">
                  <a:pos x="T2" y="T3"/>
                </a:cxn>
                <a:cxn ang="T14">
                  <a:pos x="T4" y="T5"/>
                </a:cxn>
                <a:cxn ang="T15">
                  <a:pos x="T6" y="T7"/>
                </a:cxn>
                <a:cxn ang="T16">
                  <a:pos x="T8" y="T9"/>
                </a:cxn>
                <a:cxn ang="T17">
                  <a:pos x="T10" y="T11"/>
                </a:cxn>
              </a:cxnLst>
              <a:rect l="T18" t="T19" r="T20" b="T21"/>
              <a:pathLst>
                <a:path w="1088" h="2144">
                  <a:moveTo>
                    <a:pt x="8" y="1680"/>
                  </a:moveTo>
                  <a:cubicBezTo>
                    <a:pt x="4" y="1764"/>
                    <a:pt x="0" y="1848"/>
                    <a:pt x="56" y="1920"/>
                  </a:cubicBezTo>
                  <a:cubicBezTo>
                    <a:pt x="112" y="1992"/>
                    <a:pt x="208" y="2144"/>
                    <a:pt x="344" y="2112"/>
                  </a:cubicBezTo>
                  <a:cubicBezTo>
                    <a:pt x="480" y="2080"/>
                    <a:pt x="760" y="2032"/>
                    <a:pt x="872" y="1728"/>
                  </a:cubicBezTo>
                  <a:cubicBezTo>
                    <a:pt x="984" y="1424"/>
                    <a:pt x="1088" y="576"/>
                    <a:pt x="1016" y="288"/>
                  </a:cubicBezTo>
                  <a:cubicBezTo>
                    <a:pt x="944" y="0"/>
                    <a:pt x="692" y="0"/>
                    <a:pt x="440" y="0"/>
                  </a:cubicBezTo>
                </a:path>
              </a:pathLst>
            </a:custGeom>
            <a:noFill/>
            <a:ln w="9525">
              <a:solidFill>
                <a:schemeClr val="tx1"/>
              </a:solidFill>
              <a:round/>
              <a:headEnd/>
              <a:tailEnd type="triangle" w="med" len="med"/>
            </a:ln>
          </p:spPr>
          <p:txBody>
            <a:bodyPr wrap="none" anchor="ctr"/>
            <a:lstStyle/>
            <a:p>
              <a:endParaRPr lang="en-IN"/>
            </a:p>
          </p:txBody>
        </p:sp>
        <p:sp>
          <p:nvSpPr>
            <p:cNvPr id="43071" name="Freeform 85"/>
            <p:cNvSpPr>
              <a:spLocks/>
            </p:cNvSpPr>
            <p:nvPr/>
          </p:nvSpPr>
          <p:spPr bwMode="auto">
            <a:xfrm>
              <a:off x="3005" y="2534"/>
              <a:ext cx="420" cy="1483"/>
            </a:xfrm>
            <a:custGeom>
              <a:avLst/>
              <a:gdLst>
                <a:gd name="T0" fmla="*/ 7705576 w 336"/>
                <a:gd name="T1" fmla="*/ 687399 h 1280"/>
                <a:gd name="T2" fmla="*/ 6613650 w 336"/>
                <a:gd name="T3" fmla="*/ 940294 h 1280"/>
                <a:gd name="T4" fmla="*/ 2216626 w 336"/>
                <a:gd name="T5" fmla="*/ 831048 h 1280"/>
                <a:gd name="T6" fmla="*/ 1102039 w 336"/>
                <a:gd name="T7" fmla="*/ 469857 h 1280"/>
                <a:gd name="T8" fmla="*/ 0 w 336"/>
                <a:gd name="T9" fmla="*/ 0 h 1280"/>
                <a:gd name="T10" fmla="*/ 0 60000 65536"/>
                <a:gd name="T11" fmla="*/ 0 60000 65536"/>
                <a:gd name="T12" fmla="*/ 0 60000 65536"/>
                <a:gd name="T13" fmla="*/ 0 60000 65536"/>
                <a:gd name="T14" fmla="*/ 0 60000 65536"/>
                <a:gd name="T15" fmla="*/ 0 w 336"/>
                <a:gd name="T16" fmla="*/ 0 h 1280"/>
                <a:gd name="T17" fmla="*/ 336 w 336"/>
                <a:gd name="T18" fmla="*/ 1280 h 1280"/>
              </a:gdLst>
              <a:ahLst/>
              <a:cxnLst>
                <a:cxn ang="T10">
                  <a:pos x="T0" y="T1"/>
                </a:cxn>
                <a:cxn ang="T11">
                  <a:pos x="T2" y="T3"/>
                </a:cxn>
                <a:cxn ang="T12">
                  <a:pos x="T4" y="T5"/>
                </a:cxn>
                <a:cxn ang="T13">
                  <a:pos x="T6" y="T7"/>
                </a:cxn>
                <a:cxn ang="T14">
                  <a:pos x="T8" y="T9"/>
                </a:cxn>
              </a:cxnLst>
              <a:rect l="T15" t="T16" r="T17" b="T18"/>
              <a:pathLst>
                <a:path w="336" h="1280">
                  <a:moveTo>
                    <a:pt x="336" y="912"/>
                  </a:moveTo>
                  <a:cubicBezTo>
                    <a:pt x="332" y="1064"/>
                    <a:pt x="328" y="1216"/>
                    <a:pt x="288" y="1248"/>
                  </a:cubicBezTo>
                  <a:cubicBezTo>
                    <a:pt x="248" y="1280"/>
                    <a:pt x="136" y="1208"/>
                    <a:pt x="96" y="1104"/>
                  </a:cubicBezTo>
                  <a:cubicBezTo>
                    <a:pt x="56" y="1000"/>
                    <a:pt x="64" y="808"/>
                    <a:pt x="48" y="624"/>
                  </a:cubicBezTo>
                  <a:cubicBezTo>
                    <a:pt x="32" y="440"/>
                    <a:pt x="16" y="220"/>
                    <a:pt x="0" y="0"/>
                  </a:cubicBezTo>
                </a:path>
              </a:pathLst>
            </a:custGeom>
            <a:noFill/>
            <a:ln w="9525">
              <a:solidFill>
                <a:schemeClr val="tx1"/>
              </a:solidFill>
              <a:round/>
              <a:headEnd/>
              <a:tailEnd type="triangle" w="med" len="med"/>
            </a:ln>
          </p:spPr>
          <p:txBody>
            <a:bodyPr wrap="none" anchor="ctr"/>
            <a:lstStyle/>
            <a:p>
              <a:endParaRPr lang="en-IN"/>
            </a:p>
          </p:txBody>
        </p:sp>
        <p:sp>
          <p:nvSpPr>
            <p:cNvPr id="43072" name="Freeform 86"/>
            <p:cNvSpPr>
              <a:spLocks/>
            </p:cNvSpPr>
            <p:nvPr/>
          </p:nvSpPr>
          <p:spPr bwMode="auto">
            <a:xfrm>
              <a:off x="864" y="1645"/>
              <a:ext cx="1481" cy="2474"/>
            </a:xfrm>
            <a:custGeom>
              <a:avLst/>
              <a:gdLst>
                <a:gd name="T0" fmla="*/ 26895046 w 1184"/>
                <a:gd name="T1" fmla="*/ 1248344 h 2136"/>
                <a:gd name="T2" fmla="*/ 25744063 w 1184"/>
                <a:gd name="T3" fmla="*/ 1497505 h 2136"/>
                <a:gd name="T4" fmla="*/ 13255160 w 1184"/>
                <a:gd name="T5" fmla="*/ 1533391 h 2136"/>
                <a:gd name="T6" fmla="*/ 5294526 w 1184"/>
                <a:gd name="T7" fmla="*/ 1176590 h 2136"/>
                <a:gd name="T8" fmla="*/ 1889116 w 1184"/>
                <a:gd name="T9" fmla="*/ 320635 h 2136"/>
                <a:gd name="T10" fmla="*/ 16664821 w 1184"/>
                <a:gd name="T11" fmla="*/ 0 h 2136"/>
                <a:gd name="T12" fmla="*/ 0 60000 65536"/>
                <a:gd name="T13" fmla="*/ 0 60000 65536"/>
                <a:gd name="T14" fmla="*/ 0 60000 65536"/>
                <a:gd name="T15" fmla="*/ 0 60000 65536"/>
                <a:gd name="T16" fmla="*/ 0 60000 65536"/>
                <a:gd name="T17" fmla="*/ 0 60000 65536"/>
                <a:gd name="T18" fmla="*/ 0 w 1184"/>
                <a:gd name="T19" fmla="*/ 0 h 2136"/>
                <a:gd name="T20" fmla="*/ 1184 w 1184"/>
                <a:gd name="T21" fmla="*/ 2136 h 2136"/>
              </a:gdLst>
              <a:ahLst/>
              <a:cxnLst>
                <a:cxn ang="T12">
                  <a:pos x="T0" y="T1"/>
                </a:cxn>
                <a:cxn ang="T13">
                  <a:pos x="T2" y="T3"/>
                </a:cxn>
                <a:cxn ang="T14">
                  <a:pos x="T4" y="T5"/>
                </a:cxn>
                <a:cxn ang="T15">
                  <a:pos x="T6" y="T7"/>
                </a:cxn>
                <a:cxn ang="T16">
                  <a:pos x="T8" y="T9"/>
                </a:cxn>
                <a:cxn ang="T17">
                  <a:pos x="T10" y="T11"/>
                </a:cxn>
              </a:cxnLst>
              <a:rect l="T18" t="T19" r="T20" b="T21"/>
              <a:pathLst>
                <a:path w="1184" h="2136">
                  <a:moveTo>
                    <a:pt x="1136" y="1680"/>
                  </a:moveTo>
                  <a:cubicBezTo>
                    <a:pt x="1160" y="1816"/>
                    <a:pt x="1184" y="1952"/>
                    <a:pt x="1088" y="2016"/>
                  </a:cubicBezTo>
                  <a:cubicBezTo>
                    <a:pt x="992" y="2080"/>
                    <a:pt x="704" y="2136"/>
                    <a:pt x="560" y="2064"/>
                  </a:cubicBezTo>
                  <a:cubicBezTo>
                    <a:pt x="416" y="1992"/>
                    <a:pt x="304" y="1856"/>
                    <a:pt x="224" y="1584"/>
                  </a:cubicBezTo>
                  <a:cubicBezTo>
                    <a:pt x="144" y="1312"/>
                    <a:pt x="0" y="696"/>
                    <a:pt x="80" y="432"/>
                  </a:cubicBezTo>
                  <a:cubicBezTo>
                    <a:pt x="160" y="168"/>
                    <a:pt x="432" y="84"/>
                    <a:pt x="704" y="0"/>
                  </a:cubicBezTo>
                </a:path>
              </a:pathLst>
            </a:custGeom>
            <a:noFill/>
            <a:ln w="9525">
              <a:solidFill>
                <a:schemeClr val="tx1"/>
              </a:solidFill>
              <a:round/>
              <a:headEnd/>
              <a:tailEnd type="triangle" w="med" len="med"/>
            </a:ln>
          </p:spPr>
          <p:txBody>
            <a:bodyPr wrap="none" anchor="ctr"/>
            <a:lstStyle/>
            <a:p>
              <a:endParaRPr lang="en-IN"/>
            </a:p>
          </p:txBody>
        </p:sp>
      </p:grpSp>
      <p:sp>
        <p:nvSpPr>
          <p:cNvPr id="43015" name="TextBox 89"/>
          <p:cNvSpPr txBox="1">
            <a:spLocks noChangeArrowheads="1"/>
          </p:cNvSpPr>
          <p:nvPr/>
        </p:nvSpPr>
        <p:spPr bwMode="auto">
          <a:xfrm>
            <a:off x="7543800" y="1676400"/>
            <a:ext cx="1600200" cy="2032000"/>
          </a:xfrm>
          <a:prstGeom prst="rect">
            <a:avLst/>
          </a:prstGeom>
          <a:noFill/>
          <a:ln w="9525">
            <a:noFill/>
            <a:miter lim="800000"/>
            <a:headEnd/>
            <a:tailEnd/>
          </a:ln>
        </p:spPr>
        <p:txBody>
          <a:bodyPr>
            <a:spAutoFit/>
          </a:bodyPr>
          <a:lstStyle/>
          <a:p>
            <a:pPr>
              <a:buFont typeface="Arial" pitchFamily="34" charset="0"/>
              <a:buChar char="•"/>
            </a:pPr>
            <a:r>
              <a:rPr lang="en-US"/>
              <a:t> Place</a:t>
            </a:r>
          </a:p>
          <a:p>
            <a:pPr>
              <a:buFont typeface="Arial" pitchFamily="34" charset="0"/>
              <a:buChar char="•"/>
            </a:pPr>
            <a:r>
              <a:rPr lang="en-US"/>
              <a:t> transitions</a:t>
            </a:r>
          </a:p>
          <a:p>
            <a:pPr>
              <a:buFont typeface="Arial" pitchFamily="34" charset="0"/>
              <a:buChar char="•"/>
            </a:pPr>
            <a:r>
              <a:rPr lang="en-US"/>
              <a:t> input place</a:t>
            </a:r>
          </a:p>
          <a:p>
            <a:pPr>
              <a:buFont typeface="Arial" pitchFamily="34" charset="0"/>
              <a:buChar char="•"/>
            </a:pPr>
            <a:r>
              <a:rPr lang="en-US"/>
              <a:t> output place</a:t>
            </a:r>
          </a:p>
          <a:p>
            <a:pPr>
              <a:buFont typeface="Arial" pitchFamily="34" charset="0"/>
              <a:buChar char="•"/>
            </a:pPr>
            <a:r>
              <a:rPr lang="en-US"/>
              <a:t> marking</a:t>
            </a:r>
          </a:p>
          <a:p>
            <a:pPr>
              <a:buFont typeface="Arial" pitchFamily="34" charset="0"/>
              <a:buChar char="•"/>
            </a:pPr>
            <a:r>
              <a:rPr lang="en-US"/>
              <a:t> weight</a:t>
            </a:r>
          </a:p>
          <a:p>
            <a:pPr>
              <a:buFont typeface="Arial" pitchFamily="34" charset="0"/>
              <a:buChar char="•"/>
            </a:pP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ctrTitle"/>
          </p:nvPr>
        </p:nvSpPr>
        <p:spPr/>
        <p:txBody>
          <a:bodyPr/>
          <a:lstStyle/>
          <a:p>
            <a:r>
              <a:rPr lang="en-US" smtClean="0"/>
              <a:t>Initial sketch of movement</a:t>
            </a:r>
          </a:p>
        </p:txBody>
      </p:sp>
      <p:sp>
        <p:nvSpPr>
          <p:cNvPr id="78851" name="Subtitle 6"/>
          <p:cNvSpPr>
            <a:spLocks noGrp="1"/>
          </p:cNvSpPr>
          <p:nvPr>
            <p:ph type="subTitle" idx="1"/>
          </p:nvPr>
        </p:nvSpPr>
        <p:spPr bwMode="auto">
          <a:xfrm>
            <a:off x="152400" y="1447800"/>
            <a:ext cx="8763000" cy="4419600"/>
          </a:xfrm>
          <a:noFill/>
          <a:ln>
            <a:miter lim="800000"/>
            <a:headEnd/>
            <a:tailEnd/>
          </a:ln>
        </p:spPr>
        <p:txBody>
          <a:bodyPr vert="horz" wrap="square" lIns="91440" tIns="45720" rIns="91440" bIns="45720" numCol="1" anchor="t" anchorCtr="0" compatLnSpc="1">
            <a:prstTxWarp prst="textNoShape">
              <a:avLst/>
            </a:prstTxWarp>
          </a:bodyPr>
          <a:lstStyle/>
          <a:p>
            <a:pPr marL="273050" indent="-273050"/>
            <a:endParaRPr lang="en-US" dirty="0" smtClean="0"/>
          </a:p>
        </p:txBody>
      </p:sp>
      <p:sp>
        <p:nvSpPr>
          <p:cNvPr id="78852" name="Footer Placeholder 4"/>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78853" name="Slide Number Placeholder 5"/>
          <p:cNvSpPr>
            <a:spLocks noGrp="1"/>
          </p:cNvSpPr>
          <p:nvPr>
            <p:ph type="sldNum" sz="quarter" idx="12"/>
          </p:nvPr>
        </p:nvSpPr>
        <p:spPr>
          <a:noFill/>
        </p:spPr>
        <p:txBody>
          <a:bodyPr/>
          <a:lstStyle/>
          <a:p>
            <a:fld id="{8CC966D8-2C15-4B8A-B005-AC2109831242}" type="slidenum">
              <a:rPr lang="it-IT" smtClean="0"/>
              <a:pPr/>
              <a:t>40</a:t>
            </a:fld>
            <a:endParaRPr lang="it-IT" smtClean="0"/>
          </a:p>
        </p:txBody>
      </p:sp>
      <p:sp>
        <p:nvSpPr>
          <p:cNvPr id="78854" name="Rectangle 5"/>
          <p:cNvSpPr>
            <a:spLocks noChangeArrowheads="1"/>
          </p:cNvSpPr>
          <p:nvPr/>
        </p:nvSpPr>
        <p:spPr bwMode="auto">
          <a:xfrm>
            <a:off x="2759075" y="2095500"/>
            <a:ext cx="9144000" cy="0"/>
          </a:xfrm>
          <a:prstGeom prst="rect">
            <a:avLst/>
          </a:prstGeom>
          <a:noFill/>
          <a:ln w="76200">
            <a:noFill/>
            <a:miter lim="800000"/>
            <a:headEnd/>
            <a:tailEnd/>
          </a:ln>
        </p:spPr>
        <p:txBody>
          <a:bodyPr>
            <a:spAutoFit/>
          </a:bodyPr>
          <a:lstStyle/>
          <a:p>
            <a:endParaRPr lang="en-US"/>
          </a:p>
        </p:txBody>
      </p:sp>
      <p:pic>
        <p:nvPicPr>
          <p:cNvPr id="78855" name="Picture 4"/>
          <p:cNvPicPr>
            <a:picLocks noChangeAspect="1" noChangeArrowheads="1"/>
          </p:cNvPicPr>
          <p:nvPr/>
        </p:nvPicPr>
        <p:blipFill>
          <a:blip r:embed="rId2" cstate="print"/>
          <a:srcRect/>
          <a:stretch>
            <a:fillRect/>
          </a:stretch>
        </p:blipFill>
        <p:spPr bwMode="auto">
          <a:xfrm>
            <a:off x="1752600" y="1905000"/>
            <a:ext cx="5853113" cy="4303713"/>
          </a:xfrm>
          <a:prstGeom prst="rect">
            <a:avLst/>
          </a:prstGeom>
          <a:noFill/>
          <a:ln w="9525">
            <a:noFill/>
            <a:miter lim="800000"/>
            <a:headEnd/>
            <a:tailEnd/>
          </a:ln>
        </p:spPr>
      </p:pic>
      <p:sp>
        <p:nvSpPr>
          <p:cNvPr id="78856" name="Date Placeholder 7"/>
          <p:cNvSpPr>
            <a:spLocks noGrp="1"/>
          </p:cNvSpPr>
          <p:nvPr>
            <p:ph type="dt" sz="quarter" idx="10"/>
          </p:nvPr>
        </p:nvSpPr>
        <p:spPr>
          <a:noFill/>
        </p:spPr>
        <p:txBody>
          <a:bodyPr/>
          <a:lstStyle/>
          <a:p>
            <a:fld id="{9A6BA6CB-7EF4-48A4-A032-1BD5A87804E9}" type="datetime1">
              <a:rPr lang="en-US" smtClean="0"/>
              <a:pPr/>
              <a:t>9/7/2022</a:t>
            </a:fld>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5"/>
          <p:cNvSpPr>
            <a:spLocks noGrp="1"/>
          </p:cNvSpPr>
          <p:nvPr>
            <p:ph type="ctrTitle"/>
          </p:nvPr>
        </p:nvSpPr>
        <p:spPr/>
        <p:txBody>
          <a:bodyPr/>
          <a:lstStyle/>
          <a:p>
            <a:r>
              <a:rPr lang="en-US" smtClean="0"/>
              <a:t>Points to be noted for the above scheme</a:t>
            </a:r>
          </a:p>
        </p:txBody>
      </p:sp>
      <p:sp>
        <p:nvSpPr>
          <p:cNvPr id="79875" name="Subtitle 6"/>
          <p:cNvSpPr>
            <a:spLocks noGrp="1"/>
          </p:cNvSpPr>
          <p:nvPr>
            <p:ph type="subTitle" idx="1"/>
          </p:nvPr>
        </p:nvSpPr>
        <p:spPr bwMode="auto">
          <a:xfrm>
            <a:off x="152400" y="1219200"/>
            <a:ext cx="8763000" cy="4876800"/>
          </a:xfrm>
          <a:noFill/>
          <a:ln>
            <a:miter lim="800000"/>
            <a:headEnd/>
            <a:tailEnd/>
          </a:ln>
        </p:spPr>
        <p:txBody>
          <a:bodyPr vert="horz" wrap="square" lIns="91440" tIns="45720" rIns="91440" bIns="45720" numCol="1" anchor="t" anchorCtr="0" compatLnSpc="1">
            <a:prstTxWarp prst="textNoShape">
              <a:avLst/>
            </a:prstTxWarp>
          </a:bodyPr>
          <a:lstStyle/>
          <a:p>
            <a:pPr marL="273050" indent="-273050"/>
            <a:r>
              <a:rPr lang="en-US" smtClean="0"/>
              <a:t>Limitations of the above scheme</a:t>
            </a:r>
          </a:p>
          <a:p>
            <a:pPr lvl="1"/>
            <a:r>
              <a:rPr lang="en-US" smtClean="0"/>
              <a:t> incomplete specs…internal/external buttons</a:t>
            </a:r>
          </a:p>
          <a:p>
            <a:pPr lvl="1"/>
            <a:r>
              <a:rPr lang="en-US" smtClean="0"/>
              <a:t> difficult to generalize when m, n are large nos</a:t>
            </a:r>
          </a:p>
          <a:p>
            <a:pPr lvl="1"/>
            <a:r>
              <a:rPr lang="en-US" smtClean="0"/>
              <a:t> at some places the specs are wrong, too</a:t>
            </a:r>
          </a:p>
          <a:p>
            <a:pPr marL="273050" indent="-273050"/>
            <a:r>
              <a:rPr lang="en-US" smtClean="0"/>
              <a:t> Modular design approach to specs…</a:t>
            </a:r>
          </a:p>
          <a:p>
            <a:pPr lvl="1"/>
            <a:r>
              <a:rPr lang="en-US" smtClean="0"/>
              <a:t> n spec modules of type ELEVATOR</a:t>
            </a:r>
          </a:p>
          <a:p>
            <a:pPr marL="1462088" lvl="2" indent="-365125"/>
            <a:r>
              <a:rPr lang="en-US" smtClean="0"/>
              <a:t> ELEVATOR_POSITION submodule</a:t>
            </a:r>
          </a:p>
          <a:p>
            <a:pPr marL="1462088" lvl="2" indent="-365125"/>
            <a:r>
              <a:rPr lang="en-US" smtClean="0"/>
              <a:t> ELEVATOR_BUTTONS submodule</a:t>
            </a:r>
          </a:p>
          <a:p>
            <a:pPr lvl="3"/>
            <a:r>
              <a:rPr lang="en-US" smtClean="0"/>
              <a:t> m further submodules of type BUTTON</a:t>
            </a:r>
          </a:p>
          <a:p>
            <a:pPr marL="273050" indent="-273050">
              <a:buFont typeface="Wingdings" pitchFamily="2" charset="2"/>
              <a:buNone/>
            </a:pPr>
            <a:endParaRPr lang="en-US" smtClean="0"/>
          </a:p>
        </p:txBody>
      </p:sp>
      <p:sp>
        <p:nvSpPr>
          <p:cNvPr id="79876" name="Date Placeholder 2"/>
          <p:cNvSpPr>
            <a:spLocks noGrp="1"/>
          </p:cNvSpPr>
          <p:nvPr>
            <p:ph type="dt" sz="quarter" idx="10"/>
          </p:nvPr>
        </p:nvSpPr>
        <p:spPr>
          <a:noFill/>
        </p:spPr>
        <p:txBody>
          <a:bodyPr/>
          <a:lstStyle/>
          <a:p>
            <a:fld id="{ECF8A03D-C8AE-43B1-9445-33DE2DAB38CA}" type="datetime1">
              <a:rPr lang="en-US" smtClean="0"/>
              <a:pPr/>
              <a:t>9/7/2022</a:t>
            </a:fld>
            <a:endParaRPr lang="it-IT" smtClean="0"/>
          </a:p>
        </p:txBody>
      </p:sp>
      <p:sp>
        <p:nvSpPr>
          <p:cNvPr id="79877" name="Footer Placeholder 3"/>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79878" name="Slide Number Placeholder 4"/>
          <p:cNvSpPr>
            <a:spLocks noGrp="1"/>
          </p:cNvSpPr>
          <p:nvPr>
            <p:ph type="sldNum" sz="quarter" idx="12"/>
          </p:nvPr>
        </p:nvSpPr>
        <p:spPr>
          <a:noFill/>
        </p:spPr>
        <p:txBody>
          <a:bodyPr/>
          <a:lstStyle/>
          <a:p>
            <a:fld id="{C624A70C-632A-49B4-9B45-202EE517AC35}" type="slidenum">
              <a:rPr lang="it-IT" smtClean="0"/>
              <a:pPr/>
              <a:t>41</a:t>
            </a:fld>
            <a:endParaRPr lang="it-IT"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5"/>
          <p:cNvSpPr>
            <a:spLocks noGrp="1"/>
          </p:cNvSpPr>
          <p:nvPr>
            <p:ph type="ctrTitle"/>
          </p:nvPr>
        </p:nvSpPr>
        <p:spPr/>
        <p:txBody>
          <a:bodyPr/>
          <a:lstStyle/>
          <a:p>
            <a:r>
              <a:rPr lang="en-US" smtClean="0"/>
              <a:t>Points to be noted for the above scheme (contd…)</a:t>
            </a:r>
          </a:p>
        </p:txBody>
      </p:sp>
      <p:sp>
        <p:nvSpPr>
          <p:cNvPr id="80899" name="Subtitle 6"/>
          <p:cNvSpPr>
            <a:spLocks noGrp="1"/>
          </p:cNvSpPr>
          <p:nvPr>
            <p:ph type="subTitle" idx="1"/>
          </p:nvPr>
        </p:nvSpPr>
        <p:spPr bwMode="auto">
          <a:xfrm>
            <a:off x="152400" y="1219200"/>
            <a:ext cx="8763000" cy="4419600"/>
          </a:xfrm>
          <a:noFill/>
          <a:ln>
            <a:miter lim="800000"/>
            <a:headEnd/>
            <a:tailEnd/>
          </a:ln>
        </p:spPr>
        <p:txBody>
          <a:bodyPr vert="horz" wrap="square" lIns="91440" tIns="45720" rIns="91440" bIns="45720" numCol="1" anchor="t" anchorCtr="0" compatLnSpc="1">
            <a:prstTxWarp prst="textNoShape">
              <a:avLst/>
            </a:prstTxWarp>
          </a:bodyPr>
          <a:lstStyle/>
          <a:p>
            <a:pPr lvl="1"/>
            <a:r>
              <a:rPr lang="en-US" smtClean="0"/>
              <a:t> m spec modules of type FLOOR</a:t>
            </a:r>
          </a:p>
          <a:p>
            <a:pPr marL="1462088" lvl="2" indent="-365125"/>
            <a:r>
              <a:rPr lang="en-US" smtClean="0"/>
              <a:t> two further submodules of type BUTTON</a:t>
            </a:r>
          </a:p>
          <a:p>
            <a:pPr marL="273050" indent="-273050">
              <a:buFont typeface="Wingdings" pitchFamily="2" charset="2"/>
              <a:buNone/>
            </a:pPr>
            <a:endParaRPr lang="en-US" smtClean="0"/>
          </a:p>
          <a:p>
            <a:pPr marL="273050" indent="-273050"/>
            <a:endParaRPr lang="en-US" smtClean="0"/>
          </a:p>
        </p:txBody>
      </p:sp>
      <p:sp>
        <p:nvSpPr>
          <p:cNvPr id="80900" name="Date Placeholder 2"/>
          <p:cNvSpPr>
            <a:spLocks noGrp="1"/>
          </p:cNvSpPr>
          <p:nvPr>
            <p:ph type="dt" sz="quarter" idx="10"/>
          </p:nvPr>
        </p:nvSpPr>
        <p:spPr>
          <a:noFill/>
        </p:spPr>
        <p:txBody>
          <a:bodyPr/>
          <a:lstStyle/>
          <a:p>
            <a:fld id="{04696CBC-50D0-4B55-971B-7A88E8F2138A}" type="datetime1">
              <a:rPr lang="en-US" smtClean="0"/>
              <a:pPr/>
              <a:t>9/7/2022</a:t>
            </a:fld>
            <a:endParaRPr lang="it-IT" smtClean="0"/>
          </a:p>
        </p:txBody>
      </p:sp>
      <p:sp>
        <p:nvSpPr>
          <p:cNvPr id="80901" name="Footer Placeholder 3"/>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80902" name="Slide Number Placeholder 4"/>
          <p:cNvSpPr>
            <a:spLocks noGrp="1"/>
          </p:cNvSpPr>
          <p:nvPr>
            <p:ph type="sldNum" sz="quarter" idx="12"/>
          </p:nvPr>
        </p:nvSpPr>
        <p:spPr>
          <a:noFill/>
        </p:spPr>
        <p:txBody>
          <a:bodyPr/>
          <a:lstStyle/>
          <a:p>
            <a:fld id="{BB26D0A7-70B4-4646-B469-1FE86BD8AD2F}" type="slidenum">
              <a:rPr lang="it-IT" smtClean="0"/>
              <a:pPr/>
              <a:t>42</a:t>
            </a:fld>
            <a:endParaRPr lang="it-IT"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p:txBody>
          <a:bodyPr/>
          <a:lstStyle/>
          <a:p>
            <a:r>
              <a:rPr lang="en-US" smtClean="0"/>
              <a:t>Button module</a:t>
            </a:r>
          </a:p>
        </p:txBody>
      </p:sp>
      <p:sp>
        <p:nvSpPr>
          <p:cNvPr id="81923" name="Subtitle 5"/>
          <p:cNvSpPr>
            <a:spLocks noGrp="1"/>
          </p:cNvSpPr>
          <p:nvPr>
            <p:ph type="subTitle"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273050" indent="-273050"/>
            <a:endParaRPr lang="en-US" dirty="0" smtClean="0"/>
          </a:p>
        </p:txBody>
      </p:sp>
      <p:sp>
        <p:nvSpPr>
          <p:cNvPr id="81924" name="Footer Placeholder 4"/>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81925" name="Slide Number Placeholder 5"/>
          <p:cNvSpPr>
            <a:spLocks noGrp="1"/>
          </p:cNvSpPr>
          <p:nvPr>
            <p:ph type="sldNum" sz="quarter" idx="12"/>
          </p:nvPr>
        </p:nvSpPr>
        <p:spPr>
          <a:noFill/>
        </p:spPr>
        <p:txBody>
          <a:bodyPr/>
          <a:lstStyle/>
          <a:p>
            <a:fld id="{B5AD585E-09AB-4858-B6EC-B072CF2AF061}" type="slidenum">
              <a:rPr lang="it-IT" smtClean="0"/>
              <a:pPr/>
              <a:t>43</a:t>
            </a:fld>
            <a:endParaRPr lang="it-IT" smtClean="0"/>
          </a:p>
        </p:txBody>
      </p:sp>
      <p:graphicFrame>
        <p:nvGraphicFramePr>
          <p:cNvPr id="81926" name="Object 2"/>
          <p:cNvGraphicFramePr>
            <a:graphicFrameLocks noChangeAspect="1"/>
          </p:cNvGraphicFramePr>
          <p:nvPr/>
        </p:nvGraphicFramePr>
        <p:xfrm>
          <a:off x="1771650" y="1752600"/>
          <a:ext cx="5829300" cy="5505450"/>
        </p:xfrm>
        <a:graphic>
          <a:graphicData uri="http://schemas.openxmlformats.org/presentationml/2006/ole">
            <mc:AlternateContent xmlns:mc="http://schemas.openxmlformats.org/markup-compatibility/2006">
              <mc:Choice xmlns:v="urn:schemas-microsoft-com:vml" Requires="v">
                <p:oleObj spid="_x0000_s81934" name="Document" r:id="rId3" imgW="4191000" imgH="4114800" progId="Word.Document.8">
                  <p:embed/>
                </p:oleObj>
              </mc:Choice>
              <mc:Fallback>
                <p:oleObj name="Document" r:id="rId3" imgW="4191000" imgH="411480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1650" y="1752600"/>
                        <a:ext cx="5829300" cy="550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27" name="Date Placeholder 6"/>
          <p:cNvSpPr>
            <a:spLocks noGrp="1"/>
          </p:cNvSpPr>
          <p:nvPr>
            <p:ph type="dt" sz="quarter" idx="10"/>
          </p:nvPr>
        </p:nvSpPr>
        <p:spPr>
          <a:noFill/>
        </p:spPr>
        <p:txBody>
          <a:bodyPr/>
          <a:lstStyle/>
          <a:p>
            <a:fld id="{D55B1FF8-54F0-4CFE-86C6-B97EA892F9C5}" type="datetime1">
              <a:rPr lang="en-US" smtClean="0"/>
              <a:pPr/>
              <a:t>9/7/2022</a:t>
            </a:fld>
            <a:endParaRPr 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ctrTitle"/>
          </p:nvPr>
        </p:nvSpPr>
        <p:spPr/>
        <p:txBody>
          <a:bodyPr/>
          <a:lstStyle/>
          <a:p>
            <a:r>
              <a:rPr lang="en-US" smtClean="0"/>
              <a:t>Elevator position (sketch)</a:t>
            </a:r>
          </a:p>
        </p:txBody>
      </p:sp>
      <p:sp>
        <p:nvSpPr>
          <p:cNvPr id="82947" name="Footer Placeholder 4"/>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82948" name="Slide Number Placeholder 5"/>
          <p:cNvSpPr>
            <a:spLocks noGrp="1"/>
          </p:cNvSpPr>
          <p:nvPr>
            <p:ph type="sldNum" sz="quarter" idx="12"/>
          </p:nvPr>
        </p:nvSpPr>
        <p:spPr>
          <a:noFill/>
        </p:spPr>
        <p:txBody>
          <a:bodyPr/>
          <a:lstStyle/>
          <a:p>
            <a:fld id="{F110A442-E1D8-4A9F-A554-39BC90C0D193}" type="slidenum">
              <a:rPr lang="it-IT" smtClean="0"/>
              <a:pPr/>
              <a:t>44</a:t>
            </a:fld>
            <a:endParaRPr lang="it-IT" smtClean="0"/>
          </a:p>
        </p:txBody>
      </p:sp>
      <p:graphicFrame>
        <p:nvGraphicFramePr>
          <p:cNvPr id="82949" name="Object 2"/>
          <p:cNvGraphicFramePr>
            <a:graphicFrameLocks noChangeAspect="1"/>
          </p:cNvGraphicFramePr>
          <p:nvPr/>
        </p:nvGraphicFramePr>
        <p:xfrm>
          <a:off x="1828800" y="838200"/>
          <a:ext cx="5297488" cy="5449888"/>
        </p:xfrm>
        <a:graphic>
          <a:graphicData uri="http://schemas.openxmlformats.org/presentationml/2006/ole">
            <mc:AlternateContent xmlns:mc="http://schemas.openxmlformats.org/markup-compatibility/2006">
              <mc:Choice xmlns:v="urn:schemas-microsoft-com:vml" Requires="v">
                <p:oleObj spid="_x0000_s82957" name="Document" r:id="rId3" imgW="5295900" imgH="5448300" progId="Word.Document.8">
                  <p:embed/>
                </p:oleObj>
              </mc:Choice>
              <mc:Fallback>
                <p:oleObj name="Document" r:id="rId3" imgW="5295900" imgH="544830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838200"/>
                        <a:ext cx="5297488" cy="544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950" name="Date Placeholder 6"/>
          <p:cNvSpPr>
            <a:spLocks noGrp="1"/>
          </p:cNvSpPr>
          <p:nvPr>
            <p:ph type="dt" sz="quarter" idx="10"/>
          </p:nvPr>
        </p:nvSpPr>
        <p:spPr>
          <a:noFill/>
        </p:spPr>
        <p:txBody>
          <a:bodyPr/>
          <a:lstStyle/>
          <a:p>
            <a:fld id="{4F8B9CC8-28BE-4609-BAF3-7D68E03616E7}" type="datetime1">
              <a:rPr lang="en-US" smtClean="0"/>
              <a:pPr/>
              <a:t>9/7/2022</a:t>
            </a:fld>
            <a:endParaRPr 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2"/>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83971" name="Slide Number Placeholder 3"/>
          <p:cNvSpPr>
            <a:spLocks noGrp="1"/>
          </p:cNvSpPr>
          <p:nvPr>
            <p:ph type="sldNum" sz="quarter" idx="12"/>
          </p:nvPr>
        </p:nvSpPr>
        <p:spPr>
          <a:noFill/>
        </p:spPr>
        <p:txBody>
          <a:bodyPr/>
          <a:lstStyle/>
          <a:p>
            <a:fld id="{9B6C1A5F-CD77-4D0D-BCBF-88A46DCD1E33}" type="slidenum">
              <a:rPr lang="it-IT" smtClean="0"/>
              <a:pPr/>
              <a:t>45</a:t>
            </a:fld>
            <a:endParaRPr lang="it-IT" smtClean="0"/>
          </a:p>
        </p:txBody>
      </p:sp>
      <p:sp>
        <p:nvSpPr>
          <p:cNvPr id="83972" name="Text Box 3"/>
          <p:cNvSpPr txBox="1">
            <a:spLocks noChangeArrowheads="1"/>
          </p:cNvSpPr>
          <p:nvPr/>
        </p:nvSpPr>
        <p:spPr bwMode="auto">
          <a:xfrm>
            <a:off x="6118225" y="5578475"/>
            <a:ext cx="2554288" cy="457200"/>
          </a:xfrm>
          <a:prstGeom prst="rect">
            <a:avLst/>
          </a:prstGeom>
          <a:noFill/>
          <a:ln w="9525">
            <a:noFill/>
            <a:miter lim="800000"/>
            <a:headEnd/>
            <a:tailEnd/>
          </a:ln>
        </p:spPr>
        <p:txBody>
          <a:bodyPr wrap="none">
            <a:spAutoFit/>
          </a:bodyPr>
          <a:lstStyle/>
          <a:p>
            <a:pPr eaLnBrk="0" hangingPunct="0"/>
            <a:r>
              <a:rPr lang="en-US"/>
              <a:t>Assume j+1</a:t>
            </a:r>
            <a:r>
              <a:rPr lang="en-US">
                <a:sym typeface="Symbol" pitchFamily="18" charset="2"/>
              </a:rPr>
              <a:t></a:t>
            </a:r>
            <a:r>
              <a:rPr lang="en-US"/>
              <a:t>h</a:t>
            </a:r>
            <a:r>
              <a:rPr lang="en-US">
                <a:sym typeface="Symbol" pitchFamily="18" charset="2"/>
              </a:rPr>
              <a:t>m</a:t>
            </a:r>
          </a:p>
        </p:txBody>
      </p:sp>
      <p:sp>
        <p:nvSpPr>
          <p:cNvPr id="83973" name="Rectangle 7"/>
          <p:cNvSpPr>
            <a:spLocks noChangeArrowheads="1"/>
          </p:cNvSpPr>
          <p:nvPr/>
        </p:nvSpPr>
        <p:spPr bwMode="auto">
          <a:xfrm>
            <a:off x="2312988" y="1585913"/>
            <a:ext cx="9144000" cy="0"/>
          </a:xfrm>
          <a:prstGeom prst="rect">
            <a:avLst/>
          </a:prstGeom>
          <a:noFill/>
          <a:ln w="76200">
            <a:noFill/>
            <a:miter lim="800000"/>
            <a:headEnd/>
            <a:tailEnd/>
          </a:ln>
        </p:spPr>
        <p:txBody>
          <a:bodyPr>
            <a:spAutoFit/>
          </a:bodyPr>
          <a:lstStyle/>
          <a:p>
            <a:endParaRPr lang="en-US"/>
          </a:p>
        </p:txBody>
      </p:sp>
      <p:pic>
        <p:nvPicPr>
          <p:cNvPr id="83974" name="Picture 6"/>
          <p:cNvPicPr>
            <a:picLocks noChangeAspect="1" noChangeArrowheads="1"/>
          </p:cNvPicPr>
          <p:nvPr/>
        </p:nvPicPr>
        <p:blipFill>
          <a:blip r:embed="rId2" cstate="print"/>
          <a:srcRect/>
          <a:stretch>
            <a:fillRect/>
          </a:stretch>
        </p:blipFill>
        <p:spPr bwMode="auto">
          <a:xfrm>
            <a:off x="228600" y="784225"/>
            <a:ext cx="6907213" cy="5637213"/>
          </a:xfrm>
          <a:prstGeom prst="rect">
            <a:avLst/>
          </a:prstGeom>
          <a:noFill/>
          <a:ln w="9525">
            <a:noFill/>
            <a:miter lim="800000"/>
            <a:headEnd/>
            <a:tailEnd/>
          </a:ln>
        </p:spPr>
      </p:pic>
      <p:sp>
        <p:nvSpPr>
          <p:cNvPr id="83975" name="Text Box 8"/>
          <p:cNvSpPr txBox="1">
            <a:spLocks noChangeArrowheads="1"/>
          </p:cNvSpPr>
          <p:nvPr/>
        </p:nvSpPr>
        <p:spPr bwMode="auto">
          <a:xfrm>
            <a:off x="304800" y="228600"/>
            <a:ext cx="6124575" cy="457200"/>
          </a:xfrm>
          <a:prstGeom prst="rect">
            <a:avLst/>
          </a:prstGeom>
          <a:noFill/>
          <a:ln w="76200">
            <a:noFill/>
            <a:miter lim="800000"/>
            <a:headEnd/>
            <a:tailEnd/>
          </a:ln>
        </p:spPr>
        <p:txBody>
          <a:bodyPr wrap="none">
            <a:spAutoFit/>
          </a:bodyPr>
          <a:lstStyle/>
          <a:p>
            <a:r>
              <a:rPr lang="en-US"/>
              <a:t>More precise description of elevator position</a:t>
            </a:r>
            <a:endParaRPr lang="it-IT"/>
          </a:p>
        </p:txBody>
      </p:sp>
      <p:sp>
        <p:nvSpPr>
          <p:cNvPr id="83976" name="Date Placeholder 8"/>
          <p:cNvSpPr>
            <a:spLocks noGrp="1"/>
          </p:cNvSpPr>
          <p:nvPr>
            <p:ph type="dt" sz="quarter" idx="10"/>
          </p:nvPr>
        </p:nvSpPr>
        <p:spPr>
          <a:noFill/>
        </p:spPr>
        <p:txBody>
          <a:bodyPr/>
          <a:lstStyle/>
          <a:p>
            <a:fld id="{EE8EDE53-38B9-4816-8FB5-D8EA838DAF66}" type="datetime1">
              <a:rPr lang="en-US" smtClean="0"/>
              <a:pPr/>
              <a:t>9/7/2022</a:t>
            </a:fld>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ctrTitle"/>
          </p:nvPr>
        </p:nvSpPr>
        <p:spPr/>
        <p:txBody>
          <a:bodyPr/>
          <a:lstStyle/>
          <a:p>
            <a:r>
              <a:rPr lang="en-US" smtClean="0"/>
              <a:t>Switch internal button off</a:t>
            </a:r>
          </a:p>
        </p:txBody>
      </p:sp>
      <p:sp>
        <p:nvSpPr>
          <p:cNvPr id="84995" name="Footer Placeholder 4"/>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84996" name="Slide Number Placeholder 5"/>
          <p:cNvSpPr>
            <a:spLocks noGrp="1"/>
          </p:cNvSpPr>
          <p:nvPr>
            <p:ph type="sldNum" sz="quarter" idx="12"/>
          </p:nvPr>
        </p:nvSpPr>
        <p:spPr>
          <a:noFill/>
        </p:spPr>
        <p:txBody>
          <a:bodyPr/>
          <a:lstStyle/>
          <a:p>
            <a:fld id="{F6EFB755-07D5-42F1-BD31-B3883EF23682}" type="slidenum">
              <a:rPr lang="it-IT" smtClean="0"/>
              <a:pPr/>
              <a:t>46</a:t>
            </a:fld>
            <a:endParaRPr lang="it-IT" smtClean="0"/>
          </a:p>
        </p:txBody>
      </p:sp>
      <p:graphicFrame>
        <p:nvGraphicFramePr>
          <p:cNvPr id="84997" name="Object 2"/>
          <p:cNvGraphicFramePr>
            <a:graphicFrameLocks noChangeAspect="1"/>
          </p:cNvGraphicFramePr>
          <p:nvPr/>
        </p:nvGraphicFramePr>
        <p:xfrm>
          <a:off x="685800" y="1657350"/>
          <a:ext cx="7467600" cy="6343650"/>
        </p:xfrm>
        <a:graphic>
          <a:graphicData uri="http://schemas.openxmlformats.org/presentationml/2006/ole">
            <mc:AlternateContent xmlns:mc="http://schemas.openxmlformats.org/markup-compatibility/2006">
              <mc:Choice xmlns:v="urn:schemas-microsoft-com:vml" Requires="v">
                <p:oleObj spid="_x0000_s85005" name="Document" r:id="rId3" imgW="4858512" imgH="3848100" progId="Word.Document.8">
                  <p:embed/>
                </p:oleObj>
              </mc:Choice>
              <mc:Fallback>
                <p:oleObj name="Document" r:id="rId3" imgW="4858512" imgH="384810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657350"/>
                        <a:ext cx="7467600" cy="634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4998" name="Date Placeholder 6"/>
          <p:cNvSpPr>
            <a:spLocks noGrp="1"/>
          </p:cNvSpPr>
          <p:nvPr>
            <p:ph type="dt" sz="quarter" idx="10"/>
          </p:nvPr>
        </p:nvSpPr>
        <p:spPr>
          <a:noFill/>
        </p:spPr>
        <p:txBody>
          <a:bodyPr/>
          <a:lstStyle/>
          <a:p>
            <a:fld id="{B4E9E043-EF39-4D72-BD86-E4CFE05D14E3}" type="datetime1">
              <a:rPr lang="en-US" smtClean="0"/>
              <a:pPr/>
              <a:t>9/7/2022</a:t>
            </a:fld>
            <a:endParaRPr 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ctrTitle"/>
          </p:nvPr>
        </p:nvSpPr>
        <p:spPr/>
        <p:txBody>
          <a:bodyPr/>
          <a:lstStyle/>
          <a:p>
            <a:r>
              <a:rPr lang="en-US" smtClean="0"/>
              <a:t>Switch external button off</a:t>
            </a:r>
          </a:p>
        </p:txBody>
      </p:sp>
      <p:sp>
        <p:nvSpPr>
          <p:cNvPr id="86019" name="Footer Placeholder 4"/>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86020" name="Slide Number Placeholder 5"/>
          <p:cNvSpPr>
            <a:spLocks noGrp="1"/>
          </p:cNvSpPr>
          <p:nvPr>
            <p:ph type="sldNum" sz="quarter" idx="12"/>
          </p:nvPr>
        </p:nvSpPr>
        <p:spPr>
          <a:noFill/>
        </p:spPr>
        <p:txBody>
          <a:bodyPr/>
          <a:lstStyle/>
          <a:p>
            <a:fld id="{707FCCAE-4FCB-41E9-99F0-0D2B022172E5}" type="slidenum">
              <a:rPr lang="it-IT" smtClean="0"/>
              <a:pPr/>
              <a:t>47</a:t>
            </a:fld>
            <a:endParaRPr lang="it-IT" smtClean="0"/>
          </a:p>
        </p:txBody>
      </p:sp>
      <p:sp>
        <p:nvSpPr>
          <p:cNvPr id="86021" name="Date Placeholder 6"/>
          <p:cNvSpPr>
            <a:spLocks noGrp="1"/>
          </p:cNvSpPr>
          <p:nvPr>
            <p:ph type="dt" sz="quarter" idx="10"/>
          </p:nvPr>
        </p:nvSpPr>
        <p:spPr>
          <a:noFill/>
        </p:spPr>
        <p:txBody>
          <a:bodyPr/>
          <a:lstStyle/>
          <a:p>
            <a:fld id="{9C4C712F-4C86-492C-B8FF-DEEB558E9197}" type="datetime1">
              <a:rPr lang="en-US" smtClean="0"/>
              <a:pPr/>
              <a:t>9/7/2022</a:t>
            </a:fld>
            <a:endParaRPr lang="en-US" smtClean="0"/>
          </a:p>
        </p:txBody>
      </p:sp>
      <p:grpSp>
        <p:nvGrpSpPr>
          <p:cNvPr id="86022" name="Group 66"/>
          <p:cNvGrpSpPr>
            <a:grpSpLocks/>
          </p:cNvGrpSpPr>
          <p:nvPr/>
        </p:nvGrpSpPr>
        <p:grpSpPr bwMode="auto">
          <a:xfrm>
            <a:off x="990600" y="1295400"/>
            <a:ext cx="6573838" cy="4344988"/>
            <a:chOff x="635" y="1020"/>
            <a:chExt cx="4141" cy="2737"/>
          </a:xfrm>
        </p:grpSpPr>
        <p:sp>
          <p:nvSpPr>
            <p:cNvPr id="86023" name="Oval 3"/>
            <p:cNvSpPr>
              <a:spLocks noChangeArrowheads="1"/>
            </p:cNvSpPr>
            <p:nvPr/>
          </p:nvSpPr>
          <p:spPr bwMode="auto">
            <a:xfrm>
              <a:off x="892" y="1185"/>
              <a:ext cx="428" cy="414"/>
            </a:xfrm>
            <a:prstGeom prst="ellipse">
              <a:avLst/>
            </a:prstGeom>
            <a:solidFill>
              <a:srgbClr val="FFFFFF"/>
            </a:solidFill>
            <a:ln w="17463">
              <a:solidFill>
                <a:srgbClr val="000000"/>
              </a:solidFill>
              <a:round/>
              <a:headEnd/>
              <a:tailEnd/>
            </a:ln>
          </p:spPr>
          <p:txBody>
            <a:bodyPr/>
            <a:lstStyle/>
            <a:p>
              <a:endParaRPr lang="en-IN"/>
            </a:p>
          </p:txBody>
        </p:sp>
        <p:sp>
          <p:nvSpPr>
            <p:cNvPr id="86024" name="Oval 4"/>
            <p:cNvSpPr>
              <a:spLocks noChangeArrowheads="1"/>
            </p:cNvSpPr>
            <p:nvPr/>
          </p:nvSpPr>
          <p:spPr bwMode="auto">
            <a:xfrm>
              <a:off x="892" y="2422"/>
              <a:ext cx="428" cy="414"/>
            </a:xfrm>
            <a:prstGeom prst="ellipse">
              <a:avLst/>
            </a:prstGeom>
            <a:solidFill>
              <a:srgbClr val="FFFFFF"/>
            </a:solidFill>
            <a:ln w="17463">
              <a:solidFill>
                <a:srgbClr val="000000"/>
              </a:solidFill>
              <a:round/>
              <a:headEnd/>
              <a:tailEnd/>
            </a:ln>
          </p:spPr>
          <p:txBody>
            <a:bodyPr/>
            <a:lstStyle/>
            <a:p>
              <a:endParaRPr lang="en-IN"/>
            </a:p>
          </p:txBody>
        </p:sp>
        <p:sp>
          <p:nvSpPr>
            <p:cNvPr id="86025" name="Oval 5"/>
            <p:cNvSpPr>
              <a:spLocks noChangeArrowheads="1"/>
            </p:cNvSpPr>
            <p:nvPr/>
          </p:nvSpPr>
          <p:spPr bwMode="auto">
            <a:xfrm>
              <a:off x="2600" y="2422"/>
              <a:ext cx="429" cy="414"/>
            </a:xfrm>
            <a:prstGeom prst="ellipse">
              <a:avLst/>
            </a:prstGeom>
            <a:solidFill>
              <a:srgbClr val="FFFFFF"/>
            </a:solidFill>
            <a:ln w="17463">
              <a:solidFill>
                <a:srgbClr val="000000"/>
              </a:solidFill>
              <a:round/>
              <a:headEnd/>
              <a:tailEnd/>
            </a:ln>
          </p:spPr>
          <p:txBody>
            <a:bodyPr/>
            <a:lstStyle/>
            <a:p>
              <a:endParaRPr lang="en-IN"/>
            </a:p>
          </p:txBody>
        </p:sp>
        <p:sp>
          <p:nvSpPr>
            <p:cNvPr id="86026" name="Oval 6"/>
            <p:cNvSpPr>
              <a:spLocks noChangeArrowheads="1"/>
            </p:cNvSpPr>
            <p:nvPr/>
          </p:nvSpPr>
          <p:spPr bwMode="auto">
            <a:xfrm>
              <a:off x="4309" y="2422"/>
              <a:ext cx="428" cy="414"/>
            </a:xfrm>
            <a:prstGeom prst="ellipse">
              <a:avLst/>
            </a:prstGeom>
            <a:solidFill>
              <a:srgbClr val="FFFFFF"/>
            </a:solidFill>
            <a:ln w="17463">
              <a:solidFill>
                <a:srgbClr val="000000"/>
              </a:solidFill>
              <a:round/>
              <a:headEnd/>
              <a:tailEnd/>
            </a:ln>
          </p:spPr>
          <p:txBody>
            <a:bodyPr/>
            <a:lstStyle/>
            <a:p>
              <a:endParaRPr lang="en-IN"/>
            </a:p>
          </p:txBody>
        </p:sp>
        <p:sp>
          <p:nvSpPr>
            <p:cNvPr id="86027" name="Freeform 7"/>
            <p:cNvSpPr>
              <a:spLocks/>
            </p:cNvSpPr>
            <p:nvPr/>
          </p:nvSpPr>
          <p:spPr bwMode="auto">
            <a:xfrm>
              <a:off x="885" y="1993"/>
              <a:ext cx="427" cy="25"/>
            </a:xfrm>
            <a:custGeom>
              <a:avLst/>
              <a:gdLst>
                <a:gd name="T0" fmla="*/ 0 w 427"/>
                <a:gd name="T1" fmla="*/ 0 h 25"/>
                <a:gd name="T2" fmla="*/ 0 w 427"/>
                <a:gd name="T3" fmla="*/ 23 h 25"/>
                <a:gd name="T4" fmla="*/ 427 w 427"/>
                <a:gd name="T5" fmla="*/ 25 h 25"/>
                <a:gd name="T6" fmla="*/ 427 w 427"/>
                <a:gd name="T7" fmla="*/ 1 h 25"/>
                <a:gd name="T8" fmla="*/ 0 w 427"/>
                <a:gd name="T9" fmla="*/ 0 h 25"/>
                <a:gd name="T10" fmla="*/ 0 60000 65536"/>
                <a:gd name="T11" fmla="*/ 0 60000 65536"/>
                <a:gd name="T12" fmla="*/ 0 60000 65536"/>
                <a:gd name="T13" fmla="*/ 0 60000 65536"/>
                <a:gd name="T14" fmla="*/ 0 60000 65536"/>
                <a:gd name="T15" fmla="*/ 0 w 427"/>
                <a:gd name="T16" fmla="*/ 0 h 25"/>
                <a:gd name="T17" fmla="*/ 427 w 427"/>
                <a:gd name="T18" fmla="*/ 25 h 25"/>
              </a:gdLst>
              <a:ahLst/>
              <a:cxnLst>
                <a:cxn ang="T10">
                  <a:pos x="T0" y="T1"/>
                </a:cxn>
                <a:cxn ang="T11">
                  <a:pos x="T2" y="T3"/>
                </a:cxn>
                <a:cxn ang="T12">
                  <a:pos x="T4" y="T5"/>
                </a:cxn>
                <a:cxn ang="T13">
                  <a:pos x="T6" y="T7"/>
                </a:cxn>
                <a:cxn ang="T14">
                  <a:pos x="T8" y="T9"/>
                </a:cxn>
              </a:cxnLst>
              <a:rect l="T15" t="T16" r="T17" b="T18"/>
              <a:pathLst>
                <a:path w="427" h="25">
                  <a:moveTo>
                    <a:pt x="0" y="0"/>
                  </a:moveTo>
                  <a:lnTo>
                    <a:pt x="0" y="23"/>
                  </a:lnTo>
                  <a:lnTo>
                    <a:pt x="427" y="25"/>
                  </a:lnTo>
                  <a:lnTo>
                    <a:pt x="427" y="1"/>
                  </a:lnTo>
                  <a:lnTo>
                    <a:pt x="0" y="0"/>
                  </a:lnTo>
                  <a:close/>
                </a:path>
              </a:pathLst>
            </a:custGeom>
            <a:solidFill>
              <a:srgbClr val="000000"/>
            </a:solidFill>
            <a:ln w="9525">
              <a:noFill/>
              <a:round/>
              <a:headEnd/>
              <a:tailEnd/>
            </a:ln>
          </p:spPr>
          <p:txBody>
            <a:bodyPr/>
            <a:lstStyle/>
            <a:p>
              <a:endParaRPr lang="en-IN"/>
            </a:p>
          </p:txBody>
        </p:sp>
        <p:sp>
          <p:nvSpPr>
            <p:cNvPr id="86028" name="Freeform 8"/>
            <p:cNvSpPr>
              <a:spLocks/>
            </p:cNvSpPr>
            <p:nvPr/>
          </p:nvSpPr>
          <p:spPr bwMode="auto">
            <a:xfrm>
              <a:off x="3650" y="1798"/>
              <a:ext cx="25" cy="413"/>
            </a:xfrm>
            <a:custGeom>
              <a:avLst/>
              <a:gdLst>
                <a:gd name="T0" fmla="*/ 24 w 25"/>
                <a:gd name="T1" fmla="*/ 0 h 413"/>
                <a:gd name="T2" fmla="*/ 0 w 25"/>
                <a:gd name="T3" fmla="*/ 0 h 413"/>
                <a:gd name="T4" fmla="*/ 1 w 25"/>
                <a:gd name="T5" fmla="*/ 413 h 413"/>
                <a:gd name="T6" fmla="*/ 25 w 25"/>
                <a:gd name="T7" fmla="*/ 413 h 413"/>
                <a:gd name="T8" fmla="*/ 24 w 25"/>
                <a:gd name="T9" fmla="*/ 0 h 413"/>
                <a:gd name="T10" fmla="*/ 0 60000 65536"/>
                <a:gd name="T11" fmla="*/ 0 60000 65536"/>
                <a:gd name="T12" fmla="*/ 0 60000 65536"/>
                <a:gd name="T13" fmla="*/ 0 60000 65536"/>
                <a:gd name="T14" fmla="*/ 0 60000 65536"/>
                <a:gd name="T15" fmla="*/ 0 w 25"/>
                <a:gd name="T16" fmla="*/ 0 h 413"/>
                <a:gd name="T17" fmla="*/ 25 w 25"/>
                <a:gd name="T18" fmla="*/ 413 h 413"/>
              </a:gdLst>
              <a:ahLst/>
              <a:cxnLst>
                <a:cxn ang="T10">
                  <a:pos x="T0" y="T1"/>
                </a:cxn>
                <a:cxn ang="T11">
                  <a:pos x="T2" y="T3"/>
                </a:cxn>
                <a:cxn ang="T12">
                  <a:pos x="T4" y="T5"/>
                </a:cxn>
                <a:cxn ang="T13">
                  <a:pos x="T6" y="T7"/>
                </a:cxn>
                <a:cxn ang="T14">
                  <a:pos x="T8" y="T9"/>
                </a:cxn>
              </a:cxnLst>
              <a:rect l="T15" t="T16" r="T17" b="T18"/>
              <a:pathLst>
                <a:path w="25" h="413">
                  <a:moveTo>
                    <a:pt x="24" y="0"/>
                  </a:moveTo>
                  <a:lnTo>
                    <a:pt x="0" y="0"/>
                  </a:lnTo>
                  <a:lnTo>
                    <a:pt x="1" y="413"/>
                  </a:lnTo>
                  <a:lnTo>
                    <a:pt x="25" y="413"/>
                  </a:lnTo>
                  <a:lnTo>
                    <a:pt x="24" y="0"/>
                  </a:lnTo>
                  <a:close/>
                </a:path>
              </a:pathLst>
            </a:custGeom>
            <a:solidFill>
              <a:srgbClr val="000000"/>
            </a:solidFill>
            <a:ln w="9525">
              <a:noFill/>
              <a:round/>
              <a:headEnd/>
              <a:tailEnd/>
            </a:ln>
          </p:spPr>
          <p:txBody>
            <a:bodyPr/>
            <a:lstStyle/>
            <a:p>
              <a:endParaRPr lang="en-IN"/>
            </a:p>
          </p:txBody>
        </p:sp>
        <p:sp>
          <p:nvSpPr>
            <p:cNvPr id="86029" name="Freeform 9"/>
            <p:cNvSpPr>
              <a:spLocks/>
            </p:cNvSpPr>
            <p:nvPr/>
          </p:nvSpPr>
          <p:spPr bwMode="auto">
            <a:xfrm>
              <a:off x="3650" y="3035"/>
              <a:ext cx="25" cy="413"/>
            </a:xfrm>
            <a:custGeom>
              <a:avLst/>
              <a:gdLst>
                <a:gd name="T0" fmla="*/ 24 w 25"/>
                <a:gd name="T1" fmla="*/ 0 h 413"/>
                <a:gd name="T2" fmla="*/ 0 w 25"/>
                <a:gd name="T3" fmla="*/ 0 h 413"/>
                <a:gd name="T4" fmla="*/ 1 w 25"/>
                <a:gd name="T5" fmla="*/ 413 h 413"/>
                <a:gd name="T6" fmla="*/ 25 w 25"/>
                <a:gd name="T7" fmla="*/ 413 h 413"/>
                <a:gd name="T8" fmla="*/ 24 w 25"/>
                <a:gd name="T9" fmla="*/ 0 h 413"/>
                <a:gd name="T10" fmla="*/ 0 60000 65536"/>
                <a:gd name="T11" fmla="*/ 0 60000 65536"/>
                <a:gd name="T12" fmla="*/ 0 60000 65536"/>
                <a:gd name="T13" fmla="*/ 0 60000 65536"/>
                <a:gd name="T14" fmla="*/ 0 60000 65536"/>
                <a:gd name="T15" fmla="*/ 0 w 25"/>
                <a:gd name="T16" fmla="*/ 0 h 413"/>
                <a:gd name="T17" fmla="*/ 25 w 25"/>
                <a:gd name="T18" fmla="*/ 413 h 413"/>
              </a:gdLst>
              <a:ahLst/>
              <a:cxnLst>
                <a:cxn ang="T10">
                  <a:pos x="T0" y="T1"/>
                </a:cxn>
                <a:cxn ang="T11">
                  <a:pos x="T2" y="T3"/>
                </a:cxn>
                <a:cxn ang="T12">
                  <a:pos x="T4" y="T5"/>
                </a:cxn>
                <a:cxn ang="T13">
                  <a:pos x="T6" y="T7"/>
                </a:cxn>
                <a:cxn ang="T14">
                  <a:pos x="T8" y="T9"/>
                </a:cxn>
              </a:cxnLst>
              <a:rect l="T15" t="T16" r="T17" b="T18"/>
              <a:pathLst>
                <a:path w="25" h="413">
                  <a:moveTo>
                    <a:pt x="24" y="0"/>
                  </a:moveTo>
                  <a:lnTo>
                    <a:pt x="0" y="0"/>
                  </a:lnTo>
                  <a:lnTo>
                    <a:pt x="1" y="413"/>
                  </a:lnTo>
                  <a:lnTo>
                    <a:pt x="25" y="413"/>
                  </a:lnTo>
                  <a:lnTo>
                    <a:pt x="24" y="0"/>
                  </a:lnTo>
                  <a:close/>
                </a:path>
              </a:pathLst>
            </a:custGeom>
            <a:solidFill>
              <a:srgbClr val="000000"/>
            </a:solidFill>
            <a:ln w="9525">
              <a:noFill/>
              <a:round/>
              <a:headEnd/>
              <a:tailEnd/>
            </a:ln>
          </p:spPr>
          <p:txBody>
            <a:bodyPr/>
            <a:lstStyle/>
            <a:p>
              <a:endParaRPr lang="en-IN"/>
            </a:p>
          </p:txBody>
        </p:sp>
        <p:sp>
          <p:nvSpPr>
            <p:cNvPr id="86030" name="Freeform 10"/>
            <p:cNvSpPr>
              <a:spLocks/>
            </p:cNvSpPr>
            <p:nvPr/>
          </p:nvSpPr>
          <p:spPr bwMode="auto">
            <a:xfrm>
              <a:off x="1051" y="2004"/>
              <a:ext cx="83" cy="161"/>
            </a:xfrm>
            <a:custGeom>
              <a:avLst/>
              <a:gdLst>
                <a:gd name="T0" fmla="*/ 47 w 83"/>
                <a:gd name="T1" fmla="*/ 0 h 161"/>
                <a:gd name="T2" fmla="*/ 83 w 83"/>
                <a:gd name="T3" fmla="*/ 161 h 161"/>
                <a:gd name="T4" fmla="*/ 47 w 83"/>
                <a:gd name="T5" fmla="*/ 161 h 161"/>
                <a:gd name="T6" fmla="*/ 0 w 83"/>
                <a:gd name="T7" fmla="*/ 161 h 161"/>
                <a:gd name="T8" fmla="*/ 47 w 83"/>
                <a:gd name="T9" fmla="*/ 0 h 161"/>
                <a:gd name="T10" fmla="*/ 0 60000 65536"/>
                <a:gd name="T11" fmla="*/ 0 60000 65536"/>
                <a:gd name="T12" fmla="*/ 0 60000 65536"/>
                <a:gd name="T13" fmla="*/ 0 60000 65536"/>
                <a:gd name="T14" fmla="*/ 0 60000 65536"/>
                <a:gd name="T15" fmla="*/ 0 w 83"/>
                <a:gd name="T16" fmla="*/ 0 h 161"/>
                <a:gd name="T17" fmla="*/ 83 w 83"/>
                <a:gd name="T18" fmla="*/ 161 h 161"/>
              </a:gdLst>
              <a:ahLst/>
              <a:cxnLst>
                <a:cxn ang="T10">
                  <a:pos x="T0" y="T1"/>
                </a:cxn>
                <a:cxn ang="T11">
                  <a:pos x="T2" y="T3"/>
                </a:cxn>
                <a:cxn ang="T12">
                  <a:pos x="T4" y="T5"/>
                </a:cxn>
                <a:cxn ang="T13">
                  <a:pos x="T6" y="T7"/>
                </a:cxn>
                <a:cxn ang="T14">
                  <a:pos x="T8" y="T9"/>
                </a:cxn>
              </a:cxnLst>
              <a:rect l="T15" t="T16" r="T17" b="T18"/>
              <a:pathLst>
                <a:path w="83" h="161">
                  <a:moveTo>
                    <a:pt x="47" y="0"/>
                  </a:moveTo>
                  <a:lnTo>
                    <a:pt x="83" y="161"/>
                  </a:lnTo>
                  <a:lnTo>
                    <a:pt x="47" y="161"/>
                  </a:lnTo>
                  <a:lnTo>
                    <a:pt x="0" y="161"/>
                  </a:lnTo>
                  <a:lnTo>
                    <a:pt x="47" y="0"/>
                  </a:lnTo>
                  <a:close/>
                </a:path>
              </a:pathLst>
            </a:custGeom>
            <a:solidFill>
              <a:srgbClr val="000000"/>
            </a:solidFill>
            <a:ln w="9525">
              <a:noFill/>
              <a:round/>
              <a:headEnd/>
              <a:tailEnd/>
            </a:ln>
          </p:spPr>
          <p:txBody>
            <a:bodyPr/>
            <a:lstStyle/>
            <a:p>
              <a:endParaRPr lang="en-IN"/>
            </a:p>
          </p:txBody>
        </p:sp>
        <p:sp>
          <p:nvSpPr>
            <p:cNvPr id="86031" name="Line 11"/>
            <p:cNvSpPr>
              <a:spLocks noChangeShapeType="1"/>
            </p:cNvSpPr>
            <p:nvPr/>
          </p:nvSpPr>
          <p:spPr bwMode="auto">
            <a:xfrm flipV="1">
              <a:off x="1098" y="2165"/>
              <a:ext cx="2" cy="252"/>
            </a:xfrm>
            <a:prstGeom prst="line">
              <a:avLst/>
            </a:prstGeom>
            <a:noFill/>
            <a:ln w="17463">
              <a:solidFill>
                <a:srgbClr val="000000"/>
              </a:solidFill>
              <a:round/>
              <a:headEnd/>
              <a:tailEnd/>
            </a:ln>
          </p:spPr>
          <p:txBody>
            <a:bodyPr/>
            <a:lstStyle/>
            <a:p>
              <a:endParaRPr lang="en-IN"/>
            </a:p>
          </p:txBody>
        </p:sp>
        <p:sp>
          <p:nvSpPr>
            <p:cNvPr id="86032" name="Freeform 12"/>
            <p:cNvSpPr>
              <a:spLocks/>
            </p:cNvSpPr>
            <p:nvPr/>
          </p:nvSpPr>
          <p:spPr bwMode="auto">
            <a:xfrm>
              <a:off x="1051" y="1593"/>
              <a:ext cx="83" cy="160"/>
            </a:xfrm>
            <a:custGeom>
              <a:avLst/>
              <a:gdLst>
                <a:gd name="T0" fmla="*/ 47 w 83"/>
                <a:gd name="T1" fmla="*/ 0 h 160"/>
                <a:gd name="T2" fmla="*/ 83 w 83"/>
                <a:gd name="T3" fmla="*/ 160 h 160"/>
                <a:gd name="T4" fmla="*/ 47 w 83"/>
                <a:gd name="T5" fmla="*/ 160 h 160"/>
                <a:gd name="T6" fmla="*/ 0 w 83"/>
                <a:gd name="T7" fmla="*/ 160 h 160"/>
                <a:gd name="T8" fmla="*/ 47 w 83"/>
                <a:gd name="T9" fmla="*/ 0 h 160"/>
                <a:gd name="T10" fmla="*/ 0 60000 65536"/>
                <a:gd name="T11" fmla="*/ 0 60000 65536"/>
                <a:gd name="T12" fmla="*/ 0 60000 65536"/>
                <a:gd name="T13" fmla="*/ 0 60000 65536"/>
                <a:gd name="T14" fmla="*/ 0 60000 65536"/>
                <a:gd name="T15" fmla="*/ 0 w 83"/>
                <a:gd name="T16" fmla="*/ 0 h 160"/>
                <a:gd name="T17" fmla="*/ 83 w 83"/>
                <a:gd name="T18" fmla="*/ 160 h 160"/>
              </a:gdLst>
              <a:ahLst/>
              <a:cxnLst>
                <a:cxn ang="T10">
                  <a:pos x="T0" y="T1"/>
                </a:cxn>
                <a:cxn ang="T11">
                  <a:pos x="T2" y="T3"/>
                </a:cxn>
                <a:cxn ang="T12">
                  <a:pos x="T4" y="T5"/>
                </a:cxn>
                <a:cxn ang="T13">
                  <a:pos x="T6" y="T7"/>
                </a:cxn>
                <a:cxn ang="T14">
                  <a:pos x="T8" y="T9"/>
                </a:cxn>
              </a:cxnLst>
              <a:rect l="T15" t="T16" r="T17" b="T18"/>
              <a:pathLst>
                <a:path w="83" h="160">
                  <a:moveTo>
                    <a:pt x="47" y="0"/>
                  </a:moveTo>
                  <a:lnTo>
                    <a:pt x="83" y="160"/>
                  </a:lnTo>
                  <a:lnTo>
                    <a:pt x="47" y="160"/>
                  </a:lnTo>
                  <a:lnTo>
                    <a:pt x="0" y="160"/>
                  </a:lnTo>
                  <a:lnTo>
                    <a:pt x="47" y="0"/>
                  </a:lnTo>
                  <a:close/>
                </a:path>
              </a:pathLst>
            </a:custGeom>
            <a:solidFill>
              <a:srgbClr val="000000"/>
            </a:solidFill>
            <a:ln w="9525">
              <a:noFill/>
              <a:round/>
              <a:headEnd/>
              <a:tailEnd/>
            </a:ln>
          </p:spPr>
          <p:txBody>
            <a:bodyPr/>
            <a:lstStyle/>
            <a:p>
              <a:endParaRPr lang="en-IN"/>
            </a:p>
          </p:txBody>
        </p:sp>
        <p:sp>
          <p:nvSpPr>
            <p:cNvPr id="86033" name="Line 13"/>
            <p:cNvSpPr>
              <a:spLocks noChangeShapeType="1"/>
            </p:cNvSpPr>
            <p:nvPr/>
          </p:nvSpPr>
          <p:spPr bwMode="auto">
            <a:xfrm flipV="1">
              <a:off x="1098" y="1753"/>
              <a:ext cx="2" cy="251"/>
            </a:xfrm>
            <a:prstGeom prst="line">
              <a:avLst/>
            </a:prstGeom>
            <a:noFill/>
            <a:ln w="17463">
              <a:solidFill>
                <a:srgbClr val="000000"/>
              </a:solidFill>
              <a:round/>
              <a:headEnd/>
              <a:tailEnd/>
            </a:ln>
          </p:spPr>
          <p:txBody>
            <a:bodyPr/>
            <a:lstStyle/>
            <a:p>
              <a:endParaRPr lang="en-IN"/>
            </a:p>
          </p:txBody>
        </p:sp>
        <p:sp>
          <p:nvSpPr>
            <p:cNvPr id="86034" name="Rectangle 14"/>
            <p:cNvSpPr>
              <a:spLocks noChangeArrowheads="1"/>
            </p:cNvSpPr>
            <p:nvPr/>
          </p:nvSpPr>
          <p:spPr bwMode="auto">
            <a:xfrm>
              <a:off x="3781" y="1718"/>
              <a:ext cx="236" cy="160"/>
            </a:xfrm>
            <a:prstGeom prst="rect">
              <a:avLst/>
            </a:prstGeom>
            <a:solidFill>
              <a:srgbClr val="FFFFFF"/>
            </a:solidFill>
            <a:ln w="9525">
              <a:noFill/>
              <a:miter lim="800000"/>
              <a:headEnd/>
              <a:tailEnd/>
            </a:ln>
          </p:spPr>
          <p:txBody>
            <a:bodyPr/>
            <a:lstStyle/>
            <a:p>
              <a:endParaRPr lang="en-IN"/>
            </a:p>
          </p:txBody>
        </p:sp>
        <p:sp>
          <p:nvSpPr>
            <p:cNvPr id="86035" name="Rectangle 15"/>
            <p:cNvSpPr>
              <a:spLocks noChangeArrowheads="1"/>
            </p:cNvSpPr>
            <p:nvPr/>
          </p:nvSpPr>
          <p:spPr bwMode="auto">
            <a:xfrm>
              <a:off x="3792" y="1695"/>
              <a:ext cx="275" cy="208"/>
            </a:xfrm>
            <a:prstGeom prst="rect">
              <a:avLst/>
            </a:prstGeom>
            <a:noFill/>
            <a:ln w="9525">
              <a:noFill/>
              <a:miter lim="800000"/>
              <a:headEnd/>
              <a:tailEnd/>
            </a:ln>
          </p:spPr>
          <p:txBody>
            <a:bodyPr/>
            <a:lstStyle/>
            <a:p>
              <a:endParaRPr lang="en-IN"/>
            </a:p>
          </p:txBody>
        </p:sp>
        <p:sp>
          <p:nvSpPr>
            <p:cNvPr id="86036" name="Rectangle 16"/>
            <p:cNvSpPr>
              <a:spLocks noChangeArrowheads="1"/>
            </p:cNvSpPr>
            <p:nvPr/>
          </p:nvSpPr>
          <p:spPr bwMode="auto">
            <a:xfrm>
              <a:off x="3792" y="1697"/>
              <a:ext cx="205" cy="163"/>
            </a:xfrm>
            <a:prstGeom prst="rect">
              <a:avLst/>
            </a:prstGeom>
            <a:noFill/>
            <a:ln w="9525">
              <a:noFill/>
              <a:miter lim="800000"/>
              <a:headEnd/>
              <a:tailEnd/>
            </a:ln>
          </p:spPr>
          <p:txBody>
            <a:bodyPr wrap="none" lIns="0" tIns="0" rIns="0" bIns="0">
              <a:spAutoFit/>
            </a:bodyPr>
            <a:lstStyle/>
            <a:p>
              <a:pPr eaLnBrk="0" hangingPunct="0"/>
              <a:r>
                <a:rPr lang="en-US" sz="1700">
                  <a:solidFill>
                    <a:srgbClr val="000000"/>
                  </a:solidFill>
                </a:rPr>
                <a:t>Set</a:t>
              </a:r>
              <a:endParaRPr lang="en-US">
                <a:latin typeface="Times New Roman" pitchFamily="18" charset="0"/>
              </a:endParaRPr>
            </a:p>
          </p:txBody>
        </p:sp>
        <p:sp>
          <p:nvSpPr>
            <p:cNvPr id="86037" name="Rectangle 17"/>
            <p:cNvSpPr>
              <a:spLocks noChangeArrowheads="1"/>
            </p:cNvSpPr>
            <p:nvPr/>
          </p:nvSpPr>
          <p:spPr bwMode="auto">
            <a:xfrm>
              <a:off x="3519" y="3517"/>
              <a:ext cx="391" cy="162"/>
            </a:xfrm>
            <a:prstGeom prst="rect">
              <a:avLst/>
            </a:prstGeom>
            <a:solidFill>
              <a:srgbClr val="FFFFFF"/>
            </a:solidFill>
            <a:ln w="9525">
              <a:noFill/>
              <a:miter lim="800000"/>
              <a:headEnd/>
              <a:tailEnd/>
            </a:ln>
          </p:spPr>
          <p:txBody>
            <a:bodyPr/>
            <a:lstStyle/>
            <a:p>
              <a:endParaRPr lang="en-IN"/>
            </a:p>
          </p:txBody>
        </p:sp>
        <p:sp>
          <p:nvSpPr>
            <p:cNvPr id="86038" name="Rectangle 18"/>
            <p:cNvSpPr>
              <a:spLocks noChangeArrowheads="1"/>
            </p:cNvSpPr>
            <p:nvPr/>
          </p:nvSpPr>
          <p:spPr bwMode="auto">
            <a:xfrm>
              <a:off x="3406" y="3485"/>
              <a:ext cx="1129" cy="209"/>
            </a:xfrm>
            <a:prstGeom prst="rect">
              <a:avLst/>
            </a:prstGeom>
            <a:noFill/>
            <a:ln w="9525">
              <a:noFill/>
              <a:miter lim="800000"/>
              <a:headEnd/>
              <a:tailEnd/>
            </a:ln>
          </p:spPr>
          <p:txBody>
            <a:bodyPr/>
            <a:lstStyle/>
            <a:p>
              <a:endParaRPr lang="en-IN"/>
            </a:p>
          </p:txBody>
        </p:sp>
        <p:sp>
          <p:nvSpPr>
            <p:cNvPr id="86039" name="Rectangle 19"/>
            <p:cNvSpPr>
              <a:spLocks noChangeArrowheads="1"/>
            </p:cNvSpPr>
            <p:nvPr/>
          </p:nvSpPr>
          <p:spPr bwMode="auto">
            <a:xfrm>
              <a:off x="3406" y="3488"/>
              <a:ext cx="68" cy="163"/>
            </a:xfrm>
            <a:prstGeom prst="rect">
              <a:avLst/>
            </a:prstGeom>
            <a:noFill/>
            <a:ln w="9525">
              <a:noFill/>
              <a:miter lim="800000"/>
              <a:headEnd/>
              <a:tailEnd/>
            </a:ln>
          </p:spPr>
          <p:txBody>
            <a:bodyPr wrap="none" lIns="0" tIns="0" rIns="0" bIns="0">
              <a:spAutoFit/>
            </a:bodyPr>
            <a:lstStyle/>
            <a:p>
              <a:pPr eaLnBrk="0" hangingPunct="0"/>
              <a:r>
                <a:rPr lang="en-US" sz="1700">
                  <a:solidFill>
                    <a:srgbClr val="000000"/>
                  </a:solidFill>
                </a:rPr>
                <a:t>x</a:t>
              </a:r>
              <a:endParaRPr lang="en-US">
                <a:latin typeface="Times New Roman" pitchFamily="18" charset="0"/>
              </a:endParaRPr>
            </a:p>
          </p:txBody>
        </p:sp>
        <p:sp>
          <p:nvSpPr>
            <p:cNvPr id="86040" name="Rectangle 20"/>
            <p:cNvSpPr>
              <a:spLocks noChangeArrowheads="1"/>
            </p:cNvSpPr>
            <p:nvPr/>
          </p:nvSpPr>
          <p:spPr bwMode="auto">
            <a:xfrm>
              <a:off x="3476" y="3488"/>
              <a:ext cx="144" cy="163"/>
            </a:xfrm>
            <a:prstGeom prst="rect">
              <a:avLst/>
            </a:prstGeom>
            <a:noFill/>
            <a:ln w="9525">
              <a:noFill/>
              <a:miter lim="800000"/>
              <a:headEnd/>
              <a:tailEnd/>
            </a:ln>
          </p:spPr>
          <p:txBody>
            <a:bodyPr wrap="none" lIns="0" tIns="0" rIns="0" bIns="0">
              <a:spAutoFit/>
            </a:bodyPr>
            <a:lstStyle/>
            <a:p>
              <a:pPr eaLnBrk="0" hangingPunct="0"/>
              <a:r>
                <a:rPr lang="en-US" sz="1700">
                  <a:solidFill>
                    <a:srgbClr val="000000"/>
                  </a:solidFill>
                </a:rPr>
                <a:t>..x</a:t>
              </a:r>
              <a:endParaRPr lang="en-US">
                <a:latin typeface="Times New Roman" pitchFamily="18" charset="0"/>
              </a:endParaRPr>
            </a:p>
          </p:txBody>
        </p:sp>
        <p:sp>
          <p:nvSpPr>
            <p:cNvPr id="86041" name="Rectangle 21"/>
            <p:cNvSpPr>
              <a:spLocks noChangeArrowheads="1"/>
            </p:cNvSpPr>
            <p:nvPr/>
          </p:nvSpPr>
          <p:spPr bwMode="auto">
            <a:xfrm>
              <a:off x="3627" y="3488"/>
              <a:ext cx="470" cy="163"/>
            </a:xfrm>
            <a:prstGeom prst="rect">
              <a:avLst/>
            </a:prstGeom>
            <a:noFill/>
            <a:ln w="9525">
              <a:noFill/>
              <a:miter lim="800000"/>
              <a:headEnd/>
              <a:tailEnd/>
            </a:ln>
          </p:spPr>
          <p:txBody>
            <a:bodyPr wrap="none" lIns="0" tIns="0" rIns="0" bIns="0">
              <a:spAutoFit/>
            </a:bodyPr>
            <a:lstStyle/>
            <a:p>
              <a:pPr eaLnBrk="0" hangingPunct="0"/>
              <a:r>
                <a:rPr lang="en-US" sz="1700">
                  <a:solidFill>
                    <a:srgbClr val="000000"/>
                  </a:solidFill>
                </a:rPr>
                <a:t>   Reset</a:t>
              </a:r>
              <a:endParaRPr lang="en-US">
                <a:latin typeface="Times New Roman" pitchFamily="18" charset="0"/>
              </a:endParaRPr>
            </a:p>
          </p:txBody>
        </p:sp>
        <p:sp>
          <p:nvSpPr>
            <p:cNvPr id="86042" name="Rectangle 22"/>
            <p:cNvSpPr>
              <a:spLocks noChangeArrowheads="1"/>
            </p:cNvSpPr>
            <p:nvPr/>
          </p:nvSpPr>
          <p:spPr bwMode="auto">
            <a:xfrm>
              <a:off x="635" y="1867"/>
              <a:ext cx="120" cy="160"/>
            </a:xfrm>
            <a:prstGeom prst="rect">
              <a:avLst/>
            </a:prstGeom>
            <a:solidFill>
              <a:srgbClr val="FFFFFF"/>
            </a:solidFill>
            <a:ln w="9525">
              <a:noFill/>
              <a:miter lim="800000"/>
              <a:headEnd/>
              <a:tailEnd/>
            </a:ln>
          </p:spPr>
          <p:txBody>
            <a:bodyPr/>
            <a:lstStyle/>
            <a:p>
              <a:endParaRPr lang="en-IN"/>
            </a:p>
          </p:txBody>
        </p:sp>
        <p:sp>
          <p:nvSpPr>
            <p:cNvPr id="86043" name="Rectangle 23"/>
            <p:cNvSpPr>
              <a:spLocks noChangeArrowheads="1"/>
            </p:cNvSpPr>
            <p:nvPr/>
          </p:nvSpPr>
          <p:spPr bwMode="auto">
            <a:xfrm>
              <a:off x="648" y="1844"/>
              <a:ext cx="155" cy="208"/>
            </a:xfrm>
            <a:prstGeom prst="rect">
              <a:avLst/>
            </a:prstGeom>
            <a:noFill/>
            <a:ln w="9525">
              <a:noFill/>
              <a:miter lim="800000"/>
              <a:headEnd/>
              <a:tailEnd/>
            </a:ln>
          </p:spPr>
          <p:txBody>
            <a:bodyPr/>
            <a:lstStyle/>
            <a:p>
              <a:endParaRPr lang="en-IN"/>
            </a:p>
          </p:txBody>
        </p:sp>
        <p:sp>
          <p:nvSpPr>
            <p:cNvPr id="86044" name="Rectangle 24"/>
            <p:cNvSpPr>
              <a:spLocks noChangeArrowheads="1"/>
            </p:cNvSpPr>
            <p:nvPr/>
          </p:nvSpPr>
          <p:spPr bwMode="auto">
            <a:xfrm>
              <a:off x="648" y="1847"/>
              <a:ext cx="68" cy="163"/>
            </a:xfrm>
            <a:prstGeom prst="rect">
              <a:avLst/>
            </a:prstGeom>
            <a:noFill/>
            <a:ln w="9525">
              <a:noFill/>
              <a:miter lim="800000"/>
              <a:headEnd/>
              <a:tailEnd/>
            </a:ln>
          </p:spPr>
          <p:txBody>
            <a:bodyPr wrap="none" lIns="0" tIns="0" rIns="0" bIns="0">
              <a:spAutoFit/>
            </a:bodyPr>
            <a:lstStyle/>
            <a:p>
              <a:pPr eaLnBrk="0" hangingPunct="0"/>
              <a:r>
                <a:rPr lang="en-US" sz="1700">
                  <a:solidFill>
                    <a:srgbClr val="000000"/>
                  </a:solidFill>
                </a:rPr>
                <a:t>ti</a:t>
              </a:r>
              <a:endParaRPr lang="en-US">
                <a:latin typeface="Times New Roman" pitchFamily="18" charset="0"/>
              </a:endParaRPr>
            </a:p>
          </p:txBody>
        </p:sp>
        <p:sp>
          <p:nvSpPr>
            <p:cNvPr id="86045" name="Rectangle 25"/>
            <p:cNvSpPr>
              <a:spLocks noChangeArrowheads="1"/>
            </p:cNvSpPr>
            <p:nvPr/>
          </p:nvSpPr>
          <p:spPr bwMode="auto">
            <a:xfrm>
              <a:off x="719" y="1847"/>
              <a:ext cx="26" cy="163"/>
            </a:xfrm>
            <a:prstGeom prst="rect">
              <a:avLst/>
            </a:prstGeom>
            <a:noFill/>
            <a:ln w="9525">
              <a:noFill/>
              <a:miter lim="800000"/>
              <a:headEnd/>
              <a:tailEnd/>
            </a:ln>
          </p:spPr>
          <p:txBody>
            <a:bodyPr wrap="none" lIns="0" tIns="0" rIns="0" bIns="0">
              <a:spAutoFit/>
            </a:bodyPr>
            <a:lstStyle/>
            <a:p>
              <a:pPr eaLnBrk="0" hangingPunct="0"/>
              <a:r>
                <a:rPr lang="en-US" sz="1700">
                  <a:solidFill>
                    <a:srgbClr val="000000"/>
                  </a:solidFill>
                </a:rPr>
                <a:t>'</a:t>
              </a:r>
              <a:endParaRPr lang="en-US">
                <a:latin typeface="Times New Roman" pitchFamily="18" charset="0"/>
              </a:endParaRPr>
            </a:p>
          </p:txBody>
        </p:sp>
        <p:sp>
          <p:nvSpPr>
            <p:cNvPr id="86046" name="Rectangle 26"/>
            <p:cNvSpPr>
              <a:spLocks noChangeArrowheads="1"/>
            </p:cNvSpPr>
            <p:nvPr/>
          </p:nvSpPr>
          <p:spPr bwMode="auto">
            <a:xfrm>
              <a:off x="742" y="2841"/>
              <a:ext cx="131" cy="161"/>
            </a:xfrm>
            <a:prstGeom prst="rect">
              <a:avLst/>
            </a:prstGeom>
            <a:solidFill>
              <a:srgbClr val="FFFFFF"/>
            </a:solidFill>
            <a:ln w="9525">
              <a:noFill/>
              <a:miter lim="800000"/>
              <a:headEnd/>
              <a:tailEnd/>
            </a:ln>
          </p:spPr>
          <p:txBody>
            <a:bodyPr/>
            <a:lstStyle/>
            <a:p>
              <a:endParaRPr lang="en-IN"/>
            </a:p>
          </p:txBody>
        </p:sp>
        <p:sp>
          <p:nvSpPr>
            <p:cNvPr id="86047" name="Rectangle 27"/>
            <p:cNvSpPr>
              <a:spLocks noChangeArrowheads="1"/>
            </p:cNvSpPr>
            <p:nvPr/>
          </p:nvSpPr>
          <p:spPr bwMode="auto">
            <a:xfrm>
              <a:off x="755" y="2818"/>
              <a:ext cx="179" cy="209"/>
            </a:xfrm>
            <a:prstGeom prst="rect">
              <a:avLst/>
            </a:prstGeom>
            <a:noFill/>
            <a:ln w="9525">
              <a:noFill/>
              <a:miter lim="800000"/>
              <a:headEnd/>
              <a:tailEnd/>
            </a:ln>
          </p:spPr>
          <p:txBody>
            <a:bodyPr/>
            <a:lstStyle/>
            <a:p>
              <a:endParaRPr lang="en-IN"/>
            </a:p>
          </p:txBody>
        </p:sp>
        <p:sp>
          <p:nvSpPr>
            <p:cNvPr id="86048" name="Rectangle 28"/>
            <p:cNvSpPr>
              <a:spLocks noChangeArrowheads="1"/>
            </p:cNvSpPr>
            <p:nvPr/>
          </p:nvSpPr>
          <p:spPr bwMode="auto">
            <a:xfrm>
              <a:off x="755" y="2821"/>
              <a:ext cx="113" cy="163"/>
            </a:xfrm>
            <a:prstGeom prst="rect">
              <a:avLst/>
            </a:prstGeom>
            <a:noFill/>
            <a:ln w="9525">
              <a:noFill/>
              <a:miter lim="800000"/>
              <a:headEnd/>
              <a:tailEnd/>
            </a:ln>
          </p:spPr>
          <p:txBody>
            <a:bodyPr wrap="none" lIns="0" tIns="0" rIns="0" bIns="0">
              <a:spAutoFit/>
            </a:bodyPr>
            <a:lstStyle/>
            <a:p>
              <a:pPr eaLnBrk="0" hangingPunct="0"/>
              <a:r>
                <a:rPr lang="en-US" sz="1700">
                  <a:solidFill>
                    <a:srgbClr val="000000"/>
                  </a:solidFill>
                </a:rPr>
                <a:t>Fj</a:t>
              </a:r>
              <a:endParaRPr lang="en-US">
                <a:latin typeface="Times New Roman" pitchFamily="18" charset="0"/>
              </a:endParaRPr>
            </a:p>
          </p:txBody>
        </p:sp>
        <p:sp>
          <p:nvSpPr>
            <p:cNvPr id="86049" name="Rectangle 29"/>
            <p:cNvSpPr>
              <a:spLocks noChangeArrowheads="1"/>
            </p:cNvSpPr>
            <p:nvPr/>
          </p:nvSpPr>
          <p:spPr bwMode="auto">
            <a:xfrm>
              <a:off x="791" y="1042"/>
              <a:ext cx="165" cy="161"/>
            </a:xfrm>
            <a:prstGeom prst="rect">
              <a:avLst/>
            </a:prstGeom>
            <a:solidFill>
              <a:srgbClr val="FFFFFF"/>
            </a:solidFill>
            <a:ln w="9525">
              <a:noFill/>
              <a:miter lim="800000"/>
              <a:headEnd/>
              <a:tailEnd/>
            </a:ln>
          </p:spPr>
          <p:txBody>
            <a:bodyPr/>
            <a:lstStyle/>
            <a:p>
              <a:endParaRPr lang="en-IN"/>
            </a:p>
          </p:txBody>
        </p:sp>
        <p:sp>
          <p:nvSpPr>
            <p:cNvPr id="86050" name="Rectangle 30"/>
            <p:cNvSpPr>
              <a:spLocks noChangeArrowheads="1"/>
            </p:cNvSpPr>
            <p:nvPr/>
          </p:nvSpPr>
          <p:spPr bwMode="auto">
            <a:xfrm>
              <a:off x="802" y="1020"/>
              <a:ext cx="204" cy="207"/>
            </a:xfrm>
            <a:prstGeom prst="rect">
              <a:avLst/>
            </a:prstGeom>
            <a:noFill/>
            <a:ln w="9525">
              <a:noFill/>
              <a:miter lim="800000"/>
              <a:headEnd/>
              <a:tailEnd/>
            </a:ln>
          </p:spPr>
          <p:txBody>
            <a:bodyPr/>
            <a:lstStyle/>
            <a:p>
              <a:endParaRPr lang="en-IN"/>
            </a:p>
          </p:txBody>
        </p:sp>
        <p:sp>
          <p:nvSpPr>
            <p:cNvPr id="86051" name="Rectangle 31"/>
            <p:cNvSpPr>
              <a:spLocks noChangeArrowheads="1"/>
            </p:cNvSpPr>
            <p:nvPr/>
          </p:nvSpPr>
          <p:spPr bwMode="auto">
            <a:xfrm>
              <a:off x="802" y="1022"/>
              <a:ext cx="139" cy="163"/>
            </a:xfrm>
            <a:prstGeom prst="rect">
              <a:avLst/>
            </a:prstGeom>
            <a:noFill/>
            <a:ln w="9525">
              <a:noFill/>
              <a:miter lim="800000"/>
              <a:headEnd/>
              <a:tailEnd/>
            </a:ln>
          </p:spPr>
          <p:txBody>
            <a:bodyPr wrap="none" lIns="0" tIns="0" rIns="0" bIns="0">
              <a:spAutoFit/>
            </a:bodyPr>
            <a:lstStyle/>
            <a:p>
              <a:pPr eaLnBrk="0" hangingPunct="0"/>
              <a:r>
                <a:rPr lang="en-US" sz="1700">
                  <a:solidFill>
                    <a:srgbClr val="000000"/>
                  </a:solidFill>
                </a:rPr>
                <a:t>Fj'</a:t>
              </a:r>
              <a:endParaRPr lang="en-US">
                <a:latin typeface="Times New Roman" pitchFamily="18" charset="0"/>
              </a:endParaRPr>
            </a:p>
          </p:txBody>
        </p:sp>
        <p:sp>
          <p:nvSpPr>
            <p:cNvPr id="86052" name="Rectangle 32"/>
            <p:cNvSpPr>
              <a:spLocks noChangeArrowheads="1"/>
            </p:cNvSpPr>
            <p:nvPr/>
          </p:nvSpPr>
          <p:spPr bwMode="auto">
            <a:xfrm>
              <a:off x="2713" y="2910"/>
              <a:ext cx="213" cy="161"/>
            </a:xfrm>
            <a:prstGeom prst="rect">
              <a:avLst/>
            </a:prstGeom>
            <a:solidFill>
              <a:srgbClr val="FFFFFF"/>
            </a:solidFill>
            <a:ln w="9525">
              <a:noFill/>
              <a:miter lim="800000"/>
              <a:headEnd/>
              <a:tailEnd/>
            </a:ln>
          </p:spPr>
          <p:txBody>
            <a:bodyPr/>
            <a:lstStyle/>
            <a:p>
              <a:endParaRPr lang="en-IN"/>
            </a:p>
          </p:txBody>
        </p:sp>
        <p:sp>
          <p:nvSpPr>
            <p:cNvPr id="86053" name="Rectangle 33"/>
            <p:cNvSpPr>
              <a:spLocks noChangeArrowheads="1"/>
            </p:cNvSpPr>
            <p:nvPr/>
          </p:nvSpPr>
          <p:spPr bwMode="auto">
            <a:xfrm>
              <a:off x="2724" y="2887"/>
              <a:ext cx="251" cy="208"/>
            </a:xfrm>
            <a:prstGeom prst="rect">
              <a:avLst/>
            </a:prstGeom>
            <a:noFill/>
            <a:ln w="9525">
              <a:noFill/>
              <a:miter lim="800000"/>
              <a:headEnd/>
              <a:tailEnd/>
            </a:ln>
          </p:spPr>
          <p:txBody>
            <a:bodyPr/>
            <a:lstStyle/>
            <a:p>
              <a:endParaRPr lang="en-IN"/>
            </a:p>
          </p:txBody>
        </p:sp>
        <p:sp>
          <p:nvSpPr>
            <p:cNvPr id="86054" name="Rectangle 34"/>
            <p:cNvSpPr>
              <a:spLocks noChangeArrowheads="1"/>
            </p:cNvSpPr>
            <p:nvPr/>
          </p:nvSpPr>
          <p:spPr bwMode="auto">
            <a:xfrm>
              <a:off x="2724" y="2889"/>
              <a:ext cx="182" cy="163"/>
            </a:xfrm>
            <a:prstGeom prst="rect">
              <a:avLst/>
            </a:prstGeom>
            <a:noFill/>
            <a:ln w="9525">
              <a:noFill/>
              <a:miter lim="800000"/>
              <a:headEnd/>
              <a:tailEnd/>
            </a:ln>
          </p:spPr>
          <p:txBody>
            <a:bodyPr wrap="none" lIns="0" tIns="0" rIns="0" bIns="0">
              <a:spAutoFit/>
            </a:bodyPr>
            <a:lstStyle/>
            <a:p>
              <a:pPr eaLnBrk="0" hangingPunct="0"/>
              <a:r>
                <a:rPr lang="en-US" sz="1700">
                  <a:solidFill>
                    <a:srgbClr val="000000"/>
                  </a:solidFill>
                </a:rPr>
                <a:t>On</a:t>
              </a:r>
              <a:endParaRPr lang="en-US">
                <a:latin typeface="Times New Roman" pitchFamily="18" charset="0"/>
              </a:endParaRPr>
            </a:p>
          </p:txBody>
        </p:sp>
        <p:sp>
          <p:nvSpPr>
            <p:cNvPr id="86055" name="Rectangle 35"/>
            <p:cNvSpPr>
              <a:spLocks noChangeArrowheads="1"/>
            </p:cNvSpPr>
            <p:nvPr/>
          </p:nvSpPr>
          <p:spPr bwMode="auto">
            <a:xfrm>
              <a:off x="4421" y="2910"/>
              <a:ext cx="214" cy="161"/>
            </a:xfrm>
            <a:prstGeom prst="rect">
              <a:avLst/>
            </a:prstGeom>
            <a:solidFill>
              <a:srgbClr val="FFFFFF"/>
            </a:solidFill>
            <a:ln w="9525">
              <a:noFill/>
              <a:miter lim="800000"/>
              <a:headEnd/>
              <a:tailEnd/>
            </a:ln>
          </p:spPr>
          <p:txBody>
            <a:bodyPr/>
            <a:lstStyle/>
            <a:p>
              <a:endParaRPr lang="en-IN"/>
            </a:p>
          </p:txBody>
        </p:sp>
        <p:sp>
          <p:nvSpPr>
            <p:cNvPr id="86056" name="Rectangle 36"/>
            <p:cNvSpPr>
              <a:spLocks noChangeArrowheads="1"/>
            </p:cNvSpPr>
            <p:nvPr/>
          </p:nvSpPr>
          <p:spPr bwMode="auto">
            <a:xfrm>
              <a:off x="4433" y="2887"/>
              <a:ext cx="239" cy="208"/>
            </a:xfrm>
            <a:prstGeom prst="rect">
              <a:avLst/>
            </a:prstGeom>
            <a:noFill/>
            <a:ln w="9525">
              <a:noFill/>
              <a:miter lim="800000"/>
              <a:headEnd/>
              <a:tailEnd/>
            </a:ln>
          </p:spPr>
          <p:txBody>
            <a:bodyPr/>
            <a:lstStyle/>
            <a:p>
              <a:endParaRPr lang="en-IN"/>
            </a:p>
          </p:txBody>
        </p:sp>
        <p:sp>
          <p:nvSpPr>
            <p:cNvPr id="86057" name="Rectangle 37"/>
            <p:cNvSpPr>
              <a:spLocks noChangeArrowheads="1"/>
            </p:cNvSpPr>
            <p:nvPr/>
          </p:nvSpPr>
          <p:spPr bwMode="auto">
            <a:xfrm>
              <a:off x="4433" y="2889"/>
              <a:ext cx="182" cy="163"/>
            </a:xfrm>
            <a:prstGeom prst="rect">
              <a:avLst/>
            </a:prstGeom>
            <a:noFill/>
            <a:ln w="9525">
              <a:noFill/>
              <a:miter lim="800000"/>
              <a:headEnd/>
              <a:tailEnd/>
            </a:ln>
          </p:spPr>
          <p:txBody>
            <a:bodyPr wrap="none" lIns="0" tIns="0" rIns="0" bIns="0">
              <a:spAutoFit/>
            </a:bodyPr>
            <a:lstStyle/>
            <a:p>
              <a:pPr eaLnBrk="0" hangingPunct="0"/>
              <a:r>
                <a:rPr lang="en-US" sz="1700">
                  <a:solidFill>
                    <a:srgbClr val="000000"/>
                  </a:solidFill>
                </a:rPr>
                <a:t>Off</a:t>
              </a:r>
              <a:endParaRPr lang="en-US">
                <a:latin typeface="Times New Roman" pitchFamily="18" charset="0"/>
              </a:endParaRPr>
            </a:p>
          </p:txBody>
        </p:sp>
        <p:sp>
          <p:nvSpPr>
            <p:cNvPr id="86058" name="Freeform 38"/>
            <p:cNvSpPr>
              <a:spLocks/>
            </p:cNvSpPr>
            <p:nvPr/>
          </p:nvSpPr>
          <p:spPr bwMode="auto">
            <a:xfrm>
              <a:off x="3020" y="2395"/>
              <a:ext cx="155" cy="125"/>
            </a:xfrm>
            <a:custGeom>
              <a:avLst/>
              <a:gdLst>
                <a:gd name="T0" fmla="*/ 0 w 155"/>
                <a:gd name="T1" fmla="*/ 125 h 125"/>
                <a:gd name="T2" fmla="*/ 120 w 155"/>
                <a:gd name="T3" fmla="*/ 0 h 125"/>
                <a:gd name="T4" fmla="*/ 131 w 155"/>
                <a:gd name="T5" fmla="*/ 33 h 125"/>
                <a:gd name="T6" fmla="*/ 155 w 155"/>
                <a:gd name="T7" fmla="*/ 67 h 125"/>
                <a:gd name="T8" fmla="*/ 0 w 155"/>
                <a:gd name="T9" fmla="*/ 125 h 125"/>
                <a:gd name="T10" fmla="*/ 0 60000 65536"/>
                <a:gd name="T11" fmla="*/ 0 60000 65536"/>
                <a:gd name="T12" fmla="*/ 0 60000 65536"/>
                <a:gd name="T13" fmla="*/ 0 60000 65536"/>
                <a:gd name="T14" fmla="*/ 0 60000 65536"/>
                <a:gd name="T15" fmla="*/ 0 w 155"/>
                <a:gd name="T16" fmla="*/ 0 h 125"/>
                <a:gd name="T17" fmla="*/ 155 w 155"/>
                <a:gd name="T18" fmla="*/ 125 h 125"/>
              </a:gdLst>
              <a:ahLst/>
              <a:cxnLst>
                <a:cxn ang="T10">
                  <a:pos x="T0" y="T1"/>
                </a:cxn>
                <a:cxn ang="T11">
                  <a:pos x="T2" y="T3"/>
                </a:cxn>
                <a:cxn ang="T12">
                  <a:pos x="T4" y="T5"/>
                </a:cxn>
                <a:cxn ang="T13">
                  <a:pos x="T6" y="T7"/>
                </a:cxn>
                <a:cxn ang="T14">
                  <a:pos x="T8" y="T9"/>
                </a:cxn>
              </a:cxnLst>
              <a:rect l="T15" t="T16" r="T17" b="T18"/>
              <a:pathLst>
                <a:path w="155" h="125">
                  <a:moveTo>
                    <a:pt x="0" y="125"/>
                  </a:moveTo>
                  <a:lnTo>
                    <a:pt x="120" y="0"/>
                  </a:lnTo>
                  <a:lnTo>
                    <a:pt x="131" y="33"/>
                  </a:lnTo>
                  <a:lnTo>
                    <a:pt x="155" y="67"/>
                  </a:lnTo>
                  <a:lnTo>
                    <a:pt x="0" y="125"/>
                  </a:lnTo>
                  <a:close/>
                </a:path>
              </a:pathLst>
            </a:custGeom>
            <a:solidFill>
              <a:srgbClr val="000000"/>
            </a:solidFill>
            <a:ln w="9525">
              <a:noFill/>
              <a:round/>
              <a:headEnd/>
              <a:tailEnd/>
            </a:ln>
          </p:spPr>
          <p:txBody>
            <a:bodyPr/>
            <a:lstStyle/>
            <a:p>
              <a:endParaRPr lang="en-IN"/>
            </a:p>
          </p:txBody>
        </p:sp>
        <p:sp>
          <p:nvSpPr>
            <p:cNvPr id="86059" name="Line 39"/>
            <p:cNvSpPr>
              <a:spLocks noChangeShapeType="1"/>
            </p:cNvSpPr>
            <p:nvPr/>
          </p:nvSpPr>
          <p:spPr bwMode="auto">
            <a:xfrm flipV="1">
              <a:off x="3151" y="2107"/>
              <a:ext cx="510" cy="321"/>
            </a:xfrm>
            <a:prstGeom prst="line">
              <a:avLst/>
            </a:prstGeom>
            <a:noFill/>
            <a:ln w="17463">
              <a:solidFill>
                <a:srgbClr val="000000"/>
              </a:solidFill>
              <a:round/>
              <a:headEnd/>
              <a:tailEnd/>
            </a:ln>
          </p:spPr>
          <p:txBody>
            <a:bodyPr/>
            <a:lstStyle/>
            <a:p>
              <a:endParaRPr lang="en-IN"/>
            </a:p>
          </p:txBody>
        </p:sp>
        <p:sp>
          <p:nvSpPr>
            <p:cNvPr id="86060" name="Freeform 40"/>
            <p:cNvSpPr>
              <a:spLocks/>
            </p:cNvSpPr>
            <p:nvPr/>
          </p:nvSpPr>
          <p:spPr bwMode="auto">
            <a:xfrm>
              <a:off x="3661" y="2004"/>
              <a:ext cx="167" cy="114"/>
            </a:xfrm>
            <a:custGeom>
              <a:avLst/>
              <a:gdLst>
                <a:gd name="T0" fmla="*/ 0 w 167"/>
                <a:gd name="T1" fmla="*/ 0 h 114"/>
                <a:gd name="T2" fmla="*/ 167 w 167"/>
                <a:gd name="T3" fmla="*/ 34 h 114"/>
                <a:gd name="T4" fmla="*/ 142 w 167"/>
                <a:gd name="T5" fmla="*/ 69 h 114"/>
                <a:gd name="T6" fmla="*/ 120 w 167"/>
                <a:gd name="T7" fmla="*/ 114 h 114"/>
                <a:gd name="T8" fmla="*/ 0 w 167"/>
                <a:gd name="T9" fmla="*/ 0 h 114"/>
                <a:gd name="T10" fmla="*/ 0 60000 65536"/>
                <a:gd name="T11" fmla="*/ 0 60000 65536"/>
                <a:gd name="T12" fmla="*/ 0 60000 65536"/>
                <a:gd name="T13" fmla="*/ 0 60000 65536"/>
                <a:gd name="T14" fmla="*/ 0 60000 65536"/>
                <a:gd name="T15" fmla="*/ 0 w 167"/>
                <a:gd name="T16" fmla="*/ 0 h 114"/>
                <a:gd name="T17" fmla="*/ 167 w 167"/>
                <a:gd name="T18" fmla="*/ 114 h 114"/>
              </a:gdLst>
              <a:ahLst/>
              <a:cxnLst>
                <a:cxn ang="T10">
                  <a:pos x="T0" y="T1"/>
                </a:cxn>
                <a:cxn ang="T11">
                  <a:pos x="T2" y="T3"/>
                </a:cxn>
                <a:cxn ang="T12">
                  <a:pos x="T4" y="T5"/>
                </a:cxn>
                <a:cxn ang="T13">
                  <a:pos x="T6" y="T7"/>
                </a:cxn>
                <a:cxn ang="T14">
                  <a:pos x="T8" y="T9"/>
                </a:cxn>
              </a:cxnLst>
              <a:rect l="T15" t="T16" r="T17" b="T18"/>
              <a:pathLst>
                <a:path w="167" h="114">
                  <a:moveTo>
                    <a:pt x="0" y="0"/>
                  </a:moveTo>
                  <a:lnTo>
                    <a:pt x="167" y="34"/>
                  </a:lnTo>
                  <a:lnTo>
                    <a:pt x="142" y="69"/>
                  </a:lnTo>
                  <a:lnTo>
                    <a:pt x="120" y="114"/>
                  </a:lnTo>
                  <a:lnTo>
                    <a:pt x="0" y="0"/>
                  </a:lnTo>
                  <a:close/>
                </a:path>
              </a:pathLst>
            </a:custGeom>
            <a:solidFill>
              <a:srgbClr val="000000"/>
            </a:solidFill>
            <a:ln w="9525">
              <a:noFill/>
              <a:round/>
              <a:headEnd/>
              <a:tailEnd/>
            </a:ln>
          </p:spPr>
          <p:txBody>
            <a:bodyPr/>
            <a:lstStyle/>
            <a:p>
              <a:endParaRPr lang="en-IN"/>
            </a:p>
          </p:txBody>
        </p:sp>
        <p:sp>
          <p:nvSpPr>
            <p:cNvPr id="86061" name="Line 41"/>
            <p:cNvSpPr>
              <a:spLocks noChangeShapeType="1"/>
            </p:cNvSpPr>
            <p:nvPr/>
          </p:nvSpPr>
          <p:spPr bwMode="auto">
            <a:xfrm flipH="1" flipV="1">
              <a:off x="3803" y="2073"/>
              <a:ext cx="605" cy="344"/>
            </a:xfrm>
            <a:prstGeom prst="line">
              <a:avLst/>
            </a:prstGeom>
            <a:noFill/>
            <a:ln w="17463">
              <a:solidFill>
                <a:srgbClr val="000000"/>
              </a:solidFill>
              <a:round/>
              <a:headEnd/>
              <a:tailEnd/>
            </a:ln>
          </p:spPr>
          <p:txBody>
            <a:bodyPr/>
            <a:lstStyle/>
            <a:p>
              <a:endParaRPr lang="en-IN"/>
            </a:p>
          </p:txBody>
        </p:sp>
        <p:sp>
          <p:nvSpPr>
            <p:cNvPr id="86062" name="Freeform 42"/>
            <p:cNvSpPr>
              <a:spLocks/>
            </p:cNvSpPr>
            <p:nvPr/>
          </p:nvSpPr>
          <p:spPr bwMode="auto">
            <a:xfrm>
              <a:off x="4148" y="2726"/>
              <a:ext cx="154" cy="138"/>
            </a:xfrm>
            <a:custGeom>
              <a:avLst/>
              <a:gdLst>
                <a:gd name="T0" fmla="*/ 154 w 154"/>
                <a:gd name="T1" fmla="*/ 0 h 138"/>
                <a:gd name="T2" fmla="*/ 60 w 154"/>
                <a:gd name="T3" fmla="*/ 138 h 138"/>
                <a:gd name="T4" fmla="*/ 35 w 154"/>
                <a:gd name="T5" fmla="*/ 103 h 138"/>
                <a:gd name="T6" fmla="*/ 0 w 154"/>
                <a:gd name="T7" fmla="*/ 81 h 138"/>
                <a:gd name="T8" fmla="*/ 154 w 154"/>
                <a:gd name="T9" fmla="*/ 0 h 138"/>
                <a:gd name="T10" fmla="*/ 0 60000 65536"/>
                <a:gd name="T11" fmla="*/ 0 60000 65536"/>
                <a:gd name="T12" fmla="*/ 0 60000 65536"/>
                <a:gd name="T13" fmla="*/ 0 60000 65536"/>
                <a:gd name="T14" fmla="*/ 0 60000 65536"/>
                <a:gd name="T15" fmla="*/ 0 w 154"/>
                <a:gd name="T16" fmla="*/ 0 h 138"/>
                <a:gd name="T17" fmla="*/ 154 w 154"/>
                <a:gd name="T18" fmla="*/ 138 h 138"/>
              </a:gdLst>
              <a:ahLst/>
              <a:cxnLst>
                <a:cxn ang="T10">
                  <a:pos x="T0" y="T1"/>
                </a:cxn>
                <a:cxn ang="T11">
                  <a:pos x="T2" y="T3"/>
                </a:cxn>
                <a:cxn ang="T12">
                  <a:pos x="T4" y="T5"/>
                </a:cxn>
                <a:cxn ang="T13">
                  <a:pos x="T6" y="T7"/>
                </a:cxn>
                <a:cxn ang="T14">
                  <a:pos x="T8" y="T9"/>
                </a:cxn>
              </a:cxnLst>
              <a:rect l="T15" t="T16" r="T17" b="T18"/>
              <a:pathLst>
                <a:path w="154" h="138">
                  <a:moveTo>
                    <a:pt x="154" y="0"/>
                  </a:moveTo>
                  <a:lnTo>
                    <a:pt x="60" y="138"/>
                  </a:lnTo>
                  <a:lnTo>
                    <a:pt x="35" y="103"/>
                  </a:lnTo>
                  <a:lnTo>
                    <a:pt x="0" y="81"/>
                  </a:lnTo>
                  <a:lnTo>
                    <a:pt x="154" y="0"/>
                  </a:lnTo>
                  <a:close/>
                </a:path>
              </a:pathLst>
            </a:custGeom>
            <a:solidFill>
              <a:srgbClr val="000000"/>
            </a:solidFill>
            <a:ln w="9525">
              <a:noFill/>
              <a:round/>
              <a:headEnd/>
              <a:tailEnd/>
            </a:ln>
          </p:spPr>
          <p:txBody>
            <a:bodyPr/>
            <a:lstStyle/>
            <a:p>
              <a:endParaRPr lang="en-IN"/>
            </a:p>
          </p:txBody>
        </p:sp>
        <p:sp>
          <p:nvSpPr>
            <p:cNvPr id="86063" name="Line 43"/>
            <p:cNvSpPr>
              <a:spLocks noChangeShapeType="1"/>
            </p:cNvSpPr>
            <p:nvPr/>
          </p:nvSpPr>
          <p:spPr bwMode="auto">
            <a:xfrm flipH="1">
              <a:off x="3661" y="2829"/>
              <a:ext cx="522" cy="517"/>
            </a:xfrm>
            <a:prstGeom prst="line">
              <a:avLst/>
            </a:prstGeom>
            <a:noFill/>
            <a:ln w="17463">
              <a:solidFill>
                <a:srgbClr val="000000"/>
              </a:solidFill>
              <a:round/>
              <a:headEnd/>
              <a:tailEnd/>
            </a:ln>
          </p:spPr>
          <p:txBody>
            <a:bodyPr/>
            <a:lstStyle/>
            <a:p>
              <a:endParaRPr lang="en-IN"/>
            </a:p>
          </p:txBody>
        </p:sp>
        <p:sp>
          <p:nvSpPr>
            <p:cNvPr id="86064" name="Freeform 44"/>
            <p:cNvSpPr>
              <a:spLocks/>
            </p:cNvSpPr>
            <p:nvPr/>
          </p:nvSpPr>
          <p:spPr bwMode="auto">
            <a:xfrm>
              <a:off x="3496" y="3117"/>
              <a:ext cx="165" cy="125"/>
            </a:xfrm>
            <a:custGeom>
              <a:avLst/>
              <a:gdLst>
                <a:gd name="T0" fmla="*/ 165 w 165"/>
                <a:gd name="T1" fmla="*/ 125 h 125"/>
                <a:gd name="T2" fmla="*/ 0 w 165"/>
                <a:gd name="T3" fmla="*/ 80 h 125"/>
                <a:gd name="T4" fmla="*/ 23 w 165"/>
                <a:gd name="T5" fmla="*/ 45 h 125"/>
                <a:gd name="T6" fmla="*/ 35 w 165"/>
                <a:gd name="T7" fmla="*/ 0 h 125"/>
                <a:gd name="T8" fmla="*/ 165 w 165"/>
                <a:gd name="T9" fmla="*/ 125 h 125"/>
                <a:gd name="T10" fmla="*/ 0 60000 65536"/>
                <a:gd name="T11" fmla="*/ 0 60000 65536"/>
                <a:gd name="T12" fmla="*/ 0 60000 65536"/>
                <a:gd name="T13" fmla="*/ 0 60000 65536"/>
                <a:gd name="T14" fmla="*/ 0 60000 65536"/>
                <a:gd name="T15" fmla="*/ 0 w 165"/>
                <a:gd name="T16" fmla="*/ 0 h 125"/>
                <a:gd name="T17" fmla="*/ 165 w 165"/>
                <a:gd name="T18" fmla="*/ 125 h 125"/>
              </a:gdLst>
              <a:ahLst/>
              <a:cxnLst>
                <a:cxn ang="T10">
                  <a:pos x="T0" y="T1"/>
                </a:cxn>
                <a:cxn ang="T11">
                  <a:pos x="T2" y="T3"/>
                </a:cxn>
                <a:cxn ang="T12">
                  <a:pos x="T4" y="T5"/>
                </a:cxn>
                <a:cxn ang="T13">
                  <a:pos x="T6" y="T7"/>
                </a:cxn>
                <a:cxn ang="T14">
                  <a:pos x="T8" y="T9"/>
                </a:cxn>
              </a:cxnLst>
              <a:rect l="T15" t="T16" r="T17" b="T18"/>
              <a:pathLst>
                <a:path w="165" h="125">
                  <a:moveTo>
                    <a:pt x="165" y="125"/>
                  </a:moveTo>
                  <a:lnTo>
                    <a:pt x="0" y="80"/>
                  </a:lnTo>
                  <a:lnTo>
                    <a:pt x="23" y="45"/>
                  </a:lnTo>
                  <a:lnTo>
                    <a:pt x="35" y="0"/>
                  </a:lnTo>
                  <a:lnTo>
                    <a:pt x="165" y="125"/>
                  </a:lnTo>
                  <a:close/>
                </a:path>
              </a:pathLst>
            </a:custGeom>
            <a:solidFill>
              <a:srgbClr val="000000"/>
            </a:solidFill>
            <a:ln w="9525">
              <a:noFill/>
              <a:round/>
              <a:headEnd/>
              <a:tailEnd/>
            </a:ln>
          </p:spPr>
          <p:txBody>
            <a:bodyPr/>
            <a:lstStyle/>
            <a:p>
              <a:endParaRPr lang="en-IN"/>
            </a:p>
          </p:txBody>
        </p:sp>
        <p:sp>
          <p:nvSpPr>
            <p:cNvPr id="86065" name="Line 45"/>
            <p:cNvSpPr>
              <a:spLocks noChangeShapeType="1"/>
            </p:cNvSpPr>
            <p:nvPr/>
          </p:nvSpPr>
          <p:spPr bwMode="auto">
            <a:xfrm flipH="1" flipV="1">
              <a:off x="2913" y="2829"/>
              <a:ext cx="606" cy="333"/>
            </a:xfrm>
            <a:prstGeom prst="line">
              <a:avLst/>
            </a:prstGeom>
            <a:noFill/>
            <a:ln w="17463">
              <a:solidFill>
                <a:srgbClr val="000000"/>
              </a:solidFill>
              <a:round/>
              <a:headEnd/>
              <a:tailEnd/>
            </a:ln>
          </p:spPr>
          <p:txBody>
            <a:bodyPr/>
            <a:lstStyle/>
            <a:p>
              <a:endParaRPr lang="en-IN"/>
            </a:p>
          </p:txBody>
        </p:sp>
        <p:sp>
          <p:nvSpPr>
            <p:cNvPr id="86066" name="Line 46"/>
            <p:cNvSpPr>
              <a:spLocks noChangeShapeType="1"/>
            </p:cNvSpPr>
            <p:nvPr/>
          </p:nvSpPr>
          <p:spPr bwMode="auto">
            <a:xfrm flipV="1">
              <a:off x="1205" y="1902"/>
              <a:ext cx="1" cy="102"/>
            </a:xfrm>
            <a:prstGeom prst="line">
              <a:avLst/>
            </a:prstGeom>
            <a:noFill/>
            <a:ln w="17463">
              <a:solidFill>
                <a:srgbClr val="000000"/>
              </a:solidFill>
              <a:round/>
              <a:headEnd/>
              <a:tailEnd/>
            </a:ln>
          </p:spPr>
          <p:txBody>
            <a:bodyPr/>
            <a:lstStyle/>
            <a:p>
              <a:endParaRPr lang="en-IN"/>
            </a:p>
          </p:txBody>
        </p:sp>
        <p:sp>
          <p:nvSpPr>
            <p:cNvPr id="86067" name="Line 47"/>
            <p:cNvSpPr>
              <a:spLocks noChangeShapeType="1"/>
            </p:cNvSpPr>
            <p:nvPr/>
          </p:nvSpPr>
          <p:spPr bwMode="auto">
            <a:xfrm flipV="1">
              <a:off x="1205" y="1593"/>
              <a:ext cx="320" cy="309"/>
            </a:xfrm>
            <a:prstGeom prst="line">
              <a:avLst/>
            </a:prstGeom>
            <a:noFill/>
            <a:ln w="17463">
              <a:solidFill>
                <a:srgbClr val="000000"/>
              </a:solidFill>
              <a:round/>
              <a:headEnd/>
              <a:tailEnd/>
            </a:ln>
          </p:spPr>
          <p:txBody>
            <a:bodyPr/>
            <a:lstStyle/>
            <a:p>
              <a:endParaRPr lang="en-IN"/>
            </a:p>
          </p:txBody>
        </p:sp>
        <p:sp>
          <p:nvSpPr>
            <p:cNvPr id="86068" name="Line 48"/>
            <p:cNvSpPr>
              <a:spLocks noChangeShapeType="1"/>
            </p:cNvSpPr>
            <p:nvPr/>
          </p:nvSpPr>
          <p:spPr bwMode="auto">
            <a:xfrm>
              <a:off x="1525" y="1593"/>
              <a:ext cx="2670" cy="1"/>
            </a:xfrm>
            <a:prstGeom prst="line">
              <a:avLst/>
            </a:prstGeom>
            <a:noFill/>
            <a:ln w="17463">
              <a:solidFill>
                <a:srgbClr val="000000"/>
              </a:solidFill>
              <a:round/>
              <a:headEnd/>
              <a:tailEnd/>
            </a:ln>
          </p:spPr>
          <p:txBody>
            <a:bodyPr/>
            <a:lstStyle/>
            <a:p>
              <a:endParaRPr lang="en-IN"/>
            </a:p>
          </p:txBody>
        </p:sp>
        <p:sp>
          <p:nvSpPr>
            <p:cNvPr id="86069" name="Line 49"/>
            <p:cNvSpPr>
              <a:spLocks noChangeShapeType="1"/>
            </p:cNvSpPr>
            <p:nvPr/>
          </p:nvSpPr>
          <p:spPr bwMode="auto">
            <a:xfrm>
              <a:off x="4195" y="1593"/>
              <a:ext cx="320" cy="309"/>
            </a:xfrm>
            <a:prstGeom prst="line">
              <a:avLst/>
            </a:prstGeom>
            <a:noFill/>
            <a:ln w="17463">
              <a:solidFill>
                <a:srgbClr val="000000"/>
              </a:solidFill>
              <a:round/>
              <a:headEnd/>
              <a:tailEnd/>
            </a:ln>
          </p:spPr>
          <p:txBody>
            <a:bodyPr/>
            <a:lstStyle/>
            <a:p>
              <a:endParaRPr lang="en-IN"/>
            </a:p>
          </p:txBody>
        </p:sp>
        <p:sp>
          <p:nvSpPr>
            <p:cNvPr id="86070" name="Freeform 50"/>
            <p:cNvSpPr>
              <a:spLocks/>
            </p:cNvSpPr>
            <p:nvPr/>
          </p:nvSpPr>
          <p:spPr bwMode="auto">
            <a:xfrm>
              <a:off x="4468" y="2245"/>
              <a:ext cx="83" cy="172"/>
            </a:xfrm>
            <a:custGeom>
              <a:avLst/>
              <a:gdLst>
                <a:gd name="T0" fmla="*/ 47 w 83"/>
                <a:gd name="T1" fmla="*/ 172 h 172"/>
                <a:gd name="T2" fmla="*/ 0 w 83"/>
                <a:gd name="T3" fmla="*/ 0 h 172"/>
                <a:gd name="T4" fmla="*/ 47 w 83"/>
                <a:gd name="T5" fmla="*/ 0 h 172"/>
                <a:gd name="T6" fmla="*/ 83 w 83"/>
                <a:gd name="T7" fmla="*/ 0 h 172"/>
                <a:gd name="T8" fmla="*/ 47 w 83"/>
                <a:gd name="T9" fmla="*/ 172 h 172"/>
                <a:gd name="T10" fmla="*/ 0 60000 65536"/>
                <a:gd name="T11" fmla="*/ 0 60000 65536"/>
                <a:gd name="T12" fmla="*/ 0 60000 65536"/>
                <a:gd name="T13" fmla="*/ 0 60000 65536"/>
                <a:gd name="T14" fmla="*/ 0 60000 65536"/>
                <a:gd name="T15" fmla="*/ 0 w 83"/>
                <a:gd name="T16" fmla="*/ 0 h 172"/>
                <a:gd name="T17" fmla="*/ 83 w 83"/>
                <a:gd name="T18" fmla="*/ 172 h 172"/>
              </a:gdLst>
              <a:ahLst/>
              <a:cxnLst>
                <a:cxn ang="T10">
                  <a:pos x="T0" y="T1"/>
                </a:cxn>
                <a:cxn ang="T11">
                  <a:pos x="T2" y="T3"/>
                </a:cxn>
                <a:cxn ang="T12">
                  <a:pos x="T4" y="T5"/>
                </a:cxn>
                <a:cxn ang="T13">
                  <a:pos x="T6" y="T7"/>
                </a:cxn>
                <a:cxn ang="T14">
                  <a:pos x="T8" y="T9"/>
                </a:cxn>
              </a:cxnLst>
              <a:rect l="T15" t="T16" r="T17" b="T18"/>
              <a:pathLst>
                <a:path w="83" h="172">
                  <a:moveTo>
                    <a:pt x="47" y="172"/>
                  </a:moveTo>
                  <a:lnTo>
                    <a:pt x="0" y="0"/>
                  </a:lnTo>
                  <a:lnTo>
                    <a:pt x="47" y="0"/>
                  </a:lnTo>
                  <a:lnTo>
                    <a:pt x="83" y="0"/>
                  </a:lnTo>
                  <a:lnTo>
                    <a:pt x="47" y="172"/>
                  </a:lnTo>
                  <a:close/>
                </a:path>
              </a:pathLst>
            </a:custGeom>
            <a:solidFill>
              <a:srgbClr val="000000"/>
            </a:solidFill>
            <a:ln w="9525">
              <a:noFill/>
              <a:round/>
              <a:headEnd/>
              <a:tailEnd/>
            </a:ln>
          </p:spPr>
          <p:txBody>
            <a:bodyPr/>
            <a:lstStyle/>
            <a:p>
              <a:endParaRPr lang="en-IN"/>
            </a:p>
          </p:txBody>
        </p:sp>
        <p:sp>
          <p:nvSpPr>
            <p:cNvPr id="86071" name="Line 51"/>
            <p:cNvSpPr>
              <a:spLocks noChangeShapeType="1"/>
            </p:cNvSpPr>
            <p:nvPr/>
          </p:nvSpPr>
          <p:spPr bwMode="auto">
            <a:xfrm>
              <a:off x="4515" y="1902"/>
              <a:ext cx="2" cy="343"/>
            </a:xfrm>
            <a:prstGeom prst="line">
              <a:avLst/>
            </a:prstGeom>
            <a:noFill/>
            <a:ln w="17463">
              <a:solidFill>
                <a:srgbClr val="000000"/>
              </a:solidFill>
              <a:round/>
              <a:headEnd/>
              <a:tailEnd/>
            </a:ln>
          </p:spPr>
          <p:txBody>
            <a:bodyPr/>
            <a:lstStyle/>
            <a:p>
              <a:endParaRPr lang="en-IN"/>
            </a:p>
          </p:txBody>
        </p:sp>
        <p:sp>
          <p:nvSpPr>
            <p:cNvPr id="86072" name="Freeform 52"/>
            <p:cNvSpPr>
              <a:spLocks/>
            </p:cNvSpPr>
            <p:nvPr/>
          </p:nvSpPr>
          <p:spPr bwMode="auto">
            <a:xfrm>
              <a:off x="1205" y="2829"/>
              <a:ext cx="166" cy="115"/>
            </a:xfrm>
            <a:custGeom>
              <a:avLst/>
              <a:gdLst>
                <a:gd name="T0" fmla="*/ 0 w 166"/>
                <a:gd name="T1" fmla="*/ 0 h 115"/>
                <a:gd name="T2" fmla="*/ 166 w 166"/>
                <a:gd name="T3" fmla="*/ 46 h 115"/>
                <a:gd name="T4" fmla="*/ 142 w 166"/>
                <a:gd name="T5" fmla="*/ 81 h 115"/>
                <a:gd name="T6" fmla="*/ 120 w 166"/>
                <a:gd name="T7" fmla="*/ 115 h 115"/>
                <a:gd name="T8" fmla="*/ 0 w 166"/>
                <a:gd name="T9" fmla="*/ 0 h 115"/>
                <a:gd name="T10" fmla="*/ 0 60000 65536"/>
                <a:gd name="T11" fmla="*/ 0 60000 65536"/>
                <a:gd name="T12" fmla="*/ 0 60000 65536"/>
                <a:gd name="T13" fmla="*/ 0 60000 65536"/>
                <a:gd name="T14" fmla="*/ 0 60000 65536"/>
                <a:gd name="T15" fmla="*/ 0 w 166"/>
                <a:gd name="T16" fmla="*/ 0 h 115"/>
                <a:gd name="T17" fmla="*/ 166 w 166"/>
                <a:gd name="T18" fmla="*/ 115 h 115"/>
              </a:gdLst>
              <a:ahLst/>
              <a:cxnLst>
                <a:cxn ang="T10">
                  <a:pos x="T0" y="T1"/>
                </a:cxn>
                <a:cxn ang="T11">
                  <a:pos x="T2" y="T3"/>
                </a:cxn>
                <a:cxn ang="T12">
                  <a:pos x="T4" y="T5"/>
                </a:cxn>
                <a:cxn ang="T13">
                  <a:pos x="T6" y="T7"/>
                </a:cxn>
                <a:cxn ang="T14">
                  <a:pos x="T8" y="T9"/>
                </a:cxn>
              </a:cxnLst>
              <a:rect l="T15" t="T16" r="T17" b="T18"/>
              <a:pathLst>
                <a:path w="166" h="115">
                  <a:moveTo>
                    <a:pt x="0" y="0"/>
                  </a:moveTo>
                  <a:lnTo>
                    <a:pt x="166" y="46"/>
                  </a:lnTo>
                  <a:lnTo>
                    <a:pt x="142" y="81"/>
                  </a:lnTo>
                  <a:lnTo>
                    <a:pt x="120" y="115"/>
                  </a:lnTo>
                  <a:lnTo>
                    <a:pt x="0" y="0"/>
                  </a:lnTo>
                  <a:close/>
                </a:path>
              </a:pathLst>
            </a:custGeom>
            <a:solidFill>
              <a:srgbClr val="000000"/>
            </a:solidFill>
            <a:ln w="9525">
              <a:noFill/>
              <a:round/>
              <a:headEnd/>
              <a:tailEnd/>
            </a:ln>
          </p:spPr>
          <p:txBody>
            <a:bodyPr/>
            <a:lstStyle/>
            <a:p>
              <a:endParaRPr lang="en-IN"/>
            </a:p>
          </p:txBody>
        </p:sp>
        <p:sp>
          <p:nvSpPr>
            <p:cNvPr id="86073" name="Line 53"/>
            <p:cNvSpPr>
              <a:spLocks noChangeShapeType="1"/>
            </p:cNvSpPr>
            <p:nvPr/>
          </p:nvSpPr>
          <p:spPr bwMode="auto">
            <a:xfrm>
              <a:off x="1347" y="2910"/>
              <a:ext cx="712" cy="436"/>
            </a:xfrm>
            <a:prstGeom prst="line">
              <a:avLst/>
            </a:prstGeom>
            <a:noFill/>
            <a:ln w="17463">
              <a:solidFill>
                <a:srgbClr val="000000"/>
              </a:solidFill>
              <a:round/>
              <a:headEnd/>
              <a:tailEnd/>
            </a:ln>
          </p:spPr>
          <p:txBody>
            <a:bodyPr/>
            <a:lstStyle/>
            <a:p>
              <a:endParaRPr lang="en-IN"/>
            </a:p>
          </p:txBody>
        </p:sp>
        <p:sp>
          <p:nvSpPr>
            <p:cNvPr id="86074" name="Freeform 54"/>
            <p:cNvSpPr>
              <a:spLocks/>
            </p:cNvSpPr>
            <p:nvPr/>
          </p:nvSpPr>
          <p:spPr bwMode="auto">
            <a:xfrm>
              <a:off x="3496" y="3299"/>
              <a:ext cx="165" cy="81"/>
            </a:xfrm>
            <a:custGeom>
              <a:avLst/>
              <a:gdLst>
                <a:gd name="T0" fmla="*/ 165 w 165"/>
                <a:gd name="T1" fmla="*/ 47 h 81"/>
                <a:gd name="T2" fmla="*/ 0 w 165"/>
                <a:gd name="T3" fmla="*/ 81 h 81"/>
                <a:gd name="T4" fmla="*/ 0 w 165"/>
                <a:gd name="T5" fmla="*/ 47 h 81"/>
                <a:gd name="T6" fmla="*/ 0 w 165"/>
                <a:gd name="T7" fmla="*/ 0 h 81"/>
                <a:gd name="T8" fmla="*/ 165 w 165"/>
                <a:gd name="T9" fmla="*/ 47 h 81"/>
                <a:gd name="T10" fmla="*/ 0 60000 65536"/>
                <a:gd name="T11" fmla="*/ 0 60000 65536"/>
                <a:gd name="T12" fmla="*/ 0 60000 65536"/>
                <a:gd name="T13" fmla="*/ 0 60000 65536"/>
                <a:gd name="T14" fmla="*/ 0 60000 65536"/>
                <a:gd name="T15" fmla="*/ 0 w 165"/>
                <a:gd name="T16" fmla="*/ 0 h 81"/>
                <a:gd name="T17" fmla="*/ 165 w 165"/>
                <a:gd name="T18" fmla="*/ 81 h 81"/>
              </a:gdLst>
              <a:ahLst/>
              <a:cxnLst>
                <a:cxn ang="T10">
                  <a:pos x="T0" y="T1"/>
                </a:cxn>
                <a:cxn ang="T11">
                  <a:pos x="T2" y="T3"/>
                </a:cxn>
                <a:cxn ang="T12">
                  <a:pos x="T4" y="T5"/>
                </a:cxn>
                <a:cxn ang="T13">
                  <a:pos x="T6" y="T7"/>
                </a:cxn>
                <a:cxn ang="T14">
                  <a:pos x="T8" y="T9"/>
                </a:cxn>
              </a:cxnLst>
              <a:rect l="T15" t="T16" r="T17" b="T18"/>
              <a:pathLst>
                <a:path w="165" h="81">
                  <a:moveTo>
                    <a:pt x="165" y="47"/>
                  </a:moveTo>
                  <a:lnTo>
                    <a:pt x="0" y="81"/>
                  </a:lnTo>
                  <a:lnTo>
                    <a:pt x="0" y="47"/>
                  </a:lnTo>
                  <a:lnTo>
                    <a:pt x="0" y="0"/>
                  </a:lnTo>
                  <a:lnTo>
                    <a:pt x="165" y="47"/>
                  </a:lnTo>
                  <a:close/>
                </a:path>
              </a:pathLst>
            </a:custGeom>
            <a:solidFill>
              <a:srgbClr val="000000"/>
            </a:solidFill>
            <a:ln w="9525">
              <a:noFill/>
              <a:round/>
              <a:headEnd/>
              <a:tailEnd/>
            </a:ln>
          </p:spPr>
          <p:txBody>
            <a:bodyPr/>
            <a:lstStyle/>
            <a:p>
              <a:endParaRPr lang="en-IN"/>
            </a:p>
          </p:txBody>
        </p:sp>
        <p:sp>
          <p:nvSpPr>
            <p:cNvPr id="86075" name="Line 55"/>
            <p:cNvSpPr>
              <a:spLocks noChangeShapeType="1"/>
            </p:cNvSpPr>
            <p:nvPr/>
          </p:nvSpPr>
          <p:spPr bwMode="auto">
            <a:xfrm>
              <a:off x="2059" y="3346"/>
              <a:ext cx="1437" cy="1"/>
            </a:xfrm>
            <a:prstGeom prst="line">
              <a:avLst/>
            </a:prstGeom>
            <a:noFill/>
            <a:ln w="17463">
              <a:solidFill>
                <a:srgbClr val="000000"/>
              </a:solidFill>
              <a:round/>
              <a:headEnd/>
              <a:tailEnd/>
            </a:ln>
          </p:spPr>
          <p:txBody>
            <a:bodyPr/>
            <a:lstStyle/>
            <a:p>
              <a:endParaRPr lang="en-IN"/>
            </a:p>
          </p:txBody>
        </p:sp>
        <p:sp>
          <p:nvSpPr>
            <p:cNvPr id="86076" name="Line 56"/>
            <p:cNvSpPr>
              <a:spLocks noChangeShapeType="1"/>
            </p:cNvSpPr>
            <p:nvPr/>
          </p:nvSpPr>
          <p:spPr bwMode="auto">
            <a:xfrm flipH="1">
              <a:off x="1525" y="2624"/>
              <a:ext cx="1068" cy="1"/>
            </a:xfrm>
            <a:prstGeom prst="line">
              <a:avLst/>
            </a:prstGeom>
            <a:noFill/>
            <a:ln w="17463">
              <a:solidFill>
                <a:srgbClr val="000000"/>
              </a:solidFill>
              <a:round/>
              <a:headEnd/>
              <a:tailEnd/>
            </a:ln>
          </p:spPr>
          <p:txBody>
            <a:bodyPr/>
            <a:lstStyle/>
            <a:p>
              <a:endParaRPr lang="en-IN"/>
            </a:p>
          </p:txBody>
        </p:sp>
        <p:grpSp>
          <p:nvGrpSpPr>
            <p:cNvPr id="86077" name="Group 57"/>
            <p:cNvGrpSpPr>
              <a:grpSpLocks/>
            </p:cNvGrpSpPr>
            <p:nvPr/>
          </p:nvGrpSpPr>
          <p:grpSpPr bwMode="auto">
            <a:xfrm>
              <a:off x="1145" y="1122"/>
              <a:ext cx="3631" cy="2635"/>
              <a:chOff x="1205" y="1122"/>
              <a:chExt cx="3631" cy="2635"/>
            </a:xfrm>
          </p:grpSpPr>
          <p:sp>
            <p:nvSpPr>
              <p:cNvPr id="86078" name="Freeform 58"/>
              <p:cNvSpPr>
                <a:spLocks/>
              </p:cNvSpPr>
              <p:nvPr/>
            </p:nvSpPr>
            <p:spPr bwMode="auto">
              <a:xfrm>
                <a:off x="1205" y="2004"/>
                <a:ext cx="107" cy="161"/>
              </a:xfrm>
              <a:custGeom>
                <a:avLst/>
                <a:gdLst>
                  <a:gd name="T0" fmla="*/ 0 w 107"/>
                  <a:gd name="T1" fmla="*/ 0 h 161"/>
                  <a:gd name="T2" fmla="*/ 107 w 107"/>
                  <a:gd name="T3" fmla="*/ 127 h 161"/>
                  <a:gd name="T4" fmla="*/ 71 w 107"/>
                  <a:gd name="T5" fmla="*/ 138 h 161"/>
                  <a:gd name="T6" fmla="*/ 36 w 107"/>
                  <a:gd name="T7" fmla="*/ 161 h 161"/>
                  <a:gd name="T8" fmla="*/ 0 w 107"/>
                  <a:gd name="T9" fmla="*/ 0 h 161"/>
                  <a:gd name="T10" fmla="*/ 0 60000 65536"/>
                  <a:gd name="T11" fmla="*/ 0 60000 65536"/>
                  <a:gd name="T12" fmla="*/ 0 60000 65536"/>
                  <a:gd name="T13" fmla="*/ 0 60000 65536"/>
                  <a:gd name="T14" fmla="*/ 0 60000 65536"/>
                  <a:gd name="T15" fmla="*/ 0 w 107"/>
                  <a:gd name="T16" fmla="*/ 0 h 161"/>
                  <a:gd name="T17" fmla="*/ 107 w 107"/>
                  <a:gd name="T18" fmla="*/ 161 h 161"/>
                </a:gdLst>
                <a:ahLst/>
                <a:cxnLst>
                  <a:cxn ang="T10">
                    <a:pos x="T0" y="T1"/>
                  </a:cxn>
                  <a:cxn ang="T11">
                    <a:pos x="T2" y="T3"/>
                  </a:cxn>
                  <a:cxn ang="T12">
                    <a:pos x="T4" y="T5"/>
                  </a:cxn>
                  <a:cxn ang="T13">
                    <a:pos x="T6" y="T7"/>
                  </a:cxn>
                  <a:cxn ang="T14">
                    <a:pos x="T8" y="T9"/>
                  </a:cxn>
                </a:cxnLst>
                <a:rect l="T15" t="T16" r="T17" b="T18"/>
                <a:pathLst>
                  <a:path w="107" h="161">
                    <a:moveTo>
                      <a:pt x="0" y="0"/>
                    </a:moveTo>
                    <a:lnTo>
                      <a:pt x="107" y="127"/>
                    </a:lnTo>
                    <a:lnTo>
                      <a:pt x="71" y="138"/>
                    </a:lnTo>
                    <a:lnTo>
                      <a:pt x="36" y="161"/>
                    </a:lnTo>
                    <a:lnTo>
                      <a:pt x="0" y="0"/>
                    </a:lnTo>
                    <a:close/>
                  </a:path>
                </a:pathLst>
              </a:custGeom>
              <a:solidFill>
                <a:srgbClr val="000000"/>
              </a:solidFill>
              <a:ln w="9525">
                <a:noFill/>
                <a:round/>
                <a:headEnd/>
                <a:tailEnd/>
              </a:ln>
            </p:spPr>
            <p:txBody>
              <a:bodyPr/>
              <a:lstStyle/>
              <a:p>
                <a:endParaRPr lang="en-IN"/>
              </a:p>
            </p:txBody>
          </p:sp>
          <p:sp>
            <p:nvSpPr>
              <p:cNvPr id="86079" name="Line 59"/>
              <p:cNvSpPr>
                <a:spLocks noChangeShapeType="1"/>
              </p:cNvSpPr>
              <p:nvPr/>
            </p:nvSpPr>
            <p:spPr bwMode="auto">
              <a:xfrm flipH="1" flipV="1">
                <a:off x="1276" y="2142"/>
                <a:ext cx="249" cy="482"/>
              </a:xfrm>
              <a:prstGeom prst="line">
                <a:avLst/>
              </a:prstGeom>
              <a:noFill/>
              <a:ln w="17463">
                <a:solidFill>
                  <a:srgbClr val="000000"/>
                </a:solidFill>
                <a:round/>
                <a:headEnd/>
                <a:tailEnd/>
              </a:ln>
            </p:spPr>
            <p:txBody>
              <a:bodyPr/>
              <a:lstStyle/>
              <a:p>
                <a:endParaRPr lang="en-IN"/>
              </a:p>
            </p:txBody>
          </p:sp>
          <p:sp>
            <p:nvSpPr>
              <p:cNvPr id="86080" name="Freeform 60"/>
              <p:cNvSpPr>
                <a:spLocks/>
              </p:cNvSpPr>
              <p:nvPr/>
            </p:nvSpPr>
            <p:spPr bwMode="auto">
              <a:xfrm>
                <a:off x="2380" y="1180"/>
                <a:ext cx="213" cy="2371"/>
              </a:xfrm>
              <a:custGeom>
                <a:avLst/>
                <a:gdLst>
                  <a:gd name="T0" fmla="*/ 213 w 213"/>
                  <a:gd name="T1" fmla="*/ 0 h 2371"/>
                  <a:gd name="T2" fmla="*/ 0 w 213"/>
                  <a:gd name="T3" fmla="*/ 205 h 2371"/>
                  <a:gd name="T4" fmla="*/ 0 w 213"/>
                  <a:gd name="T5" fmla="*/ 2371 h 2371"/>
                  <a:gd name="T6" fmla="*/ 0 60000 65536"/>
                  <a:gd name="T7" fmla="*/ 0 60000 65536"/>
                  <a:gd name="T8" fmla="*/ 0 60000 65536"/>
                  <a:gd name="T9" fmla="*/ 0 w 213"/>
                  <a:gd name="T10" fmla="*/ 0 h 2371"/>
                  <a:gd name="T11" fmla="*/ 213 w 213"/>
                  <a:gd name="T12" fmla="*/ 2371 h 2371"/>
                </a:gdLst>
                <a:ahLst/>
                <a:cxnLst>
                  <a:cxn ang="T6">
                    <a:pos x="T0" y="T1"/>
                  </a:cxn>
                  <a:cxn ang="T7">
                    <a:pos x="T2" y="T3"/>
                  </a:cxn>
                  <a:cxn ang="T8">
                    <a:pos x="T4" y="T5"/>
                  </a:cxn>
                </a:cxnLst>
                <a:rect l="T9" t="T10" r="T11" b="T12"/>
                <a:pathLst>
                  <a:path w="213" h="2371">
                    <a:moveTo>
                      <a:pt x="213" y="0"/>
                    </a:moveTo>
                    <a:lnTo>
                      <a:pt x="0" y="205"/>
                    </a:lnTo>
                    <a:lnTo>
                      <a:pt x="0" y="2371"/>
                    </a:lnTo>
                  </a:path>
                </a:pathLst>
              </a:custGeom>
              <a:noFill/>
              <a:ln w="17463">
                <a:solidFill>
                  <a:srgbClr val="000000"/>
                </a:solidFill>
                <a:prstDash val="solid"/>
                <a:round/>
                <a:headEnd/>
                <a:tailEnd/>
              </a:ln>
            </p:spPr>
            <p:txBody>
              <a:bodyPr/>
              <a:lstStyle/>
              <a:p>
                <a:endParaRPr lang="en-IN"/>
              </a:p>
            </p:txBody>
          </p:sp>
          <p:sp>
            <p:nvSpPr>
              <p:cNvPr id="86081" name="Freeform 61"/>
              <p:cNvSpPr>
                <a:spLocks/>
              </p:cNvSpPr>
              <p:nvPr/>
            </p:nvSpPr>
            <p:spPr bwMode="auto">
              <a:xfrm>
                <a:off x="2380" y="1180"/>
                <a:ext cx="2456" cy="2577"/>
              </a:xfrm>
              <a:custGeom>
                <a:avLst/>
                <a:gdLst>
                  <a:gd name="T0" fmla="*/ 0 w 2456"/>
                  <a:gd name="T1" fmla="*/ 2371 h 2577"/>
                  <a:gd name="T2" fmla="*/ 213 w 2456"/>
                  <a:gd name="T3" fmla="*/ 2577 h 2577"/>
                  <a:gd name="T4" fmla="*/ 2242 w 2456"/>
                  <a:gd name="T5" fmla="*/ 2577 h 2577"/>
                  <a:gd name="T6" fmla="*/ 2349 w 2456"/>
                  <a:gd name="T7" fmla="*/ 2475 h 2577"/>
                  <a:gd name="T8" fmla="*/ 2456 w 2456"/>
                  <a:gd name="T9" fmla="*/ 2371 h 2577"/>
                  <a:gd name="T10" fmla="*/ 2456 w 2456"/>
                  <a:gd name="T11" fmla="*/ 205 h 2577"/>
                  <a:gd name="T12" fmla="*/ 2242 w 2456"/>
                  <a:gd name="T13" fmla="*/ 0 h 2577"/>
                  <a:gd name="T14" fmla="*/ 213 w 2456"/>
                  <a:gd name="T15" fmla="*/ 0 h 2577"/>
                  <a:gd name="T16" fmla="*/ 0 60000 65536"/>
                  <a:gd name="T17" fmla="*/ 0 60000 65536"/>
                  <a:gd name="T18" fmla="*/ 0 60000 65536"/>
                  <a:gd name="T19" fmla="*/ 0 60000 65536"/>
                  <a:gd name="T20" fmla="*/ 0 60000 65536"/>
                  <a:gd name="T21" fmla="*/ 0 60000 65536"/>
                  <a:gd name="T22" fmla="*/ 0 60000 65536"/>
                  <a:gd name="T23" fmla="*/ 0 60000 65536"/>
                  <a:gd name="T24" fmla="*/ 0 w 2456"/>
                  <a:gd name="T25" fmla="*/ 0 h 2577"/>
                  <a:gd name="T26" fmla="*/ 2456 w 2456"/>
                  <a:gd name="T27" fmla="*/ 2577 h 257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56" h="2577">
                    <a:moveTo>
                      <a:pt x="0" y="2371"/>
                    </a:moveTo>
                    <a:lnTo>
                      <a:pt x="213" y="2577"/>
                    </a:lnTo>
                    <a:lnTo>
                      <a:pt x="2242" y="2577"/>
                    </a:lnTo>
                    <a:lnTo>
                      <a:pt x="2349" y="2475"/>
                    </a:lnTo>
                    <a:lnTo>
                      <a:pt x="2456" y="2371"/>
                    </a:lnTo>
                    <a:lnTo>
                      <a:pt x="2456" y="205"/>
                    </a:lnTo>
                    <a:lnTo>
                      <a:pt x="2242" y="0"/>
                    </a:lnTo>
                    <a:lnTo>
                      <a:pt x="213" y="0"/>
                    </a:lnTo>
                  </a:path>
                </a:pathLst>
              </a:custGeom>
              <a:noFill/>
              <a:ln w="17463">
                <a:solidFill>
                  <a:srgbClr val="000000"/>
                </a:solidFill>
                <a:prstDash val="solid"/>
                <a:round/>
                <a:headEnd/>
                <a:tailEnd/>
              </a:ln>
            </p:spPr>
            <p:txBody>
              <a:bodyPr/>
              <a:lstStyle/>
              <a:p>
                <a:endParaRPr lang="en-IN"/>
              </a:p>
            </p:txBody>
          </p:sp>
          <p:sp>
            <p:nvSpPr>
              <p:cNvPr id="86082" name="Rectangle 62"/>
              <p:cNvSpPr>
                <a:spLocks noChangeArrowheads="1"/>
              </p:cNvSpPr>
              <p:nvPr/>
            </p:nvSpPr>
            <p:spPr bwMode="auto">
              <a:xfrm>
                <a:off x="2130" y="1145"/>
                <a:ext cx="250" cy="160"/>
              </a:xfrm>
              <a:prstGeom prst="rect">
                <a:avLst/>
              </a:prstGeom>
              <a:solidFill>
                <a:srgbClr val="FFFFFF"/>
              </a:solidFill>
              <a:ln w="9525">
                <a:noFill/>
                <a:miter lim="800000"/>
                <a:headEnd/>
                <a:tailEnd/>
              </a:ln>
            </p:spPr>
            <p:txBody>
              <a:bodyPr/>
              <a:lstStyle/>
              <a:p>
                <a:endParaRPr lang="en-IN"/>
              </a:p>
            </p:txBody>
          </p:sp>
          <p:sp>
            <p:nvSpPr>
              <p:cNvPr id="86083" name="Rectangle 63"/>
              <p:cNvSpPr>
                <a:spLocks noChangeArrowheads="1"/>
              </p:cNvSpPr>
              <p:nvPr/>
            </p:nvSpPr>
            <p:spPr bwMode="auto">
              <a:xfrm>
                <a:off x="2143" y="1122"/>
                <a:ext cx="298" cy="208"/>
              </a:xfrm>
              <a:prstGeom prst="rect">
                <a:avLst/>
              </a:prstGeom>
              <a:noFill/>
              <a:ln w="9525">
                <a:noFill/>
                <a:miter lim="800000"/>
                <a:headEnd/>
                <a:tailEnd/>
              </a:ln>
            </p:spPr>
            <p:txBody>
              <a:bodyPr/>
              <a:lstStyle/>
              <a:p>
                <a:endParaRPr lang="en-IN"/>
              </a:p>
            </p:txBody>
          </p:sp>
          <p:sp>
            <p:nvSpPr>
              <p:cNvPr id="86084" name="Rectangle 64"/>
              <p:cNvSpPr>
                <a:spLocks noChangeArrowheads="1"/>
              </p:cNvSpPr>
              <p:nvPr/>
            </p:nvSpPr>
            <p:spPr bwMode="auto">
              <a:xfrm>
                <a:off x="2143" y="1124"/>
                <a:ext cx="219" cy="163"/>
              </a:xfrm>
              <a:prstGeom prst="rect">
                <a:avLst/>
              </a:prstGeom>
              <a:noFill/>
              <a:ln w="9525">
                <a:noFill/>
                <a:miter lim="800000"/>
                <a:headEnd/>
                <a:tailEnd/>
              </a:ln>
            </p:spPr>
            <p:txBody>
              <a:bodyPr wrap="none" lIns="0" tIns="0" rIns="0" bIns="0">
                <a:spAutoFit/>
              </a:bodyPr>
              <a:lstStyle/>
              <a:p>
                <a:pPr eaLnBrk="0" hangingPunct="0"/>
                <a:r>
                  <a:rPr lang="en-US" sz="1700">
                    <a:solidFill>
                      <a:srgbClr val="000000"/>
                    </a:solidFill>
                  </a:rPr>
                  <a:t>UPj</a:t>
                </a:r>
                <a:endParaRPr lang="en-US">
                  <a:latin typeface="Times New Roman" pitchFamily="18" charset="0"/>
                </a:endParaRPr>
              </a:p>
            </p:txBody>
          </p:sp>
        </p:gr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ctrTitle"/>
          </p:nvPr>
        </p:nvSpPr>
        <p:spPr/>
        <p:txBody>
          <a:bodyPr/>
          <a:lstStyle/>
          <a:p>
            <a:r>
              <a:rPr lang="en-US" dirty="0" smtClean="0"/>
              <a:t>Specifying policy</a:t>
            </a:r>
          </a:p>
        </p:txBody>
      </p:sp>
      <p:sp>
        <p:nvSpPr>
          <p:cNvPr id="86019" name="Footer Placeholder 4"/>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86020" name="Slide Number Placeholder 5"/>
          <p:cNvSpPr>
            <a:spLocks noGrp="1"/>
          </p:cNvSpPr>
          <p:nvPr>
            <p:ph type="sldNum" sz="quarter" idx="12"/>
          </p:nvPr>
        </p:nvSpPr>
        <p:spPr>
          <a:noFill/>
        </p:spPr>
        <p:txBody>
          <a:bodyPr/>
          <a:lstStyle/>
          <a:p>
            <a:fld id="{707FCCAE-4FCB-41E9-99F0-0D2B022172E5}" type="slidenum">
              <a:rPr lang="it-IT" smtClean="0"/>
              <a:pPr/>
              <a:t>48</a:t>
            </a:fld>
            <a:endParaRPr lang="it-IT" smtClean="0"/>
          </a:p>
        </p:txBody>
      </p:sp>
      <p:sp>
        <p:nvSpPr>
          <p:cNvPr id="86021" name="Date Placeholder 6"/>
          <p:cNvSpPr>
            <a:spLocks noGrp="1"/>
          </p:cNvSpPr>
          <p:nvPr>
            <p:ph type="dt" sz="quarter" idx="10"/>
          </p:nvPr>
        </p:nvSpPr>
        <p:spPr>
          <a:noFill/>
        </p:spPr>
        <p:txBody>
          <a:bodyPr/>
          <a:lstStyle/>
          <a:p>
            <a:fld id="{9C4C712F-4C86-492C-B8FF-DEEB558E9197}" type="datetime1">
              <a:rPr lang="en-US" smtClean="0"/>
              <a:pPr/>
              <a:t>9/7/2022</a:t>
            </a:fld>
            <a:endParaRPr lang="en-US" smtClean="0"/>
          </a:p>
        </p:txBody>
      </p:sp>
      <p:graphicFrame>
        <p:nvGraphicFramePr>
          <p:cNvPr id="114690" name="Object 2"/>
          <p:cNvGraphicFramePr>
            <a:graphicFrameLocks noChangeAspect="1"/>
          </p:cNvGraphicFramePr>
          <p:nvPr/>
        </p:nvGraphicFramePr>
        <p:xfrm>
          <a:off x="1150938" y="1809750"/>
          <a:ext cx="6896100" cy="6648450"/>
        </p:xfrm>
        <a:graphic>
          <a:graphicData uri="http://schemas.openxmlformats.org/presentationml/2006/ole">
            <mc:AlternateContent xmlns:mc="http://schemas.openxmlformats.org/markup-compatibility/2006">
              <mc:Choice xmlns:v="urn:schemas-microsoft-com:vml" Requires="v">
                <p:oleObj spid="_x0000_s114698" name="Document" r:id="rId3" imgW="5391720" imgH="4438800" progId="Word.Document.8">
                  <p:embed/>
                </p:oleObj>
              </mc:Choice>
              <mc:Fallback>
                <p:oleObj name="Document" r:id="rId3" imgW="5391720" imgH="443880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938" y="1809750"/>
                        <a:ext cx="6896100" cy="664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 </a:t>
            </a:r>
            <a:r>
              <a:rPr lang="en-IN" smtClean="0"/>
              <a:t>general scheduler</a:t>
            </a:r>
            <a:endParaRPr lang="en-IN" dirty="0"/>
          </a:p>
        </p:txBody>
      </p:sp>
      <p:sp>
        <p:nvSpPr>
          <p:cNvPr id="4" name="Date Placeholder 3"/>
          <p:cNvSpPr>
            <a:spLocks noGrp="1"/>
          </p:cNvSpPr>
          <p:nvPr>
            <p:ph type="dt" sz="half" idx="10"/>
          </p:nvPr>
        </p:nvSpPr>
        <p:spPr/>
        <p:txBody>
          <a:bodyPr/>
          <a:lstStyle/>
          <a:p>
            <a:pPr>
              <a:defRPr/>
            </a:pPr>
            <a:fld id="{7425AF9C-1359-4AF5-A77C-1CFC47945002}" type="datetime1">
              <a:rPr lang="en-US" smtClean="0"/>
              <a:pPr>
                <a:defRPr/>
              </a:pPr>
              <a:t>9/7/2022</a:t>
            </a:fld>
            <a:endParaRPr lang="en-US"/>
          </a:p>
        </p:txBody>
      </p:sp>
      <p:sp>
        <p:nvSpPr>
          <p:cNvPr id="5" name="Footer Placeholder 4"/>
          <p:cNvSpPr>
            <a:spLocks noGrp="1"/>
          </p:cNvSpPr>
          <p:nvPr>
            <p:ph type="ftr" sz="quarter" idx="11"/>
          </p:nvPr>
        </p:nvSpPr>
        <p:spPr/>
        <p:txBody>
          <a:bodyPr/>
          <a:lstStyle/>
          <a:p>
            <a:pPr>
              <a:defRPr/>
            </a:pPr>
            <a:r>
              <a:rPr lang="en-US" smtClean="0"/>
              <a:t>S J Patel - Software Engineering @ B.Tech.IV  </a:t>
            </a:r>
            <a:endParaRPr lang="en-US"/>
          </a:p>
        </p:txBody>
      </p:sp>
      <p:sp>
        <p:nvSpPr>
          <p:cNvPr id="6" name="Slide Number Placeholder 5"/>
          <p:cNvSpPr>
            <a:spLocks noGrp="1"/>
          </p:cNvSpPr>
          <p:nvPr>
            <p:ph type="sldNum" sz="quarter" idx="12"/>
          </p:nvPr>
        </p:nvSpPr>
        <p:spPr/>
        <p:txBody>
          <a:bodyPr/>
          <a:lstStyle/>
          <a:p>
            <a:pPr>
              <a:defRPr/>
            </a:pPr>
            <a:fld id="{08E0F97C-6630-471B-B481-4919ACF27F02}" type="slidenum">
              <a:rPr lang="en-US" smtClean="0"/>
              <a:pPr>
                <a:defRPr/>
              </a:pPr>
              <a:t>49</a:t>
            </a:fld>
            <a:endParaRPr lang="en-US"/>
          </a:p>
        </p:txBody>
      </p:sp>
      <p:pic>
        <p:nvPicPr>
          <p:cNvPr id="7" name="Picture 4"/>
          <p:cNvPicPr>
            <a:picLocks noChangeAspect="1" noChangeArrowheads="1"/>
          </p:cNvPicPr>
          <p:nvPr/>
        </p:nvPicPr>
        <p:blipFill>
          <a:blip r:embed="rId2"/>
          <a:srcRect/>
          <a:stretch>
            <a:fillRect/>
          </a:stretch>
        </p:blipFill>
        <p:spPr bwMode="auto">
          <a:xfrm>
            <a:off x="2514600" y="1876425"/>
            <a:ext cx="3814763" cy="246697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p:txBody>
          <a:bodyPr/>
          <a:lstStyle/>
          <a:p>
            <a:r>
              <a:rPr lang="en-US" smtClean="0"/>
              <a:t>Semantics</a:t>
            </a:r>
          </a:p>
        </p:txBody>
      </p:sp>
      <p:sp>
        <p:nvSpPr>
          <p:cNvPr id="44035" name="Rectangle 3"/>
          <p:cNvSpPr>
            <a:spLocks noGrp="1" noChangeArrowheads="1"/>
          </p:cNvSpPr>
          <p:nvPr>
            <p:ph type="subTitle" idx="1"/>
          </p:nvPr>
        </p:nvSpPr>
        <p:spPr bwMode="auto">
          <a:xfrm>
            <a:off x="152400" y="1219200"/>
            <a:ext cx="8763000" cy="4419600"/>
          </a:xfrm>
          <a:noFill/>
          <a:ln>
            <a:miter lim="800000"/>
            <a:headEnd/>
            <a:tailEnd/>
          </a:ln>
        </p:spPr>
        <p:txBody>
          <a:bodyPr vert="horz" wrap="square" lIns="91440" tIns="45720" rIns="91440" bIns="45720" numCol="1" anchor="t" anchorCtr="0" compatLnSpc="1">
            <a:prstTxWarp prst="textNoShape">
              <a:avLst/>
            </a:prstTxWarp>
          </a:bodyPr>
          <a:lstStyle/>
          <a:p>
            <a:pPr marL="273050" indent="-273050"/>
            <a:r>
              <a:rPr lang="en-US" sz="2800" smtClean="0"/>
              <a:t> Transition t is enabled iff</a:t>
            </a:r>
          </a:p>
          <a:p>
            <a:pPr lvl="1"/>
            <a:r>
              <a:rPr lang="en-AU" smtClean="0">
                <a:latin typeface="Times" charset="0"/>
                <a:sym typeface="Symbol" pitchFamily="18" charset="2"/>
              </a:rPr>
              <a:t></a:t>
            </a:r>
            <a:r>
              <a:rPr lang="en-AU" smtClean="0">
                <a:latin typeface="Times" charset="0"/>
              </a:rPr>
              <a:t>p</a:t>
            </a:r>
            <a:r>
              <a:rPr lang="en-AU" smtClean="0">
                <a:latin typeface="Symbol" pitchFamily="18" charset="2"/>
              </a:rPr>
              <a:t> </a:t>
            </a:r>
            <a:r>
              <a:rPr lang="en-AU" smtClean="0">
                <a:latin typeface="Symbol" pitchFamily="18" charset="2"/>
                <a:sym typeface="Symbol" pitchFamily="18" charset="2"/>
              </a:rPr>
              <a:t></a:t>
            </a:r>
            <a:r>
              <a:rPr lang="en-AU" smtClean="0">
                <a:latin typeface="Symbol" pitchFamily="18" charset="2"/>
              </a:rPr>
              <a:t> </a:t>
            </a:r>
            <a:r>
              <a:rPr lang="en-AU" smtClean="0"/>
              <a:t>t's input places</a:t>
            </a:r>
            <a:r>
              <a:rPr lang="en-AU" smtClean="0">
                <a:latin typeface="Times" charset="0"/>
              </a:rPr>
              <a:t>,	</a:t>
            </a:r>
            <a:r>
              <a:rPr lang="en-AU" smtClean="0"/>
              <a:t>M(p) </a:t>
            </a:r>
            <a:r>
              <a:rPr lang="en-AU" smtClean="0">
                <a:sym typeface="Symbol" pitchFamily="18" charset="2"/>
              </a:rPr>
              <a:t></a:t>
            </a:r>
            <a:r>
              <a:rPr lang="en-AU" smtClean="0"/>
              <a:t> W(&lt;p,t&gt;)</a:t>
            </a:r>
          </a:p>
          <a:p>
            <a:pPr marL="273050" indent="-273050"/>
            <a:r>
              <a:rPr lang="en-US" sz="2800" smtClean="0"/>
              <a:t> t fires: produces a new marking M’ in places that are    </a:t>
            </a:r>
          </a:p>
          <a:p>
            <a:pPr marL="273050" indent="-273050">
              <a:buFont typeface="Wingdings" pitchFamily="2" charset="2"/>
              <a:buNone/>
            </a:pPr>
            <a:r>
              <a:rPr lang="en-US" sz="2800" smtClean="0"/>
              <a:t>   either t's input or output places or both</a:t>
            </a:r>
          </a:p>
          <a:p>
            <a:pPr lvl="1"/>
            <a:r>
              <a:rPr lang="en-AU" smtClean="0">
                <a:sym typeface="Symbol" pitchFamily="18" charset="2"/>
              </a:rPr>
              <a:t>if</a:t>
            </a:r>
            <a:r>
              <a:rPr lang="en-AU" smtClean="0"/>
              <a:t> p </a:t>
            </a:r>
            <a:r>
              <a:rPr lang="en-AU" smtClean="0">
                <a:sym typeface="Symbol" pitchFamily="18" charset="2"/>
              </a:rPr>
              <a:t>is an input place</a:t>
            </a:r>
            <a:r>
              <a:rPr lang="en-AU" smtClean="0"/>
              <a:t>: M'(p) = M(p) - W(&lt;p,t&gt;)</a:t>
            </a:r>
            <a:endParaRPr lang="en-AU" b="1" smtClean="0"/>
          </a:p>
          <a:p>
            <a:pPr lvl="1"/>
            <a:r>
              <a:rPr lang="en-AU" smtClean="0">
                <a:sym typeface="Symbol" pitchFamily="18" charset="2"/>
              </a:rPr>
              <a:t>if</a:t>
            </a:r>
            <a:r>
              <a:rPr lang="en-AU" smtClean="0"/>
              <a:t> p </a:t>
            </a:r>
            <a:r>
              <a:rPr lang="en-AU" smtClean="0">
                <a:sym typeface="Symbol" pitchFamily="18" charset="2"/>
              </a:rPr>
              <a:t>is an output</a:t>
            </a:r>
            <a:r>
              <a:rPr lang="en-AU" smtClean="0"/>
              <a:t> place: M'(p) = M(p) + W(&lt;t,p&gt;)</a:t>
            </a:r>
            <a:endParaRPr lang="en-AU" b="1" smtClean="0"/>
          </a:p>
          <a:p>
            <a:pPr lvl="1"/>
            <a:r>
              <a:rPr lang="en-AU" smtClean="0">
                <a:sym typeface="Symbol" pitchFamily="18" charset="2"/>
              </a:rPr>
              <a:t>if p is both an input and an output place:</a:t>
            </a:r>
          </a:p>
          <a:p>
            <a:pPr lvl="1">
              <a:buFont typeface="Wingdings" pitchFamily="2" charset="2"/>
              <a:buNone/>
            </a:pPr>
            <a:r>
              <a:rPr lang="en-AU" smtClean="0">
                <a:sym typeface="Symbol" pitchFamily="18" charset="2"/>
              </a:rPr>
              <a:t>           </a:t>
            </a:r>
            <a:r>
              <a:rPr lang="en-AU" smtClean="0"/>
              <a:t>M'(p) = M(p) - W(&lt;p,t&gt;) + W(&lt;t,p&gt;)</a:t>
            </a:r>
            <a:endParaRPr lang="en-US" smtClean="0"/>
          </a:p>
        </p:txBody>
      </p:sp>
      <p:sp>
        <p:nvSpPr>
          <p:cNvPr id="44036" name="Date Placeholder 5"/>
          <p:cNvSpPr>
            <a:spLocks noGrp="1"/>
          </p:cNvSpPr>
          <p:nvPr>
            <p:ph type="dt" sz="quarter" idx="10"/>
          </p:nvPr>
        </p:nvSpPr>
        <p:spPr>
          <a:noFill/>
        </p:spPr>
        <p:txBody>
          <a:bodyPr/>
          <a:lstStyle/>
          <a:p>
            <a:fld id="{112857DA-389D-4BFB-A2C9-800E6C2610EC}" type="datetime1">
              <a:rPr lang="en-US" smtClean="0"/>
              <a:pPr/>
              <a:t>9/7/2022</a:t>
            </a:fld>
            <a:endParaRPr lang="en-US" smtClean="0"/>
          </a:p>
        </p:txBody>
      </p:sp>
      <p:sp>
        <p:nvSpPr>
          <p:cNvPr id="44037" name="Footer Placeholder 4"/>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44038" name="Slide Number Placeholder 5"/>
          <p:cNvSpPr>
            <a:spLocks noGrp="1"/>
          </p:cNvSpPr>
          <p:nvPr>
            <p:ph type="sldNum" sz="quarter" idx="12"/>
          </p:nvPr>
        </p:nvSpPr>
        <p:spPr>
          <a:noFill/>
        </p:spPr>
        <p:txBody>
          <a:bodyPr/>
          <a:lstStyle/>
          <a:p>
            <a:fld id="{B5F9046A-4E37-45FC-A5D8-B37928B19722}" type="slidenum">
              <a:rPr lang="it-IT" smtClean="0"/>
              <a:pPr/>
              <a:t>5</a:t>
            </a:fld>
            <a:endParaRPr lang="it-IT"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Tutorial questions</a:t>
            </a:r>
            <a:endParaRPr lang="en-IN" dirty="0"/>
          </a:p>
        </p:txBody>
      </p:sp>
      <p:sp>
        <p:nvSpPr>
          <p:cNvPr id="3" name="Subtitle 2"/>
          <p:cNvSpPr>
            <a:spLocks noGrp="1"/>
          </p:cNvSpPr>
          <p:nvPr>
            <p:ph type="subTitle" idx="1"/>
          </p:nvPr>
        </p:nvSpPr>
        <p:spPr/>
        <p:txBody>
          <a:bodyPr/>
          <a:lstStyle/>
          <a:p>
            <a:pPr marL="457200" indent="-457200">
              <a:buFont typeface="+mj-lt"/>
              <a:buAutoNum type="arabicPeriod"/>
            </a:pPr>
            <a:r>
              <a:rPr lang="en-IN" dirty="0" smtClean="0"/>
              <a:t>Consider an initial marking where an elevator is at floor 1 and all of the internal and external buttons are off. Now assume that somebody enters the elevator and pushes the internal button 2. </a:t>
            </a:r>
          </a:p>
          <a:p>
            <a:pPr marL="1028700" lvl="1" indent="-38100">
              <a:buNone/>
            </a:pPr>
            <a:r>
              <a:rPr lang="en-IN" dirty="0" smtClean="0"/>
              <a:t>Simulate the movement of the elevator with respect to the  internal call using transition sequence. (start with transition PUSH of BUTTON module of floor 2 i.e. ILB</a:t>
            </a:r>
            <a:r>
              <a:rPr lang="en-IN" baseline="-25000" dirty="0" smtClean="0"/>
              <a:t>2</a:t>
            </a:r>
            <a:r>
              <a:rPr lang="en-IN" dirty="0" smtClean="0"/>
              <a:t>)</a:t>
            </a:r>
          </a:p>
          <a:p>
            <a:pPr marL="457200" indent="-457200">
              <a:buFont typeface="+mj-lt"/>
              <a:buAutoNum type="arabicPeriod"/>
            </a:pPr>
            <a:r>
              <a:rPr lang="en-IN" dirty="0" smtClean="0"/>
              <a:t>Now, consider an initial marking where an elevator is at floor 3 and the internal button of floor 6 and an external button of floor 10  are on.</a:t>
            </a:r>
          </a:p>
          <a:p>
            <a:pPr marL="1028700" lvl="1" indent="-38100">
              <a:buNone/>
            </a:pPr>
            <a:r>
              <a:rPr lang="en-IN" dirty="0" smtClean="0"/>
              <a:t>Simulate the movement of the elevator with respect to the above calls using appropriate transition sequences </a:t>
            </a:r>
            <a:endParaRPr lang="en-IN" dirty="0"/>
          </a:p>
        </p:txBody>
      </p:sp>
      <p:sp>
        <p:nvSpPr>
          <p:cNvPr id="4" name="Date Placeholder 3"/>
          <p:cNvSpPr>
            <a:spLocks noGrp="1"/>
          </p:cNvSpPr>
          <p:nvPr>
            <p:ph type="dt" sz="half" idx="10"/>
          </p:nvPr>
        </p:nvSpPr>
        <p:spPr/>
        <p:txBody>
          <a:bodyPr/>
          <a:lstStyle/>
          <a:p>
            <a:pPr>
              <a:defRPr/>
            </a:pPr>
            <a:fld id="{7425AF9C-1359-4AF5-A77C-1CFC47945002}" type="datetime1">
              <a:rPr lang="en-US" smtClean="0"/>
              <a:pPr>
                <a:defRPr/>
              </a:pPr>
              <a:t>9/7/2022</a:t>
            </a:fld>
            <a:endParaRPr lang="en-US"/>
          </a:p>
        </p:txBody>
      </p:sp>
      <p:sp>
        <p:nvSpPr>
          <p:cNvPr id="5" name="Footer Placeholder 4"/>
          <p:cNvSpPr>
            <a:spLocks noGrp="1"/>
          </p:cNvSpPr>
          <p:nvPr>
            <p:ph type="ftr" sz="quarter" idx="11"/>
          </p:nvPr>
        </p:nvSpPr>
        <p:spPr/>
        <p:txBody>
          <a:bodyPr/>
          <a:lstStyle/>
          <a:p>
            <a:pPr>
              <a:defRPr/>
            </a:pPr>
            <a:r>
              <a:rPr lang="en-US" smtClean="0"/>
              <a:t>S J Patel - Software Engineering @ B.Tech.IV  </a:t>
            </a:r>
            <a:endParaRPr lang="en-US"/>
          </a:p>
        </p:txBody>
      </p:sp>
      <p:sp>
        <p:nvSpPr>
          <p:cNvPr id="6" name="Slide Number Placeholder 5"/>
          <p:cNvSpPr>
            <a:spLocks noGrp="1"/>
          </p:cNvSpPr>
          <p:nvPr>
            <p:ph type="sldNum" sz="quarter" idx="12"/>
          </p:nvPr>
        </p:nvSpPr>
        <p:spPr/>
        <p:txBody>
          <a:bodyPr/>
          <a:lstStyle/>
          <a:p>
            <a:pPr>
              <a:defRPr/>
            </a:pPr>
            <a:fld id="{08E0F97C-6630-471B-B481-4919ACF27F02}"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Tutorial questions…</a:t>
            </a:r>
            <a:endParaRPr lang="en-IN" dirty="0"/>
          </a:p>
        </p:txBody>
      </p:sp>
      <p:sp>
        <p:nvSpPr>
          <p:cNvPr id="3" name="Subtitle 2"/>
          <p:cNvSpPr>
            <a:spLocks noGrp="1"/>
          </p:cNvSpPr>
          <p:nvPr>
            <p:ph type="subTitle" idx="1"/>
          </p:nvPr>
        </p:nvSpPr>
        <p:spPr/>
        <p:txBody>
          <a:bodyPr/>
          <a:lstStyle/>
          <a:p>
            <a:pPr marL="457200" indent="-457200">
              <a:buFont typeface="+mj-lt"/>
              <a:buAutoNum type="arabicPeriod" startAt="3"/>
            </a:pPr>
            <a:r>
              <a:rPr lang="en-IN" dirty="0" smtClean="0"/>
              <a:t>Use the PN to model office organizations and automation. You should describe all relevant activities that occur in an office (producing documents, computing invoices and salaries etc.), the data such activities involve, the way the activities operate on the data, and the precedence relations among different activities (e.g. one can not mail a letter if it has not been written). You do not need to produce a long list of activities and data stores. Rather, you should focus attention on a few of them and analyze them in some depth. </a:t>
            </a:r>
          </a:p>
          <a:p>
            <a:pPr marL="1028700" lvl="1" indent="-38100">
              <a:buNone/>
            </a:pPr>
            <a:endParaRPr lang="en-IN" dirty="0"/>
          </a:p>
        </p:txBody>
      </p:sp>
      <p:sp>
        <p:nvSpPr>
          <p:cNvPr id="4" name="Date Placeholder 3"/>
          <p:cNvSpPr>
            <a:spLocks noGrp="1"/>
          </p:cNvSpPr>
          <p:nvPr>
            <p:ph type="dt" sz="half" idx="10"/>
          </p:nvPr>
        </p:nvSpPr>
        <p:spPr/>
        <p:txBody>
          <a:bodyPr/>
          <a:lstStyle/>
          <a:p>
            <a:pPr>
              <a:defRPr/>
            </a:pPr>
            <a:fld id="{7425AF9C-1359-4AF5-A77C-1CFC47945002}" type="datetime1">
              <a:rPr lang="en-US" smtClean="0"/>
              <a:pPr>
                <a:defRPr/>
              </a:pPr>
              <a:t>9/7/2022</a:t>
            </a:fld>
            <a:endParaRPr lang="en-US"/>
          </a:p>
        </p:txBody>
      </p:sp>
      <p:sp>
        <p:nvSpPr>
          <p:cNvPr id="5" name="Footer Placeholder 4"/>
          <p:cNvSpPr>
            <a:spLocks noGrp="1"/>
          </p:cNvSpPr>
          <p:nvPr>
            <p:ph type="ftr" sz="quarter" idx="11"/>
          </p:nvPr>
        </p:nvSpPr>
        <p:spPr/>
        <p:txBody>
          <a:bodyPr/>
          <a:lstStyle/>
          <a:p>
            <a:pPr>
              <a:defRPr/>
            </a:pPr>
            <a:r>
              <a:rPr lang="en-US" smtClean="0"/>
              <a:t>S J Patel - Software Engineering @ B.Tech.IV  </a:t>
            </a:r>
            <a:endParaRPr lang="en-US"/>
          </a:p>
        </p:txBody>
      </p:sp>
      <p:sp>
        <p:nvSpPr>
          <p:cNvPr id="6" name="Slide Number Placeholder 5"/>
          <p:cNvSpPr>
            <a:spLocks noGrp="1"/>
          </p:cNvSpPr>
          <p:nvPr>
            <p:ph type="sldNum" sz="quarter" idx="12"/>
          </p:nvPr>
        </p:nvSpPr>
        <p:spPr/>
        <p:txBody>
          <a:bodyPr/>
          <a:lstStyle/>
          <a:p>
            <a:pPr>
              <a:defRPr/>
            </a:pPr>
            <a:fld id="{08E0F97C-6630-471B-B481-4919ACF27F02}"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Tutorial questions…</a:t>
            </a:r>
            <a:endParaRPr lang="en-IN" dirty="0"/>
          </a:p>
        </p:txBody>
      </p:sp>
      <p:sp>
        <p:nvSpPr>
          <p:cNvPr id="4" name="Date Placeholder 3"/>
          <p:cNvSpPr>
            <a:spLocks noGrp="1"/>
          </p:cNvSpPr>
          <p:nvPr>
            <p:ph type="dt" sz="half" idx="10"/>
          </p:nvPr>
        </p:nvSpPr>
        <p:spPr/>
        <p:txBody>
          <a:bodyPr/>
          <a:lstStyle/>
          <a:p>
            <a:pPr>
              <a:defRPr/>
            </a:pPr>
            <a:fld id="{7425AF9C-1359-4AF5-A77C-1CFC47945002}" type="datetime1">
              <a:rPr lang="en-US" smtClean="0"/>
              <a:pPr>
                <a:defRPr/>
              </a:pPr>
              <a:t>9/7/2022</a:t>
            </a:fld>
            <a:endParaRPr lang="en-US"/>
          </a:p>
        </p:txBody>
      </p:sp>
      <p:sp>
        <p:nvSpPr>
          <p:cNvPr id="5" name="Footer Placeholder 4"/>
          <p:cNvSpPr>
            <a:spLocks noGrp="1"/>
          </p:cNvSpPr>
          <p:nvPr>
            <p:ph type="ftr" sz="quarter" idx="11"/>
          </p:nvPr>
        </p:nvSpPr>
        <p:spPr/>
        <p:txBody>
          <a:bodyPr/>
          <a:lstStyle/>
          <a:p>
            <a:pPr>
              <a:defRPr/>
            </a:pPr>
            <a:r>
              <a:rPr lang="en-US" smtClean="0"/>
              <a:t>S J Patel - Software Engineering @ B.Tech.IV  </a:t>
            </a:r>
            <a:endParaRPr lang="en-US"/>
          </a:p>
        </p:txBody>
      </p:sp>
      <p:sp>
        <p:nvSpPr>
          <p:cNvPr id="6" name="Slide Number Placeholder 5"/>
          <p:cNvSpPr>
            <a:spLocks noGrp="1"/>
          </p:cNvSpPr>
          <p:nvPr>
            <p:ph type="sldNum" sz="quarter" idx="12"/>
          </p:nvPr>
        </p:nvSpPr>
        <p:spPr/>
        <p:txBody>
          <a:bodyPr/>
          <a:lstStyle/>
          <a:p>
            <a:pPr>
              <a:defRPr/>
            </a:pPr>
            <a:fld id="{08E0F97C-6630-471B-B481-4919ACF27F02}" type="slidenum">
              <a:rPr lang="en-US" smtClean="0"/>
              <a:pPr>
                <a:defRPr/>
              </a:pPr>
              <a:t>52</a:t>
            </a:fld>
            <a:endParaRPr lang="en-US"/>
          </a:p>
        </p:txBody>
      </p:sp>
      <p:grpSp>
        <p:nvGrpSpPr>
          <p:cNvPr id="113668" name="Group 4"/>
          <p:cNvGrpSpPr>
            <a:grpSpLocks noChangeAspect="1"/>
          </p:cNvGrpSpPr>
          <p:nvPr/>
        </p:nvGrpSpPr>
        <p:grpSpPr bwMode="auto">
          <a:xfrm>
            <a:off x="1447800" y="1371600"/>
            <a:ext cx="5619750" cy="4557713"/>
            <a:chOff x="912" y="864"/>
            <a:chExt cx="3540" cy="2871"/>
          </a:xfrm>
        </p:grpSpPr>
        <p:sp>
          <p:nvSpPr>
            <p:cNvPr id="113667" name="AutoShape 3"/>
            <p:cNvSpPr>
              <a:spLocks noChangeAspect="1" noChangeArrowheads="1" noTextEdit="1"/>
            </p:cNvSpPr>
            <p:nvPr/>
          </p:nvSpPr>
          <p:spPr bwMode="auto">
            <a:xfrm>
              <a:off x="912" y="864"/>
              <a:ext cx="3456" cy="287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669" name="Oval 5"/>
            <p:cNvSpPr>
              <a:spLocks noChangeArrowheads="1"/>
            </p:cNvSpPr>
            <p:nvPr/>
          </p:nvSpPr>
          <p:spPr bwMode="auto">
            <a:xfrm>
              <a:off x="2092" y="885"/>
              <a:ext cx="188" cy="177"/>
            </a:xfrm>
            <a:prstGeom prst="ellipse">
              <a:avLst/>
            </a:prstGeom>
            <a:solidFill>
              <a:srgbClr val="FFFFFF"/>
            </a:solidFill>
            <a:ln w="1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113672" name="Group 8"/>
            <p:cNvGrpSpPr>
              <a:grpSpLocks/>
            </p:cNvGrpSpPr>
            <p:nvPr/>
          </p:nvGrpSpPr>
          <p:grpSpPr bwMode="auto">
            <a:xfrm>
              <a:off x="2154" y="1041"/>
              <a:ext cx="74" cy="188"/>
              <a:chOff x="2154" y="1041"/>
              <a:chExt cx="74" cy="188"/>
            </a:xfrm>
          </p:grpSpPr>
          <p:sp>
            <p:nvSpPr>
              <p:cNvPr id="113670" name="Freeform 6"/>
              <p:cNvSpPr>
                <a:spLocks/>
              </p:cNvSpPr>
              <p:nvPr/>
            </p:nvSpPr>
            <p:spPr bwMode="auto">
              <a:xfrm>
                <a:off x="2154" y="1188"/>
                <a:ext cx="74" cy="41"/>
              </a:xfrm>
              <a:custGeom>
                <a:avLst/>
                <a:gdLst/>
                <a:ahLst/>
                <a:cxnLst>
                  <a:cxn ang="0">
                    <a:pos x="32" y="41"/>
                  </a:cxn>
                  <a:cxn ang="0">
                    <a:pos x="0" y="0"/>
                  </a:cxn>
                  <a:cxn ang="0">
                    <a:pos x="32" y="0"/>
                  </a:cxn>
                  <a:cxn ang="0">
                    <a:pos x="74" y="0"/>
                  </a:cxn>
                  <a:cxn ang="0">
                    <a:pos x="32" y="41"/>
                  </a:cxn>
                </a:cxnLst>
                <a:rect l="0" t="0" r="r" b="b"/>
                <a:pathLst>
                  <a:path w="74" h="41">
                    <a:moveTo>
                      <a:pt x="32" y="41"/>
                    </a:moveTo>
                    <a:lnTo>
                      <a:pt x="0" y="0"/>
                    </a:lnTo>
                    <a:lnTo>
                      <a:pt x="32" y="0"/>
                    </a:lnTo>
                    <a:lnTo>
                      <a:pt x="74" y="0"/>
                    </a:lnTo>
                    <a:lnTo>
                      <a:pt x="32" y="4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13671" name="Line 7"/>
              <p:cNvSpPr>
                <a:spLocks noChangeShapeType="1"/>
              </p:cNvSpPr>
              <p:nvPr/>
            </p:nvSpPr>
            <p:spPr bwMode="auto">
              <a:xfrm>
                <a:off x="2186" y="1041"/>
                <a:ext cx="1" cy="147"/>
              </a:xfrm>
              <a:prstGeom prst="line">
                <a:avLst/>
              </a:prstGeom>
              <a:noFill/>
              <a:ln w="1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3675" name="Group 11"/>
            <p:cNvGrpSpPr>
              <a:grpSpLocks/>
            </p:cNvGrpSpPr>
            <p:nvPr/>
          </p:nvGrpSpPr>
          <p:grpSpPr bwMode="auto">
            <a:xfrm>
              <a:off x="1862" y="2033"/>
              <a:ext cx="240" cy="52"/>
              <a:chOff x="1862" y="2033"/>
              <a:chExt cx="240" cy="52"/>
            </a:xfrm>
          </p:grpSpPr>
          <p:sp>
            <p:nvSpPr>
              <p:cNvPr id="113673" name="Freeform 9"/>
              <p:cNvSpPr>
                <a:spLocks/>
              </p:cNvSpPr>
              <p:nvPr/>
            </p:nvSpPr>
            <p:spPr bwMode="auto">
              <a:xfrm>
                <a:off x="2050" y="2033"/>
                <a:ext cx="52" cy="52"/>
              </a:xfrm>
              <a:custGeom>
                <a:avLst/>
                <a:gdLst/>
                <a:ahLst/>
                <a:cxnLst>
                  <a:cxn ang="0">
                    <a:pos x="52" y="21"/>
                  </a:cxn>
                  <a:cxn ang="0">
                    <a:pos x="0" y="52"/>
                  </a:cxn>
                  <a:cxn ang="0">
                    <a:pos x="0" y="21"/>
                  </a:cxn>
                  <a:cxn ang="0">
                    <a:pos x="0" y="0"/>
                  </a:cxn>
                  <a:cxn ang="0">
                    <a:pos x="52" y="21"/>
                  </a:cxn>
                </a:cxnLst>
                <a:rect l="0" t="0" r="r" b="b"/>
                <a:pathLst>
                  <a:path w="52" h="52">
                    <a:moveTo>
                      <a:pt x="52" y="21"/>
                    </a:moveTo>
                    <a:lnTo>
                      <a:pt x="0" y="52"/>
                    </a:lnTo>
                    <a:lnTo>
                      <a:pt x="0" y="21"/>
                    </a:lnTo>
                    <a:lnTo>
                      <a:pt x="0" y="0"/>
                    </a:lnTo>
                    <a:lnTo>
                      <a:pt x="5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13674" name="Line 10"/>
              <p:cNvSpPr>
                <a:spLocks noChangeShapeType="1"/>
              </p:cNvSpPr>
              <p:nvPr/>
            </p:nvSpPr>
            <p:spPr bwMode="auto">
              <a:xfrm>
                <a:off x="1862" y="2054"/>
                <a:ext cx="188" cy="1"/>
              </a:xfrm>
              <a:prstGeom prst="line">
                <a:avLst/>
              </a:prstGeom>
              <a:noFill/>
              <a:ln w="1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113676" name="Line 12"/>
            <p:cNvSpPr>
              <a:spLocks noChangeShapeType="1"/>
            </p:cNvSpPr>
            <p:nvPr/>
          </p:nvSpPr>
          <p:spPr bwMode="auto">
            <a:xfrm flipH="1">
              <a:off x="1862" y="1668"/>
              <a:ext cx="219" cy="1"/>
            </a:xfrm>
            <a:prstGeom prst="line">
              <a:avLst/>
            </a:prstGeom>
            <a:noFill/>
            <a:ln w="1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13677" name="Line 13"/>
            <p:cNvSpPr>
              <a:spLocks noChangeShapeType="1"/>
            </p:cNvSpPr>
            <p:nvPr/>
          </p:nvSpPr>
          <p:spPr bwMode="auto">
            <a:xfrm>
              <a:off x="1862" y="1678"/>
              <a:ext cx="1" cy="376"/>
            </a:xfrm>
            <a:prstGeom prst="line">
              <a:avLst/>
            </a:prstGeom>
            <a:noFill/>
            <a:ln w="1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13678" name="Oval 14"/>
            <p:cNvSpPr>
              <a:spLocks noChangeArrowheads="1"/>
            </p:cNvSpPr>
            <p:nvPr/>
          </p:nvSpPr>
          <p:spPr bwMode="auto">
            <a:xfrm>
              <a:off x="2102" y="1584"/>
              <a:ext cx="188" cy="199"/>
            </a:xfrm>
            <a:prstGeom prst="ellipse">
              <a:avLst/>
            </a:prstGeom>
            <a:solidFill>
              <a:srgbClr val="FFFFFF"/>
            </a:solidFill>
            <a:ln w="1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13679" name="Oval 15"/>
            <p:cNvSpPr>
              <a:spLocks noChangeArrowheads="1"/>
            </p:cNvSpPr>
            <p:nvPr/>
          </p:nvSpPr>
          <p:spPr bwMode="auto">
            <a:xfrm>
              <a:off x="2113" y="1971"/>
              <a:ext cx="198" cy="198"/>
            </a:xfrm>
            <a:prstGeom prst="ellipse">
              <a:avLst/>
            </a:prstGeom>
            <a:solidFill>
              <a:srgbClr val="FFFFFF"/>
            </a:solidFill>
            <a:ln w="1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13680" name="Line 16"/>
            <p:cNvSpPr>
              <a:spLocks noChangeShapeType="1"/>
            </p:cNvSpPr>
            <p:nvPr/>
          </p:nvSpPr>
          <p:spPr bwMode="auto">
            <a:xfrm>
              <a:off x="2301" y="1678"/>
              <a:ext cx="240" cy="1"/>
            </a:xfrm>
            <a:prstGeom prst="line">
              <a:avLst/>
            </a:prstGeom>
            <a:noFill/>
            <a:ln w="1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13681" name="Rectangle 17"/>
            <p:cNvSpPr>
              <a:spLocks noChangeArrowheads="1"/>
            </p:cNvSpPr>
            <p:nvPr/>
          </p:nvSpPr>
          <p:spPr bwMode="auto">
            <a:xfrm>
              <a:off x="2280" y="1355"/>
              <a:ext cx="543"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Helvetica" charset="0"/>
                  <a:cs typeface="Arial" pitchFamily="34" charset="0"/>
                </a:rPr>
                <a:t>Search in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682" name="Rectangle 18"/>
            <p:cNvSpPr>
              <a:spLocks noChangeArrowheads="1"/>
            </p:cNvSpPr>
            <p:nvPr/>
          </p:nvSpPr>
          <p:spPr bwMode="auto">
            <a:xfrm>
              <a:off x="2280" y="1480"/>
              <a:ext cx="574"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Helvetica" charset="0"/>
                  <a:cs typeface="Arial" pitchFamily="34" charset="0"/>
                </a:rPr>
                <a:t>Customers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683" name="Line 19"/>
            <p:cNvSpPr>
              <a:spLocks noChangeShapeType="1"/>
            </p:cNvSpPr>
            <p:nvPr/>
          </p:nvSpPr>
          <p:spPr bwMode="auto">
            <a:xfrm>
              <a:off x="2551" y="1678"/>
              <a:ext cx="1" cy="397"/>
            </a:xfrm>
            <a:prstGeom prst="line">
              <a:avLst/>
            </a:prstGeom>
            <a:noFill/>
            <a:ln w="1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13684" name="Rectangle 20"/>
            <p:cNvSpPr>
              <a:spLocks noChangeArrowheads="1"/>
            </p:cNvSpPr>
            <p:nvPr/>
          </p:nvSpPr>
          <p:spPr bwMode="auto">
            <a:xfrm>
              <a:off x="2248" y="1063"/>
              <a:ext cx="762"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Helvetica" charset="0"/>
                  <a:cs typeface="Arial" pitchFamily="34" charset="0"/>
                </a:rPr>
                <a:t>Get user name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685" name="Rectangle 21"/>
            <p:cNvSpPr>
              <a:spLocks noChangeArrowheads="1"/>
            </p:cNvSpPr>
            <p:nvPr/>
          </p:nvSpPr>
          <p:spPr bwMode="auto">
            <a:xfrm>
              <a:off x="933" y="1720"/>
              <a:ext cx="1065"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Helvetica" charset="0"/>
                  <a:cs typeface="Arial" pitchFamily="34" charset="0"/>
                </a:rPr>
                <a:t>Get other data from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686" name="Rectangle 22"/>
            <p:cNvSpPr>
              <a:spLocks noChangeArrowheads="1"/>
            </p:cNvSpPr>
            <p:nvPr/>
          </p:nvSpPr>
          <p:spPr bwMode="auto">
            <a:xfrm>
              <a:off x="933" y="1846"/>
              <a:ext cx="710"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Helvetica" charset="0"/>
                  <a:cs typeface="Arial" pitchFamily="34" charset="0"/>
                </a:rPr>
                <a:t>the data base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687" name="Rectangle 23"/>
            <p:cNvSpPr>
              <a:spLocks noChangeArrowheads="1"/>
            </p:cNvSpPr>
            <p:nvPr/>
          </p:nvSpPr>
          <p:spPr bwMode="auto">
            <a:xfrm>
              <a:off x="2624" y="1741"/>
              <a:ext cx="1211"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Helvetica" charset="0"/>
                  <a:cs typeface="Arial" pitchFamily="34" charset="0"/>
                </a:rPr>
                <a:t>Get other relevant data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688" name="Rectangle 24"/>
            <p:cNvSpPr>
              <a:spLocks noChangeArrowheads="1"/>
            </p:cNvSpPr>
            <p:nvPr/>
          </p:nvSpPr>
          <p:spPr bwMode="auto">
            <a:xfrm>
              <a:off x="2624" y="1867"/>
              <a:ext cx="1044"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Helvetica" charset="0"/>
                  <a:cs typeface="Arial" pitchFamily="34" charset="0"/>
                </a:rPr>
                <a:t>from user interaction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689" name="Rectangle 25"/>
            <p:cNvSpPr>
              <a:spLocks noChangeArrowheads="1"/>
            </p:cNvSpPr>
            <p:nvPr/>
          </p:nvSpPr>
          <p:spPr bwMode="auto">
            <a:xfrm>
              <a:off x="1089" y="2138"/>
              <a:ext cx="1055"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Helvetica" charset="0"/>
                  <a:cs typeface="Arial" pitchFamily="34" charset="0"/>
                </a:rPr>
                <a:t>Get appropriate text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690" name="Rectangle 26"/>
            <p:cNvSpPr>
              <a:spLocks noChangeArrowheads="1"/>
            </p:cNvSpPr>
            <p:nvPr/>
          </p:nvSpPr>
          <p:spPr bwMode="auto">
            <a:xfrm>
              <a:off x="1089" y="2263"/>
              <a:ext cx="762"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Helvetica" charset="0"/>
                  <a:cs typeface="Arial" pitchFamily="34" charset="0"/>
                </a:rPr>
                <a:t>skeletons from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691" name="Rectangle 27"/>
            <p:cNvSpPr>
              <a:spLocks noChangeArrowheads="1"/>
            </p:cNvSpPr>
            <p:nvPr/>
          </p:nvSpPr>
          <p:spPr bwMode="auto">
            <a:xfrm>
              <a:off x="1089" y="2389"/>
              <a:ext cx="1117"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Helvetica" charset="0"/>
                  <a:cs typeface="Arial" pitchFamily="34" charset="0"/>
                </a:rPr>
                <a:t>predefined text library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692" name="Rectangle 28"/>
            <p:cNvSpPr>
              <a:spLocks noChangeArrowheads="1"/>
            </p:cNvSpPr>
            <p:nvPr/>
          </p:nvSpPr>
          <p:spPr bwMode="auto">
            <a:xfrm>
              <a:off x="1455" y="2942"/>
              <a:ext cx="794"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Helvetica" charset="0"/>
                  <a:cs typeface="Arial" pitchFamily="34" charset="0"/>
                </a:rPr>
                <a:t>Print document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693" name="Rectangle 29"/>
            <p:cNvSpPr>
              <a:spLocks noChangeArrowheads="1"/>
            </p:cNvSpPr>
            <p:nvPr/>
          </p:nvSpPr>
          <p:spPr bwMode="auto">
            <a:xfrm>
              <a:off x="2332" y="2430"/>
              <a:ext cx="1859"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Helvetica" charset="0"/>
                  <a:cs typeface="Arial" pitchFamily="34" charset="0"/>
                </a:rPr>
                <a:t>Compose the document by choosing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694" name="Rectangle 30"/>
            <p:cNvSpPr>
              <a:spLocks noChangeArrowheads="1"/>
            </p:cNvSpPr>
            <p:nvPr/>
          </p:nvSpPr>
          <p:spPr bwMode="auto">
            <a:xfrm>
              <a:off x="2332" y="2556"/>
              <a:ext cx="961"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Helvetica" charset="0"/>
                  <a:cs typeface="Arial" pitchFamily="34" charset="0"/>
                </a:rPr>
                <a:t>formatting options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695" name="Rectangle 31"/>
            <p:cNvSpPr>
              <a:spLocks noChangeArrowheads="1"/>
            </p:cNvSpPr>
            <p:nvPr/>
          </p:nvSpPr>
          <p:spPr bwMode="auto">
            <a:xfrm>
              <a:off x="2332" y="2681"/>
              <a:ext cx="2120"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Helvetica" charset="0"/>
                  <a:cs typeface="Arial" pitchFamily="34" charset="0"/>
                </a:rPr>
                <a:t>(this involves interaction with the user and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696" name="Rectangle 32"/>
            <p:cNvSpPr>
              <a:spLocks noChangeArrowheads="1"/>
            </p:cNvSpPr>
            <p:nvPr/>
          </p:nvSpPr>
          <p:spPr bwMode="auto">
            <a:xfrm>
              <a:off x="2332" y="2806"/>
              <a:ext cx="1629" cy="1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Helvetica" charset="0"/>
                  <a:cs typeface="Arial" pitchFamily="34" charset="0"/>
                </a:rPr>
                <a:t>access to the Formats data base)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697" name="Oval 33"/>
            <p:cNvSpPr>
              <a:spLocks noChangeArrowheads="1"/>
            </p:cNvSpPr>
            <p:nvPr/>
          </p:nvSpPr>
          <p:spPr bwMode="auto">
            <a:xfrm>
              <a:off x="2092" y="1240"/>
              <a:ext cx="188" cy="177"/>
            </a:xfrm>
            <a:prstGeom prst="ellipse">
              <a:avLst/>
            </a:prstGeom>
            <a:solidFill>
              <a:srgbClr val="FFFFFF"/>
            </a:solidFill>
            <a:ln w="1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113700" name="Group 36"/>
            <p:cNvGrpSpPr>
              <a:grpSpLocks/>
            </p:cNvGrpSpPr>
            <p:nvPr/>
          </p:nvGrpSpPr>
          <p:grpSpPr bwMode="auto">
            <a:xfrm>
              <a:off x="2154" y="1396"/>
              <a:ext cx="74" cy="188"/>
              <a:chOff x="2154" y="1396"/>
              <a:chExt cx="74" cy="188"/>
            </a:xfrm>
          </p:grpSpPr>
          <p:sp>
            <p:nvSpPr>
              <p:cNvPr id="113698" name="Freeform 34"/>
              <p:cNvSpPr>
                <a:spLocks/>
              </p:cNvSpPr>
              <p:nvPr/>
            </p:nvSpPr>
            <p:spPr bwMode="auto">
              <a:xfrm>
                <a:off x="2154" y="1543"/>
                <a:ext cx="74" cy="41"/>
              </a:xfrm>
              <a:custGeom>
                <a:avLst/>
                <a:gdLst/>
                <a:ahLst/>
                <a:cxnLst>
                  <a:cxn ang="0">
                    <a:pos x="32" y="41"/>
                  </a:cxn>
                  <a:cxn ang="0">
                    <a:pos x="0" y="0"/>
                  </a:cxn>
                  <a:cxn ang="0">
                    <a:pos x="32" y="0"/>
                  </a:cxn>
                  <a:cxn ang="0">
                    <a:pos x="74" y="0"/>
                  </a:cxn>
                  <a:cxn ang="0">
                    <a:pos x="32" y="41"/>
                  </a:cxn>
                </a:cxnLst>
                <a:rect l="0" t="0" r="r" b="b"/>
                <a:pathLst>
                  <a:path w="74" h="41">
                    <a:moveTo>
                      <a:pt x="32" y="41"/>
                    </a:moveTo>
                    <a:lnTo>
                      <a:pt x="0" y="0"/>
                    </a:lnTo>
                    <a:lnTo>
                      <a:pt x="32" y="0"/>
                    </a:lnTo>
                    <a:lnTo>
                      <a:pt x="74" y="0"/>
                    </a:lnTo>
                    <a:lnTo>
                      <a:pt x="32" y="4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13699" name="Line 35"/>
              <p:cNvSpPr>
                <a:spLocks noChangeShapeType="1"/>
              </p:cNvSpPr>
              <p:nvPr/>
            </p:nvSpPr>
            <p:spPr bwMode="auto">
              <a:xfrm>
                <a:off x="2186" y="1396"/>
                <a:ext cx="1" cy="147"/>
              </a:xfrm>
              <a:prstGeom prst="line">
                <a:avLst/>
              </a:prstGeom>
              <a:noFill/>
              <a:ln w="1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3703" name="Group 39"/>
            <p:cNvGrpSpPr>
              <a:grpSpLocks/>
            </p:cNvGrpSpPr>
            <p:nvPr/>
          </p:nvGrpSpPr>
          <p:grpSpPr bwMode="auto">
            <a:xfrm>
              <a:off x="2175" y="2179"/>
              <a:ext cx="73" cy="188"/>
              <a:chOff x="2175" y="2179"/>
              <a:chExt cx="73" cy="188"/>
            </a:xfrm>
          </p:grpSpPr>
          <p:sp>
            <p:nvSpPr>
              <p:cNvPr id="113701" name="Freeform 37"/>
              <p:cNvSpPr>
                <a:spLocks/>
              </p:cNvSpPr>
              <p:nvPr/>
            </p:nvSpPr>
            <p:spPr bwMode="auto">
              <a:xfrm>
                <a:off x="2175" y="2326"/>
                <a:ext cx="73" cy="41"/>
              </a:xfrm>
              <a:custGeom>
                <a:avLst/>
                <a:gdLst/>
                <a:ahLst/>
                <a:cxnLst>
                  <a:cxn ang="0">
                    <a:pos x="32" y="41"/>
                  </a:cxn>
                  <a:cxn ang="0">
                    <a:pos x="0" y="0"/>
                  </a:cxn>
                  <a:cxn ang="0">
                    <a:pos x="32" y="0"/>
                  </a:cxn>
                  <a:cxn ang="0">
                    <a:pos x="73" y="0"/>
                  </a:cxn>
                  <a:cxn ang="0">
                    <a:pos x="32" y="41"/>
                  </a:cxn>
                </a:cxnLst>
                <a:rect l="0" t="0" r="r" b="b"/>
                <a:pathLst>
                  <a:path w="73" h="41">
                    <a:moveTo>
                      <a:pt x="32" y="41"/>
                    </a:moveTo>
                    <a:lnTo>
                      <a:pt x="0" y="0"/>
                    </a:lnTo>
                    <a:lnTo>
                      <a:pt x="32" y="0"/>
                    </a:lnTo>
                    <a:lnTo>
                      <a:pt x="73" y="0"/>
                    </a:lnTo>
                    <a:lnTo>
                      <a:pt x="32" y="4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13702" name="Line 38"/>
              <p:cNvSpPr>
                <a:spLocks noChangeShapeType="1"/>
              </p:cNvSpPr>
              <p:nvPr/>
            </p:nvSpPr>
            <p:spPr bwMode="auto">
              <a:xfrm>
                <a:off x="2207" y="2179"/>
                <a:ext cx="1" cy="147"/>
              </a:xfrm>
              <a:prstGeom prst="line">
                <a:avLst/>
              </a:prstGeom>
              <a:noFill/>
              <a:ln w="1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113704" name="Oval 40"/>
            <p:cNvSpPr>
              <a:spLocks noChangeArrowheads="1"/>
            </p:cNvSpPr>
            <p:nvPr/>
          </p:nvSpPr>
          <p:spPr bwMode="auto">
            <a:xfrm>
              <a:off x="2113" y="2378"/>
              <a:ext cx="188" cy="177"/>
            </a:xfrm>
            <a:prstGeom prst="ellipse">
              <a:avLst/>
            </a:prstGeom>
            <a:solidFill>
              <a:srgbClr val="FFFFFF"/>
            </a:solidFill>
            <a:ln w="1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113707" name="Group 43"/>
            <p:cNvGrpSpPr>
              <a:grpSpLocks/>
            </p:cNvGrpSpPr>
            <p:nvPr/>
          </p:nvGrpSpPr>
          <p:grpSpPr bwMode="auto">
            <a:xfrm>
              <a:off x="2175" y="2555"/>
              <a:ext cx="73" cy="188"/>
              <a:chOff x="2175" y="2555"/>
              <a:chExt cx="73" cy="188"/>
            </a:xfrm>
          </p:grpSpPr>
          <p:sp>
            <p:nvSpPr>
              <p:cNvPr id="113705" name="Freeform 41"/>
              <p:cNvSpPr>
                <a:spLocks/>
              </p:cNvSpPr>
              <p:nvPr/>
            </p:nvSpPr>
            <p:spPr bwMode="auto">
              <a:xfrm>
                <a:off x="2175" y="2701"/>
                <a:ext cx="73" cy="42"/>
              </a:xfrm>
              <a:custGeom>
                <a:avLst/>
                <a:gdLst/>
                <a:ahLst/>
                <a:cxnLst>
                  <a:cxn ang="0">
                    <a:pos x="32" y="42"/>
                  </a:cxn>
                  <a:cxn ang="0">
                    <a:pos x="0" y="0"/>
                  </a:cxn>
                  <a:cxn ang="0">
                    <a:pos x="32" y="0"/>
                  </a:cxn>
                  <a:cxn ang="0">
                    <a:pos x="73" y="0"/>
                  </a:cxn>
                  <a:cxn ang="0">
                    <a:pos x="32" y="42"/>
                  </a:cxn>
                </a:cxnLst>
                <a:rect l="0" t="0" r="r" b="b"/>
                <a:pathLst>
                  <a:path w="73" h="42">
                    <a:moveTo>
                      <a:pt x="32" y="42"/>
                    </a:moveTo>
                    <a:lnTo>
                      <a:pt x="0" y="0"/>
                    </a:lnTo>
                    <a:lnTo>
                      <a:pt x="32" y="0"/>
                    </a:lnTo>
                    <a:lnTo>
                      <a:pt x="73" y="0"/>
                    </a:lnTo>
                    <a:lnTo>
                      <a:pt x="3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13706" name="Line 42"/>
              <p:cNvSpPr>
                <a:spLocks noChangeShapeType="1"/>
              </p:cNvSpPr>
              <p:nvPr/>
            </p:nvSpPr>
            <p:spPr bwMode="auto">
              <a:xfrm>
                <a:off x="2207" y="2555"/>
                <a:ext cx="1" cy="146"/>
              </a:xfrm>
              <a:prstGeom prst="line">
                <a:avLst/>
              </a:prstGeom>
              <a:noFill/>
              <a:ln w="1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113708" name="Oval 44"/>
            <p:cNvSpPr>
              <a:spLocks noChangeArrowheads="1"/>
            </p:cNvSpPr>
            <p:nvPr/>
          </p:nvSpPr>
          <p:spPr bwMode="auto">
            <a:xfrm>
              <a:off x="2113" y="2754"/>
              <a:ext cx="188" cy="177"/>
            </a:xfrm>
            <a:prstGeom prst="ellipse">
              <a:avLst/>
            </a:prstGeom>
            <a:solidFill>
              <a:srgbClr val="FFFFFF"/>
            </a:solidFill>
            <a:ln w="1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113711" name="Group 47"/>
            <p:cNvGrpSpPr>
              <a:grpSpLocks/>
            </p:cNvGrpSpPr>
            <p:nvPr/>
          </p:nvGrpSpPr>
          <p:grpSpPr bwMode="auto">
            <a:xfrm>
              <a:off x="2175" y="2942"/>
              <a:ext cx="73" cy="187"/>
              <a:chOff x="2175" y="2942"/>
              <a:chExt cx="73" cy="187"/>
            </a:xfrm>
          </p:grpSpPr>
          <p:sp>
            <p:nvSpPr>
              <p:cNvPr id="113709" name="Freeform 45"/>
              <p:cNvSpPr>
                <a:spLocks/>
              </p:cNvSpPr>
              <p:nvPr/>
            </p:nvSpPr>
            <p:spPr bwMode="auto">
              <a:xfrm>
                <a:off x="2175" y="3088"/>
                <a:ext cx="73" cy="41"/>
              </a:xfrm>
              <a:custGeom>
                <a:avLst/>
                <a:gdLst/>
                <a:ahLst/>
                <a:cxnLst>
                  <a:cxn ang="0">
                    <a:pos x="32" y="41"/>
                  </a:cxn>
                  <a:cxn ang="0">
                    <a:pos x="0" y="0"/>
                  </a:cxn>
                  <a:cxn ang="0">
                    <a:pos x="32" y="0"/>
                  </a:cxn>
                  <a:cxn ang="0">
                    <a:pos x="73" y="0"/>
                  </a:cxn>
                  <a:cxn ang="0">
                    <a:pos x="32" y="41"/>
                  </a:cxn>
                </a:cxnLst>
                <a:rect l="0" t="0" r="r" b="b"/>
                <a:pathLst>
                  <a:path w="73" h="41">
                    <a:moveTo>
                      <a:pt x="32" y="41"/>
                    </a:moveTo>
                    <a:lnTo>
                      <a:pt x="0" y="0"/>
                    </a:lnTo>
                    <a:lnTo>
                      <a:pt x="32" y="0"/>
                    </a:lnTo>
                    <a:lnTo>
                      <a:pt x="73" y="0"/>
                    </a:lnTo>
                    <a:lnTo>
                      <a:pt x="32" y="4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13710" name="Line 46"/>
              <p:cNvSpPr>
                <a:spLocks noChangeShapeType="1"/>
              </p:cNvSpPr>
              <p:nvPr/>
            </p:nvSpPr>
            <p:spPr bwMode="auto">
              <a:xfrm>
                <a:off x="2207" y="2942"/>
                <a:ext cx="1" cy="146"/>
              </a:xfrm>
              <a:prstGeom prst="line">
                <a:avLst/>
              </a:prstGeom>
              <a:noFill/>
              <a:ln w="1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113712" name="Oval 48"/>
            <p:cNvSpPr>
              <a:spLocks noChangeArrowheads="1"/>
            </p:cNvSpPr>
            <p:nvPr/>
          </p:nvSpPr>
          <p:spPr bwMode="auto">
            <a:xfrm>
              <a:off x="2113" y="3140"/>
              <a:ext cx="188" cy="177"/>
            </a:xfrm>
            <a:prstGeom prst="ellipse">
              <a:avLst/>
            </a:prstGeom>
            <a:solidFill>
              <a:srgbClr val="FFFFFF"/>
            </a:solidFill>
            <a:ln w="1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113716" name="Group 52"/>
            <p:cNvGrpSpPr>
              <a:grpSpLocks/>
            </p:cNvGrpSpPr>
            <p:nvPr/>
          </p:nvGrpSpPr>
          <p:grpSpPr bwMode="auto">
            <a:xfrm>
              <a:off x="2301" y="2033"/>
              <a:ext cx="240" cy="73"/>
              <a:chOff x="2301" y="2033"/>
              <a:chExt cx="240" cy="73"/>
            </a:xfrm>
          </p:grpSpPr>
          <p:sp>
            <p:nvSpPr>
              <p:cNvPr id="113714" name="Freeform 50"/>
              <p:cNvSpPr>
                <a:spLocks/>
              </p:cNvSpPr>
              <p:nvPr/>
            </p:nvSpPr>
            <p:spPr bwMode="auto">
              <a:xfrm>
                <a:off x="2301" y="2033"/>
                <a:ext cx="156" cy="73"/>
              </a:xfrm>
              <a:custGeom>
                <a:avLst/>
                <a:gdLst/>
                <a:ahLst/>
                <a:cxnLst>
                  <a:cxn ang="0">
                    <a:pos x="0" y="32"/>
                  </a:cxn>
                  <a:cxn ang="0">
                    <a:pos x="156" y="0"/>
                  </a:cxn>
                  <a:cxn ang="0">
                    <a:pos x="146" y="32"/>
                  </a:cxn>
                  <a:cxn ang="0">
                    <a:pos x="146" y="73"/>
                  </a:cxn>
                  <a:cxn ang="0">
                    <a:pos x="0" y="32"/>
                  </a:cxn>
                </a:cxnLst>
                <a:rect l="0" t="0" r="r" b="b"/>
                <a:pathLst>
                  <a:path w="156" h="73">
                    <a:moveTo>
                      <a:pt x="0" y="32"/>
                    </a:moveTo>
                    <a:lnTo>
                      <a:pt x="156" y="0"/>
                    </a:lnTo>
                    <a:lnTo>
                      <a:pt x="146" y="32"/>
                    </a:lnTo>
                    <a:lnTo>
                      <a:pt x="146" y="73"/>
                    </a:lnTo>
                    <a:lnTo>
                      <a:pt x="0"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13715" name="Line 51"/>
              <p:cNvSpPr>
                <a:spLocks noChangeShapeType="1"/>
              </p:cNvSpPr>
              <p:nvPr/>
            </p:nvSpPr>
            <p:spPr bwMode="auto">
              <a:xfrm flipH="1" flipV="1">
                <a:off x="2447" y="2065"/>
                <a:ext cx="94" cy="10"/>
              </a:xfrm>
              <a:prstGeom prst="line">
                <a:avLst/>
              </a:prstGeom>
              <a:noFill/>
              <a:ln w="1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ctrTitle"/>
          </p:nvPr>
        </p:nvSpPr>
        <p:spPr/>
        <p:txBody>
          <a:bodyPr/>
          <a:lstStyle/>
          <a:p>
            <a:r>
              <a:rPr lang="en-US" smtClean="0"/>
              <a:t>Nondeterminism</a:t>
            </a:r>
            <a:endParaRPr lang="it-IT" smtClean="0"/>
          </a:p>
        </p:txBody>
      </p:sp>
      <p:sp>
        <p:nvSpPr>
          <p:cNvPr id="45059" name="Rectangle 3"/>
          <p:cNvSpPr>
            <a:spLocks noGrp="1" noChangeArrowheads="1"/>
          </p:cNvSpPr>
          <p:nvPr>
            <p:ph type="subTitle"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273050" indent="-273050"/>
            <a:r>
              <a:rPr lang="en-US" smtClean="0"/>
              <a:t>Any of the enabled transitions may fire</a:t>
            </a:r>
          </a:p>
          <a:p>
            <a:pPr marL="273050" indent="-273050"/>
            <a:r>
              <a:rPr lang="en-US" smtClean="0"/>
              <a:t>Model does not specify which fires, nor when it fires</a:t>
            </a:r>
            <a:endParaRPr lang="it-IT" smtClean="0"/>
          </a:p>
        </p:txBody>
      </p:sp>
      <p:sp>
        <p:nvSpPr>
          <p:cNvPr id="45060" name="Date Placeholder 5"/>
          <p:cNvSpPr>
            <a:spLocks noGrp="1"/>
          </p:cNvSpPr>
          <p:nvPr>
            <p:ph type="dt" sz="quarter" idx="10"/>
          </p:nvPr>
        </p:nvSpPr>
        <p:spPr>
          <a:noFill/>
        </p:spPr>
        <p:txBody>
          <a:bodyPr/>
          <a:lstStyle/>
          <a:p>
            <a:fld id="{7610C9D8-2766-44B6-A244-A0E9D9298172}" type="datetime1">
              <a:rPr lang="en-US" smtClean="0"/>
              <a:pPr/>
              <a:t>9/7/2022</a:t>
            </a:fld>
            <a:endParaRPr lang="en-US" smtClean="0"/>
          </a:p>
        </p:txBody>
      </p:sp>
      <p:sp>
        <p:nvSpPr>
          <p:cNvPr id="45061" name="Footer Placeholder 4"/>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45062" name="Slide Number Placeholder 5"/>
          <p:cNvSpPr>
            <a:spLocks noGrp="1"/>
          </p:cNvSpPr>
          <p:nvPr>
            <p:ph type="sldNum" sz="quarter" idx="12"/>
          </p:nvPr>
        </p:nvSpPr>
        <p:spPr>
          <a:noFill/>
        </p:spPr>
        <p:txBody>
          <a:bodyPr/>
          <a:lstStyle/>
          <a:p>
            <a:fld id="{822E1C28-309F-4316-9D85-CA152E7DBD08}" type="slidenum">
              <a:rPr lang="it-IT" smtClean="0"/>
              <a:pPr/>
              <a:t>6</a:t>
            </a:fld>
            <a:endParaRPr lang="it-IT"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p:txBody>
          <a:bodyPr/>
          <a:lstStyle/>
          <a:p>
            <a:r>
              <a:rPr lang="en-US" smtClean="0"/>
              <a:t>Modeling with Petri nets</a:t>
            </a:r>
            <a:endParaRPr lang="it-IT" smtClean="0"/>
          </a:p>
        </p:txBody>
      </p:sp>
      <p:sp>
        <p:nvSpPr>
          <p:cNvPr id="46083" name="Rectangle 3"/>
          <p:cNvSpPr>
            <a:spLocks noGrp="1" noChangeArrowheads="1"/>
          </p:cNvSpPr>
          <p:nvPr>
            <p:ph type="subTitle"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273050" indent="-273050"/>
            <a:r>
              <a:rPr lang="en-US" smtClean="0"/>
              <a:t>Places represent distributed states</a:t>
            </a:r>
          </a:p>
          <a:p>
            <a:pPr marL="273050" indent="-273050"/>
            <a:r>
              <a:rPr lang="en-US" smtClean="0"/>
              <a:t>Transitions represent actions or events that may occur when system is in a certain state</a:t>
            </a:r>
          </a:p>
          <a:p>
            <a:pPr marL="273050" indent="-273050"/>
            <a:r>
              <a:rPr lang="en-US" smtClean="0"/>
              <a:t>They can occur as certain conditions hold on the states</a:t>
            </a:r>
            <a:endParaRPr lang="it-IT" smtClean="0"/>
          </a:p>
        </p:txBody>
      </p:sp>
      <p:sp>
        <p:nvSpPr>
          <p:cNvPr id="46084" name="Date Placeholder 5"/>
          <p:cNvSpPr>
            <a:spLocks noGrp="1"/>
          </p:cNvSpPr>
          <p:nvPr>
            <p:ph type="dt" sz="quarter" idx="10"/>
          </p:nvPr>
        </p:nvSpPr>
        <p:spPr>
          <a:noFill/>
        </p:spPr>
        <p:txBody>
          <a:bodyPr/>
          <a:lstStyle/>
          <a:p>
            <a:fld id="{83EF597D-217A-4EB2-AFB5-6471F5DB923E}" type="datetime1">
              <a:rPr lang="en-US" smtClean="0"/>
              <a:pPr/>
              <a:t>9/7/2022</a:t>
            </a:fld>
            <a:endParaRPr lang="en-US" smtClean="0"/>
          </a:p>
        </p:txBody>
      </p:sp>
      <p:sp>
        <p:nvSpPr>
          <p:cNvPr id="46085" name="Footer Placeholder 4"/>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46086" name="Slide Number Placeholder 5"/>
          <p:cNvSpPr>
            <a:spLocks noGrp="1"/>
          </p:cNvSpPr>
          <p:nvPr>
            <p:ph type="sldNum" sz="quarter" idx="12"/>
          </p:nvPr>
        </p:nvSpPr>
        <p:spPr>
          <a:noFill/>
        </p:spPr>
        <p:txBody>
          <a:bodyPr/>
          <a:lstStyle/>
          <a:p>
            <a:fld id="{547E8EB4-7A44-4136-94FE-D5F68B9E681F}" type="slidenum">
              <a:rPr lang="it-IT" smtClean="0"/>
              <a:pPr/>
              <a:t>7</a:t>
            </a:fld>
            <a:endParaRPr lang="it-IT"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7"/>
          <p:cNvSpPr>
            <a:spLocks noGrp="1"/>
          </p:cNvSpPr>
          <p:nvPr>
            <p:ph type="dt" sz="quarter" idx="10"/>
          </p:nvPr>
        </p:nvSpPr>
        <p:spPr>
          <a:noFill/>
        </p:spPr>
        <p:txBody>
          <a:bodyPr/>
          <a:lstStyle/>
          <a:p>
            <a:fld id="{79DC659B-748F-44B0-AD35-B31B0A70561C}" type="datetime1">
              <a:rPr lang="en-US" smtClean="0"/>
              <a:pPr/>
              <a:t>9/7/2022</a:t>
            </a:fld>
            <a:endParaRPr lang="en-US" smtClean="0"/>
          </a:p>
        </p:txBody>
      </p:sp>
      <p:sp>
        <p:nvSpPr>
          <p:cNvPr id="47107" name="Footer Placeholder 2"/>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47108" name="Slide Number Placeholder 3"/>
          <p:cNvSpPr>
            <a:spLocks noGrp="1"/>
          </p:cNvSpPr>
          <p:nvPr>
            <p:ph type="sldNum" sz="quarter" idx="12"/>
          </p:nvPr>
        </p:nvSpPr>
        <p:spPr>
          <a:noFill/>
        </p:spPr>
        <p:txBody>
          <a:bodyPr/>
          <a:lstStyle/>
          <a:p>
            <a:fld id="{3971BF13-D117-4CDE-AF3B-23783EEB5E8E}" type="slidenum">
              <a:rPr lang="it-IT" smtClean="0"/>
              <a:pPr/>
              <a:t>8</a:t>
            </a:fld>
            <a:endParaRPr lang="it-IT" smtClean="0"/>
          </a:p>
        </p:txBody>
      </p:sp>
      <p:graphicFrame>
        <p:nvGraphicFramePr>
          <p:cNvPr id="47109" name="Object 2"/>
          <p:cNvGraphicFramePr>
            <a:graphicFrameLocks noChangeAspect="1"/>
          </p:cNvGraphicFramePr>
          <p:nvPr/>
        </p:nvGraphicFramePr>
        <p:xfrm>
          <a:off x="762000" y="609600"/>
          <a:ext cx="7983538" cy="6626225"/>
        </p:xfrm>
        <a:graphic>
          <a:graphicData uri="http://schemas.openxmlformats.org/presentationml/2006/ole">
            <mc:AlternateContent xmlns:mc="http://schemas.openxmlformats.org/markup-compatibility/2006">
              <mc:Choice xmlns:v="urn:schemas-microsoft-com:vml" Requires="v">
                <p:oleObj spid="_x0000_s47117" name="Document" r:id="rId3" imgW="5593080" imgH="6096000" progId="Word.Document.8">
                  <p:embed/>
                </p:oleObj>
              </mc:Choice>
              <mc:Fallback>
                <p:oleObj name="Document" r:id="rId3" imgW="5593080" imgH="609600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609600"/>
                        <a:ext cx="7983538" cy="662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10" name="Text Box 3"/>
          <p:cNvSpPr txBox="1">
            <a:spLocks noChangeArrowheads="1"/>
          </p:cNvSpPr>
          <p:nvPr/>
        </p:nvSpPr>
        <p:spPr bwMode="auto">
          <a:xfrm>
            <a:off x="1295400" y="152400"/>
            <a:ext cx="6877050" cy="457200"/>
          </a:xfrm>
          <a:prstGeom prst="rect">
            <a:avLst/>
          </a:prstGeom>
          <a:noFill/>
          <a:ln w="76200">
            <a:noFill/>
            <a:miter lim="800000"/>
            <a:headEnd/>
            <a:tailEnd/>
          </a:ln>
        </p:spPr>
        <p:txBody>
          <a:bodyPr wrap="none">
            <a:spAutoFit/>
          </a:bodyPr>
          <a:lstStyle/>
          <a:p>
            <a:r>
              <a:rPr lang="en-US"/>
              <a:t>after (a) either (b) or (c) may occur, and then (d)</a:t>
            </a:r>
            <a:endParaRPr lang="it-IT"/>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p:txBody>
          <a:bodyPr/>
          <a:lstStyle/>
          <a:p>
            <a:r>
              <a:rPr lang="en-US" smtClean="0"/>
              <a:t>Common cases</a:t>
            </a:r>
            <a:endParaRPr lang="it-IT" smtClean="0"/>
          </a:p>
        </p:txBody>
      </p:sp>
      <p:sp>
        <p:nvSpPr>
          <p:cNvPr id="48131" name="Rectangle 3"/>
          <p:cNvSpPr>
            <a:spLocks noGrp="1" noChangeArrowheads="1"/>
          </p:cNvSpPr>
          <p:nvPr>
            <p:ph type="subTitle" idx="1"/>
          </p:nvPr>
        </p:nvSpPr>
        <p:spPr bwMode="auto">
          <a:xfrm>
            <a:off x="152400" y="1219200"/>
            <a:ext cx="8763000" cy="4419600"/>
          </a:xfrm>
          <a:noFill/>
          <a:ln>
            <a:miter lim="800000"/>
            <a:headEnd/>
            <a:tailEnd/>
          </a:ln>
        </p:spPr>
        <p:txBody>
          <a:bodyPr vert="horz" wrap="square" lIns="91440" tIns="45720" rIns="91440" bIns="45720" numCol="1" anchor="t" anchorCtr="0" compatLnSpc="1">
            <a:prstTxWarp prst="textNoShape">
              <a:avLst/>
            </a:prstTxWarp>
          </a:bodyPr>
          <a:lstStyle/>
          <a:p>
            <a:pPr marL="273050" indent="-273050">
              <a:lnSpc>
                <a:spcPct val="90000"/>
              </a:lnSpc>
            </a:pPr>
            <a:r>
              <a:rPr lang="en-US" sz="2800" dirty="0" smtClean="0"/>
              <a:t>Concurrency</a:t>
            </a:r>
          </a:p>
          <a:p>
            <a:pPr lvl="1">
              <a:lnSpc>
                <a:spcPct val="90000"/>
              </a:lnSpc>
            </a:pPr>
            <a:r>
              <a:rPr lang="en-US" dirty="0" smtClean="0"/>
              <a:t>two transitions are enabled to fire in a given state, and the firing of one does not prevent the other from firing </a:t>
            </a:r>
          </a:p>
          <a:p>
            <a:pPr marL="1462088" lvl="2" indent="-365125">
              <a:lnSpc>
                <a:spcPct val="90000"/>
              </a:lnSpc>
            </a:pPr>
            <a:r>
              <a:rPr lang="en-US" sz="2000" dirty="0" smtClean="0"/>
              <a:t>see t</a:t>
            </a:r>
            <a:r>
              <a:rPr lang="en-US" sz="2000" baseline="-25000" dirty="0" smtClean="0"/>
              <a:t>1</a:t>
            </a:r>
            <a:r>
              <a:rPr lang="en-US" sz="2000" dirty="0" smtClean="0"/>
              <a:t> and t</a:t>
            </a:r>
            <a:r>
              <a:rPr lang="en-US" sz="2000" baseline="-25000" dirty="0" smtClean="0"/>
              <a:t>2</a:t>
            </a:r>
            <a:r>
              <a:rPr lang="en-US" sz="2000" dirty="0" smtClean="0"/>
              <a:t> in case (a)</a:t>
            </a:r>
          </a:p>
          <a:p>
            <a:pPr marL="273050" indent="-273050">
              <a:lnSpc>
                <a:spcPct val="90000"/>
              </a:lnSpc>
            </a:pPr>
            <a:r>
              <a:rPr lang="en-US" sz="2800" dirty="0" smtClean="0"/>
              <a:t>Conflict</a:t>
            </a:r>
          </a:p>
          <a:p>
            <a:pPr lvl="1">
              <a:lnSpc>
                <a:spcPct val="90000"/>
              </a:lnSpc>
            </a:pPr>
            <a:r>
              <a:rPr lang="en-US" dirty="0" smtClean="0"/>
              <a:t>two transitions are enabled to fire in a given state, but the firing of one prevents the other from firing</a:t>
            </a:r>
          </a:p>
          <a:p>
            <a:pPr marL="1462088" lvl="2" indent="-365125">
              <a:lnSpc>
                <a:spcPct val="90000"/>
              </a:lnSpc>
            </a:pPr>
            <a:r>
              <a:rPr lang="en-US" sz="2000" dirty="0" smtClean="0"/>
              <a:t>see t</a:t>
            </a:r>
            <a:r>
              <a:rPr lang="en-US" sz="2000" baseline="-25000" dirty="0" smtClean="0"/>
              <a:t>3 </a:t>
            </a:r>
            <a:r>
              <a:rPr lang="en-US" sz="2000" dirty="0" smtClean="0"/>
              <a:t>and t</a:t>
            </a:r>
            <a:r>
              <a:rPr lang="en-US" sz="2000" baseline="-25000" dirty="0" smtClean="0"/>
              <a:t>4</a:t>
            </a:r>
            <a:r>
              <a:rPr lang="en-US" sz="2000" dirty="0" smtClean="0"/>
              <a:t> in case (d)</a:t>
            </a:r>
          </a:p>
          <a:p>
            <a:pPr marL="1462088" lvl="2" indent="-365125">
              <a:lnSpc>
                <a:spcPct val="90000"/>
              </a:lnSpc>
            </a:pPr>
            <a:r>
              <a:rPr lang="en-US" sz="2000" dirty="0" smtClean="0"/>
              <a:t>place P</a:t>
            </a:r>
            <a:r>
              <a:rPr lang="en-US" sz="2000" baseline="-25000" dirty="0" smtClean="0"/>
              <a:t>3</a:t>
            </a:r>
            <a:r>
              <a:rPr lang="en-US" sz="2000" dirty="0" smtClean="0"/>
              <a:t> models a  shared resource between two processes</a:t>
            </a:r>
          </a:p>
          <a:p>
            <a:pPr lvl="1">
              <a:lnSpc>
                <a:spcPct val="90000"/>
              </a:lnSpc>
            </a:pPr>
            <a:r>
              <a:rPr lang="en-US" dirty="0" smtClean="0"/>
              <a:t>no policy exists to resolve conflicts (known as </a:t>
            </a:r>
            <a:r>
              <a:rPr lang="en-US" i="1" dirty="0" smtClean="0"/>
              <a:t>unfair </a:t>
            </a:r>
            <a:r>
              <a:rPr lang="en-US" dirty="0" smtClean="0"/>
              <a:t>scheduling)</a:t>
            </a:r>
          </a:p>
          <a:p>
            <a:pPr marL="273050" indent="-273050">
              <a:lnSpc>
                <a:spcPct val="90000"/>
              </a:lnSpc>
            </a:pPr>
            <a:r>
              <a:rPr lang="en-US" sz="2800" dirty="0" smtClean="0"/>
              <a:t>Firing Sequence</a:t>
            </a:r>
          </a:p>
          <a:p>
            <a:pPr marL="821690" lvl="1" indent="-273050">
              <a:lnSpc>
                <a:spcPct val="90000"/>
              </a:lnSpc>
            </a:pPr>
            <a:r>
              <a:rPr lang="en-US" sz="2800" dirty="0" smtClean="0"/>
              <a:t>&lt;t</a:t>
            </a:r>
            <a:r>
              <a:rPr lang="en-US" sz="2800" baseline="-25000" dirty="0" smtClean="0"/>
              <a:t>1</a:t>
            </a:r>
            <a:r>
              <a:rPr lang="en-US" sz="2800" dirty="0" smtClean="0"/>
              <a:t>, t</a:t>
            </a:r>
            <a:r>
              <a:rPr lang="en-US" sz="2800" baseline="-25000" dirty="0" smtClean="0"/>
              <a:t>2</a:t>
            </a:r>
            <a:r>
              <a:rPr lang="en-US" sz="2800" dirty="0" smtClean="0"/>
              <a:t>, t</a:t>
            </a:r>
            <a:r>
              <a:rPr lang="en-US" sz="2800" baseline="-25000" dirty="0" smtClean="0"/>
              <a:t>3</a:t>
            </a:r>
            <a:r>
              <a:rPr lang="en-US" sz="2800" dirty="0" smtClean="0"/>
              <a:t>, …,</a:t>
            </a:r>
            <a:r>
              <a:rPr lang="en-US" sz="2800" dirty="0" err="1" smtClean="0"/>
              <a:t>t</a:t>
            </a:r>
            <a:r>
              <a:rPr lang="en-US" sz="2800" baseline="-25000" dirty="0" err="1" smtClean="0"/>
              <a:t>n</a:t>
            </a:r>
            <a:r>
              <a:rPr lang="en-US" sz="2800" dirty="0" smtClean="0"/>
              <a:t>&gt;</a:t>
            </a:r>
            <a:endParaRPr lang="it-IT" sz="2800" dirty="0" smtClean="0"/>
          </a:p>
        </p:txBody>
      </p:sp>
      <p:sp>
        <p:nvSpPr>
          <p:cNvPr id="48132" name="Date Placeholder 5"/>
          <p:cNvSpPr>
            <a:spLocks noGrp="1"/>
          </p:cNvSpPr>
          <p:nvPr>
            <p:ph type="dt" sz="quarter" idx="10"/>
          </p:nvPr>
        </p:nvSpPr>
        <p:spPr>
          <a:noFill/>
        </p:spPr>
        <p:txBody>
          <a:bodyPr/>
          <a:lstStyle/>
          <a:p>
            <a:fld id="{3F0DCD11-4214-4199-9091-9C084101B429}" type="datetime1">
              <a:rPr lang="en-US" smtClean="0"/>
              <a:pPr/>
              <a:t>9/7/2022</a:t>
            </a:fld>
            <a:endParaRPr lang="en-US" smtClean="0"/>
          </a:p>
        </p:txBody>
      </p:sp>
      <p:sp>
        <p:nvSpPr>
          <p:cNvPr id="48133" name="Footer Placeholder 4"/>
          <p:cNvSpPr>
            <a:spLocks noGrp="1"/>
          </p:cNvSpPr>
          <p:nvPr>
            <p:ph type="ftr" sz="quarter" idx="11"/>
          </p:nvPr>
        </p:nvSpPr>
        <p:spPr>
          <a:noFill/>
        </p:spPr>
        <p:txBody>
          <a:bodyPr/>
          <a:lstStyle/>
          <a:p>
            <a:r>
              <a:rPr lang="en-US" smtClean="0">
                <a:latin typeface="Arial" pitchFamily="34" charset="0"/>
                <a:cs typeface="Arial" pitchFamily="34" charset="0"/>
              </a:rPr>
              <a:t>S J Patel - Software Engineering @ B.Tech.IV  </a:t>
            </a:r>
            <a:endParaRPr lang="it-IT" smtClean="0">
              <a:latin typeface="Arial" pitchFamily="34" charset="0"/>
              <a:cs typeface="Arial" pitchFamily="34" charset="0"/>
            </a:endParaRPr>
          </a:p>
        </p:txBody>
      </p:sp>
      <p:sp>
        <p:nvSpPr>
          <p:cNvPr id="48134" name="Slide Number Placeholder 5"/>
          <p:cNvSpPr>
            <a:spLocks noGrp="1"/>
          </p:cNvSpPr>
          <p:nvPr>
            <p:ph type="sldNum" sz="quarter" idx="12"/>
          </p:nvPr>
        </p:nvSpPr>
        <p:spPr>
          <a:noFill/>
        </p:spPr>
        <p:txBody>
          <a:bodyPr/>
          <a:lstStyle/>
          <a:p>
            <a:fld id="{622C0C73-3C5E-466A-9F60-5C42F924E60D}" type="slidenum">
              <a:rPr lang="it-IT" smtClean="0"/>
              <a:pPr/>
              <a:t>9</a:t>
            </a:fld>
            <a:endParaRPr lang="it-IT"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NRSTYLE" val="Indezine_SM_Title"/>
</p:tagLst>
</file>

<file path=ppt/theme/theme1.xml><?xml version="1.0" encoding="utf-8"?>
<a:theme xmlns:a="http://schemas.openxmlformats.org/drawingml/2006/main" name="ind_0072_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5EA9D3"/>
        </a:lt1>
        <a:dk2>
          <a:srgbClr val="000000"/>
        </a:dk2>
        <a:lt2>
          <a:srgbClr val="B2B2B2"/>
        </a:lt2>
        <a:accent1>
          <a:srgbClr val="365696"/>
        </a:accent1>
        <a:accent2>
          <a:srgbClr val="367496"/>
        </a:accent2>
        <a:accent3>
          <a:srgbClr val="B6D1E6"/>
        </a:accent3>
        <a:accent4>
          <a:srgbClr val="000000"/>
        </a:accent4>
        <a:accent5>
          <a:srgbClr val="AEB4C9"/>
        </a:accent5>
        <a:accent6>
          <a:srgbClr val="306887"/>
        </a:accent6>
        <a:hlink>
          <a:srgbClr val="234176"/>
        </a:hlink>
        <a:folHlink>
          <a:srgbClr val="215578"/>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5EA9D3"/>
        </a:lt1>
        <a:dk2>
          <a:srgbClr val="000000"/>
        </a:dk2>
        <a:lt2>
          <a:srgbClr val="B2B2B2"/>
        </a:lt2>
        <a:accent1>
          <a:srgbClr val="438958"/>
        </a:accent1>
        <a:accent2>
          <a:srgbClr val="425FA4"/>
        </a:accent2>
        <a:accent3>
          <a:srgbClr val="B6D1E6"/>
        </a:accent3>
        <a:accent4>
          <a:srgbClr val="000000"/>
        </a:accent4>
        <a:accent5>
          <a:srgbClr val="B0C4B4"/>
        </a:accent5>
        <a:accent6>
          <a:srgbClr val="3B5594"/>
        </a:accent6>
        <a:hlink>
          <a:srgbClr val="255774"/>
        </a:hlink>
        <a:folHlink>
          <a:srgbClr val="46387B"/>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5EA9D3"/>
        </a:lt1>
        <a:dk2>
          <a:srgbClr val="000000"/>
        </a:dk2>
        <a:lt2>
          <a:srgbClr val="B2B2B2"/>
        </a:lt2>
        <a:accent1>
          <a:srgbClr val="936239"/>
        </a:accent1>
        <a:accent2>
          <a:srgbClr val="40718C"/>
        </a:accent2>
        <a:accent3>
          <a:srgbClr val="B6D1E6"/>
        </a:accent3>
        <a:accent4>
          <a:srgbClr val="000000"/>
        </a:accent4>
        <a:accent5>
          <a:srgbClr val="C8B7AE"/>
        </a:accent5>
        <a:accent6>
          <a:srgbClr val="39667E"/>
        </a:accent6>
        <a:hlink>
          <a:srgbClr val="6B562E"/>
        </a:hlink>
        <a:folHlink>
          <a:srgbClr val="673832"/>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5EA9D3"/>
        </a:lt1>
        <a:dk2>
          <a:srgbClr val="000000"/>
        </a:dk2>
        <a:lt2>
          <a:srgbClr val="B2B2B2"/>
        </a:lt2>
        <a:accent1>
          <a:srgbClr val="236890"/>
        </a:accent1>
        <a:accent2>
          <a:srgbClr val="6B6E2B"/>
        </a:accent2>
        <a:accent3>
          <a:srgbClr val="B6D1E6"/>
        </a:accent3>
        <a:accent4>
          <a:srgbClr val="000000"/>
        </a:accent4>
        <a:accent5>
          <a:srgbClr val="ACB9C6"/>
        </a:accent5>
        <a:accent6>
          <a:srgbClr val="606326"/>
        </a:accent6>
        <a:hlink>
          <a:srgbClr val="6B482E"/>
        </a:hlink>
        <a:folHlink>
          <a:srgbClr val="543762"/>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B2B2B2"/>
        </a:lt2>
        <a:accent1>
          <a:srgbClr val="365696"/>
        </a:accent1>
        <a:accent2>
          <a:srgbClr val="367496"/>
        </a:accent2>
        <a:accent3>
          <a:srgbClr val="FFFFFF"/>
        </a:accent3>
        <a:accent4>
          <a:srgbClr val="000000"/>
        </a:accent4>
        <a:accent5>
          <a:srgbClr val="AEB4C9"/>
        </a:accent5>
        <a:accent6>
          <a:srgbClr val="306887"/>
        </a:accent6>
        <a:hlink>
          <a:srgbClr val="234176"/>
        </a:hlink>
        <a:folHlink>
          <a:srgbClr val="215578"/>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B2B2B2"/>
        </a:lt2>
        <a:accent1>
          <a:srgbClr val="438958"/>
        </a:accent1>
        <a:accent2>
          <a:srgbClr val="425FA4"/>
        </a:accent2>
        <a:accent3>
          <a:srgbClr val="FFFFFF"/>
        </a:accent3>
        <a:accent4>
          <a:srgbClr val="000000"/>
        </a:accent4>
        <a:accent5>
          <a:srgbClr val="B0C4B4"/>
        </a:accent5>
        <a:accent6>
          <a:srgbClr val="3B5594"/>
        </a:accent6>
        <a:hlink>
          <a:srgbClr val="255774"/>
        </a:hlink>
        <a:folHlink>
          <a:srgbClr val="46387B"/>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B2B2B2"/>
        </a:lt2>
        <a:accent1>
          <a:srgbClr val="936239"/>
        </a:accent1>
        <a:accent2>
          <a:srgbClr val="40718C"/>
        </a:accent2>
        <a:accent3>
          <a:srgbClr val="FFFFFF"/>
        </a:accent3>
        <a:accent4>
          <a:srgbClr val="000000"/>
        </a:accent4>
        <a:accent5>
          <a:srgbClr val="C8B7AE"/>
        </a:accent5>
        <a:accent6>
          <a:srgbClr val="39667E"/>
        </a:accent6>
        <a:hlink>
          <a:srgbClr val="6B562E"/>
        </a:hlink>
        <a:folHlink>
          <a:srgbClr val="673832"/>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B2B2B2"/>
        </a:lt2>
        <a:accent1>
          <a:srgbClr val="236890"/>
        </a:accent1>
        <a:accent2>
          <a:srgbClr val="6B6E2B"/>
        </a:accent2>
        <a:accent3>
          <a:srgbClr val="FFFFFF"/>
        </a:accent3>
        <a:accent4>
          <a:srgbClr val="000000"/>
        </a:accent4>
        <a:accent5>
          <a:srgbClr val="ACB9C6"/>
        </a:accent5>
        <a:accent6>
          <a:srgbClr val="606326"/>
        </a:accent6>
        <a:hlink>
          <a:srgbClr val="6B482E"/>
        </a:hlink>
        <a:folHlink>
          <a:srgbClr val="54376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5021</TotalTime>
  <Words>2616</Words>
  <Application>Microsoft Office PowerPoint</Application>
  <PresentationFormat>On-screen Show (4:3)</PresentationFormat>
  <Paragraphs>424</Paragraphs>
  <Slides>52</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52</vt:i4>
      </vt:variant>
    </vt:vector>
  </HeadingPairs>
  <TitlesOfParts>
    <vt:vector size="64" baseType="lpstr">
      <vt:lpstr>Arial</vt:lpstr>
      <vt:lpstr>Calibri</vt:lpstr>
      <vt:lpstr>Courier New</vt:lpstr>
      <vt:lpstr>Geneva</vt:lpstr>
      <vt:lpstr>Helvetica</vt:lpstr>
      <vt:lpstr>Symbol</vt:lpstr>
      <vt:lpstr>Times</vt:lpstr>
      <vt:lpstr>Times New Roman</vt:lpstr>
      <vt:lpstr>Wingdings</vt:lpstr>
      <vt:lpstr>ind_0072_slide</vt:lpstr>
      <vt:lpstr>Picture</vt:lpstr>
      <vt:lpstr>Document</vt:lpstr>
      <vt:lpstr>Petri Net Modelling</vt:lpstr>
      <vt:lpstr>Petri nets</vt:lpstr>
      <vt:lpstr>Some properties</vt:lpstr>
      <vt:lpstr>PowerPoint Presentation</vt:lpstr>
      <vt:lpstr>Semantics</vt:lpstr>
      <vt:lpstr>Nondeterminism</vt:lpstr>
      <vt:lpstr>Modeling with Petri nets</vt:lpstr>
      <vt:lpstr>PowerPoint Presentation</vt:lpstr>
      <vt:lpstr>Common cases</vt:lpstr>
      <vt:lpstr>How to avoid starvation</vt:lpstr>
      <vt:lpstr>Example </vt:lpstr>
      <vt:lpstr>Example </vt:lpstr>
      <vt:lpstr>Example </vt:lpstr>
      <vt:lpstr>Producer-consumer example </vt:lpstr>
      <vt:lpstr>Producer-consumer example </vt:lpstr>
      <vt:lpstr>Some Examples</vt:lpstr>
      <vt:lpstr>Some Examples (cont.)</vt:lpstr>
      <vt:lpstr>Some Examples (cont.)</vt:lpstr>
      <vt:lpstr>Some Examples (cont.)</vt:lpstr>
      <vt:lpstr>Limitations and extensions</vt:lpstr>
      <vt:lpstr>Limitations and extensions</vt:lpstr>
      <vt:lpstr>Extension 1: assigning values to tokens</vt:lpstr>
      <vt:lpstr>Firing rules</vt:lpstr>
      <vt:lpstr>Firing rules</vt:lpstr>
      <vt:lpstr>Example</vt:lpstr>
      <vt:lpstr>Example</vt:lpstr>
      <vt:lpstr>Extension 2 specifying priorities</vt:lpstr>
      <vt:lpstr>Extension 3 Timed Petri nets</vt:lpstr>
      <vt:lpstr>Example combining priorities and time</vt:lpstr>
      <vt:lpstr>PowerPoint Presentation</vt:lpstr>
      <vt:lpstr>PowerPoint Presentation</vt:lpstr>
      <vt:lpstr>Exercise </vt:lpstr>
      <vt:lpstr>Case study</vt:lpstr>
      <vt:lpstr>Informal Specs</vt:lpstr>
      <vt:lpstr>Informal Specs</vt:lpstr>
      <vt:lpstr>From informal specs…</vt:lpstr>
      <vt:lpstr>From informal specs…</vt:lpstr>
      <vt:lpstr>From informal specs…</vt:lpstr>
      <vt:lpstr>…more analysis of informal specs</vt:lpstr>
      <vt:lpstr>Initial sketch of movement</vt:lpstr>
      <vt:lpstr>Points to be noted for the above scheme</vt:lpstr>
      <vt:lpstr>Points to be noted for the above scheme (contd…)</vt:lpstr>
      <vt:lpstr>Button module</vt:lpstr>
      <vt:lpstr>Elevator position (sketch)</vt:lpstr>
      <vt:lpstr>PowerPoint Presentation</vt:lpstr>
      <vt:lpstr>Switch internal button off</vt:lpstr>
      <vt:lpstr>Switch external button off</vt:lpstr>
      <vt:lpstr>Specifying policy</vt:lpstr>
      <vt:lpstr>A general scheduler</vt:lpstr>
      <vt:lpstr>Tutorial questions</vt:lpstr>
      <vt:lpstr>Tutorial questions…</vt:lpstr>
      <vt:lpstr>Tutorial questions…</vt:lpstr>
    </vt:vector>
  </TitlesOfParts>
  <Company>SVNIT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COED</dc:creator>
  <cp:lastModifiedBy>Sankita</cp:lastModifiedBy>
  <cp:revision>557</cp:revision>
  <dcterms:created xsi:type="dcterms:W3CDTF">2009-07-01T08:51:58Z</dcterms:created>
  <dcterms:modified xsi:type="dcterms:W3CDTF">2022-09-07T05:28:35Z</dcterms:modified>
</cp:coreProperties>
</file>