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1" r:id="rId2"/>
  </p:sldMasterIdLst>
  <p:notesMasterIdLst>
    <p:notesMasterId r:id="rId23"/>
  </p:notesMasterIdLst>
  <p:handoutMasterIdLst>
    <p:handoutMasterId r:id="rId24"/>
  </p:handoutMasterIdLst>
  <p:sldIdLst>
    <p:sldId id="305" r:id="rId3"/>
    <p:sldId id="342" r:id="rId4"/>
    <p:sldId id="366" r:id="rId5"/>
    <p:sldId id="367" r:id="rId6"/>
    <p:sldId id="368" r:id="rId7"/>
    <p:sldId id="381" r:id="rId8"/>
    <p:sldId id="382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6" r:id="rId17"/>
    <p:sldId id="393" r:id="rId18"/>
    <p:sldId id="394" r:id="rId19"/>
    <p:sldId id="395" r:id="rId20"/>
    <p:sldId id="391" r:id="rId21"/>
    <p:sldId id="401" r:id="rId22"/>
  </p:sldIdLst>
  <p:sldSz cx="9906000" cy="6858000" type="A4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D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52" y="-1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900" y="306388"/>
            <a:ext cx="2200275" cy="5500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306388"/>
            <a:ext cx="6450012" cy="5500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0" y="1676400"/>
            <a:ext cx="4151313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863" y="1676400"/>
            <a:ext cx="4151312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Line 1026"/>
          <p:cNvSpPr>
            <a:spLocks noChangeShapeType="1"/>
          </p:cNvSpPr>
          <p:nvPr/>
        </p:nvSpPr>
        <p:spPr bwMode="auto">
          <a:xfrm>
            <a:off x="26988" y="1371600"/>
            <a:ext cx="9879012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+mn-ea"/>
            </a:endParaRP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5" tIns="46748" rIns="95165" bIns="467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/>
  <p:hf sldNum="0" hdr="0" ftr="0" dt="0"/>
  <p:txStyles>
    <p:titleStyle>
      <a:lvl1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488950" indent="-488950" algn="l" defTabSz="962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1089025" indent="-479425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  <a:ea typeface="MS PGothic" pitchFamily="34" charset="-128"/>
        </a:defRPr>
      </a:lvl2pPr>
      <a:lvl3pPr marL="1449388" indent="-241300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  <a:ea typeface="MS PGothic" pitchFamily="34" charset="-128"/>
        </a:defRPr>
      </a:lvl3pPr>
      <a:lvl4pPr marL="1809750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  <a:ea typeface="MS PGothic" pitchFamily="34" charset="-128"/>
        </a:defRPr>
      </a:lvl4pPr>
      <a:lvl5pPr marL="21701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MS PGothic" pitchFamily="34" charset="-128"/>
        </a:defRPr>
      </a:lvl5pPr>
      <a:lvl6pPr marL="26273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ＭＳ Ｐゴシック" charset="-128"/>
        </a:defRPr>
      </a:lvl6pPr>
      <a:lvl7pPr marL="30845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ＭＳ Ｐゴシック" charset="-128"/>
        </a:defRPr>
      </a:lvl7pPr>
      <a:lvl8pPr marL="35417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ＭＳ Ｐゴシック" charset="-128"/>
        </a:defRPr>
      </a:lvl8pPr>
      <a:lvl9pPr marL="39989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02D3-BEFF-4443-9D27-D7EB66120612}" type="datetimeFigureOut">
              <a:rPr lang="en-IN" smtClean="0"/>
              <a:pPr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8455025" cy="917575"/>
          </a:xfrm>
        </p:spPr>
        <p:txBody>
          <a:bodyPr/>
          <a:lstStyle/>
          <a:p>
            <a:r>
              <a:rPr lang="en-US" dirty="0" smtClean="0"/>
              <a:t>Algebraic Specification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specification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974321" y="4970464"/>
            <a:ext cx="22025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Head (Create) = Undefined </a:t>
            </a:r>
            <a:endParaRPr lang="en-US" dirty="0">
              <a:latin typeface="Arial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265083" y="4970464"/>
            <a:ext cx="833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exception</a:t>
            </a:r>
            <a:endParaRPr lang="en-US">
              <a:latin typeface="Arial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5130140" y="4970464"/>
            <a:ext cx="92493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(empty list)</a:t>
            </a:r>
            <a:endParaRPr lang="en-US">
              <a:latin typeface="Arial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974321" y="5164139"/>
            <a:ext cx="167513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Head (Cons (L, v)) = </a:t>
            </a:r>
            <a:endParaRPr lang="en-US">
              <a:latin typeface="Arial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726789" y="5164139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if</a:t>
            </a:r>
            <a:endParaRPr lang="en-US">
              <a:latin typeface="Arial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3821377" y="5164139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</a:t>
            </a:r>
            <a:endParaRPr lang="en-US">
              <a:latin typeface="Arial" charset="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3984758" y="5164139"/>
            <a:ext cx="7902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= Create </a:t>
            </a:r>
            <a:endParaRPr lang="en-US">
              <a:latin typeface="Arial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801659" y="5164139"/>
            <a:ext cx="3767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then</a:t>
            </a:r>
            <a:endParaRPr lang="en-US">
              <a:latin typeface="Arial" charset="0"/>
            </a:endParaRP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198932" y="5164139"/>
            <a:ext cx="1891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v </a:t>
            </a:r>
            <a:endParaRPr lang="en-US">
              <a:latin typeface="Arial" charset="0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5410465" y="5164139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else</a:t>
            </a:r>
            <a:endParaRPr lang="en-US">
              <a:latin typeface="Arial" charset="0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5761302" y="5164139"/>
            <a:ext cx="745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Head (L)</a:t>
            </a:r>
            <a:endParaRPr lang="en-US">
              <a:latin typeface="Arial" charset="0"/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974321" y="5357814"/>
            <a:ext cx="15549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Length (Create) = 0</a:t>
            </a:r>
            <a:endParaRPr lang="en-US">
              <a:latin typeface="Arial" charset="0"/>
            </a:endParaRP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1974321" y="5551489"/>
            <a:ext cx="29110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Length (Cons (L, v)) = Length (L) + 1</a:t>
            </a:r>
            <a:endParaRPr lang="en-US" dirty="0">
              <a:latin typeface="Arial" charset="0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1974321" y="5746751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2067190" y="5746751"/>
            <a:ext cx="167513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ail (Create ) = Create</a:t>
            </a:r>
            <a:endParaRPr lang="en-US">
              <a:latin typeface="Arial" charset="0"/>
            </a:endParaRP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974321" y="594042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2067190" y="5940426"/>
            <a:ext cx="14266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ail (Cons (L, v)) = </a:t>
            </a:r>
            <a:endParaRPr lang="en-US">
              <a:latin typeface="Arial" charset="0"/>
            </a:endParaRP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3539331" y="594042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if</a:t>
            </a:r>
            <a:endParaRPr lang="en-US">
              <a:latin typeface="Arial" charset="0"/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3656277" y="5940426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</a:t>
            </a:r>
            <a:endParaRPr lang="en-US">
              <a:latin typeface="Arial" charset="0"/>
            </a:endParaRP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3821377" y="5940426"/>
            <a:ext cx="7902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= Create </a:t>
            </a:r>
            <a:endParaRPr lang="en-US">
              <a:latin typeface="Arial" charset="0"/>
            </a:endParaRP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638278" y="5940426"/>
            <a:ext cx="3767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then</a:t>
            </a:r>
            <a:endParaRPr lang="en-US">
              <a:latin typeface="Arial" charset="0"/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5035550" y="5940426"/>
            <a:ext cx="63639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Create </a:t>
            </a:r>
            <a:endParaRPr lang="en-US">
              <a:latin typeface="Arial" charset="0"/>
            </a:endParaRP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5690792" y="5940426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else</a:t>
            </a:r>
            <a:endParaRPr lang="en-US">
              <a:latin typeface="Arial" charset="0"/>
            </a:endParaRP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6063985" y="5940426"/>
            <a:ext cx="6860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Cons (T</a:t>
            </a:r>
            <a:endParaRPr lang="en-US">
              <a:latin typeface="Arial" charset="0"/>
            </a:endParaRP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6765661" y="5940426"/>
            <a:ext cx="6957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ail (L), v)</a:t>
            </a:r>
            <a:endParaRPr lang="en-US">
              <a:latin typeface="Arial" charset="0"/>
            </a:endParaRP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1950244" y="1865314"/>
            <a:ext cx="3382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atin typeface="Arial" charset="0"/>
              </a:rPr>
              <a:t>sort</a:t>
            </a:r>
            <a:endParaRPr lang="en-US" dirty="0">
              <a:latin typeface="Arial" charset="0"/>
            </a:endParaRP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2301081" y="1865314"/>
            <a:ext cx="3286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List</a:t>
            </a:r>
            <a:endParaRPr lang="en-US">
              <a:latin typeface="Arial" charset="0"/>
            </a:endParaRP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1950244" y="2058989"/>
            <a:ext cx="6572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imports</a:t>
            </a:r>
            <a:endParaRPr lang="en-US">
              <a:latin typeface="Arial" charset="0"/>
            </a:endParaRP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2627842" y="2058989"/>
            <a:ext cx="847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INTEGER</a:t>
            </a:r>
            <a:endParaRPr lang="en-US">
              <a:latin typeface="Arial" charset="0"/>
            </a:endParaRPr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>
            <a:off x="1903811" y="2446339"/>
            <a:ext cx="48426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Defines a list where elements are added at the end and remo</a:t>
            </a:r>
            <a:endParaRPr lang="en-US">
              <a:latin typeface="Arial" charset="0"/>
            </a:endParaRP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6672792" y="2446339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v</a:t>
            </a:r>
            <a:endParaRPr lang="en-US">
              <a:latin typeface="Arial" charset="0"/>
            </a:endParaRPr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6741583" y="2446339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ed</a:t>
            </a:r>
            <a:endParaRPr lang="en-US">
              <a:latin typeface="Arial" charset="0"/>
            </a:endParaRPr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1903811" y="2641601"/>
            <a:ext cx="11124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from the front.</a:t>
            </a:r>
            <a:endParaRPr lang="en-US">
              <a:latin typeface="Arial" charset="0"/>
            </a:endParaRP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2978680" y="264160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</a:t>
            </a:r>
            <a:endParaRPr lang="en-US">
              <a:latin typeface="Arial" charset="0"/>
            </a:endParaRP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3002757" y="2641601"/>
            <a:ext cx="71493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The oper</a:t>
            </a:r>
            <a:endParaRPr lang="en-US">
              <a:latin typeface="Arial" charset="0"/>
            </a:endParaRPr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3726789" y="2641601"/>
            <a:ext cx="1372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ations are Create</a:t>
            </a:r>
            <a:endParaRPr lang="en-US">
              <a:latin typeface="Arial" charset="0"/>
            </a:endParaRP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5059628" y="2641601"/>
            <a:ext cx="7662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 which br</a:t>
            </a:r>
            <a:endParaRPr lang="en-US">
              <a:latin typeface="Arial" charset="0"/>
            </a:endParaRP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5807737" y="2641601"/>
            <a:ext cx="13833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ings an empty list</a:t>
            </a:r>
            <a:endParaRPr lang="en-US">
              <a:latin typeface="Arial" charset="0"/>
            </a:endParaRP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1903810" y="2835276"/>
            <a:ext cx="437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into e</a:t>
            </a:r>
            <a:endParaRPr lang="en-US">
              <a:latin typeface="Arial" charset="0"/>
            </a:endParaRP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2325159" y="2835276"/>
            <a:ext cx="6572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xistence</a:t>
            </a:r>
            <a:endParaRPr lang="en-US">
              <a:latin typeface="Arial" charset="0"/>
            </a:endParaRPr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2956323" y="2835276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 Cons</a:t>
            </a:r>
            <a:endParaRPr lang="en-US">
              <a:latin typeface="Arial" charset="0"/>
            </a:endParaRPr>
          </a:p>
        </p:txBody>
      </p: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3470539" y="2835276"/>
            <a:ext cx="15917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 which creates a ne</a:t>
            </a:r>
            <a:endParaRPr lang="en-US">
              <a:latin typeface="Arial" charset="0"/>
            </a:endParaRPr>
          </a:p>
        </p:txBody>
      </p:sp>
      <p:sp>
        <p:nvSpPr>
          <p:cNvPr id="56368" name="Rectangle 48"/>
          <p:cNvSpPr>
            <a:spLocks noChangeArrowheads="1"/>
          </p:cNvSpPr>
          <p:nvPr/>
        </p:nvSpPr>
        <p:spPr bwMode="auto">
          <a:xfrm>
            <a:off x="5035550" y="2835276"/>
            <a:ext cx="226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w list with an added member</a:t>
            </a:r>
            <a:endParaRPr lang="en-US">
              <a:latin typeface="Arial" charset="0"/>
            </a:endParaRP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7255802" y="283527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</a:t>
            </a:r>
            <a:endParaRPr lang="en-US">
              <a:latin typeface="Arial" charset="0"/>
            </a:endParaRP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1903811" y="3028951"/>
            <a:ext cx="12535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Length, which e</a:t>
            </a:r>
            <a:endParaRPr lang="en-US">
              <a:latin typeface="Arial" charset="0"/>
            </a:endParaRPr>
          </a:p>
        </p:txBody>
      </p:sp>
      <p:sp>
        <p:nvSpPr>
          <p:cNvPr id="56371" name="Rectangle 51"/>
          <p:cNvSpPr>
            <a:spLocks noChangeArrowheads="1"/>
          </p:cNvSpPr>
          <p:nvPr/>
        </p:nvSpPr>
        <p:spPr bwMode="auto">
          <a:xfrm>
            <a:off x="3119702" y="302895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v</a:t>
            </a:r>
            <a:endParaRPr lang="en-US">
              <a:latin typeface="Arial" charset="0"/>
            </a:endParaRP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3212572" y="3028951"/>
            <a:ext cx="1413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aluates the list siz</a:t>
            </a:r>
            <a:endParaRPr lang="en-US">
              <a:latin typeface="Arial" charset="0"/>
            </a:endParaRPr>
          </a:p>
        </p:txBody>
      </p:sp>
      <p:sp>
        <p:nvSpPr>
          <p:cNvPr id="56373" name="Rectangle 53"/>
          <p:cNvSpPr>
            <a:spLocks noChangeArrowheads="1"/>
          </p:cNvSpPr>
          <p:nvPr/>
        </p:nvSpPr>
        <p:spPr bwMode="auto">
          <a:xfrm>
            <a:off x="4591844" y="302895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e</a:t>
            </a:r>
            <a:endParaRPr lang="en-US">
              <a:latin typeface="Arial" charset="0"/>
            </a:endParaRPr>
          </a:p>
        </p:txBody>
      </p:sp>
      <p:sp>
        <p:nvSpPr>
          <p:cNvPr id="56374" name="Rectangle 54"/>
          <p:cNvSpPr>
            <a:spLocks noChangeArrowheads="1"/>
          </p:cNvSpPr>
          <p:nvPr/>
        </p:nvSpPr>
        <p:spPr bwMode="auto">
          <a:xfrm>
            <a:off x="4684713" y="3028951"/>
            <a:ext cx="1234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 Head, which e</a:t>
            </a:r>
            <a:endParaRPr lang="en-US">
              <a:latin typeface="Arial" charset="0"/>
            </a:endParaRPr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5876529" y="302895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v</a:t>
            </a:r>
            <a:endParaRPr lang="en-US">
              <a:latin typeface="Arial" charset="0"/>
            </a:endParaRPr>
          </a:p>
        </p:txBody>
      </p:sp>
      <p:sp>
        <p:nvSpPr>
          <p:cNvPr id="56376" name="Rectangle 56"/>
          <p:cNvSpPr>
            <a:spLocks noChangeArrowheads="1"/>
          </p:cNvSpPr>
          <p:nvPr/>
        </p:nvSpPr>
        <p:spPr bwMode="auto">
          <a:xfrm>
            <a:off x="5971117" y="3028951"/>
            <a:ext cx="1282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aluates the front</a:t>
            </a:r>
            <a:endParaRPr lang="en-US">
              <a:latin typeface="Arial" charset="0"/>
            </a:endParaRPr>
          </a:p>
        </p:txBody>
      </p: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1903810" y="3222626"/>
            <a:ext cx="18498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element of the list, and </a:t>
            </a:r>
            <a:endParaRPr lang="en-US">
              <a:latin typeface="Arial" charset="0"/>
            </a:endParaRP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3704431" y="322262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3773224" y="3222626"/>
            <a:ext cx="19412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ail, which creates a list b</a:t>
            </a:r>
            <a:endParaRPr lang="en-US">
              <a:latin typeface="Arial" charset="0"/>
            </a:endParaRP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5666715" y="3222626"/>
            <a:ext cx="5466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y remo</a:t>
            </a:r>
            <a:endParaRPr lang="en-US">
              <a:latin typeface="Arial" charset="0"/>
            </a:endParaRPr>
          </a:p>
        </p:txBody>
      </p:sp>
      <p:sp>
        <p:nvSpPr>
          <p:cNvPr id="56381" name="Rectangle 61"/>
          <p:cNvSpPr>
            <a:spLocks noChangeArrowheads="1"/>
          </p:cNvSpPr>
          <p:nvPr/>
        </p:nvSpPr>
        <p:spPr bwMode="auto">
          <a:xfrm>
            <a:off x="6205009" y="3222626"/>
            <a:ext cx="171040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ving the head from its</a:t>
            </a:r>
            <a:endParaRPr lang="en-US">
              <a:latin typeface="Arial" charset="0"/>
            </a:endParaRPr>
          </a:p>
        </p:txBody>
      </p:sp>
      <p:sp>
        <p:nvSpPr>
          <p:cNvPr id="56382" name="Rectangle 62"/>
          <p:cNvSpPr>
            <a:spLocks noChangeArrowheads="1"/>
          </p:cNvSpPr>
          <p:nvPr/>
        </p:nvSpPr>
        <p:spPr bwMode="auto">
          <a:xfrm>
            <a:off x="1903810" y="3417889"/>
            <a:ext cx="51231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input list. Undefined represents an undefined value of type Elem.</a:t>
            </a:r>
            <a:endParaRPr lang="en-US">
              <a:latin typeface="Arial" charset="0"/>
            </a:endParaRPr>
          </a:p>
        </p:txBody>
      </p:sp>
      <p:sp>
        <p:nvSpPr>
          <p:cNvPr id="56383" name="Rectangle 63"/>
          <p:cNvSpPr>
            <a:spLocks noChangeArrowheads="1"/>
          </p:cNvSpPr>
          <p:nvPr/>
        </p:nvSpPr>
        <p:spPr bwMode="auto">
          <a:xfrm>
            <a:off x="1905000" y="3805239"/>
            <a:ext cx="7550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Arial" charset="0"/>
              </a:rPr>
              <a:t>Create( ) </a:t>
            </a:r>
            <a:endParaRPr lang="en-US" dirty="0">
              <a:latin typeface="Arial" charset="0"/>
            </a:endParaRPr>
          </a:p>
        </p:txBody>
      </p:sp>
      <p:sp>
        <p:nvSpPr>
          <p:cNvPr id="56384" name="Rectangle 64"/>
          <p:cNvSpPr>
            <a:spLocks noChangeArrowheads="1"/>
          </p:cNvSpPr>
          <p:nvPr/>
        </p:nvSpPr>
        <p:spPr bwMode="auto">
          <a:xfrm>
            <a:off x="2559051" y="3805239"/>
            <a:ext cx="373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latin typeface="Arial" charset="0"/>
                <a:sym typeface="Wingdings" pitchFamily="2" charset="2"/>
              </a:rPr>
              <a:t>   </a:t>
            </a:r>
            <a:endParaRPr lang="en-US" sz="1600" dirty="0">
              <a:latin typeface="Arial" charset="0"/>
            </a:endParaRPr>
          </a:p>
        </p:txBody>
      </p:sp>
      <p:sp>
        <p:nvSpPr>
          <p:cNvPr id="56385" name="Rectangle 65"/>
          <p:cNvSpPr>
            <a:spLocks noChangeArrowheads="1"/>
          </p:cNvSpPr>
          <p:nvPr/>
        </p:nvSpPr>
        <p:spPr bwMode="auto">
          <a:xfrm>
            <a:off x="2744787" y="3805239"/>
            <a:ext cx="477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Arial" charset="0"/>
              </a:rPr>
              <a:t>    </a:t>
            </a:r>
            <a:r>
              <a:rPr lang="en-US" sz="1400" dirty="0">
                <a:latin typeface="Arial" charset="0"/>
              </a:rPr>
              <a:t>List</a:t>
            </a:r>
            <a:endParaRPr lang="en-US" dirty="0">
              <a:latin typeface="Arial" charset="0"/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1950244" y="3998914"/>
            <a:ext cx="1423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Cons (List, Elem) </a:t>
            </a:r>
            <a:endParaRPr lang="en-US">
              <a:latin typeface="Arial" charset="0"/>
            </a:endParaRPr>
          </a:p>
        </p:txBody>
      </p:sp>
      <p:sp>
        <p:nvSpPr>
          <p:cNvPr id="56388" name="Rectangle 68"/>
          <p:cNvSpPr>
            <a:spLocks noChangeArrowheads="1"/>
          </p:cNvSpPr>
          <p:nvPr/>
        </p:nvSpPr>
        <p:spPr bwMode="auto">
          <a:xfrm>
            <a:off x="3609844" y="3998914"/>
            <a:ext cx="3286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List</a:t>
            </a:r>
            <a:endParaRPr lang="en-US">
              <a:latin typeface="Arial" charset="0"/>
            </a:endParaRPr>
          </a:p>
        </p:txBody>
      </p:sp>
      <p:sp>
        <p:nvSpPr>
          <p:cNvPr id="56389" name="Rectangle 69"/>
          <p:cNvSpPr>
            <a:spLocks noChangeArrowheads="1"/>
          </p:cNvSpPr>
          <p:nvPr/>
        </p:nvSpPr>
        <p:spPr bwMode="auto">
          <a:xfrm>
            <a:off x="1950244" y="4194176"/>
            <a:ext cx="92493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Head (List) </a:t>
            </a:r>
            <a:endParaRPr lang="en-US" dirty="0">
              <a:latin typeface="Arial" charset="0"/>
            </a:endParaRPr>
          </a:p>
        </p:txBody>
      </p:sp>
      <p:sp>
        <p:nvSpPr>
          <p:cNvPr id="56390" name="Rectangle 70"/>
          <p:cNvSpPr>
            <a:spLocks noChangeArrowheads="1"/>
          </p:cNvSpPr>
          <p:nvPr/>
        </p:nvSpPr>
        <p:spPr bwMode="auto">
          <a:xfrm>
            <a:off x="2909888" y="4194176"/>
            <a:ext cx="176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Arial" charset="0"/>
                <a:sym typeface="Wingdings" pitchFamily="2" charset="2"/>
              </a:rPr>
              <a:t></a:t>
            </a:r>
            <a:endParaRPr lang="en-US" dirty="0">
              <a:latin typeface="Arial" charset="0"/>
            </a:endParaRPr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3095626" y="4194176"/>
            <a:ext cx="4584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Elem</a:t>
            </a:r>
            <a:endParaRPr lang="en-US">
              <a:latin typeface="Arial" charset="0"/>
            </a:endParaRPr>
          </a:p>
        </p:txBody>
      </p:sp>
      <p:sp>
        <p:nvSpPr>
          <p:cNvPr id="56392" name="Rectangle 72"/>
          <p:cNvSpPr>
            <a:spLocks noChangeArrowheads="1"/>
          </p:cNvSpPr>
          <p:nvPr/>
        </p:nvSpPr>
        <p:spPr bwMode="auto">
          <a:xfrm>
            <a:off x="1950244" y="4387851"/>
            <a:ext cx="10435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Length (List) </a:t>
            </a:r>
            <a:endParaRPr lang="en-US">
              <a:latin typeface="Arial" charset="0"/>
            </a:endParaRPr>
          </a:p>
        </p:txBody>
      </p:sp>
      <p:sp>
        <p:nvSpPr>
          <p:cNvPr id="56393" name="Rectangle 73"/>
          <p:cNvSpPr>
            <a:spLocks noChangeArrowheads="1"/>
          </p:cNvSpPr>
          <p:nvPr/>
        </p:nvSpPr>
        <p:spPr bwMode="auto">
          <a:xfrm>
            <a:off x="3049191" y="4387851"/>
            <a:ext cx="176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Arial" charset="0"/>
                <a:sym typeface="Wingdings" pitchFamily="2" charset="2"/>
              </a:rPr>
              <a:t></a:t>
            </a:r>
            <a:endParaRPr lang="en-US" dirty="0">
              <a:latin typeface="Arial" charset="0"/>
            </a:endParaRPr>
          </a:p>
        </p:txBody>
      </p:sp>
      <p:sp>
        <p:nvSpPr>
          <p:cNvPr id="56394" name="Rectangle 74"/>
          <p:cNvSpPr>
            <a:spLocks noChangeArrowheads="1"/>
          </p:cNvSpPr>
          <p:nvPr/>
        </p:nvSpPr>
        <p:spPr bwMode="auto">
          <a:xfrm>
            <a:off x="3236649" y="4387851"/>
            <a:ext cx="6059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 Integer</a:t>
            </a:r>
            <a:endParaRPr lang="en-US" dirty="0">
              <a:latin typeface="Arial" charset="0"/>
            </a:endParaRPr>
          </a:p>
        </p:txBody>
      </p:sp>
      <p:sp>
        <p:nvSpPr>
          <p:cNvPr id="56395" name="Rectangle 75"/>
          <p:cNvSpPr>
            <a:spLocks noChangeArrowheads="1"/>
          </p:cNvSpPr>
          <p:nvPr/>
        </p:nvSpPr>
        <p:spPr bwMode="auto">
          <a:xfrm>
            <a:off x="1950244" y="458152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56396" name="Rectangle 76"/>
          <p:cNvSpPr>
            <a:spLocks noChangeArrowheads="1"/>
          </p:cNvSpPr>
          <p:nvPr/>
        </p:nvSpPr>
        <p:spPr bwMode="auto">
          <a:xfrm>
            <a:off x="2044833" y="4581526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ail (List) </a:t>
            </a:r>
            <a:endParaRPr lang="en-US" dirty="0">
              <a:latin typeface="Arial" charset="0"/>
            </a:endParaRPr>
          </a:p>
        </p:txBody>
      </p:sp>
      <p:sp>
        <p:nvSpPr>
          <p:cNvPr id="56397" name="Rectangle 77"/>
          <p:cNvSpPr>
            <a:spLocks noChangeArrowheads="1"/>
          </p:cNvSpPr>
          <p:nvPr/>
        </p:nvSpPr>
        <p:spPr bwMode="auto">
          <a:xfrm>
            <a:off x="2744788" y="4581526"/>
            <a:ext cx="176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 smtClean="0">
                <a:latin typeface="Arial" charset="0"/>
                <a:sym typeface="Wingdings" pitchFamily="2" charset="2"/>
              </a:rPr>
              <a:t></a:t>
            </a:r>
            <a:endParaRPr lang="en-US" dirty="0">
              <a:latin typeface="Arial" charset="0"/>
            </a:endParaRPr>
          </a:p>
        </p:txBody>
      </p:sp>
      <p:sp>
        <p:nvSpPr>
          <p:cNvPr id="56398" name="Rectangle 78"/>
          <p:cNvSpPr>
            <a:spLocks noChangeArrowheads="1"/>
          </p:cNvSpPr>
          <p:nvPr/>
        </p:nvSpPr>
        <p:spPr bwMode="auto">
          <a:xfrm>
            <a:off x="2932246" y="4581526"/>
            <a:ext cx="3286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List</a:t>
            </a:r>
            <a:endParaRPr lang="en-US">
              <a:latin typeface="Arial" charset="0"/>
            </a:endParaRPr>
          </a:p>
        </p:txBody>
      </p:sp>
      <p:sp>
        <p:nvSpPr>
          <p:cNvPr id="56399" name="Line 79"/>
          <p:cNvSpPr>
            <a:spLocks noChangeShapeType="1"/>
          </p:cNvSpPr>
          <p:nvPr/>
        </p:nvSpPr>
        <p:spPr bwMode="auto">
          <a:xfrm flipV="1">
            <a:off x="1764506" y="4840289"/>
            <a:ext cx="6122458" cy="222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400" name="Line 80"/>
          <p:cNvSpPr>
            <a:spLocks noChangeShapeType="1"/>
          </p:cNvSpPr>
          <p:nvPr/>
        </p:nvSpPr>
        <p:spPr bwMode="auto">
          <a:xfrm>
            <a:off x="1786865" y="3741739"/>
            <a:ext cx="6146535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401" name="Line 81"/>
          <p:cNvSpPr>
            <a:spLocks noChangeShapeType="1"/>
          </p:cNvSpPr>
          <p:nvPr/>
        </p:nvSpPr>
        <p:spPr bwMode="auto">
          <a:xfrm>
            <a:off x="1786865" y="2405064"/>
            <a:ext cx="6146535" cy="206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402" name="Rectangle 82"/>
          <p:cNvSpPr>
            <a:spLocks noChangeArrowheads="1"/>
          </p:cNvSpPr>
          <p:nvPr/>
        </p:nvSpPr>
        <p:spPr bwMode="auto">
          <a:xfrm>
            <a:off x="2113624" y="1562101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LIST</a:t>
            </a:r>
            <a:endParaRPr lang="en-US">
              <a:latin typeface="Arial" charset="0"/>
            </a:endParaRPr>
          </a:p>
        </p:txBody>
      </p:sp>
      <p:sp>
        <p:nvSpPr>
          <p:cNvPr id="56403" name="Rectangle 83"/>
          <p:cNvSpPr>
            <a:spLocks noChangeArrowheads="1"/>
          </p:cNvSpPr>
          <p:nvPr/>
        </p:nvSpPr>
        <p:spPr bwMode="auto">
          <a:xfrm>
            <a:off x="2510896" y="1562101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( Elem )</a:t>
            </a:r>
            <a:endParaRPr lang="en-US">
              <a:latin typeface="Arial" charset="0"/>
            </a:endParaRPr>
          </a:p>
        </p:txBody>
      </p:sp>
      <p:sp>
        <p:nvSpPr>
          <p:cNvPr id="56404" name="Freeform 84"/>
          <p:cNvSpPr>
            <a:spLocks/>
          </p:cNvSpPr>
          <p:nvPr/>
        </p:nvSpPr>
        <p:spPr bwMode="auto">
          <a:xfrm>
            <a:off x="1764507" y="1671639"/>
            <a:ext cx="6168893" cy="4613275"/>
          </a:xfrm>
          <a:custGeom>
            <a:avLst/>
            <a:gdLst/>
            <a:ahLst/>
            <a:cxnLst>
              <a:cxn ang="0">
                <a:pos x="937" y="13"/>
              </a:cxn>
              <a:cxn ang="0">
                <a:pos x="3452" y="13"/>
              </a:cxn>
              <a:cxn ang="0">
                <a:pos x="3506" y="27"/>
              </a:cxn>
              <a:cxn ang="0">
                <a:pos x="3560" y="54"/>
              </a:cxn>
              <a:cxn ang="0">
                <a:pos x="3587" y="108"/>
              </a:cxn>
              <a:cxn ang="0">
                <a:pos x="3587" y="163"/>
              </a:cxn>
              <a:cxn ang="0">
                <a:pos x="3587" y="2730"/>
              </a:cxn>
              <a:cxn ang="0">
                <a:pos x="3560" y="2852"/>
              </a:cxn>
              <a:cxn ang="0">
                <a:pos x="3519" y="2893"/>
              </a:cxn>
              <a:cxn ang="0">
                <a:pos x="3465" y="2906"/>
              </a:cxn>
              <a:cxn ang="0">
                <a:pos x="108" y="2906"/>
              </a:cxn>
              <a:cxn ang="0">
                <a:pos x="54" y="2893"/>
              </a:cxn>
              <a:cxn ang="0">
                <a:pos x="27" y="2852"/>
              </a:cxn>
              <a:cxn ang="0">
                <a:pos x="0" y="2730"/>
              </a:cxn>
              <a:cxn ang="0">
                <a:pos x="13" y="163"/>
              </a:cxn>
              <a:cxn ang="0">
                <a:pos x="27" y="95"/>
              </a:cxn>
              <a:cxn ang="0">
                <a:pos x="54" y="54"/>
              </a:cxn>
              <a:cxn ang="0">
                <a:pos x="163" y="0"/>
              </a:cxn>
            </a:cxnLst>
            <a:rect l="0" t="0" r="r" b="b"/>
            <a:pathLst>
              <a:path w="3587" h="2906">
                <a:moveTo>
                  <a:pt x="937" y="13"/>
                </a:moveTo>
                <a:lnTo>
                  <a:pt x="3452" y="13"/>
                </a:lnTo>
                <a:lnTo>
                  <a:pt x="3506" y="27"/>
                </a:lnTo>
                <a:lnTo>
                  <a:pt x="3560" y="54"/>
                </a:lnTo>
                <a:lnTo>
                  <a:pt x="3587" y="108"/>
                </a:lnTo>
                <a:lnTo>
                  <a:pt x="3587" y="163"/>
                </a:lnTo>
                <a:lnTo>
                  <a:pt x="3587" y="2730"/>
                </a:lnTo>
                <a:lnTo>
                  <a:pt x="3560" y="2852"/>
                </a:lnTo>
                <a:lnTo>
                  <a:pt x="3519" y="2893"/>
                </a:lnTo>
                <a:lnTo>
                  <a:pt x="3465" y="2906"/>
                </a:lnTo>
                <a:lnTo>
                  <a:pt x="108" y="2906"/>
                </a:lnTo>
                <a:lnTo>
                  <a:pt x="54" y="2893"/>
                </a:lnTo>
                <a:lnTo>
                  <a:pt x="27" y="2852"/>
                </a:lnTo>
                <a:lnTo>
                  <a:pt x="0" y="2730"/>
                </a:lnTo>
                <a:lnTo>
                  <a:pt x="13" y="163"/>
                </a:lnTo>
                <a:lnTo>
                  <a:pt x="27" y="95"/>
                </a:lnTo>
                <a:lnTo>
                  <a:pt x="54" y="54"/>
                </a:lnTo>
                <a:lnTo>
                  <a:pt x="163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3" name="Rectangle 64"/>
          <p:cNvSpPr>
            <a:spLocks noChangeArrowheads="1"/>
          </p:cNvSpPr>
          <p:nvPr/>
        </p:nvSpPr>
        <p:spPr bwMode="auto">
          <a:xfrm>
            <a:off x="3429000" y="3962400"/>
            <a:ext cx="2003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latin typeface="Arial" charset="0"/>
                <a:sym typeface="Wingdings" pitchFamily="2" charset="2"/>
              </a:rPr>
              <a:t></a:t>
            </a: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Recursion in specifications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Operations are often specified recursively</a:t>
            </a:r>
          </a:p>
          <a:p>
            <a:r>
              <a:rPr lang="en-GB" dirty="0"/>
              <a:t>Tail (Cons (L, v)) = </a:t>
            </a:r>
            <a:r>
              <a:rPr lang="en-GB" b="1" dirty="0"/>
              <a:t>if</a:t>
            </a:r>
            <a:r>
              <a:rPr lang="en-GB" dirty="0"/>
              <a:t> L = Create </a:t>
            </a:r>
            <a:r>
              <a:rPr lang="en-GB" b="1" dirty="0"/>
              <a:t>then</a:t>
            </a:r>
            <a:r>
              <a:rPr lang="en-GB" dirty="0"/>
              <a:t> Create     </a:t>
            </a:r>
            <a:br>
              <a:rPr lang="en-GB" dirty="0"/>
            </a:br>
            <a:r>
              <a:rPr lang="en-GB" dirty="0"/>
              <a:t>				</a:t>
            </a:r>
            <a:r>
              <a:rPr lang="en-GB" b="1" dirty="0"/>
              <a:t>else </a:t>
            </a:r>
            <a:r>
              <a:rPr lang="en-GB" dirty="0"/>
              <a:t>Cons (Tail (L), v)</a:t>
            </a:r>
          </a:p>
          <a:p>
            <a:pPr lvl="1">
              <a:buNone/>
            </a:pPr>
            <a:r>
              <a:rPr lang="en-GB" dirty="0"/>
              <a:t>Cons ([5, 7], 9) = [5, 7, 9]</a:t>
            </a:r>
          </a:p>
          <a:p>
            <a:pPr lvl="1">
              <a:buNone/>
            </a:pPr>
            <a:r>
              <a:rPr lang="en-GB" dirty="0"/>
              <a:t>Tail ([5, 7, 9])  =  Tail (Cons ( [5, 7], 9))  = </a:t>
            </a:r>
          </a:p>
          <a:p>
            <a:pPr lvl="1">
              <a:buNone/>
            </a:pPr>
            <a:r>
              <a:rPr lang="en-GB" dirty="0"/>
              <a:t>Cons (Tail ([5, 7]), 9) = Cons (Tail (Cons ([5], 7)), 9) =</a:t>
            </a:r>
          </a:p>
          <a:p>
            <a:pPr lvl="1">
              <a:buNone/>
            </a:pPr>
            <a:r>
              <a:rPr lang="en-GB" dirty="0"/>
              <a:t>Cons (Cons (Tail ([5]), 7), 9) = </a:t>
            </a:r>
          </a:p>
          <a:p>
            <a:pPr lvl="1">
              <a:buNone/>
            </a:pPr>
            <a:r>
              <a:rPr lang="en-GB" dirty="0"/>
              <a:t>Cons (Cons (Tail (Cons ([], 5)), 7), 9) =</a:t>
            </a:r>
          </a:p>
          <a:p>
            <a:pPr lvl="1">
              <a:buNone/>
            </a:pPr>
            <a:r>
              <a:rPr lang="en-GB" dirty="0"/>
              <a:t>Cons (Cons ([Create], 7), 9) = Cons ([7], 9) =  [7, 9]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Interface specification in critical systems</a:t>
            </a:r>
            <a:endParaRPr lang="en-GB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Consider an air traffic control system where aircraft fly through managed sectors of airspace</a:t>
            </a:r>
          </a:p>
          <a:p>
            <a:r>
              <a:rPr lang="en-GB"/>
              <a:t>Each sector may include a number of aircraft but, for safety reasons, these must be separated</a:t>
            </a:r>
          </a:p>
          <a:p>
            <a:r>
              <a:rPr lang="en-GB"/>
              <a:t>In this example, a simple vertical separation of 300m is proposed</a:t>
            </a:r>
          </a:p>
          <a:p>
            <a:r>
              <a:rPr lang="en-GB"/>
              <a:t>The system should warn the controller if aircraft are instructed to move so that the separation rule is breached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sector object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Critical operations on an object representing a controlled sector are</a:t>
            </a:r>
          </a:p>
          <a:p>
            <a:pPr lvl="1"/>
            <a:r>
              <a:rPr lang="en-GB"/>
              <a:t>Enter. Add an aircraft to the controlled airspace</a:t>
            </a:r>
          </a:p>
          <a:p>
            <a:pPr lvl="1"/>
            <a:r>
              <a:rPr lang="en-GB"/>
              <a:t>Leave. Remove an aircraft from the controlled airspace</a:t>
            </a:r>
          </a:p>
          <a:p>
            <a:pPr lvl="1"/>
            <a:r>
              <a:rPr lang="en-GB"/>
              <a:t>Move. Move an aircraft from one height to another</a:t>
            </a:r>
          </a:p>
          <a:p>
            <a:pPr lvl="1"/>
            <a:r>
              <a:rPr lang="en-GB"/>
              <a:t>Lookup. Given an aircraft identifier, return its current height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Primitive operations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It is sometimes necessary to introduce additional operations to simplify the specification</a:t>
            </a:r>
          </a:p>
          <a:p>
            <a:r>
              <a:rPr lang="en-GB"/>
              <a:t>The other operations can then be defined using these more primitive operations</a:t>
            </a:r>
          </a:p>
          <a:p>
            <a:r>
              <a:rPr lang="en-GB"/>
              <a:t>Primitive operations</a:t>
            </a:r>
          </a:p>
          <a:p>
            <a:pPr lvl="1"/>
            <a:r>
              <a:rPr lang="en-GB"/>
              <a:t>Create. Bring an instance of a sector into existence</a:t>
            </a:r>
          </a:p>
          <a:p>
            <a:pPr lvl="1"/>
            <a:r>
              <a:rPr lang="en-GB"/>
              <a:t>Put. Add an aircraft without safety checks</a:t>
            </a:r>
          </a:p>
          <a:p>
            <a:pPr lvl="1"/>
            <a:r>
              <a:rPr lang="en-GB"/>
              <a:t>In-space. Determine if a given aircraft is in the sector</a:t>
            </a:r>
          </a:p>
          <a:p>
            <a:pPr lvl="1"/>
            <a:r>
              <a:rPr lang="en-GB"/>
              <a:t>Occupied. Given a height, determine if there is an aircraft within 300m of that height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Primitive operations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en-GB" dirty="0" smtClean="0"/>
              <a:t>Enter(Sector, Call-sign, Height) </a:t>
            </a:r>
            <a:r>
              <a:rPr lang="en-GB" dirty="0" smtClean="0">
                <a:sym typeface="Wingdings" pitchFamily="2" charset="2"/>
              </a:rPr>
              <a:t> Sector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Leave(Sector, Call-sign)  Sector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Move (Sector, Call-sign, Height) Sector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Lookup(Sector, Call-sign) Height</a:t>
            </a: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Create Sector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Put(Sector, Call-sign, Height) Sector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In-space(Sector, Call-sign) Boolean</a:t>
            </a:r>
          </a:p>
          <a:p>
            <a:pPr>
              <a:buNone/>
            </a:pPr>
            <a:r>
              <a:rPr lang="en-GB" dirty="0" smtClean="0">
                <a:sym typeface="Wingdings" pitchFamily="2" charset="2"/>
              </a:rPr>
              <a:t>Occupied(Sector, Height) Boolean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525000" cy="4130675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Enter(S,CS,H) =</a:t>
            </a:r>
          </a:p>
          <a:p>
            <a:pPr>
              <a:buNone/>
            </a:pPr>
            <a:r>
              <a:rPr lang="en-IN" sz="2400" dirty="0" smtClean="0"/>
              <a:t>	If In-space(S,CS) then undefined exception(Aircraft already in sector)</a:t>
            </a:r>
          </a:p>
          <a:p>
            <a:pPr>
              <a:buNone/>
            </a:pPr>
            <a:r>
              <a:rPr lang="en-IN" sz="2400" dirty="0" smtClean="0"/>
              <a:t>	else Occupied(S,H) then undefined exception(Height conflict)</a:t>
            </a:r>
          </a:p>
          <a:p>
            <a:pPr>
              <a:buNone/>
            </a:pPr>
            <a:r>
              <a:rPr lang="en-IN" sz="2400" dirty="0" smtClean="0"/>
              <a:t>	else Put(S,CS,H)</a:t>
            </a:r>
          </a:p>
          <a:p>
            <a:pPr>
              <a:buNone/>
            </a:pPr>
            <a:r>
              <a:rPr lang="en-IN" sz="2400" dirty="0" smtClean="0"/>
              <a:t>Leave (Create, CS) </a:t>
            </a:r>
          </a:p>
          <a:p>
            <a:pPr>
              <a:buNone/>
            </a:pPr>
            <a:r>
              <a:rPr lang="en-IN" sz="2400" dirty="0" smtClean="0"/>
              <a:t>	= Create undefined exception(aircraft not in sector)</a:t>
            </a:r>
          </a:p>
          <a:p>
            <a:pPr>
              <a:buNone/>
            </a:pPr>
            <a:r>
              <a:rPr lang="en-IN" sz="2400" dirty="0" smtClean="0"/>
              <a:t>Leave(Put (S,CS1,H1),CS)</a:t>
            </a:r>
          </a:p>
          <a:p>
            <a:pPr>
              <a:buNone/>
            </a:pPr>
            <a:r>
              <a:rPr lang="en-IN" sz="2400" dirty="0" smtClean="0"/>
              <a:t>	=if CS=CS1 then S else Put(Leave (S,CS), CS1, H1)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525000" cy="4130675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Move (S,CS,H)</a:t>
            </a:r>
          </a:p>
          <a:p>
            <a:pPr>
              <a:buNone/>
            </a:pPr>
            <a:r>
              <a:rPr lang="en-IN" sz="2400" dirty="0" smtClean="0"/>
              <a:t>	= if S=Create then Create Undefined Exception (No aircraft in sector)</a:t>
            </a:r>
          </a:p>
          <a:p>
            <a:pPr>
              <a:buNone/>
            </a:pPr>
            <a:r>
              <a:rPr lang="en-IN" sz="2400" dirty="0" smtClean="0"/>
              <a:t>	else if  not In-space(S, CS) then S undefined Exception(Aircraft not in sector)</a:t>
            </a:r>
          </a:p>
          <a:p>
            <a:pPr>
              <a:buNone/>
            </a:pPr>
            <a:r>
              <a:rPr lang="en-IN" sz="2400" dirty="0" smtClean="0"/>
              <a:t>	else if Occupied(S,H) then S exception (Height conflict)</a:t>
            </a:r>
          </a:p>
          <a:p>
            <a:pPr>
              <a:buNone/>
            </a:pPr>
            <a:r>
              <a:rPr lang="en-IN" sz="2400" dirty="0" smtClean="0"/>
              <a:t>	else Put(Leave(S,CS), CS, H)</a:t>
            </a:r>
          </a:p>
          <a:p>
            <a:pPr>
              <a:buNone/>
            </a:pPr>
            <a:r>
              <a:rPr lang="en-IN" sz="2400" dirty="0" smtClean="0"/>
              <a:t>Lookup(Create, CS) = NO-HEIGHT undefined exception(Aircraft not in sector)</a:t>
            </a:r>
          </a:p>
          <a:p>
            <a:pPr>
              <a:buNone/>
            </a:pPr>
            <a:r>
              <a:rPr lang="en-IN" sz="2400" dirty="0" smtClean="0"/>
              <a:t>Lookup(Put(S,CS1,H1), CS)</a:t>
            </a:r>
          </a:p>
          <a:p>
            <a:pPr>
              <a:buNone/>
            </a:pPr>
            <a:r>
              <a:rPr lang="en-IN" sz="2400" dirty="0" smtClean="0"/>
              <a:t>	= if CS=CS1 then H1 else Lookup(S,CS)</a:t>
            </a:r>
          </a:p>
          <a:p>
            <a:pPr>
              <a:buNone/>
            </a:pPr>
            <a:r>
              <a:rPr lang="en-IN" sz="2400" dirty="0" smtClean="0"/>
              <a:t>		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525000" cy="4130675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Occupied(Create, H) = false</a:t>
            </a:r>
          </a:p>
          <a:p>
            <a:pPr>
              <a:buNone/>
            </a:pPr>
            <a:r>
              <a:rPr lang="en-IN" sz="2400" dirty="0" smtClean="0"/>
              <a:t>Occupied(Put(S, CS1,H1), H) </a:t>
            </a:r>
          </a:p>
          <a:p>
            <a:pPr>
              <a:buNone/>
            </a:pPr>
            <a:r>
              <a:rPr lang="en-IN" sz="2400" dirty="0" smtClean="0"/>
              <a:t>	= if (H1&gt; H and H1-H &lt;=300) or (H &gt; H1 and H-H1 &gt;= 300) then true</a:t>
            </a:r>
          </a:p>
          <a:p>
            <a:pPr>
              <a:buNone/>
            </a:pPr>
            <a:r>
              <a:rPr lang="en-IN" sz="2400" dirty="0" smtClean="0"/>
              <a:t>	else Occupied(S,H)</a:t>
            </a:r>
          </a:p>
          <a:p>
            <a:pPr>
              <a:buNone/>
            </a:pPr>
            <a:r>
              <a:rPr lang="en-IN" sz="2400" dirty="0" smtClean="0"/>
              <a:t>In-space(Create, CS)=false</a:t>
            </a:r>
          </a:p>
          <a:p>
            <a:pPr>
              <a:buNone/>
            </a:pPr>
            <a:r>
              <a:rPr lang="en-IN" sz="2400" dirty="0" smtClean="0"/>
              <a:t>In-space(Put(S,CS1, H1), CS)</a:t>
            </a:r>
          </a:p>
          <a:p>
            <a:pPr>
              <a:buNone/>
            </a:pPr>
            <a:r>
              <a:rPr lang="en-IN" sz="2400" dirty="0" smtClean="0"/>
              <a:t>	= if CS=CS1 then true else In-space (S,CS)</a:t>
            </a:r>
          </a:p>
          <a:p>
            <a:pPr>
              <a:buNone/>
            </a:pPr>
            <a:r>
              <a:rPr lang="en-IN" sz="2400" dirty="0" smtClean="0"/>
              <a:t>		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2" name="Group 4"/>
          <p:cNvGrpSpPr>
            <a:grpSpLocks noChangeAspect="1"/>
          </p:cNvGrpSpPr>
          <p:nvPr/>
        </p:nvGrpSpPr>
        <p:grpSpPr bwMode="auto">
          <a:xfrm>
            <a:off x="1752600" y="76200"/>
            <a:ext cx="5943600" cy="6705600"/>
            <a:chOff x="1104" y="48"/>
            <a:chExt cx="3744" cy="4224"/>
          </a:xfrm>
        </p:grpSpPr>
        <p:sp>
          <p:nvSpPr>
            <p:cNvPr id="135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04" y="48"/>
              <a:ext cx="3744" cy="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grpSp>
          <p:nvGrpSpPr>
            <p:cNvPr id="135373" name="Group 205"/>
            <p:cNvGrpSpPr>
              <a:grpSpLocks/>
            </p:cNvGrpSpPr>
            <p:nvPr/>
          </p:nvGrpSpPr>
          <p:grpSpPr bwMode="auto">
            <a:xfrm>
              <a:off x="1237" y="1936"/>
              <a:ext cx="3257" cy="506"/>
              <a:chOff x="1237" y="1936"/>
              <a:chExt cx="3257" cy="506"/>
            </a:xfrm>
          </p:grpSpPr>
          <p:sp>
            <p:nvSpPr>
              <p:cNvPr id="135173" name="Rectangle 5"/>
              <p:cNvSpPr>
                <a:spLocks noChangeArrowheads="1"/>
              </p:cNvSpPr>
              <p:nvPr/>
            </p:nvSpPr>
            <p:spPr bwMode="auto">
              <a:xfrm>
                <a:off x="1237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4" name="Rectangle 6"/>
              <p:cNvSpPr>
                <a:spLocks noChangeArrowheads="1"/>
              </p:cNvSpPr>
              <p:nvPr/>
            </p:nvSpPr>
            <p:spPr bwMode="auto">
              <a:xfrm>
                <a:off x="1303" y="193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5" name="Rectangle 7"/>
              <p:cNvSpPr>
                <a:spLocks noChangeArrowheads="1"/>
              </p:cNvSpPr>
              <p:nvPr/>
            </p:nvSpPr>
            <p:spPr bwMode="auto">
              <a:xfrm>
                <a:off x="1359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6" name="Rectangle 8"/>
              <p:cNvSpPr>
                <a:spLocks noChangeArrowheads="1"/>
              </p:cNvSpPr>
              <p:nvPr/>
            </p:nvSpPr>
            <p:spPr bwMode="auto">
              <a:xfrm>
                <a:off x="1392" y="193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447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8" name="Rectangle 10"/>
              <p:cNvSpPr>
                <a:spLocks noChangeArrowheads="1"/>
              </p:cNvSpPr>
              <p:nvPr/>
            </p:nvSpPr>
            <p:spPr bwMode="auto">
              <a:xfrm>
                <a:off x="1481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9" name="Rectangle 11"/>
              <p:cNvSpPr>
                <a:spLocks noChangeArrowheads="1"/>
              </p:cNvSpPr>
              <p:nvPr/>
            </p:nvSpPr>
            <p:spPr bwMode="auto">
              <a:xfrm>
                <a:off x="1503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536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1" name="Rectangle 13"/>
              <p:cNvSpPr>
                <a:spLocks noChangeArrowheads="1"/>
              </p:cNvSpPr>
              <p:nvPr/>
            </p:nvSpPr>
            <p:spPr bwMode="auto">
              <a:xfrm>
                <a:off x="1602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2" name="Rectangle 14"/>
              <p:cNvSpPr>
                <a:spLocks noChangeArrowheads="1"/>
              </p:cNvSpPr>
              <p:nvPr/>
            </p:nvSpPr>
            <p:spPr bwMode="auto">
              <a:xfrm>
                <a:off x="1636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658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4" name="Rectangle 16"/>
              <p:cNvSpPr>
                <a:spLocks noChangeArrowheads="1"/>
              </p:cNvSpPr>
              <p:nvPr/>
            </p:nvSpPr>
            <p:spPr bwMode="auto">
              <a:xfrm>
                <a:off x="1735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5" name="Rectangle 17"/>
              <p:cNvSpPr>
                <a:spLocks noChangeArrowheads="1"/>
              </p:cNvSpPr>
              <p:nvPr/>
            </p:nvSpPr>
            <p:spPr bwMode="auto">
              <a:xfrm>
                <a:off x="1802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824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7" name="Rectangle 19"/>
              <p:cNvSpPr>
                <a:spLocks noChangeArrowheads="1"/>
              </p:cNvSpPr>
              <p:nvPr/>
            </p:nvSpPr>
            <p:spPr bwMode="auto">
              <a:xfrm>
                <a:off x="1857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8" name="Rectangle 20"/>
              <p:cNvSpPr>
                <a:spLocks noChangeArrowheads="1"/>
              </p:cNvSpPr>
              <p:nvPr/>
            </p:nvSpPr>
            <p:spPr bwMode="auto">
              <a:xfrm>
                <a:off x="1924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957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0" name="Rectangle 22"/>
              <p:cNvSpPr>
                <a:spLocks noChangeArrowheads="1"/>
              </p:cNvSpPr>
              <p:nvPr/>
            </p:nvSpPr>
            <p:spPr bwMode="auto">
              <a:xfrm>
                <a:off x="1990" y="193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1" name="Rectangle 23"/>
              <p:cNvSpPr>
                <a:spLocks noChangeArrowheads="1"/>
              </p:cNvSpPr>
              <p:nvPr/>
            </p:nvSpPr>
            <p:spPr bwMode="auto">
              <a:xfrm>
                <a:off x="1237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27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3" name="Rectangle 25"/>
              <p:cNvSpPr>
                <a:spLocks noChangeArrowheads="1"/>
              </p:cNvSpPr>
              <p:nvPr/>
            </p:nvSpPr>
            <p:spPr bwMode="auto">
              <a:xfrm>
                <a:off x="1292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4" name="Rectangle 26"/>
              <p:cNvSpPr>
                <a:spLocks noChangeArrowheads="1"/>
              </p:cNvSpPr>
              <p:nvPr/>
            </p:nvSpPr>
            <p:spPr bwMode="auto">
              <a:xfrm>
                <a:off x="1326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59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6" name="Rectangle 28"/>
              <p:cNvSpPr>
                <a:spLocks noChangeArrowheads="1"/>
              </p:cNvSpPr>
              <p:nvPr/>
            </p:nvSpPr>
            <p:spPr bwMode="auto">
              <a:xfrm>
                <a:off x="1381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7" name="Rectangle 29"/>
              <p:cNvSpPr>
                <a:spLocks noChangeArrowheads="1"/>
              </p:cNvSpPr>
              <p:nvPr/>
            </p:nvSpPr>
            <p:spPr bwMode="auto">
              <a:xfrm>
                <a:off x="1414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447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9" name="Rectangle 31"/>
              <p:cNvSpPr>
                <a:spLocks noChangeArrowheads="1"/>
              </p:cNvSpPr>
              <p:nvPr/>
            </p:nvSpPr>
            <p:spPr bwMode="auto">
              <a:xfrm>
                <a:off x="147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0" name="Rectangle 32"/>
              <p:cNvSpPr>
                <a:spLocks noChangeArrowheads="1"/>
              </p:cNvSpPr>
              <p:nvPr/>
            </p:nvSpPr>
            <p:spPr bwMode="auto">
              <a:xfrm>
                <a:off x="1503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525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2" name="Rectangle 34"/>
              <p:cNvSpPr>
                <a:spLocks noChangeArrowheads="1"/>
              </p:cNvSpPr>
              <p:nvPr/>
            </p:nvSpPr>
            <p:spPr bwMode="auto">
              <a:xfrm>
                <a:off x="155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3" name="Rectangle 35"/>
              <p:cNvSpPr>
                <a:spLocks noChangeArrowheads="1"/>
              </p:cNvSpPr>
              <p:nvPr/>
            </p:nvSpPr>
            <p:spPr bwMode="auto">
              <a:xfrm>
                <a:off x="158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614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5" name="Rectangle 37"/>
              <p:cNvSpPr>
                <a:spLocks noChangeArrowheads="1"/>
              </p:cNvSpPr>
              <p:nvPr/>
            </p:nvSpPr>
            <p:spPr bwMode="auto">
              <a:xfrm>
                <a:off x="163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6" name="Rectangle 38"/>
              <p:cNvSpPr>
                <a:spLocks noChangeArrowheads="1"/>
              </p:cNvSpPr>
              <p:nvPr/>
            </p:nvSpPr>
            <p:spPr bwMode="auto">
              <a:xfrm>
                <a:off x="1669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7" name="Rectangle 39"/>
              <p:cNvSpPr>
                <a:spLocks noChangeArrowheads="1"/>
              </p:cNvSpPr>
              <p:nvPr/>
            </p:nvSpPr>
            <p:spPr bwMode="auto">
              <a:xfrm>
                <a:off x="1724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8" name="Rectangle 40"/>
              <p:cNvSpPr>
                <a:spLocks noChangeArrowheads="1"/>
              </p:cNvSpPr>
              <p:nvPr/>
            </p:nvSpPr>
            <p:spPr bwMode="auto">
              <a:xfrm>
                <a:off x="1758" y="2010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9" name="Rectangle 41"/>
              <p:cNvSpPr>
                <a:spLocks noChangeArrowheads="1"/>
              </p:cNvSpPr>
              <p:nvPr/>
            </p:nvSpPr>
            <p:spPr bwMode="auto">
              <a:xfrm>
                <a:off x="1802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0" name="Rectangle 42"/>
              <p:cNvSpPr>
                <a:spLocks noChangeArrowheads="1"/>
              </p:cNvSpPr>
              <p:nvPr/>
            </p:nvSpPr>
            <p:spPr bwMode="auto">
              <a:xfrm>
                <a:off x="1857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1" name="Rectangle 43"/>
              <p:cNvSpPr>
                <a:spLocks noChangeArrowheads="1"/>
              </p:cNvSpPr>
              <p:nvPr/>
            </p:nvSpPr>
            <p:spPr bwMode="auto">
              <a:xfrm>
                <a:off x="1913" y="201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2" name="Rectangle 44"/>
              <p:cNvSpPr>
                <a:spLocks noChangeArrowheads="1"/>
              </p:cNvSpPr>
              <p:nvPr/>
            </p:nvSpPr>
            <p:spPr bwMode="auto">
              <a:xfrm>
                <a:off x="1968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3" name="Rectangle 45"/>
              <p:cNvSpPr>
                <a:spLocks noChangeArrowheads="1"/>
              </p:cNvSpPr>
              <p:nvPr/>
            </p:nvSpPr>
            <p:spPr bwMode="auto">
              <a:xfrm>
                <a:off x="2023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4" name="Rectangle 46"/>
              <p:cNvSpPr>
                <a:spLocks noChangeArrowheads="1"/>
              </p:cNvSpPr>
              <p:nvPr/>
            </p:nvSpPr>
            <p:spPr bwMode="auto">
              <a:xfrm>
                <a:off x="204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5" name="Rectangle 47"/>
              <p:cNvSpPr>
                <a:spLocks noChangeArrowheads="1"/>
              </p:cNvSpPr>
              <p:nvPr/>
            </p:nvSpPr>
            <p:spPr bwMode="auto">
              <a:xfrm>
                <a:off x="2079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6" name="Rectangle 48"/>
              <p:cNvSpPr>
                <a:spLocks noChangeArrowheads="1"/>
              </p:cNvSpPr>
              <p:nvPr/>
            </p:nvSpPr>
            <p:spPr bwMode="auto">
              <a:xfrm>
                <a:off x="2145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7" name="Rectangle 49"/>
              <p:cNvSpPr>
                <a:spLocks noChangeArrowheads="1"/>
              </p:cNvSpPr>
              <p:nvPr/>
            </p:nvSpPr>
            <p:spPr bwMode="auto">
              <a:xfrm>
                <a:off x="217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8" name="Rectangle 50"/>
              <p:cNvSpPr>
                <a:spLocks noChangeArrowheads="1"/>
              </p:cNvSpPr>
              <p:nvPr/>
            </p:nvSpPr>
            <p:spPr bwMode="auto">
              <a:xfrm>
                <a:off x="2201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9" name="Rectangle 51"/>
              <p:cNvSpPr>
                <a:spLocks noChangeArrowheads="1"/>
              </p:cNvSpPr>
              <p:nvPr/>
            </p:nvSpPr>
            <p:spPr bwMode="auto">
              <a:xfrm>
                <a:off x="2278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0" name="Rectangle 52"/>
              <p:cNvSpPr>
                <a:spLocks noChangeArrowheads="1"/>
              </p:cNvSpPr>
              <p:nvPr/>
            </p:nvSpPr>
            <p:spPr bwMode="auto">
              <a:xfrm>
                <a:off x="2345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1" name="Rectangle 53"/>
              <p:cNvSpPr>
                <a:spLocks noChangeArrowheads="1"/>
              </p:cNvSpPr>
              <p:nvPr/>
            </p:nvSpPr>
            <p:spPr bwMode="auto">
              <a:xfrm>
                <a:off x="2367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2" name="Rectangle 54"/>
              <p:cNvSpPr>
                <a:spLocks noChangeArrowheads="1"/>
              </p:cNvSpPr>
              <p:nvPr/>
            </p:nvSpPr>
            <p:spPr bwMode="auto">
              <a:xfrm>
                <a:off x="240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3" name="Rectangle 55"/>
              <p:cNvSpPr>
                <a:spLocks noChangeArrowheads="1"/>
              </p:cNvSpPr>
              <p:nvPr/>
            </p:nvSpPr>
            <p:spPr bwMode="auto">
              <a:xfrm>
                <a:off x="2433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4" name="Rectangle 56"/>
              <p:cNvSpPr>
                <a:spLocks noChangeArrowheads="1"/>
              </p:cNvSpPr>
              <p:nvPr/>
            </p:nvSpPr>
            <p:spPr bwMode="auto">
              <a:xfrm>
                <a:off x="2455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5" name="Rectangle 57"/>
              <p:cNvSpPr>
                <a:spLocks noChangeArrowheads="1"/>
              </p:cNvSpPr>
              <p:nvPr/>
            </p:nvSpPr>
            <p:spPr bwMode="auto">
              <a:xfrm>
                <a:off x="2489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6" name="Rectangle 58"/>
              <p:cNvSpPr>
                <a:spLocks noChangeArrowheads="1"/>
              </p:cNvSpPr>
              <p:nvPr/>
            </p:nvSpPr>
            <p:spPr bwMode="auto">
              <a:xfrm>
                <a:off x="2544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7" name="Rectangle 59"/>
              <p:cNvSpPr>
                <a:spLocks noChangeArrowheads="1"/>
              </p:cNvSpPr>
              <p:nvPr/>
            </p:nvSpPr>
            <p:spPr bwMode="auto">
              <a:xfrm>
                <a:off x="2610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8" name="Rectangle 60"/>
              <p:cNvSpPr>
                <a:spLocks noChangeArrowheads="1"/>
              </p:cNvSpPr>
              <p:nvPr/>
            </p:nvSpPr>
            <p:spPr bwMode="auto">
              <a:xfrm>
                <a:off x="266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9" name="Rectangle 61"/>
              <p:cNvSpPr>
                <a:spLocks noChangeArrowheads="1"/>
              </p:cNvSpPr>
              <p:nvPr/>
            </p:nvSpPr>
            <p:spPr bwMode="auto">
              <a:xfrm>
                <a:off x="2699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0" name="Rectangle 62"/>
              <p:cNvSpPr>
                <a:spLocks noChangeArrowheads="1"/>
              </p:cNvSpPr>
              <p:nvPr/>
            </p:nvSpPr>
            <p:spPr bwMode="auto">
              <a:xfrm>
                <a:off x="2721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1" name="Rectangle 63"/>
              <p:cNvSpPr>
                <a:spLocks noChangeArrowheads="1"/>
              </p:cNvSpPr>
              <p:nvPr/>
            </p:nvSpPr>
            <p:spPr bwMode="auto">
              <a:xfrm>
                <a:off x="278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2" name="Rectangle 64"/>
              <p:cNvSpPr>
                <a:spLocks noChangeArrowheads="1"/>
              </p:cNvSpPr>
              <p:nvPr/>
            </p:nvSpPr>
            <p:spPr bwMode="auto">
              <a:xfrm>
                <a:off x="2810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3" name="Rectangle 65"/>
              <p:cNvSpPr>
                <a:spLocks noChangeArrowheads="1"/>
              </p:cNvSpPr>
              <p:nvPr/>
            </p:nvSpPr>
            <p:spPr bwMode="auto">
              <a:xfrm>
                <a:off x="2865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4" name="Rectangle 66"/>
              <p:cNvSpPr>
                <a:spLocks noChangeArrowheads="1"/>
              </p:cNvSpPr>
              <p:nvPr/>
            </p:nvSpPr>
            <p:spPr bwMode="auto">
              <a:xfrm>
                <a:off x="2921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5" name="Rectangle 67"/>
              <p:cNvSpPr>
                <a:spLocks noChangeArrowheads="1"/>
              </p:cNvSpPr>
              <p:nvPr/>
            </p:nvSpPr>
            <p:spPr bwMode="auto">
              <a:xfrm>
                <a:off x="2976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6" name="Rectangle 68"/>
              <p:cNvSpPr>
                <a:spLocks noChangeArrowheads="1"/>
              </p:cNvSpPr>
              <p:nvPr/>
            </p:nvSpPr>
            <p:spPr bwMode="auto">
              <a:xfrm>
                <a:off x="3031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7" name="Rectangle 69"/>
              <p:cNvSpPr>
                <a:spLocks noChangeArrowheads="1"/>
              </p:cNvSpPr>
              <p:nvPr/>
            </p:nvSpPr>
            <p:spPr bwMode="auto">
              <a:xfrm>
                <a:off x="3098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8" name="Rectangle 70"/>
              <p:cNvSpPr>
                <a:spLocks noChangeArrowheads="1"/>
              </p:cNvSpPr>
              <p:nvPr/>
            </p:nvSpPr>
            <p:spPr bwMode="auto">
              <a:xfrm>
                <a:off x="3131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9" name="Rectangle 71"/>
              <p:cNvSpPr>
                <a:spLocks noChangeArrowheads="1"/>
              </p:cNvSpPr>
              <p:nvPr/>
            </p:nvSpPr>
            <p:spPr bwMode="auto">
              <a:xfrm>
                <a:off x="3153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0" name="Rectangle 72"/>
              <p:cNvSpPr>
                <a:spLocks noChangeArrowheads="1"/>
              </p:cNvSpPr>
              <p:nvPr/>
            </p:nvSpPr>
            <p:spPr bwMode="auto">
              <a:xfrm>
                <a:off x="3220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1" name="Rectangle 73"/>
              <p:cNvSpPr>
                <a:spLocks noChangeArrowheads="1"/>
              </p:cNvSpPr>
              <p:nvPr/>
            </p:nvSpPr>
            <p:spPr bwMode="auto">
              <a:xfrm>
                <a:off x="3275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2" name="Rectangle 74"/>
              <p:cNvSpPr>
                <a:spLocks noChangeArrowheads="1"/>
              </p:cNvSpPr>
              <p:nvPr/>
            </p:nvSpPr>
            <p:spPr bwMode="auto">
              <a:xfrm>
                <a:off x="330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3" name="Rectangle 75"/>
              <p:cNvSpPr>
                <a:spLocks noChangeArrowheads="1"/>
              </p:cNvSpPr>
              <p:nvPr/>
            </p:nvSpPr>
            <p:spPr bwMode="auto">
              <a:xfrm>
                <a:off x="3330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4" name="Rectangle 76"/>
              <p:cNvSpPr>
                <a:spLocks noChangeArrowheads="1"/>
              </p:cNvSpPr>
              <p:nvPr/>
            </p:nvSpPr>
            <p:spPr bwMode="auto">
              <a:xfrm>
                <a:off x="340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5" name="Rectangle 77"/>
              <p:cNvSpPr>
                <a:spLocks noChangeArrowheads="1"/>
              </p:cNvSpPr>
              <p:nvPr/>
            </p:nvSpPr>
            <p:spPr bwMode="auto">
              <a:xfrm>
                <a:off x="343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6" name="Rectangle 78"/>
              <p:cNvSpPr>
                <a:spLocks noChangeArrowheads="1"/>
              </p:cNvSpPr>
              <p:nvPr/>
            </p:nvSpPr>
            <p:spPr bwMode="auto">
              <a:xfrm>
                <a:off x="3452" y="201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7" name="Rectangle 79"/>
              <p:cNvSpPr>
                <a:spLocks noChangeArrowheads="1"/>
              </p:cNvSpPr>
              <p:nvPr/>
            </p:nvSpPr>
            <p:spPr bwMode="auto">
              <a:xfrm>
                <a:off x="350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8" name="Rectangle 80"/>
              <p:cNvSpPr>
                <a:spLocks noChangeArrowheads="1"/>
              </p:cNvSpPr>
              <p:nvPr/>
            </p:nvSpPr>
            <p:spPr bwMode="auto">
              <a:xfrm>
                <a:off x="3541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9" name="Rectangle 81"/>
              <p:cNvSpPr>
                <a:spLocks noChangeArrowheads="1"/>
              </p:cNvSpPr>
              <p:nvPr/>
            </p:nvSpPr>
            <p:spPr bwMode="auto">
              <a:xfrm>
                <a:off x="359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0" name="Rectangle 82"/>
              <p:cNvSpPr>
                <a:spLocks noChangeArrowheads="1"/>
              </p:cNvSpPr>
              <p:nvPr/>
            </p:nvSpPr>
            <p:spPr bwMode="auto">
              <a:xfrm>
                <a:off x="363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1" name="Rectangle 83"/>
              <p:cNvSpPr>
                <a:spLocks noChangeArrowheads="1"/>
              </p:cNvSpPr>
              <p:nvPr/>
            </p:nvSpPr>
            <p:spPr bwMode="auto">
              <a:xfrm>
                <a:off x="3652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2" name="Rectangle 84"/>
              <p:cNvSpPr>
                <a:spLocks noChangeArrowheads="1"/>
              </p:cNvSpPr>
              <p:nvPr/>
            </p:nvSpPr>
            <p:spPr bwMode="auto">
              <a:xfrm>
                <a:off x="3685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3" name="Rectangle 85"/>
              <p:cNvSpPr>
                <a:spLocks noChangeArrowheads="1"/>
              </p:cNvSpPr>
              <p:nvPr/>
            </p:nvSpPr>
            <p:spPr bwMode="auto">
              <a:xfrm>
                <a:off x="374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4" name="Rectangle 86"/>
              <p:cNvSpPr>
                <a:spLocks noChangeArrowheads="1"/>
              </p:cNvSpPr>
              <p:nvPr/>
            </p:nvSpPr>
            <p:spPr bwMode="auto">
              <a:xfrm>
                <a:off x="3762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5" name="Rectangle 87"/>
              <p:cNvSpPr>
                <a:spLocks noChangeArrowheads="1"/>
              </p:cNvSpPr>
              <p:nvPr/>
            </p:nvSpPr>
            <p:spPr bwMode="auto">
              <a:xfrm>
                <a:off x="3796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6" name="Rectangle 88"/>
              <p:cNvSpPr>
                <a:spLocks noChangeArrowheads="1"/>
              </p:cNvSpPr>
              <p:nvPr/>
            </p:nvSpPr>
            <p:spPr bwMode="auto">
              <a:xfrm>
                <a:off x="3851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7" name="Rectangle 89"/>
              <p:cNvSpPr>
                <a:spLocks noChangeArrowheads="1"/>
              </p:cNvSpPr>
              <p:nvPr/>
            </p:nvSpPr>
            <p:spPr bwMode="auto">
              <a:xfrm>
                <a:off x="3906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8" name="Rectangle 90"/>
              <p:cNvSpPr>
                <a:spLocks noChangeArrowheads="1"/>
              </p:cNvSpPr>
              <p:nvPr/>
            </p:nvSpPr>
            <p:spPr bwMode="auto">
              <a:xfrm>
                <a:off x="3962" y="201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9" name="Rectangle 91"/>
              <p:cNvSpPr>
                <a:spLocks noChangeArrowheads="1"/>
              </p:cNvSpPr>
              <p:nvPr/>
            </p:nvSpPr>
            <p:spPr bwMode="auto">
              <a:xfrm>
                <a:off x="400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0" name="Rectangle 92"/>
              <p:cNvSpPr>
                <a:spLocks noChangeArrowheads="1"/>
              </p:cNvSpPr>
              <p:nvPr/>
            </p:nvSpPr>
            <p:spPr bwMode="auto">
              <a:xfrm>
                <a:off x="4039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1" name="Rectangle 93"/>
              <p:cNvSpPr>
                <a:spLocks noChangeArrowheads="1"/>
              </p:cNvSpPr>
              <p:nvPr/>
            </p:nvSpPr>
            <p:spPr bwMode="auto">
              <a:xfrm>
                <a:off x="4062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2" name="Rectangle 94"/>
              <p:cNvSpPr>
                <a:spLocks noChangeArrowheads="1"/>
              </p:cNvSpPr>
              <p:nvPr/>
            </p:nvSpPr>
            <p:spPr bwMode="auto">
              <a:xfrm>
                <a:off x="4117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3" name="Rectangle 95"/>
              <p:cNvSpPr>
                <a:spLocks noChangeArrowheads="1"/>
              </p:cNvSpPr>
              <p:nvPr/>
            </p:nvSpPr>
            <p:spPr bwMode="auto">
              <a:xfrm>
                <a:off x="4139" y="2010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4" name="Rectangle 96"/>
              <p:cNvSpPr>
                <a:spLocks noChangeArrowheads="1"/>
              </p:cNvSpPr>
              <p:nvPr/>
            </p:nvSpPr>
            <p:spPr bwMode="auto">
              <a:xfrm>
                <a:off x="4194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5" name="Rectangle 97"/>
              <p:cNvSpPr>
                <a:spLocks noChangeArrowheads="1"/>
              </p:cNvSpPr>
              <p:nvPr/>
            </p:nvSpPr>
            <p:spPr bwMode="auto">
              <a:xfrm>
                <a:off x="4250" y="201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6" name="Rectangle 98"/>
              <p:cNvSpPr>
                <a:spLocks noChangeArrowheads="1"/>
              </p:cNvSpPr>
              <p:nvPr/>
            </p:nvSpPr>
            <p:spPr bwMode="auto">
              <a:xfrm>
                <a:off x="4294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7" name="Rectangle 99"/>
              <p:cNvSpPr>
                <a:spLocks noChangeArrowheads="1"/>
              </p:cNvSpPr>
              <p:nvPr/>
            </p:nvSpPr>
            <p:spPr bwMode="auto">
              <a:xfrm>
                <a:off x="4327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8" name="Rectangle 100"/>
              <p:cNvSpPr>
                <a:spLocks noChangeArrowheads="1"/>
              </p:cNvSpPr>
              <p:nvPr/>
            </p:nvSpPr>
            <p:spPr bwMode="auto">
              <a:xfrm>
                <a:off x="4383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9" name="Rectangle 101"/>
              <p:cNvSpPr>
                <a:spLocks noChangeArrowheads="1"/>
              </p:cNvSpPr>
              <p:nvPr/>
            </p:nvSpPr>
            <p:spPr bwMode="auto">
              <a:xfrm>
                <a:off x="441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0" name="Rectangle 102"/>
              <p:cNvSpPr>
                <a:spLocks noChangeArrowheads="1"/>
              </p:cNvSpPr>
              <p:nvPr/>
            </p:nvSpPr>
            <p:spPr bwMode="auto">
              <a:xfrm>
                <a:off x="1237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1" name="Rectangle 103"/>
              <p:cNvSpPr>
                <a:spLocks noChangeArrowheads="1"/>
              </p:cNvSpPr>
              <p:nvPr/>
            </p:nvSpPr>
            <p:spPr bwMode="auto">
              <a:xfrm>
                <a:off x="1270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2" name="Rectangle 104"/>
              <p:cNvSpPr>
                <a:spLocks noChangeArrowheads="1"/>
              </p:cNvSpPr>
              <p:nvPr/>
            </p:nvSpPr>
            <p:spPr bwMode="auto">
              <a:xfrm>
                <a:off x="129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3" name="Rectangle 105"/>
              <p:cNvSpPr>
                <a:spLocks noChangeArrowheads="1"/>
              </p:cNvSpPr>
              <p:nvPr/>
            </p:nvSpPr>
            <p:spPr bwMode="auto">
              <a:xfrm>
                <a:off x="1326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4" name="Rectangle 106"/>
              <p:cNvSpPr>
                <a:spLocks noChangeArrowheads="1"/>
              </p:cNvSpPr>
              <p:nvPr/>
            </p:nvSpPr>
            <p:spPr bwMode="auto">
              <a:xfrm>
                <a:off x="1348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5" name="Rectangle 107"/>
              <p:cNvSpPr>
                <a:spLocks noChangeArrowheads="1"/>
              </p:cNvSpPr>
              <p:nvPr/>
            </p:nvSpPr>
            <p:spPr bwMode="auto">
              <a:xfrm>
                <a:off x="1403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6" name="Rectangle 108"/>
              <p:cNvSpPr>
                <a:spLocks noChangeArrowheads="1"/>
              </p:cNvSpPr>
              <p:nvPr/>
            </p:nvSpPr>
            <p:spPr bwMode="auto">
              <a:xfrm>
                <a:off x="1436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7" name="Rectangle 109"/>
              <p:cNvSpPr>
                <a:spLocks noChangeArrowheads="1"/>
              </p:cNvSpPr>
              <p:nvPr/>
            </p:nvSpPr>
            <p:spPr bwMode="auto">
              <a:xfrm>
                <a:off x="1492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8" name="Rectangle 110"/>
              <p:cNvSpPr>
                <a:spLocks noChangeArrowheads="1"/>
              </p:cNvSpPr>
              <p:nvPr/>
            </p:nvSpPr>
            <p:spPr bwMode="auto">
              <a:xfrm>
                <a:off x="1514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9" name="Rectangle 111"/>
              <p:cNvSpPr>
                <a:spLocks noChangeArrowheads="1"/>
              </p:cNvSpPr>
              <p:nvPr/>
            </p:nvSpPr>
            <p:spPr bwMode="auto">
              <a:xfrm>
                <a:off x="1547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0" name="Rectangle 112"/>
              <p:cNvSpPr>
                <a:spLocks noChangeArrowheads="1"/>
              </p:cNvSpPr>
              <p:nvPr/>
            </p:nvSpPr>
            <p:spPr bwMode="auto">
              <a:xfrm>
                <a:off x="1580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1" name="Rectangle 113"/>
              <p:cNvSpPr>
                <a:spLocks noChangeArrowheads="1"/>
              </p:cNvSpPr>
              <p:nvPr/>
            </p:nvSpPr>
            <p:spPr bwMode="auto">
              <a:xfrm>
                <a:off x="160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2" name="Rectangle 114"/>
              <p:cNvSpPr>
                <a:spLocks noChangeArrowheads="1"/>
              </p:cNvSpPr>
              <p:nvPr/>
            </p:nvSpPr>
            <p:spPr bwMode="auto">
              <a:xfrm>
                <a:off x="1636" y="2085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3" name="Rectangle 115"/>
              <p:cNvSpPr>
                <a:spLocks noChangeArrowheads="1"/>
              </p:cNvSpPr>
              <p:nvPr/>
            </p:nvSpPr>
            <p:spPr bwMode="auto">
              <a:xfrm>
                <a:off x="1713" y="208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4" name="Rectangle 116"/>
              <p:cNvSpPr>
                <a:spLocks noChangeArrowheads="1"/>
              </p:cNvSpPr>
              <p:nvPr/>
            </p:nvSpPr>
            <p:spPr bwMode="auto">
              <a:xfrm>
                <a:off x="1758" y="208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5" name="Rectangle 117"/>
              <p:cNvSpPr>
                <a:spLocks noChangeArrowheads="1"/>
              </p:cNvSpPr>
              <p:nvPr/>
            </p:nvSpPr>
            <p:spPr bwMode="auto">
              <a:xfrm>
                <a:off x="1813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6" name="Rectangle 118"/>
              <p:cNvSpPr>
                <a:spLocks noChangeArrowheads="1"/>
              </p:cNvSpPr>
              <p:nvPr/>
            </p:nvSpPr>
            <p:spPr bwMode="auto">
              <a:xfrm>
                <a:off x="1868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7" name="Rectangle 119"/>
              <p:cNvSpPr>
                <a:spLocks noChangeArrowheads="1"/>
              </p:cNvSpPr>
              <p:nvPr/>
            </p:nvSpPr>
            <p:spPr bwMode="auto">
              <a:xfrm>
                <a:off x="1924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8" name="Rectangle 120"/>
              <p:cNvSpPr>
                <a:spLocks noChangeArrowheads="1"/>
              </p:cNvSpPr>
              <p:nvPr/>
            </p:nvSpPr>
            <p:spPr bwMode="auto">
              <a:xfrm>
                <a:off x="1946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9" name="Rectangle 121"/>
              <p:cNvSpPr>
                <a:spLocks noChangeArrowheads="1"/>
              </p:cNvSpPr>
              <p:nvPr/>
            </p:nvSpPr>
            <p:spPr bwMode="auto">
              <a:xfrm>
                <a:off x="2001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0" name="Rectangle 122"/>
              <p:cNvSpPr>
                <a:spLocks noChangeArrowheads="1"/>
              </p:cNvSpPr>
              <p:nvPr/>
            </p:nvSpPr>
            <p:spPr bwMode="auto">
              <a:xfrm>
                <a:off x="2057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1" name="Rectangle 123"/>
              <p:cNvSpPr>
                <a:spLocks noChangeArrowheads="1"/>
              </p:cNvSpPr>
              <p:nvPr/>
            </p:nvSpPr>
            <p:spPr bwMode="auto">
              <a:xfrm>
                <a:off x="2079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2" name="Rectangle 124"/>
              <p:cNvSpPr>
                <a:spLocks noChangeArrowheads="1"/>
              </p:cNvSpPr>
              <p:nvPr/>
            </p:nvSpPr>
            <p:spPr bwMode="auto">
              <a:xfrm>
                <a:off x="2112" y="208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3" name="Rectangle 125"/>
              <p:cNvSpPr>
                <a:spLocks noChangeArrowheads="1"/>
              </p:cNvSpPr>
              <p:nvPr/>
            </p:nvSpPr>
            <p:spPr bwMode="auto">
              <a:xfrm>
                <a:off x="2178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4" name="Rectangle 126"/>
              <p:cNvSpPr>
                <a:spLocks noChangeArrowheads="1"/>
              </p:cNvSpPr>
              <p:nvPr/>
            </p:nvSpPr>
            <p:spPr bwMode="auto">
              <a:xfrm>
                <a:off x="221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5" name="Rectangle 127"/>
              <p:cNvSpPr>
                <a:spLocks noChangeArrowheads="1"/>
              </p:cNvSpPr>
              <p:nvPr/>
            </p:nvSpPr>
            <p:spPr bwMode="auto">
              <a:xfrm>
                <a:off x="2234" y="208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6" name="Rectangle 128"/>
              <p:cNvSpPr>
                <a:spLocks noChangeArrowheads="1"/>
              </p:cNvSpPr>
              <p:nvPr/>
            </p:nvSpPr>
            <p:spPr bwMode="auto">
              <a:xfrm>
                <a:off x="2311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7" name="Rectangle 129"/>
              <p:cNvSpPr>
                <a:spLocks noChangeArrowheads="1"/>
              </p:cNvSpPr>
              <p:nvPr/>
            </p:nvSpPr>
            <p:spPr bwMode="auto">
              <a:xfrm>
                <a:off x="2345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8" name="Rectangle 130"/>
              <p:cNvSpPr>
                <a:spLocks noChangeArrowheads="1"/>
              </p:cNvSpPr>
              <p:nvPr/>
            </p:nvSpPr>
            <p:spPr bwMode="auto">
              <a:xfrm>
                <a:off x="2367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9" name="Rectangle 131"/>
              <p:cNvSpPr>
                <a:spLocks noChangeArrowheads="1"/>
              </p:cNvSpPr>
              <p:nvPr/>
            </p:nvSpPr>
            <p:spPr bwMode="auto">
              <a:xfrm>
                <a:off x="2400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0" name="Rectangle 132"/>
              <p:cNvSpPr>
                <a:spLocks noChangeArrowheads="1"/>
              </p:cNvSpPr>
              <p:nvPr/>
            </p:nvSpPr>
            <p:spPr bwMode="auto">
              <a:xfrm>
                <a:off x="2455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1" name="Rectangle 133"/>
              <p:cNvSpPr>
                <a:spLocks noChangeArrowheads="1"/>
              </p:cNvSpPr>
              <p:nvPr/>
            </p:nvSpPr>
            <p:spPr bwMode="auto">
              <a:xfrm>
                <a:off x="2522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2" name="Rectangle 134"/>
              <p:cNvSpPr>
                <a:spLocks noChangeArrowheads="1"/>
              </p:cNvSpPr>
              <p:nvPr/>
            </p:nvSpPr>
            <p:spPr bwMode="auto">
              <a:xfrm>
                <a:off x="2577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3" name="Rectangle 135"/>
              <p:cNvSpPr>
                <a:spLocks noChangeArrowheads="1"/>
              </p:cNvSpPr>
              <p:nvPr/>
            </p:nvSpPr>
            <p:spPr bwMode="auto">
              <a:xfrm>
                <a:off x="2610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4" name="Rectangle 136"/>
              <p:cNvSpPr>
                <a:spLocks noChangeArrowheads="1"/>
              </p:cNvSpPr>
              <p:nvPr/>
            </p:nvSpPr>
            <p:spPr bwMode="auto">
              <a:xfrm>
                <a:off x="2633" y="208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5" name="Rectangle 137"/>
              <p:cNvSpPr>
                <a:spLocks noChangeArrowheads="1"/>
              </p:cNvSpPr>
              <p:nvPr/>
            </p:nvSpPr>
            <p:spPr bwMode="auto">
              <a:xfrm>
                <a:off x="2699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6" name="Rectangle 138"/>
              <p:cNvSpPr>
                <a:spLocks noChangeArrowheads="1"/>
              </p:cNvSpPr>
              <p:nvPr/>
            </p:nvSpPr>
            <p:spPr bwMode="auto">
              <a:xfrm>
                <a:off x="2732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7" name="Rectangle 139"/>
              <p:cNvSpPr>
                <a:spLocks noChangeArrowheads="1"/>
              </p:cNvSpPr>
              <p:nvPr/>
            </p:nvSpPr>
            <p:spPr bwMode="auto">
              <a:xfrm>
                <a:off x="2788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8" name="Rectangle 140"/>
              <p:cNvSpPr>
                <a:spLocks noChangeArrowheads="1"/>
              </p:cNvSpPr>
              <p:nvPr/>
            </p:nvSpPr>
            <p:spPr bwMode="auto">
              <a:xfrm>
                <a:off x="2843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9" name="Rectangle 141"/>
              <p:cNvSpPr>
                <a:spLocks noChangeArrowheads="1"/>
              </p:cNvSpPr>
              <p:nvPr/>
            </p:nvSpPr>
            <p:spPr bwMode="auto">
              <a:xfrm>
                <a:off x="2898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0" name="Rectangle 142"/>
              <p:cNvSpPr>
                <a:spLocks noChangeArrowheads="1"/>
              </p:cNvSpPr>
              <p:nvPr/>
            </p:nvSpPr>
            <p:spPr bwMode="auto">
              <a:xfrm>
                <a:off x="2954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1" name="Rectangle 143"/>
              <p:cNvSpPr>
                <a:spLocks noChangeArrowheads="1"/>
              </p:cNvSpPr>
              <p:nvPr/>
            </p:nvSpPr>
            <p:spPr bwMode="auto">
              <a:xfrm>
                <a:off x="3020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2" name="Rectangle 144"/>
              <p:cNvSpPr>
                <a:spLocks noChangeArrowheads="1"/>
              </p:cNvSpPr>
              <p:nvPr/>
            </p:nvSpPr>
            <p:spPr bwMode="auto">
              <a:xfrm>
                <a:off x="3054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3" name="Rectangle 145"/>
              <p:cNvSpPr>
                <a:spLocks noChangeArrowheads="1"/>
              </p:cNvSpPr>
              <p:nvPr/>
            </p:nvSpPr>
            <p:spPr bwMode="auto">
              <a:xfrm>
                <a:off x="3076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4" name="Rectangle 146"/>
              <p:cNvSpPr>
                <a:spLocks noChangeArrowheads="1"/>
              </p:cNvSpPr>
              <p:nvPr/>
            </p:nvSpPr>
            <p:spPr bwMode="auto">
              <a:xfrm>
                <a:off x="3142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5" name="Rectangle 147"/>
              <p:cNvSpPr>
                <a:spLocks noChangeArrowheads="1"/>
              </p:cNvSpPr>
              <p:nvPr/>
            </p:nvSpPr>
            <p:spPr bwMode="auto">
              <a:xfrm>
                <a:off x="3198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6" name="Rectangle 148"/>
              <p:cNvSpPr>
                <a:spLocks noChangeArrowheads="1"/>
              </p:cNvSpPr>
              <p:nvPr/>
            </p:nvSpPr>
            <p:spPr bwMode="auto">
              <a:xfrm>
                <a:off x="3231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7" name="Rectangle 149"/>
              <p:cNvSpPr>
                <a:spLocks noChangeArrowheads="1"/>
              </p:cNvSpPr>
              <p:nvPr/>
            </p:nvSpPr>
            <p:spPr bwMode="auto">
              <a:xfrm>
                <a:off x="3253" y="208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8" name="Rectangle 150"/>
              <p:cNvSpPr>
                <a:spLocks noChangeArrowheads="1"/>
              </p:cNvSpPr>
              <p:nvPr/>
            </p:nvSpPr>
            <p:spPr bwMode="auto">
              <a:xfrm>
                <a:off x="3330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9" name="Rectangle 151"/>
              <p:cNvSpPr>
                <a:spLocks noChangeArrowheads="1"/>
              </p:cNvSpPr>
              <p:nvPr/>
            </p:nvSpPr>
            <p:spPr bwMode="auto">
              <a:xfrm>
                <a:off x="3386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0" name="Rectangle 152"/>
              <p:cNvSpPr>
                <a:spLocks noChangeArrowheads="1"/>
              </p:cNvSpPr>
              <p:nvPr/>
            </p:nvSpPr>
            <p:spPr bwMode="auto">
              <a:xfrm>
                <a:off x="3408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1" name="Rectangle 153"/>
              <p:cNvSpPr>
                <a:spLocks noChangeArrowheads="1"/>
              </p:cNvSpPr>
              <p:nvPr/>
            </p:nvSpPr>
            <p:spPr bwMode="auto">
              <a:xfrm>
                <a:off x="3463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2" name="Rectangle 154"/>
              <p:cNvSpPr>
                <a:spLocks noChangeArrowheads="1"/>
              </p:cNvSpPr>
              <p:nvPr/>
            </p:nvSpPr>
            <p:spPr bwMode="auto">
              <a:xfrm>
                <a:off x="3519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3" name="Rectangle 155"/>
              <p:cNvSpPr>
                <a:spLocks noChangeArrowheads="1"/>
              </p:cNvSpPr>
              <p:nvPr/>
            </p:nvSpPr>
            <p:spPr bwMode="auto">
              <a:xfrm>
                <a:off x="355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4" name="Rectangle 156"/>
              <p:cNvSpPr>
                <a:spLocks noChangeArrowheads="1"/>
              </p:cNvSpPr>
              <p:nvPr/>
            </p:nvSpPr>
            <p:spPr bwMode="auto">
              <a:xfrm>
                <a:off x="3574" y="208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5" name="Rectangle 157"/>
              <p:cNvSpPr>
                <a:spLocks noChangeArrowheads="1"/>
              </p:cNvSpPr>
              <p:nvPr/>
            </p:nvSpPr>
            <p:spPr bwMode="auto">
              <a:xfrm>
                <a:off x="3630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6" name="Rectangle 158"/>
              <p:cNvSpPr>
                <a:spLocks noChangeArrowheads="1"/>
              </p:cNvSpPr>
              <p:nvPr/>
            </p:nvSpPr>
            <p:spPr bwMode="auto">
              <a:xfrm>
                <a:off x="3685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7" name="Rectangle 159"/>
              <p:cNvSpPr>
                <a:spLocks noChangeArrowheads="1"/>
              </p:cNvSpPr>
              <p:nvPr/>
            </p:nvSpPr>
            <p:spPr bwMode="auto">
              <a:xfrm>
                <a:off x="3740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8" name="Rectangle 160"/>
              <p:cNvSpPr>
                <a:spLocks noChangeArrowheads="1"/>
              </p:cNvSpPr>
              <p:nvPr/>
            </p:nvSpPr>
            <p:spPr bwMode="auto">
              <a:xfrm>
                <a:off x="376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9" name="Rectangle 161"/>
              <p:cNvSpPr>
                <a:spLocks noChangeArrowheads="1"/>
              </p:cNvSpPr>
              <p:nvPr/>
            </p:nvSpPr>
            <p:spPr bwMode="auto">
              <a:xfrm>
                <a:off x="3785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0" name="Rectangle 162"/>
              <p:cNvSpPr>
                <a:spLocks noChangeArrowheads="1"/>
              </p:cNvSpPr>
              <p:nvPr/>
            </p:nvSpPr>
            <p:spPr bwMode="auto">
              <a:xfrm>
                <a:off x="3807" y="208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1" name="Rectangle 163"/>
              <p:cNvSpPr>
                <a:spLocks noChangeArrowheads="1"/>
              </p:cNvSpPr>
              <p:nvPr/>
            </p:nvSpPr>
            <p:spPr bwMode="auto">
              <a:xfrm>
                <a:off x="386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2" name="Rectangle 164"/>
              <p:cNvSpPr>
                <a:spLocks noChangeArrowheads="1"/>
              </p:cNvSpPr>
              <p:nvPr/>
            </p:nvSpPr>
            <p:spPr bwMode="auto">
              <a:xfrm>
                <a:off x="3884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3" name="Rectangle 165"/>
              <p:cNvSpPr>
                <a:spLocks noChangeArrowheads="1"/>
              </p:cNvSpPr>
              <p:nvPr/>
            </p:nvSpPr>
            <p:spPr bwMode="auto">
              <a:xfrm>
                <a:off x="1237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4" name="Rectangle 166"/>
              <p:cNvSpPr>
                <a:spLocks noChangeArrowheads="1"/>
              </p:cNvSpPr>
              <p:nvPr/>
            </p:nvSpPr>
            <p:spPr bwMode="auto">
              <a:xfrm>
                <a:off x="1270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5" name="Rectangle 167"/>
              <p:cNvSpPr>
                <a:spLocks noChangeArrowheads="1"/>
              </p:cNvSpPr>
              <p:nvPr/>
            </p:nvSpPr>
            <p:spPr bwMode="auto">
              <a:xfrm>
                <a:off x="1292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6" name="Rectangle 168"/>
              <p:cNvSpPr>
                <a:spLocks noChangeArrowheads="1"/>
              </p:cNvSpPr>
              <p:nvPr/>
            </p:nvSpPr>
            <p:spPr bwMode="auto">
              <a:xfrm>
                <a:off x="1326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7" name="Rectangle 169"/>
              <p:cNvSpPr>
                <a:spLocks noChangeArrowheads="1"/>
              </p:cNvSpPr>
              <p:nvPr/>
            </p:nvSpPr>
            <p:spPr bwMode="auto">
              <a:xfrm>
                <a:off x="1348" y="216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8" name="Rectangle 170"/>
              <p:cNvSpPr>
                <a:spLocks noChangeArrowheads="1"/>
              </p:cNvSpPr>
              <p:nvPr/>
            </p:nvSpPr>
            <p:spPr bwMode="auto">
              <a:xfrm>
                <a:off x="1403" y="216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9" name="Rectangle 171"/>
              <p:cNvSpPr>
                <a:spLocks noChangeArrowheads="1"/>
              </p:cNvSpPr>
              <p:nvPr/>
            </p:nvSpPr>
            <p:spPr bwMode="auto">
              <a:xfrm>
                <a:off x="1436" y="216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0" name="Rectangle 172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1" name="Rectangle 173"/>
              <p:cNvSpPr>
                <a:spLocks noChangeArrowheads="1"/>
              </p:cNvSpPr>
              <p:nvPr/>
            </p:nvSpPr>
            <p:spPr bwMode="auto">
              <a:xfrm>
                <a:off x="1547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2" name="Rectangle 174"/>
              <p:cNvSpPr>
                <a:spLocks noChangeArrowheads="1"/>
              </p:cNvSpPr>
              <p:nvPr/>
            </p:nvSpPr>
            <p:spPr bwMode="auto">
              <a:xfrm>
                <a:off x="1580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3" name="Rectangle 175"/>
              <p:cNvSpPr>
                <a:spLocks noChangeArrowheads="1"/>
              </p:cNvSpPr>
              <p:nvPr/>
            </p:nvSpPr>
            <p:spPr bwMode="auto">
              <a:xfrm>
                <a:off x="1602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4" name="Rectangle 176"/>
              <p:cNvSpPr>
                <a:spLocks noChangeArrowheads="1"/>
              </p:cNvSpPr>
              <p:nvPr/>
            </p:nvSpPr>
            <p:spPr bwMode="auto">
              <a:xfrm>
                <a:off x="1636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5" name="Rectangle 177"/>
              <p:cNvSpPr>
                <a:spLocks noChangeArrowheads="1"/>
              </p:cNvSpPr>
              <p:nvPr/>
            </p:nvSpPr>
            <p:spPr bwMode="auto">
              <a:xfrm>
                <a:off x="1658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6" name="Rectangle 178"/>
              <p:cNvSpPr>
                <a:spLocks noChangeArrowheads="1"/>
              </p:cNvSpPr>
              <p:nvPr/>
            </p:nvSpPr>
            <p:spPr bwMode="auto">
              <a:xfrm>
                <a:off x="1724" y="216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7" name="Rectangle 179"/>
              <p:cNvSpPr>
                <a:spLocks noChangeArrowheads="1"/>
              </p:cNvSpPr>
              <p:nvPr/>
            </p:nvSpPr>
            <p:spPr bwMode="auto">
              <a:xfrm>
                <a:off x="1780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8" name="Rectangle 180"/>
              <p:cNvSpPr>
                <a:spLocks noChangeArrowheads="1"/>
              </p:cNvSpPr>
              <p:nvPr/>
            </p:nvSpPr>
            <p:spPr bwMode="auto">
              <a:xfrm>
                <a:off x="1813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9" name="Rectangle 181"/>
              <p:cNvSpPr>
                <a:spLocks noChangeArrowheads="1"/>
              </p:cNvSpPr>
              <p:nvPr/>
            </p:nvSpPr>
            <p:spPr bwMode="auto">
              <a:xfrm>
                <a:off x="1835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0" name="Rectangle 182"/>
              <p:cNvSpPr>
                <a:spLocks noChangeArrowheads="1"/>
              </p:cNvSpPr>
              <p:nvPr/>
            </p:nvSpPr>
            <p:spPr bwMode="auto">
              <a:xfrm>
                <a:off x="1868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1" name="Rectangle 183"/>
              <p:cNvSpPr>
                <a:spLocks noChangeArrowheads="1"/>
              </p:cNvSpPr>
              <p:nvPr/>
            </p:nvSpPr>
            <p:spPr bwMode="auto">
              <a:xfrm>
                <a:off x="1935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2" name="Rectangle 18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3" name="Rectangle 185"/>
              <p:cNvSpPr>
                <a:spLocks noChangeArrowheads="1"/>
              </p:cNvSpPr>
              <p:nvPr/>
            </p:nvSpPr>
            <p:spPr bwMode="auto">
              <a:xfrm>
                <a:off x="1990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4" name="Rectangle 186"/>
              <p:cNvSpPr>
                <a:spLocks noChangeArrowheads="1"/>
              </p:cNvSpPr>
              <p:nvPr/>
            </p:nvSpPr>
            <p:spPr bwMode="auto">
              <a:xfrm>
                <a:off x="2068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5" name="Rectangle 187"/>
              <p:cNvSpPr>
                <a:spLocks noChangeArrowheads="1"/>
              </p:cNvSpPr>
              <p:nvPr/>
            </p:nvSpPr>
            <p:spPr bwMode="auto">
              <a:xfrm>
                <a:off x="2134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6" name="Rectangle 188"/>
              <p:cNvSpPr>
                <a:spLocks noChangeArrowheads="1"/>
              </p:cNvSpPr>
              <p:nvPr/>
            </p:nvSpPr>
            <p:spPr bwMode="auto">
              <a:xfrm>
                <a:off x="2156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7" name="Rectangle 189"/>
              <p:cNvSpPr>
                <a:spLocks noChangeArrowheads="1"/>
              </p:cNvSpPr>
              <p:nvPr/>
            </p:nvSpPr>
            <p:spPr bwMode="auto">
              <a:xfrm>
                <a:off x="2190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8" name="Rectangle 190"/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9" name="Rectangle 191"/>
              <p:cNvSpPr>
                <a:spLocks noChangeArrowheads="1"/>
              </p:cNvSpPr>
              <p:nvPr/>
            </p:nvSpPr>
            <p:spPr bwMode="auto">
              <a:xfrm>
                <a:off x="1237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0" name="Rectangle 192"/>
              <p:cNvSpPr>
                <a:spLocks noChangeArrowheads="1"/>
              </p:cNvSpPr>
              <p:nvPr/>
            </p:nvSpPr>
            <p:spPr bwMode="auto">
              <a:xfrm>
                <a:off x="1292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1" name="Rectangle 193"/>
              <p:cNvSpPr>
                <a:spLocks noChangeArrowheads="1"/>
              </p:cNvSpPr>
              <p:nvPr/>
            </p:nvSpPr>
            <p:spPr bwMode="auto">
              <a:xfrm>
                <a:off x="1348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2" name="Rectangle 194"/>
              <p:cNvSpPr>
                <a:spLocks noChangeArrowheads="1"/>
              </p:cNvSpPr>
              <p:nvPr/>
            </p:nvSpPr>
            <p:spPr bwMode="auto">
              <a:xfrm>
                <a:off x="1403" y="230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3" name="Rectangle 195"/>
              <p:cNvSpPr>
                <a:spLocks noChangeArrowheads="1"/>
              </p:cNvSpPr>
              <p:nvPr/>
            </p:nvSpPr>
            <p:spPr bwMode="auto">
              <a:xfrm>
                <a:off x="1458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4" name="Rectangle 196"/>
              <p:cNvSpPr>
                <a:spLocks noChangeArrowheads="1"/>
              </p:cNvSpPr>
              <p:nvPr/>
            </p:nvSpPr>
            <p:spPr bwMode="auto">
              <a:xfrm>
                <a:off x="1514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5" name="Rectangle 197"/>
              <p:cNvSpPr>
                <a:spLocks noChangeArrowheads="1"/>
              </p:cNvSpPr>
              <p:nvPr/>
            </p:nvSpPr>
            <p:spPr bwMode="auto">
              <a:xfrm>
                <a:off x="1536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6" name="Rectangle 198"/>
              <p:cNvSpPr>
                <a:spLocks noChangeArrowheads="1"/>
              </p:cNvSpPr>
              <p:nvPr/>
            </p:nvSpPr>
            <p:spPr bwMode="auto">
              <a:xfrm>
                <a:off x="1569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7" name="Rectangle 199"/>
              <p:cNvSpPr>
                <a:spLocks noChangeArrowheads="1"/>
              </p:cNvSpPr>
              <p:nvPr/>
            </p:nvSpPr>
            <p:spPr bwMode="auto">
              <a:xfrm>
                <a:off x="1647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8" name="Rectangle 200"/>
              <p:cNvSpPr>
                <a:spLocks noChangeArrowheads="1"/>
              </p:cNvSpPr>
              <p:nvPr/>
            </p:nvSpPr>
            <p:spPr bwMode="auto">
              <a:xfrm>
                <a:off x="1680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9" name="Rectangle 201"/>
              <p:cNvSpPr>
                <a:spLocks noChangeArrowheads="1"/>
              </p:cNvSpPr>
              <p:nvPr/>
            </p:nvSpPr>
            <p:spPr bwMode="auto">
              <a:xfrm>
                <a:off x="1735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0" name="Rectangle 202"/>
              <p:cNvSpPr>
                <a:spLocks noChangeArrowheads="1"/>
              </p:cNvSpPr>
              <p:nvPr/>
            </p:nvSpPr>
            <p:spPr bwMode="auto">
              <a:xfrm>
                <a:off x="1791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1" name="Rectangle 203"/>
              <p:cNvSpPr>
                <a:spLocks noChangeArrowheads="1"/>
              </p:cNvSpPr>
              <p:nvPr/>
            </p:nvSpPr>
            <p:spPr bwMode="auto">
              <a:xfrm>
                <a:off x="1813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2" name="Rectangle 204"/>
              <p:cNvSpPr>
                <a:spLocks noChangeArrowheads="1"/>
              </p:cNvSpPr>
              <p:nvPr/>
            </p:nvSpPr>
            <p:spPr bwMode="auto">
              <a:xfrm>
                <a:off x="1868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574" name="Group 406"/>
            <p:cNvGrpSpPr>
              <a:grpSpLocks/>
            </p:cNvGrpSpPr>
            <p:nvPr/>
          </p:nvGrpSpPr>
          <p:grpSpPr bwMode="auto">
            <a:xfrm>
              <a:off x="1237" y="2309"/>
              <a:ext cx="2803" cy="505"/>
              <a:chOff x="1237" y="2309"/>
              <a:chExt cx="2803" cy="505"/>
            </a:xfrm>
          </p:grpSpPr>
          <p:sp>
            <p:nvSpPr>
              <p:cNvPr id="135374" name="Rectangle 206"/>
              <p:cNvSpPr>
                <a:spLocks noChangeArrowheads="1"/>
              </p:cNvSpPr>
              <p:nvPr/>
            </p:nvSpPr>
            <p:spPr bwMode="auto">
              <a:xfrm>
                <a:off x="190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5" name="Rectangle 207"/>
              <p:cNvSpPr>
                <a:spLocks noChangeArrowheads="1"/>
              </p:cNvSpPr>
              <p:nvPr/>
            </p:nvSpPr>
            <p:spPr bwMode="auto">
              <a:xfrm>
                <a:off x="1924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6" name="Rectangle 208"/>
              <p:cNvSpPr>
                <a:spLocks noChangeArrowheads="1"/>
              </p:cNvSpPr>
              <p:nvPr/>
            </p:nvSpPr>
            <p:spPr bwMode="auto">
              <a:xfrm>
                <a:off x="2001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7" name="Rectangle 209"/>
              <p:cNvSpPr>
                <a:spLocks noChangeArrowheads="1"/>
              </p:cNvSpPr>
              <p:nvPr/>
            </p:nvSpPr>
            <p:spPr bwMode="auto">
              <a:xfrm>
                <a:off x="2068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8" name="Rectangle 210"/>
              <p:cNvSpPr>
                <a:spLocks noChangeArrowheads="1"/>
              </p:cNvSpPr>
              <p:nvPr/>
            </p:nvSpPr>
            <p:spPr bwMode="auto">
              <a:xfrm>
                <a:off x="2101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9" name="Rectangle 211"/>
              <p:cNvSpPr>
                <a:spLocks noChangeArrowheads="1"/>
              </p:cNvSpPr>
              <p:nvPr/>
            </p:nvSpPr>
            <p:spPr bwMode="auto">
              <a:xfrm>
                <a:off x="2123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0" name="Rectangle 212"/>
              <p:cNvSpPr>
                <a:spLocks noChangeArrowheads="1"/>
              </p:cNvSpPr>
              <p:nvPr/>
            </p:nvSpPr>
            <p:spPr bwMode="auto">
              <a:xfrm>
                <a:off x="2178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1" name="Rectangle 213"/>
              <p:cNvSpPr>
                <a:spLocks noChangeArrowheads="1"/>
              </p:cNvSpPr>
              <p:nvPr/>
            </p:nvSpPr>
            <p:spPr bwMode="auto">
              <a:xfrm>
                <a:off x="2212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2" name="Rectangle 214"/>
              <p:cNvSpPr>
                <a:spLocks noChangeArrowheads="1"/>
              </p:cNvSpPr>
              <p:nvPr/>
            </p:nvSpPr>
            <p:spPr bwMode="auto">
              <a:xfrm>
                <a:off x="2278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3" name="Rectangle 215"/>
              <p:cNvSpPr>
                <a:spLocks noChangeArrowheads="1"/>
              </p:cNvSpPr>
              <p:nvPr/>
            </p:nvSpPr>
            <p:spPr bwMode="auto">
              <a:xfrm>
                <a:off x="2311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4" name="Rectangle 216"/>
              <p:cNvSpPr>
                <a:spLocks noChangeArrowheads="1"/>
              </p:cNvSpPr>
              <p:nvPr/>
            </p:nvSpPr>
            <p:spPr bwMode="auto">
              <a:xfrm>
                <a:off x="2367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5" name="Rectangle 217"/>
              <p:cNvSpPr>
                <a:spLocks noChangeArrowheads="1"/>
              </p:cNvSpPr>
              <p:nvPr/>
            </p:nvSpPr>
            <p:spPr bwMode="auto">
              <a:xfrm>
                <a:off x="242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6" name="Rectangle 218"/>
              <p:cNvSpPr>
                <a:spLocks noChangeArrowheads="1"/>
              </p:cNvSpPr>
              <p:nvPr/>
            </p:nvSpPr>
            <p:spPr bwMode="auto">
              <a:xfrm>
                <a:off x="2455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7" name="Rectangle 219"/>
              <p:cNvSpPr>
                <a:spLocks noChangeArrowheads="1"/>
              </p:cNvSpPr>
              <p:nvPr/>
            </p:nvSpPr>
            <p:spPr bwMode="auto">
              <a:xfrm>
                <a:off x="2511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8" name="Rectangle 220"/>
              <p:cNvSpPr>
                <a:spLocks noChangeArrowheads="1"/>
              </p:cNvSpPr>
              <p:nvPr/>
            </p:nvSpPr>
            <p:spPr bwMode="auto">
              <a:xfrm>
                <a:off x="2544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9" name="Rectangle 221"/>
              <p:cNvSpPr>
                <a:spLocks noChangeArrowheads="1"/>
              </p:cNvSpPr>
              <p:nvPr/>
            </p:nvSpPr>
            <p:spPr bwMode="auto">
              <a:xfrm>
                <a:off x="2599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0" name="Rectangle 222"/>
              <p:cNvSpPr>
                <a:spLocks noChangeArrowheads="1"/>
              </p:cNvSpPr>
              <p:nvPr/>
            </p:nvSpPr>
            <p:spPr bwMode="auto">
              <a:xfrm>
                <a:off x="2655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1" name="Rectangle 223"/>
              <p:cNvSpPr>
                <a:spLocks noChangeArrowheads="1"/>
              </p:cNvSpPr>
              <p:nvPr/>
            </p:nvSpPr>
            <p:spPr bwMode="auto">
              <a:xfrm>
                <a:off x="2710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2" name="Rectangle 224"/>
              <p:cNvSpPr>
                <a:spLocks noChangeArrowheads="1"/>
              </p:cNvSpPr>
              <p:nvPr/>
            </p:nvSpPr>
            <p:spPr bwMode="auto">
              <a:xfrm>
                <a:off x="2766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3" name="Rectangle 225"/>
              <p:cNvSpPr>
                <a:spLocks noChangeArrowheads="1"/>
              </p:cNvSpPr>
              <p:nvPr/>
            </p:nvSpPr>
            <p:spPr bwMode="auto">
              <a:xfrm>
                <a:off x="2832" y="2309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4" name="Rectangle 226"/>
              <p:cNvSpPr>
                <a:spLocks noChangeArrowheads="1"/>
              </p:cNvSpPr>
              <p:nvPr/>
            </p:nvSpPr>
            <p:spPr bwMode="auto">
              <a:xfrm>
                <a:off x="2865" y="2309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5" name="Rectangle 227"/>
              <p:cNvSpPr>
                <a:spLocks noChangeArrowheads="1"/>
              </p:cNvSpPr>
              <p:nvPr/>
            </p:nvSpPr>
            <p:spPr bwMode="auto">
              <a:xfrm>
                <a:off x="2887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6" name="Rectangle 228"/>
              <p:cNvSpPr>
                <a:spLocks noChangeArrowheads="1"/>
              </p:cNvSpPr>
              <p:nvPr/>
            </p:nvSpPr>
            <p:spPr bwMode="auto">
              <a:xfrm>
                <a:off x="2954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7" name="Rectangle 229"/>
              <p:cNvSpPr>
                <a:spLocks noChangeArrowheads="1"/>
              </p:cNvSpPr>
              <p:nvPr/>
            </p:nvSpPr>
            <p:spPr bwMode="auto">
              <a:xfrm>
                <a:off x="3009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8" name="Rectangle 230"/>
              <p:cNvSpPr>
                <a:spLocks noChangeArrowheads="1"/>
              </p:cNvSpPr>
              <p:nvPr/>
            </p:nvSpPr>
            <p:spPr bwMode="auto">
              <a:xfrm>
                <a:off x="304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9" name="Rectangle 231"/>
              <p:cNvSpPr>
                <a:spLocks noChangeArrowheads="1"/>
              </p:cNvSpPr>
              <p:nvPr/>
            </p:nvSpPr>
            <p:spPr bwMode="auto">
              <a:xfrm>
                <a:off x="3065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0" name="Rectangle 232"/>
              <p:cNvSpPr>
                <a:spLocks noChangeArrowheads="1"/>
              </p:cNvSpPr>
              <p:nvPr/>
            </p:nvSpPr>
            <p:spPr bwMode="auto">
              <a:xfrm>
                <a:off x="314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1" name="Rectangle 233"/>
              <p:cNvSpPr>
                <a:spLocks noChangeArrowheads="1"/>
              </p:cNvSpPr>
              <p:nvPr/>
            </p:nvSpPr>
            <p:spPr bwMode="auto">
              <a:xfrm>
                <a:off x="3164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2" name="Rectangle 234"/>
              <p:cNvSpPr>
                <a:spLocks noChangeArrowheads="1"/>
              </p:cNvSpPr>
              <p:nvPr/>
            </p:nvSpPr>
            <p:spPr bwMode="auto">
              <a:xfrm>
                <a:off x="3186" y="230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3" name="Rectangle 235"/>
              <p:cNvSpPr>
                <a:spLocks noChangeArrowheads="1"/>
              </p:cNvSpPr>
              <p:nvPr/>
            </p:nvSpPr>
            <p:spPr bwMode="auto">
              <a:xfrm>
                <a:off x="324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4" name="Rectangle 236"/>
              <p:cNvSpPr>
                <a:spLocks noChangeArrowheads="1"/>
              </p:cNvSpPr>
              <p:nvPr/>
            </p:nvSpPr>
            <p:spPr bwMode="auto">
              <a:xfrm>
                <a:off x="3275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5" name="Rectangle 237"/>
              <p:cNvSpPr>
                <a:spLocks noChangeArrowheads="1"/>
              </p:cNvSpPr>
              <p:nvPr/>
            </p:nvSpPr>
            <p:spPr bwMode="auto">
              <a:xfrm>
                <a:off x="3330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6" name="Rectangle 238"/>
              <p:cNvSpPr>
                <a:spLocks noChangeArrowheads="1"/>
              </p:cNvSpPr>
              <p:nvPr/>
            </p:nvSpPr>
            <p:spPr bwMode="auto">
              <a:xfrm>
                <a:off x="3364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7" name="Rectangle 239"/>
              <p:cNvSpPr>
                <a:spLocks noChangeArrowheads="1"/>
              </p:cNvSpPr>
              <p:nvPr/>
            </p:nvSpPr>
            <p:spPr bwMode="auto">
              <a:xfrm>
                <a:off x="3386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8" name="Rectangle 240"/>
              <p:cNvSpPr>
                <a:spLocks noChangeArrowheads="1"/>
              </p:cNvSpPr>
              <p:nvPr/>
            </p:nvSpPr>
            <p:spPr bwMode="auto">
              <a:xfrm>
                <a:off x="3419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9" name="Rectangle 241"/>
              <p:cNvSpPr>
                <a:spLocks noChangeArrowheads="1"/>
              </p:cNvSpPr>
              <p:nvPr/>
            </p:nvSpPr>
            <p:spPr bwMode="auto">
              <a:xfrm>
                <a:off x="3474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0" name="Rectangle 242"/>
              <p:cNvSpPr>
                <a:spLocks noChangeArrowheads="1"/>
              </p:cNvSpPr>
              <p:nvPr/>
            </p:nvSpPr>
            <p:spPr bwMode="auto">
              <a:xfrm>
                <a:off x="3530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1" name="Rectangle 243"/>
              <p:cNvSpPr>
                <a:spLocks noChangeArrowheads="1"/>
              </p:cNvSpPr>
              <p:nvPr/>
            </p:nvSpPr>
            <p:spPr bwMode="auto">
              <a:xfrm>
                <a:off x="355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2" name="Rectangle 244"/>
              <p:cNvSpPr>
                <a:spLocks noChangeArrowheads="1"/>
              </p:cNvSpPr>
              <p:nvPr/>
            </p:nvSpPr>
            <p:spPr bwMode="auto">
              <a:xfrm>
                <a:off x="3585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3" name="Rectangle 245"/>
              <p:cNvSpPr>
                <a:spLocks noChangeArrowheads="1"/>
              </p:cNvSpPr>
              <p:nvPr/>
            </p:nvSpPr>
            <p:spPr bwMode="auto">
              <a:xfrm>
                <a:off x="3607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4" name="Rectangle 246"/>
              <p:cNvSpPr>
                <a:spLocks noChangeArrowheads="1"/>
              </p:cNvSpPr>
              <p:nvPr/>
            </p:nvSpPr>
            <p:spPr bwMode="auto">
              <a:xfrm>
                <a:off x="3663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5" name="Rectangle 247"/>
              <p:cNvSpPr>
                <a:spLocks noChangeArrowheads="1"/>
              </p:cNvSpPr>
              <p:nvPr/>
            </p:nvSpPr>
            <p:spPr bwMode="auto">
              <a:xfrm>
                <a:off x="3685" y="230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6" name="Rectangle 248"/>
              <p:cNvSpPr>
                <a:spLocks noChangeArrowheads="1"/>
              </p:cNvSpPr>
              <p:nvPr/>
            </p:nvSpPr>
            <p:spPr bwMode="auto">
              <a:xfrm>
                <a:off x="3740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7" name="Rectangle 249"/>
              <p:cNvSpPr>
                <a:spLocks noChangeArrowheads="1"/>
              </p:cNvSpPr>
              <p:nvPr/>
            </p:nvSpPr>
            <p:spPr bwMode="auto">
              <a:xfrm>
                <a:off x="3796" y="230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8" name="Rectangle 250"/>
              <p:cNvSpPr>
                <a:spLocks noChangeArrowheads="1"/>
              </p:cNvSpPr>
              <p:nvPr/>
            </p:nvSpPr>
            <p:spPr bwMode="auto">
              <a:xfrm>
                <a:off x="3840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9" name="Rectangle 251"/>
              <p:cNvSpPr>
                <a:spLocks noChangeArrowheads="1"/>
              </p:cNvSpPr>
              <p:nvPr/>
            </p:nvSpPr>
            <p:spPr bwMode="auto">
              <a:xfrm>
                <a:off x="3873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0" name="Rectangle 252"/>
              <p:cNvSpPr>
                <a:spLocks noChangeArrowheads="1"/>
              </p:cNvSpPr>
              <p:nvPr/>
            </p:nvSpPr>
            <p:spPr bwMode="auto">
              <a:xfrm>
                <a:off x="3929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1" name="Rectangle 253"/>
              <p:cNvSpPr>
                <a:spLocks noChangeArrowheads="1"/>
              </p:cNvSpPr>
              <p:nvPr/>
            </p:nvSpPr>
            <p:spPr bwMode="auto">
              <a:xfrm>
                <a:off x="396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2" name="Rectangle 254"/>
              <p:cNvSpPr>
                <a:spLocks noChangeArrowheads="1"/>
              </p:cNvSpPr>
              <p:nvPr/>
            </p:nvSpPr>
            <p:spPr bwMode="auto">
              <a:xfrm>
                <a:off x="1237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3" name="Rectangle 255"/>
              <p:cNvSpPr>
                <a:spLocks noChangeArrowheads="1"/>
              </p:cNvSpPr>
              <p:nvPr/>
            </p:nvSpPr>
            <p:spPr bwMode="auto">
              <a:xfrm>
                <a:off x="1292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4" name="Rectangle 256"/>
              <p:cNvSpPr>
                <a:spLocks noChangeArrowheads="1"/>
              </p:cNvSpPr>
              <p:nvPr/>
            </p:nvSpPr>
            <p:spPr bwMode="auto">
              <a:xfrm>
                <a:off x="1348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5" name="Rectangle 257"/>
              <p:cNvSpPr>
                <a:spLocks noChangeArrowheads="1"/>
              </p:cNvSpPr>
              <p:nvPr/>
            </p:nvSpPr>
            <p:spPr bwMode="auto">
              <a:xfrm>
                <a:off x="1403" y="238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6" name="Rectangle 258"/>
              <p:cNvSpPr>
                <a:spLocks noChangeArrowheads="1"/>
              </p:cNvSpPr>
              <p:nvPr/>
            </p:nvSpPr>
            <p:spPr bwMode="auto">
              <a:xfrm>
                <a:off x="1458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7" name="Rectangle 259"/>
              <p:cNvSpPr>
                <a:spLocks noChangeArrowheads="1"/>
              </p:cNvSpPr>
              <p:nvPr/>
            </p:nvSpPr>
            <p:spPr bwMode="auto">
              <a:xfrm>
                <a:off x="1514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8" name="Rectangle 260"/>
              <p:cNvSpPr>
                <a:spLocks noChangeArrowheads="1"/>
              </p:cNvSpPr>
              <p:nvPr/>
            </p:nvSpPr>
            <p:spPr bwMode="auto">
              <a:xfrm>
                <a:off x="1536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9" name="Rectangle 261"/>
              <p:cNvSpPr>
                <a:spLocks noChangeArrowheads="1"/>
              </p:cNvSpPr>
              <p:nvPr/>
            </p:nvSpPr>
            <p:spPr bwMode="auto">
              <a:xfrm>
                <a:off x="1569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0" name="Rectangle 262"/>
              <p:cNvSpPr>
                <a:spLocks noChangeArrowheads="1"/>
              </p:cNvSpPr>
              <p:nvPr/>
            </p:nvSpPr>
            <p:spPr bwMode="auto">
              <a:xfrm>
                <a:off x="1636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1" name="Rectangle 263"/>
              <p:cNvSpPr>
                <a:spLocks noChangeArrowheads="1"/>
              </p:cNvSpPr>
              <p:nvPr/>
            </p:nvSpPr>
            <p:spPr bwMode="auto">
              <a:xfrm>
                <a:off x="1691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2" name="Rectangle 264"/>
              <p:cNvSpPr>
                <a:spLocks noChangeArrowheads="1"/>
              </p:cNvSpPr>
              <p:nvPr/>
            </p:nvSpPr>
            <p:spPr bwMode="auto">
              <a:xfrm>
                <a:off x="1724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3" name="Rectangle 265"/>
              <p:cNvSpPr>
                <a:spLocks noChangeArrowheads="1"/>
              </p:cNvSpPr>
              <p:nvPr/>
            </p:nvSpPr>
            <p:spPr bwMode="auto">
              <a:xfrm>
                <a:off x="1746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4" name="Rectangle 266"/>
              <p:cNvSpPr>
                <a:spLocks noChangeArrowheads="1"/>
              </p:cNvSpPr>
              <p:nvPr/>
            </p:nvSpPr>
            <p:spPr bwMode="auto">
              <a:xfrm>
                <a:off x="1780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5" name="Rectangle 267"/>
              <p:cNvSpPr>
                <a:spLocks noChangeArrowheads="1"/>
              </p:cNvSpPr>
              <p:nvPr/>
            </p:nvSpPr>
            <p:spPr bwMode="auto">
              <a:xfrm>
                <a:off x="1846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6" name="Rectangle 268"/>
              <p:cNvSpPr>
                <a:spLocks noChangeArrowheads="1"/>
              </p:cNvSpPr>
              <p:nvPr/>
            </p:nvSpPr>
            <p:spPr bwMode="auto">
              <a:xfrm>
                <a:off x="1879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7" name="Rectangle 269"/>
              <p:cNvSpPr>
                <a:spLocks noChangeArrowheads="1"/>
              </p:cNvSpPr>
              <p:nvPr/>
            </p:nvSpPr>
            <p:spPr bwMode="auto">
              <a:xfrm>
                <a:off x="1902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8" name="Rectangle 270"/>
              <p:cNvSpPr>
                <a:spLocks noChangeArrowheads="1"/>
              </p:cNvSpPr>
              <p:nvPr/>
            </p:nvSpPr>
            <p:spPr bwMode="auto">
              <a:xfrm>
                <a:off x="1979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9" name="Rectangle 271"/>
              <p:cNvSpPr>
                <a:spLocks noChangeArrowheads="1"/>
              </p:cNvSpPr>
              <p:nvPr/>
            </p:nvSpPr>
            <p:spPr bwMode="auto">
              <a:xfrm>
                <a:off x="2046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0" name="Rectangle 272"/>
              <p:cNvSpPr>
                <a:spLocks noChangeArrowheads="1"/>
              </p:cNvSpPr>
              <p:nvPr/>
            </p:nvSpPr>
            <p:spPr bwMode="auto">
              <a:xfrm>
                <a:off x="2101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1" name="Rectangle 273"/>
              <p:cNvSpPr>
                <a:spLocks noChangeArrowheads="1"/>
              </p:cNvSpPr>
              <p:nvPr/>
            </p:nvSpPr>
            <p:spPr bwMode="auto">
              <a:xfrm>
                <a:off x="2123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2" name="Rectangle 274"/>
              <p:cNvSpPr>
                <a:spLocks noChangeArrowheads="1"/>
              </p:cNvSpPr>
              <p:nvPr/>
            </p:nvSpPr>
            <p:spPr bwMode="auto">
              <a:xfrm>
                <a:off x="2156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3" name="Rectangle 275"/>
              <p:cNvSpPr>
                <a:spLocks noChangeArrowheads="1"/>
              </p:cNvSpPr>
              <p:nvPr/>
            </p:nvSpPr>
            <p:spPr bwMode="auto">
              <a:xfrm>
                <a:off x="2223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4" name="Rectangle 276"/>
              <p:cNvSpPr>
                <a:spLocks noChangeArrowheads="1"/>
              </p:cNvSpPr>
              <p:nvPr/>
            </p:nvSpPr>
            <p:spPr bwMode="auto">
              <a:xfrm>
                <a:off x="2278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5" name="Rectangle 277"/>
              <p:cNvSpPr>
                <a:spLocks noChangeArrowheads="1"/>
              </p:cNvSpPr>
              <p:nvPr/>
            </p:nvSpPr>
            <p:spPr bwMode="auto">
              <a:xfrm>
                <a:off x="2311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6" name="Rectangle 278"/>
              <p:cNvSpPr>
                <a:spLocks noChangeArrowheads="1"/>
              </p:cNvSpPr>
              <p:nvPr/>
            </p:nvSpPr>
            <p:spPr bwMode="auto">
              <a:xfrm>
                <a:off x="2345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7" name="Rectangle 279"/>
              <p:cNvSpPr>
                <a:spLocks noChangeArrowheads="1"/>
              </p:cNvSpPr>
              <p:nvPr/>
            </p:nvSpPr>
            <p:spPr bwMode="auto">
              <a:xfrm>
                <a:off x="2367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8" name="Rectangle 280"/>
              <p:cNvSpPr>
                <a:spLocks noChangeArrowheads="1"/>
              </p:cNvSpPr>
              <p:nvPr/>
            </p:nvSpPr>
            <p:spPr bwMode="auto">
              <a:xfrm>
                <a:off x="2444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9" name="Rectangle 281"/>
              <p:cNvSpPr>
                <a:spLocks noChangeArrowheads="1"/>
              </p:cNvSpPr>
              <p:nvPr/>
            </p:nvSpPr>
            <p:spPr bwMode="auto">
              <a:xfrm>
                <a:off x="2511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0" name="Rectangle 282"/>
              <p:cNvSpPr>
                <a:spLocks noChangeArrowheads="1"/>
              </p:cNvSpPr>
              <p:nvPr/>
            </p:nvSpPr>
            <p:spPr bwMode="auto">
              <a:xfrm>
                <a:off x="2544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1" name="Rectangle 283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2" name="Rectangle 284"/>
              <p:cNvSpPr>
                <a:spLocks noChangeArrowheads="1"/>
              </p:cNvSpPr>
              <p:nvPr/>
            </p:nvSpPr>
            <p:spPr bwMode="auto">
              <a:xfrm>
                <a:off x="1237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3" name="Rectangle 285"/>
              <p:cNvSpPr>
                <a:spLocks noChangeArrowheads="1"/>
              </p:cNvSpPr>
              <p:nvPr/>
            </p:nvSpPr>
            <p:spPr bwMode="auto">
              <a:xfrm>
                <a:off x="127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4" name="Rectangle 286"/>
              <p:cNvSpPr>
                <a:spLocks noChangeArrowheads="1"/>
              </p:cNvSpPr>
              <p:nvPr/>
            </p:nvSpPr>
            <p:spPr bwMode="auto">
              <a:xfrm>
                <a:off x="1292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5" name="Rectangle 287"/>
              <p:cNvSpPr>
                <a:spLocks noChangeArrowheads="1"/>
              </p:cNvSpPr>
              <p:nvPr/>
            </p:nvSpPr>
            <p:spPr bwMode="auto">
              <a:xfrm>
                <a:off x="1326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6" name="Rectangle 288"/>
              <p:cNvSpPr>
                <a:spLocks noChangeArrowheads="1"/>
              </p:cNvSpPr>
              <p:nvPr/>
            </p:nvSpPr>
            <p:spPr bwMode="auto">
              <a:xfrm>
                <a:off x="1348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7" name="Rectangle 289"/>
              <p:cNvSpPr>
                <a:spLocks noChangeArrowheads="1"/>
              </p:cNvSpPr>
              <p:nvPr/>
            </p:nvSpPr>
            <p:spPr bwMode="auto">
              <a:xfrm>
                <a:off x="1381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8" name="Rectangle 290"/>
              <p:cNvSpPr>
                <a:spLocks noChangeArrowheads="1"/>
              </p:cNvSpPr>
              <p:nvPr/>
            </p:nvSpPr>
            <p:spPr bwMode="auto">
              <a:xfrm>
                <a:off x="1403" y="2458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9" name="Rectangle 291"/>
              <p:cNvSpPr>
                <a:spLocks noChangeArrowheads="1"/>
              </p:cNvSpPr>
              <p:nvPr/>
            </p:nvSpPr>
            <p:spPr bwMode="auto">
              <a:xfrm>
                <a:off x="1436" y="2458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0" name="Rectangle 292"/>
              <p:cNvSpPr>
                <a:spLocks noChangeArrowheads="1"/>
              </p:cNvSpPr>
              <p:nvPr/>
            </p:nvSpPr>
            <p:spPr bwMode="auto">
              <a:xfrm>
                <a:off x="147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1" name="Rectangle 293"/>
              <p:cNvSpPr>
                <a:spLocks noChangeArrowheads="1"/>
              </p:cNvSpPr>
              <p:nvPr/>
            </p:nvSpPr>
            <p:spPr bwMode="auto">
              <a:xfrm>
                <a:off x="1503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2" name="Rectangle 294"/>
              <p:cNvSpPr>
                <a:spLocks noChangeArrowheads="1"/>
              </p:cNvSpPr>
              <p:nvPr/>
            </p:nvSpPr>
            <p:spPr bwMode="auto">
              <a:xfrm>
                <a:off x="1569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3" name="Rectangle 295"/>
              <p:cNvSpPr>
                <a:spLocks noChangeArrowheads="1"/>
              </p:cNvSpPr>
              <p:nvPr/>
            </p:nvSpPr>
            <p:spPr bwMode="auto">
              <a:xfrm>
                <a:off x="1636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4" name="Rectangle 296"/>
              <p:cNvSpPr>
                <a:spLocks noChangeArrowheads="1"/>
              </p:cNvSpPr>
              <p:nvPr/>
            </p:nvSpPr>
            <p:spPr bwMode="auto">
              <a:xfrm>
                <a:off x="1669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5" name="Rectangle 297"/>
              <p:cNvSpPr>
                <a:spLocks noChangeArrowheads="1"/>
              </p:cNvSpPr>
              <p:nvPr/>
            </p:nvSpPr>
            <p:spPr bwMode="auto">
              <a:xfrm>
                <a:off x="1724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6" name="Rectangle 298"/>
              <p:cNvSpPr>
                <a:spLocks noChangeArrowheads="1"/>
              </p:cNvSpPr>
              <p:nvPr/>
            </p:nvSpPr>
            <p:spPr bwMode="auto">
              <a:xfrm>
                <a:off x="1746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7" name="Rectangle 299"/>
              <p:cNvSpPr>
                <a:spLocks noChangeArrowheads="1"/>
              </p:cNvSpPr>
              <p:nvPr/>
            </p:nvSpPr>
            <p:spPr bwMode="auto">
              <a:xfrm>
                <a:off x="1824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8" name="Rectangle 300"/>
              <p:cNvSpPr>
                <a:spLocks noChangeArrowheads="1"/>
              </p:cNvSpPr>
              <p:nvPr/>
            </p:nvSpPr>
            <p:spPr bwMode="auto">
              <a:xfrm>
                <a:off x="1890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9" name="Rectangle 301"/>
              <p:cNvSpPr>
                <a:spLocks noChangeArrowheads="1"/>
              </p:cNvSpPr>
              <p:nvPr/>
            </p:nvSpPr>
            <p:spPr bwMode="auto">
              <a:xfrm>
                <a:off x="1946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0" name="Rectangle 302"/>
              <p:cNvSpPr>
                <a:spLocks noChangeArrowheads="1"/>
              </p:cNvSpPr>
              <p:nvPr/>
            </p:nvSpPr>
            <p:spPr bwMode="auto">
              <a:xfrm>
                <a:off x="1968" y="2458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1" name="Rectangle 303"/>
              <p:cNvSpPr>
                <a:spLocks noChangeArrowheads="1"/>
              </p:cNvSpPr>
              <p:nvPr/>
            </p:nvSpPr>
            <p:spPr bwMode="auto">
              <a:xfrm>
                <a:off x="2001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2" name="Rectangle 304"/>
              <p:cNvSpPr>
                <a:spLocks noChangeArrowheads="1"/>
              </p:cNvSpPr>
              <p:nvPr/>
            </p:nvSpPr>
            <p:spPr bwMode="auto">
              <a:xfrm>
                <a:off x="2057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3" name="Rectangle 305"/>
              <p:cNvSpPr>
                <a:spLocks noChangeArrowheads="1"/>
              </p:cNvSpPr>
              <p:nvPr/>
            </p:nvSpPr>
            <p:spPr bwMode="auto">
              <a:xfrm>
                <a:off x="2123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4" name="Rectangle 306"/>
              <p:cNvSpPr>
                <a:spLocks noChangeArrowheads="1"/>
              </p:cNvSpPr>
              <p:nvPr/>
            </p:nvSpPr>
            <p:spPr bwMode="auto">
              <a:xfrm>
                <a:off x="2178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5" name="Rectangle 307"/>
              <p:cNvSpPr>
                <a:spLocks noChangeArrowheads="1"/>
              </p:cNvSpPr>
              <p:nvPr/>
            </p:nvSpPr>
            <p:spPr bwMode="auto">
              <a:xfrm>
                <a:off x="2212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6" name="Rectangle 308"/>
              <p:cNvSpPr>
                <a:spLocks noChangeArrowheads="1"/>
              </p:cNvSpPr>
              <p:nvPr/>
            </p:nvSpPr>
            <p:spPr bwMode="auto">
              <a:xfrm>
                <a:off x="2278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7" name="Rectangle 309"/>
              <p:cNvSpPr>
                <a:spLocks noChangeArrowheads="1"/>
              </p:cNvSpPr>
              <p:nvPr/>
            </p:nvSpPr>
            <p:spPr bwMode="auto">
              <a:xfrm>
                <a:off x="2300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8" name="Rectangle 310"/>
              <p:cNvSpPr>
                <a:spLocks noChangeArrowheads="1"/>
              </p:cNvSpPr>
              <p:nvPr/>
            </p:nvSpPr>
            <p:spPr bwMode="auto">
              <a:xfrm>
                <a:off x="2356" y="2458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9" name="Rectangle 311"/>
              <p:cNvSpPr>
                <a:spLocks noChangeArrowheads="1"/>
              </p:cNvSpPr>
              <p:nvPr/>
            </p:nvSpPr>
            <p:spPr bwMode="auto">
              <a:xfrm>
                <a:off x="2389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0" name="Rectangle 312"/>
              <p:cNvSpPr>
                <a:spLocks noChangeArrowheads="1"/>
              </p:cNvSpPr>
              <p:nvPr/>
            </p:nvSpPr>
            <p:spPr bwMode="auto">
              <a:xfrm>
                <a:off x="2444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1" name="Rectangle 313"/>
              <p:cNvSpPr>
                <a:spLocks noChangeArrowheads="1"/>
              </p:cNvSpPr>
              <p:nvPr/>
            </p:nvSpPr>
            <p:spPr bwMode="auto">
              <a:xfrm>
                <a:off x="250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2" name="Rectangle 314"/>
              <p:cNvSpPr>
                <a:spLocks noChangeArrowheads="1"/>
              </p:cNvSpPr>
              <p:nvPr/>
            </p:nvSpPr>
            <p:spPr bwMode="auto">
              <a:xfrm>
                <a:off x="2533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3" name="Rectangle 315"/>
              <p:cNvSpPr>
                <a:spLocks noChangeArrowheads="1"/>
              </p:cNvSpPr>
              <p:nvPr/>
            </p:nvSpPr>
            <p:spPr bwMode="auto">
              <a:xfrm>
                <a:off x="2599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4" name="Rectangle 316"/>
              <p:cNvSpPr>
                <a:spLocks noChangeArrowheads="1"/>
              </p:cNvSpPr>
              <p:nvPr/>
            </p:nvSpPr>
            <p:spPr bwMode="auto">
              <a:xfrm>
                <a:off x="2655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5" name="Rectangle 317"/>
              <p:cNvSpPr>
                <a:spLocks noChangeArrowheads="1"/>
              </p:cNvSpPr>
              <p:nvPr/>
            </p:nvSpPr>
            <p:spPr bwMode="auto">
              <a:xfrm>
                <a:off x="2677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6" name="Rectangle 318"/>
              <p:cNvSpPr>
                <a:spLocks noChangeArrowheads="1"/>
              </p:cNvSpPr>
              <p:nvPr/>
            </p:nvSpPr>
            <p:spPr bwMode="auto">
              <a:xfrm>
                <a:off x="271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7" name="Rectangle 319"/>
              <p:cNvSpPr>
                <a:spLocks noChangeArrowheads="1"/>
              </p:cNvSpPr>
              <p:nvPr/>
            </p:nvSpPr>
            <p:spPr bwMode="auto">
              <a:xfrm>
                <a:off x="2743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8" name="Rectangle 320"/>
              <p:cNvSpPr>
                <a:spLocks noChangeArrowheads="1"/>
              </p:cNvSpPr>
              <p:nvPr/>
            </p:nvSpPr>
            <p:spPr bwMode="auto">
              <a:xfrm>
                <a:off x="2799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9" name="Rectangle 321"/>
              <p:cNvSpPr>
                <a:spLocks noChangeArrowheads="1"/>
              </p:cNvSpPr>
              <p:nvPr/>
            </p:nvSpPr>
            <p:spPr bwMode="auto">
              <a:xfrm>
                <a:off x="2854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0" name="Rectangle 322"/>
              <p:cNvSpPr>
                <a:spLocks noChangeArrowheads="1"/>
              </p:cNvSpPr>
              <p:nvPr/>
            </p:nvSpPr>
            <p:spPr bwMode="auto">
              <a:xfrm>
                <a:off x="2910" y="2458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1" name="Rectangle 323"/>
              <p:cNvSpPr>
                <a:spLocks noChangeArrowheads="1"/>
              </p:cNvSpPr>
              <p:nvPr/>
            </p:nvSpPr>
            <p:spPr bwMode="auto">
              <a:xfrm>
                <a:off x="2954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2" name="Rectangle 324"/>
              <p:cNvSpPr>
                <a:spLocks noChangeArrowheads="1"/>
              </p:cNvSpPr>
              <p:nvPr/>
            </p:nvSpPr>
            <p:spPr bwMode="auto">
              <a:xfrm>
                <a:off x="3009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3" name="Rectangle 325"/>
              <p:cNvSpPr>
                <a:spLocks noChangeArrowheads="1"/>
              </p:cNvSpPr>
              <p:nvPr/>
            </p:nvSpPr>
            <p:spPr bwMode="auto">
              <a:xfrm>
                <a:off x="3042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4" name="Rectangle 326"/>
              <p:cNvSpPr>
                <a:spLocks noChangeArrowheads="1"/>
              </p:cNvSpPr>
              <p:nvPr/>
            </p:nvSpPr>
            <p:spPr bwMode="auto">
              <a:xfrm>
                <a:off x="3076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5" name="Rectangle 327"/>
              <p:cNvSpPr>
                <a:spLocks noChangeArrowheads="1"/>
              </p:cNvSpPr>
              <p:nvPr/>
            </p:nvSpPr>
            <p:spPr bwMode="auto">
              <a:xfrm>
                <a:off x="3142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6" name="Rectangle 328"/>
              <p:cNvSpPr>
                <a:spLocks noChangeArrowheads="1"/>
              </p:cNvSpPr>
              <p:nvPr/>
            </p:nvSpPr>
            <p:spPr bwMode="auto">
              <a:xfrm>
                <a:off x="3164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7" name="Rectangle 329"/>
              <p:cNvSpPr>
                <a:spLocks noChangeArrowheads="1"/>
              </p:cNvSpPr>
              <p:nvPr/>
            </p:nvSpPr>
            <p:spPr bwMode="auto">
              <a:xfrm>
                <a:off x="3198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8" name="Rectangle 330"/>
              <p:cNvSpPr>
                <a:spLocks noChangeArrowheads="1"/>
              </p:cNvSpPr>
              <p:nvPr/>
            </p:nvSpPr>
            <p:spPr bwMode="auto">
              <a:xfrm>
                <a:off x="3264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9" name="Rectangle 331"/>
              <p:cNvSpPr>
                <a:spLocks noChangeArrowheads="1"/>
              </p:cNvSpPr>
              <p:nvPr/>
            </p:nvSpPr>
            <p:spPr bwMode="auto">
              <a:xfrm>
                <a:off x="333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0" name="Rectangle 332"/>
              <p:cNvSpPr>
                <a:spLocks noChangeArrowheads="1"/>
              </p:cNvSpPr>
              <p:nvPr/>
            </p:nvSpPr>
            <p:spPr bwMode="auto">
              <a:xfrm>
                <a:off x="3364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1" name="Rectangle 333"/>
              <p:cNvSpPr>
                <a:spLocks noChangeArrowheads="1"/>
              </p:cNvSpPr>
              <p:nvPr/>
            </p:nvSpPr>
            <p:spPr bwMode="auto">
              <a:xfrm>
                <a:off x="3397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2" name="Rectangle 334"/>
              <p:cNvSpPr>
                <a:spLocks noChangeArrowheads="1"/>
              </p:cNvSpPr>
              <p:nvPr/>
            </p:nvSpPr>
            <p:spPr bwMode="auto">
              <a:xfrm>
                <a:off x="3419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3" name="Rectangle 335"/>
              <p:cNvSpPr>
                <a:spLocks noChangeArrowheads="1"/>
              </p:cNvSpPr>
              <p:nvPr/>
            </p:nvSpPr>
            <p:spPr bwMode="auto">
              <a:xfrm>
                <a:off x="3497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4" name="Rectangle 336"/>
              <p:cNvSpPr>
                <a:spLocks noChangeArrowheads="1"/>
              </p:cNvSpPr>
              <p:nvPr/>
            </p:nvSpPr>
            <p:spPr bwMode="auto">
              <a:xfrm>
                <a:off x="3563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5" name="Rectangle 337"/>
              <p:cNvSpPr>
                <a:spLocks noChangeArrowheads="1"/>
              </p:cNvSpPr>
              <p:nvPr/>
            </p:nvSpPr>
            <p:spPr bwMode="auto">
              <a:xfrm>
                <a:off x="3618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6" name="Rectangle 338"/>
              <p:cNvSpPr>
                <a:spLocks noChangeArrowheads="1"/>
              </p:cNvSpPr>
              <p:nvPr/>
            </p:nvSpPr>
            <p:spPr bwMode="auto">
              <a:xfrm>
                <a:off x="3641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7" name="Rectangle 339"/>
              <p:cNvSpPr>
                <a:spLocks noChangeArrowheads="1"/>
              </p:cNvSpPr>
              <p:nvPr/>
            </p:nvSpPr>
            <p:spPr bwMode="auto">
              <a:xfrm>
                <a:off x="3674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8" name="Rectangle 340"/>
              <p:cNvSpPr>
                <a:spLocks noChangeArrowheads="1"/>
              </p:cNvSpPr>
              <p:nvPr/>
            </p:nvSpPr>
            <p:spPr bwMode="auto">
              <a:xfrm>
                <a:off x="3740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9" name="Rectangle 341"/>
              <p:cNvSpPr>
                <a:spLocks noChangeArrowheads="1"/>
              </p:cNvSpPr>
              <p:nvPr/>
            </p:nvSpPr>
            <p:spPr bwMode="auto">
              <a:xfrm>
                <a:off x="3796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0" name="Rectangle 342"/>
              <p:cNvSpPr>
                <a:spLocks noChangeArrowheads="1"/>
              </p:cNvSpPr>
              <p:nvPr/>
            </p:nvSpPr>
            <p:spPr bwMode="auto">
              <a:xfrm>
                <a:off x="1237" y="2607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1" name="Rectangle 343"/>
              <p:cNvSpPr>
                <a:spLocks noChangeArrowheads="1"/>
              </p:cNvSpPr>
              <p:nvPr/>
            </p:nvSpPr>
            <p:spPr bwMode="auto">
              <a:xfrm>
                <a:off x="1314" y="260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2" name="Rectangle 344"/>
              <p:cNvSpPr>
                <a:spLocks noChangeArrowheads="1"/>
              </p:cNvSpPr>
              <p:nvPr/>
            </p:nvSpPr>
            <p:spPr bwMode="auto">
              <a:xfrm>
                <a:off x="1381" y="260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3" name="Rectangle 345"/>
              <p:cNvSpPr>
                <a:spLocks noChangeArrowheads="1"/>
              </p:cNvSpPr>
              <p:nvPr/>
            </p:nvSpPr>
            <p:spPr bwMode="auto">
              <a:xfrm>
                <a:off x="1425" y="260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4" name="Rectangle 346"/>
              <p:cNvSpPr>
                <a:spLocks noChangeArrowheads="1"/>
              </p:cNvSpPr>
              <p:nvPr/>
            </p:nvSpPr>
            <p:spPr bwMode="auto">
              <a:xfrm>
                <a:off x="1481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5" name="Rectangle 347"/>
              <p:cNvSpPr>
                <a:spLocks noChangeArrowheads="1"/>
              </p:cNvSpPr>
              <p:nvPr/>
            </p:nvSpPr>
            <p:spPr bwMode="auto">
              <a:xfrm>
                <a:off x="1514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6" name="Rectangle 348"/>
              <p:cNvSpPr>
                <a:spLocks noChangeArrowheads="1"/>
              </p:cNvSpPr>
              <p:nvPr/>
            </p:nvSpPr>
            <p:spPr bwMode="auto">
              <a:xfrm>
                <a:off x="1547" y="260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7" name="Rectangle 349"/>
              <p:cNvSpPr>
                <a:spLocks noChangeArrowheads="1"/>
              </p:cNvSpPr>
              <p:nvPr/>
            </p:nvSpPr>
            <p:spPr bwMode="auto">
              <a:xfrm>
                <a:off x="1614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8" name="Rectangle 350"/>
              <p:cNvSpPr>
                <a:spLocks noChangeArrowheads="1"/>
              </p:cNvSpPr>
              <p:nvPr/>
            </p:nvSpPr>
            <p:spPr bwMode="auto">
              <a:xfrm>
                <a:off x="1636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9" name="Rectangle 351"/>
              <p:cNvSpPr>
                <a:spLocks noChangeArrowheads="1"/>
              </p:cNvSpPr>
              <p:nvPr/>
            </p:nvSpPr>
            <p:spPr bwMode="auto">
              <a:xfrm>
                <a:off x="1669" y="260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0" name="Rectangle 352"/>
              <p:cNvSpPr>
                <a:spLocks noChangeArrowheads="1"/>
              </p:cNvSpPr>
              <p:nvPr/>
            </p:nvSpPr>
            <p:spPr bwMode="auto">
              <a:xfrm>
                <a:off x="1735" y="260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1" name="Rectangle 353"/>
              <p:cNvSpPr>
                <a:spLocks noChangeArrowheads="1"/>
              </p:cNvSpPr>
              <p:nvPr/>
            </p:nvSpPr>
            <p:spPr bwMode="auto">
              <a:xfrm>
                <a:off x="1802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2" name="Rectangle 354"/>
              <p:cNvSpPr>
                <a:spLocks noChangeArrowheads="1"/>
              </p:cNvSpPr>
              <p:nvPr/>
            </p:nvSpPr>
            <p:spPr bwMode="auto">
              <a:xfrm>
                <a:off x="1835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3" name="Rectangle 355"/>
              <p:cNvSpPr>
                <a:spLocks noChangeArrowheads="1"/>
              </p:cNvSpPr>
              <p:nvPr/>
            </p:nvSpPr>
            <p:spPr bwMode="auto">
              <a:xfrm>
                <a:off x="1857" y="260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4" name="Rectangle 356"/>
              <p:cNvSpPr>
                <a:spLocks noChangeArrowheads="1"/>
              </p:cNvSpPr>
              <p:nvPr/>
            </p:nvSpPr>
            <p:spPr bwMode="auto">
              <a:xfrm>
                <a:off x="1935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5" name="Rectangle 357"/>
              <p:cNvSpPr>
                <a:spLocks noChangeArrowheads="1"/>
              </p:cNvSpPr>
              <p:nvPr/>
            </p:nvSpPr>
            <p:spPr bwMode="auto">
              <a:xfrm>
                <a:off x="1968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6" name="Rectangle 358"/>
              <p:cNvSpPr>
                <a:spLocks noChangeArrowheads="1"/>
              </p:cNvSpPr>
              <p:nvPr/>
            </p:nvSpPr>
            <p:spPr bwMode="auto">
              <a:xfrm>
                <a:off x="1990" y="260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7" name="Rectangle 359"/>
              <p:cNvSpPr>
                <a:spLocks noChangeArrowheads="1"/>
              </p:cNvSpPr>
              <p:nvPr/>
            </p:nvSpPr>
            <p:spPr bwMode="auto">
              <a:xfrm>
                <a:off x="1237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8" name="Rectangle 360"/>
              <p:cNvSpPr>
                <a:spLocks noChangeArrowheads="1"/>
              </p:cNvSpPr>
              <p:nvPr/>
            </p:nvSpPr>
            <p:spPr bwMode="auto">
              <a:xfrm>
                <a:off x="1270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9" name="Rectangle 361"/>
              <p:cNvSpPr>
                <a:spLocks noChangeArrowheads="1"/>
              </p:cNvSpPr>
              <p:nvPr/>
            </p:nvSpPr>
            <p:spPr bwMode="auto">
              <a:xfrm>
                <a:off x="129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0" name="Rectangle 362"/>
              <p:cNvSpPr>
                <a:spLocks noChangeArrowheads="1"/>
              </p:cNvSpPr>
              <p:nvPr/>
            </p:nvSpPr>
            <p:spPr bwMode="auto">
              <a:xfrm>
                <a:off x="1326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1" name="Rectangle 363"/>
              <p:cNvSpPr>
                <a:spLocks noChangeArrowheads="1"/>
              </p:cNvSpPr>
              <p:nvPr/>
            </p:nvSpPr>
            <p:spPr bwMode="auto">
              <a:xfrm>
                <a:off x="1348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2" name="Rectangle 364"/>
              <p:cNvSpPr>
                <a:spLocks noChangeArrowheads="1"/>
              </p:cNvSpPr>
              <p:nvPr/>
            </p:nvSpPr>
            <p:spPr bwMode="auto">
              <a:xfrm>
                <a:off x="1381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3" name="Rectangle 365"/>
              <p:cNvSpPr>
                <a:spLocks noChangeArrowheads="1"/>
              </p:cNvSpPr>
              <p:nvPr/>
            </p:nvSpPr>
            <p:spPr bwMode="auto">
              <a:xfrm>
                <a:off x="1414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4" name="Rectangle 366"/>
              <p:cNvSpPr>
                <a:spLocks noChangeArrowheads="1"/>
              </p:cNvSpPr>
              <p:nvPr/>
            </p:nvSpPr>
            <p:spPr bwMode="auto">
              <a:xfrm>
                <a:off x="1636" y="268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5" name="Rectangle 367"/>
              <p:cNvSpPr>
                <a:spLocks noChangeArrowheads="1"/>
              </p:cNvSpPr>
              <p:nvPr/>
            </p:nvSpPr>
            <p:spPr bwMode="auto">
              <a:xfrm>
                <a:off x="170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6" name="Rectangle 368"/>
              <p:cNvSpPr>
                <a:spLocks noChangeArrowheads="1"/>
              </p:cNvSpPr>
              <p:nvPr/>
            </p:nvSpPr>
            <p:spPr bwMode="auto">
              <a:xfrm>
                <a:off x="1735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7" name="Rectangle 369"/>
              <p:cNvSpPr>
                <a:spLocks noChangeArrowheads="1"/>
              </p:cNvSpPr>
              <p:nvPr/>
            </p:nvSpPr>
            <p:spPr bwMode="auto">
              <a:xfrm>
                <a:off x="1791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8" name="Rectangle 370"/>
              <p:cNvSpPr>
                <a:spLocks noChangeArrowheads="1"/>
              </p:cNvSpPr>
              <p:nvPr/>
            </p:nvSpPr>
            <p:spPr bwMode="auto">
              <a:xfrm>
                <a:off x="1813" y="268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9" name="Rectangle 371"/>
              <p:cNvSpPr>
                <a:spLocks noChangeArrowheads="1"/>
              </p:cNvSpPr>
              <p:nvPr/>
            </p:nvSpPr>
            <p:spPr bwMode="auto">
              <a:xfrm>
                <a:off x="1890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0" name="Rectangle 372"/>
              <p:cNvSpPr>
                <a:spLocks noChangeArrowheads="1"/>
              </p:cNvSpPr>
              <p:nvPr/>
            </p:nvSpPr>
            <p:spPr bwMode="auto">
              <a:xfrm>
                <a:off x="1924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1" name="Rectangle 373"/>
              <p:cNvSpPr>
                <a:spLocks noChangeArrowheads="1"/>
              </p:cNvSpPr>
              <p:nvPr/>
            </p:nvSpPr>
            <p:spPr bwMode="auto">
              <a:xfrm>
                <a:off x="1979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2" name="Rectangle 374"/>
              <p:cNvSpPr>
                <a:spLocks noChangeArrowheads="1"/>
              </p:cNvSpPr>
              <p:nvPr/>
            </p:nvSpPr>
            <p:spPr bwMode="auto">
              <a:xfrm>
                <a:off x="2034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3" name="Rectangle 375"/>
              <p:cNvSpPr>
                <a:spLocks noChangeArrowheads="1"/>
              </p:cNvSpPr>
              <p:nvPr/>
            </p:nvSpPr>
            <p:spPr bwMode="auto">
              <a:xfrm>
                <a:off x="2057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4" name="Rectangle 376"/>
              <p:cNvSpPr>
                <a:spLocks noChangeArrowheads="1"/>
              </p:cNvSpPr>
              <p:nvPr/>
            </p:nvSpPr>
            <p:spPr bwMode="auto">
              <a:xfrm>
                <a:off x="211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5" name="Rectangle 377"/>
              <p:cNvSpPr>
                <a:spLocks noChangeArrowheads="1"/>
              </p:cNvSpPr>
              <p:nvPr/>
            </p:nvSpPr>
            <p:spPr bwMode="auto">
              <a:xfrm>
                <a:off x="2145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6" name="Rectangle 378"/>
              <p:cNvSpPr>
                <a:spLocks noChangeArrowheads="1"/>
              </p:cNvSpPr>
              <p:nvPr/>
            </p:nvSpPr>
            <p:spPr bwMode="auto">
              <a:xfrm>
                <a:off x="2178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7" name="Rectangle 379"/>
              <p:cNvSpPr>
                <a:spLocks noChangeArrowheads="1"/>
              </p:cNvSpPr>
              <p:nvPr/>
            </p:nvSpPr>
            <p:spPr bwMode="auto">
              <a:xfrm>
                <a:off x="2234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8" name="Rectangle 380"/>
              <p:cNvSpPr>
                <a:spLocks noChangeArrowheads="1"/>
              </p:cNvSpPr>
              <p:nvPr/>
            </p:nvSpPr>
            <p:spPr bwMode="auto">
              <a:xfrm>
                <a:off x="2300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9" name="Rectangle 381"/>
              <p:cNvSpPr>
                <a:spLocks noChangeArrowheads="1"/>
              </p:cNvSpPr>
              <p:nvPr/>
            </p:nvSpPr>
            <p:spPr bwMode="auto">
              <a:xfrm>
                <a:off x="2356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0" name="Rectangle 382"/>
              <p:cNvSpPr>
                <a:spLocks noChangeArrowheads="1"/>
              </p:cNvSpPr>
              <p:nvPr/>
            </p:nvSpPr>
            <p:spPr bwMode="auto">
              <a:xfrm>
                <a:off x="2389" y="268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1" name="Rectangle 383"/>
              <p:cNvSpPr>
                <a:spLocks noChangeArrowheads="1"/>
              </p:cNvSpPr>
              <p:nvPr/>
            </p:nvSpPr>
            <p:spPr bwMode="auto">
              <a:xfrm>
                <a:off x="2455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2" name="Rectangle 384"/>
              <p:cNvSpPr>
                <a:spLocks noChangeArrowheads="1"/>
              </p:cNvSpPr>
              <p:nvPr/>
            </p:nvSpPr>
            <p:spPr bwMode="auto">
              <a:xfrm>
                <a:off x="2489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3" name="Rectangle 385"/>
              <p:cNvSpPr>
                <a:spLocks noChangeArrowheads="1"/>
              </p:cNvSpPr>
              <p:nvPr/>
            </p:nvSpPr>
            <p:spPr bwMode="auto">
              <a:xfrm>
                <a:off x="2544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4" name="Rectangle 386"/>
              <p:cNvSpPr>
                <a:spLocks noChangeArrowheads="1"/>
              </p:cNvSpPr>
              <p:nvPr/>
            </p:nvSpPr>
            <p:spPr bwMode="auto">
              <a:xfrm>
                <a:off x="2599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5" name="Rectangle 387"/>
              <p:cNvSpPr>
                <a:spLocks noChangeArrowheads="1"/>
              </p:cNvSpPr>
              <p:nvPr/>
            </p:nvSpPr>
            <p:spPr bwMode="auto">
              <a:xfrm>
                <a:off x="2633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6" name="Rectangle 388"/>
              <p:cNvSpPr>
                <a:spLocks noChangeArrowheads="1"/>
              </p:cNvSpPr>
              <p:nvPr/>
            </p:nvSpPr>
            <p:spPr bwMode="auto">
              <a:xfrm>
                <a:off x="2688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7" name="Rectangle 389"/>
              <p:cNvSpPr>
                <a:spLocks noChangeArrowheads="1"/>
              </p:cNvSpPr>
              <p:nvPr/>
            </p:nvSpPr>
            <p:spPr bwMode="auto">
              <a:xfrm>
                <a:off x="2710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8" name="Rectangle 390"/>
              <p:cNvSpPr>
                <a:spLocks noChangeArrowheads="1"/>
              </p:cNvSpPr>
              <p:nvPr/>
            </p:nvSpPr>
            <p:spPr bwMode="auto">
              <a:xfrm>
                <a:off x="2743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9" name="Rectangle 391"/>
              <p:cNvSpPr>
                <a:spLocks noChangeArrowheads="1"/>
              </p:cNvSpPr>
              <p:nvPr/>
            </p:nvSpPr>
            <p:spPr bwMode="auto">
              <a:xfrm>
                <a:off x="2799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0" name="Rectangle 392"/>
              <p:cNvSpPr>
                <a:spLocks noChangeArrowheads="1"/>
              </p:cNvSpPr>
              <p:nvPr/>
            </p:nvSpPr>
            <p:spPr bwMode="auto">
              <a:xfrm>
                <a:off x="2854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1" name="Rectangle 393"/>
              <p:cNvSpPr>
                <a:spLocks noChangeArrowheads="1"/>
              </p:cNvSpPr>
              <p:nvPr/>
            </p:nvSpPr>
            <p:spPr bwMode="auto">
              <a:xfrm>
                <a:off x="2910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2" name="Rectangle 394"/>
              <p:cNvSpPr>
                <a:spLocks noChangeArrowheads="1"/>
              </p:cNvSpPr>
              <p:nvPr/>
            </p:nvSpPr>
            <p:spPr bwMode="auto">
              <a:xfrm>
                <a:off x="2965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3" name="Rectangle 395"/>
              <p:cNvSpPr>
                <a:spLocks noChangeArrowheads="1"/>
              </p:cNvSpPr>
              <p:nvPr/>
            </p:nvSpPr>
            <p:spPr bwMode="auto">
              <a:xfrm>
                <a:off x="3031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4" name="Rectangle 396"/>
              <p:cNvSpPr>
                <a:spLocks noChangeArrowheads="1"/>
              </p:cNvSpPr>
              <p:nvPr/>
            </p:nvSpPr>
            <p:spPr bwMode="auto">
              <a:xfrm>
                <a:off x="3065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5" name="Rectangle 397"/>
              <p:cNvSpPr>
                <a:spLocks noChangeArrowheads="1"/>
              </p:cNvSpPr>
              <p:nvPr/>
            </p:nvSpPr>
            <p:spPr bwMode="auto">
              <a:xfrm>
                <a:off x="3087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6" name="Rectangle 398"/>
              <p:cNvSpPr>
                <a:spLocks noChangeArrowheads="1"/>
              </p:cNvSpPr>
              <p:nvPr/>
            </p:nvSpPr>
            <p:spPr bwMode="auto">
              <a:xfrm>
                <a:off x="3153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7" name="Rectangle 399"/>
              <p:cNvSpPr>
                <a:spLocks noChangeArrowheads="1"/>
              </p:cNvSpPr>
              <p:nvPr/>
            </p:nvSpPr>
            <p:spPr bwMode="auto">
              <a:xfrm>
                <a:off x="3209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8" name="Rectangle 400"/>
              <p:cNvSpPr>
                <a:spLocks noChangeArrowheads="1"/>
              </p:cNvSpPr>
              <p:nvPr/>
            </p:nvSpPr>
            <p:spPr bwMode="auto">
              <a:xfrm>
                <a:off x="324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9" name="Rectangle 401"/>
              <p:cNvSpPr>
                <a:spLocks noChangeArrowheads="1"/>
              </p:cNvSpPr>
              <p:nvPr/>
            </p:nvSpPr>
            <p:spPr bwMode="auto">
              <a:xfrm>
                <a:off x="3264" y="268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0" name="Rectangle 402"/>
              <p:cNvSpPr>
                <a:spLocks noChangeArrowheads="1"/>
              </p:cNvSpPr>
              <p:nvPr/>
            </p:nvSpPr>
            <p:spPr bwMode="auto">
              <a:xfrm>
                <a:off x="3342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1" name="Rectangle 403"/>
              <p:cNvSpPr>
                <a:spLocks noChangeArrowheads="1"/>
              </p:cNvSpPr>
              <p:nvPr/>
            </p:nvSpPr>
            <p:spPr bwMode="auto">
              <a:xfrm>
                <a:off x="3397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2" name="Rectangle 404"/>
              <p:cNvSpPr>
                <a:spLocks noChangeArrowheads="1"/>
              </p:cNvSpPr>
              <p:nvPr/>
            </p:nvSpPr>
            <p:spPr bwMode="auto">
              <a:xfrm>
                <a:off x="3430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3" name="Rectangle 405"/>
              <p:cNvSpPr>
                <a:spLocks noChangeArrowheads="1"/>
              </p:cNvSpPr>
              <p:nvPr/>
            </p:nvSpPr>
            <p:spPr bwMode="auto">
              <a:xfrm>
                <a:off x="3486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775" name="Group 607"/>
            <p:cNvGrpSpPr>
              <a:grpSpLocks/>
            </p:cNvGrpSpPr>
            <p:nvPr/>
          </p:nvGrpSpPr>
          <p:grpSpPr bwMode="auto">
            <a:xfrm>
              <a:off x="1237" y="2681"/>
              <a:ext cx="3202" cy="506"/>
              <a:chOff x="1237" y="2681"/>
              <a:chExt cx="3202" cy="506"/>
            </a:xfrm>
          </p:grpSpPr>
          <p:sp>
            <p:nvSpPr>
              <p:cNvPr id="135575" name="Rectangle 407"/>
              <p:cNvSpPr>
                <a:spLocks noChangeArrowheads="1"/>
              </p:cNvSpPr>
              <p:nvPr/>
            </p:nvSpPr>
            <p:spPr bwMode="auto">
              <a:xfrm>
                <a:off x="3508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6" name="Rectangle 408"/>
              <p:cNvSpPr>
                <a:spLocks noChangeArrowheads="1"/>
              </p:cNvSpPr>
              <p:nvPr/>
            </p:nvSpPr>
            <p:spPr bwMode="auto">
              <a:xfrm>
                <a:off x="3541" y="268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7" name="Rectangle 409"/>
              <p:cNvSpPr>
                <a:spLocks noChangeArrowheads="1"/>
              </p:cNvSpPr>
              <p:nvPr/>
            </p:nvSpPr>
            <p:spPr bwMode="auto">
              <a:xfrm>
                <a:off x="3585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8" name="Rectangle 410"/>
              <p:cNvSpPr>
                <a:spLocks noChangeArrowheads="1"/>
              </p:cNvSpPr>
              <p:nvPr/>
            </p:nvSpPr>
            <p:spPr bwMode="auto">
              <a:xfrm>
                <a:off x="3618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9" name="Rectangle 411"/>
              <p:cNvSpPr>
                <a:spLocks noChangeArrowheads="1"/>
              </p:cNvSpPr>
              <p:nvPr/>
            </p:nvSpPr>
            <p:spPr bwMode="auto">
              <a:xfrm>
                <a:off x="3674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0" name="Rectangle 412"/>
              <p:cNvSpPr>
                <a:spLocks noChangeArrowheads="1"/>
              </p:cNvSpPr>
              <p:nvPr/>
            </p:nvSpPr>
            <p:spPr bwMode="auto">
              <a:xfrm>
                <a:off x="3707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1" name="Rectangle 413"/>
              <p:cNvSpPr>
                <a:spLocks noChangeArrowheads="1"/>
              </p:cNvSpPr>
              <p:nvPr/>
            </p:nvSpPr>
            <p:spPr bwMode="auto">
              <a:xfrm>
                <a:off x="3729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2" name="Rectangle 414"/>
              <p:cNvSpPr>
                <a:spLocks noChangeArrowheads="1"/>
              </p:cNvSpPr>
              <p:nvPr/>
            </p:nvSpPr>
            <p:spPr bwMode="auto">
              <a:xfrm>
                <a:off x="376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3" name="Rectangle 415"/>
              <p:cNvSpPr>
                <a:spLocks noChangeArrowheads="1"/>
              </p:cNvSpPr>
              <p:nvPr/>
            </p:nvSpPr>
            <p:spPr bwMode="auto">
              <a:xfrm>
                <a:off x="3785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4" name="Rectangle 416"/>
              <p:cNvSpPr>
                <a:spLocks noChangeArrowheads="1"/>
              </p:cNvSpPr>
              <p:nvPr/>
            </p:nvSpPr>
            <p:spPr bwMode="auto">
              <a:xfrm>
                <a:off x="3840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5" name="Rectangle 417"/>
              <p:cNvSpPr>
                <a:spLocks noChangeArrowheads="1"/>
              </p:cNvSpPr>
              <p:nvPr/>
            </p:nvSpPr>
            <p:spPr bwMode="auto">
              <a:xfrm>
                <a:off x="3862" y="268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6" name="Rectangle 418"/>
              <p:cNvSpPr>
                <a:spLocks noChangeArrowheads="1"/>
              </p:cNvSpPr>
              <p:nvPr/>
            </p:nvSpPr>
            <p:spPr bwMode="auto">
              <a:xfrm>
                <a:off x="3918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7" name="Rectangle 419"/>
              <p:cNvSpPr>
                <a:spLocks noChangeArrowheads="1"/>
              </p:cNvSpPr>
              <p:nvPr/>
            </p:nvSpPr>
            <p:spPr bwMode="auto">
              <a:xfrm>
                <a:off x="3973" y="268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8" name="Rectangle 420"/>
              <p:cNvSpPr>
                <a:spLocks noChangeArrowheads="1"/>
              </p:cNvSpPr>
              <p:nvPr/>
            </p:nvSpPr>
            <p:spPr bwMode="auto">
              <a:xfrm>
                <a:off x="4017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9" name="Rectangle 421"/>
              <p:cNvSpPr>
                <a:spLocks noChangeArrowheads="1"/>
              </p:cNvSpPr>
              <p:nvPr/>
            </p:nvSpPr>
            <p:spPr bwMode="auto">
              <a:xfrm>
                <a:off x="4050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0" name="Rectangle 422"/>
              <p:cNvSpPr>
                <a:spLocks noChangeArrowheads="1"/>
              </p:cNvSpPr>
              <p:nvPr/>
            </p:nvSpPr>
            <p:spPr bwMode="auto">
              <a:xfrm>
                <a:off x="4106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1" name="Rectangle 423"/>
              <p:cNvSpPr>
                <a:spLocks noChangeArrowheads="1"/>
              </p:cNvSpPr>
              <p:nvPr/>
            </p:nvSpPr>
            <p:spPr bwMode="auto">
              <a:xfrm>
                <a:off x="4139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2" name="Rectangle 424"/>
              <p:cNvSpPr>
                <a:spLocks noChangeArrowheads="1"/>
              </p:cNvSpPr>
              <p:nvPr/>
            </p:nvSpPr>
            <p:spPr bwMode="auto">
              <a:xfrm>
                <a:off x="1237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3" name="Rectangle 425"/>
              <p:cNvSpPr>
                <a:spLocks noChangeArrowheads="1"/>
              </p:cNvSpPr>
              <p:nvPr/>
            </p:nvSpPr>
            <p:spPr bwMode="auto">
              <a:xfrm>
                <a:off x="1270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4" name="Rectangle 426"/>
              <p:cNvSpPr>
                <a:spLocks noChangeArrowheads="1"/>
              </p:cNvSpPr>
              <p:nvPr/>
            </p:nvSpPr>
            <p:spPr bwMode="auto">
              <a:xfrm>
                <a:off x="129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5" name="Rectangle 427"/>
              <p:cNvSpPr>
                <a:spLocks noChangeArrowheads="1"/>
              </p:cNvSpPr>
              <p:nvPr/>
            </p:nvSpPr>
            <p:spPr bwMode="auto">
              <a:xfrm>
                <a:off x="1326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6" name="Rectangle 428"/>
              <p:cNvSpPr>
                <a:spLocks noChangeArrowheads="1"/>
              </p:cNvSpPr>
              <p:nvPr/>
            </p:nvSpPr>
            <p:spPr bwMode="auto">
              <a:xfrm>
                <a:off x="1348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7" name="Rectangle 429"/>
              <p:cNvSpPr>
                <a:spLocks noChangeArrowheads="1"/>
              </p:cNvSpPr>
              <p:nvPr/>
            </p:nvSpPr>
            <p:spPr bwMode="auto">
              <a:xfrm>
                <a:off x="1403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8" name="Rectangle 430"/>
              <p:cNvSpPr>
                <a:spLocks noChangeArrowheads="1"/>
              </p:cNvSpPr>
              <p:nvPr/>
            </p:nvSpPr>
            <p:spPr bwMode="auto">
              <a:xfrm>
                <a:off x="1436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9" name="Rectangle 431"/>
              <p:cNvSpPr>
                <a:spLocks noChangeArrowheads="1"/>
              </p:cNvSpPr>
              <p:nvPr/>
            </p:nvSpPr>
            <p:spPr bwMode="auto">
              <a:xfrm>
                <a:off x="1492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0" name="Rectangle 432"/>
              <p:cNvSpPr>
                <a:spLocks noChangeArrowheads="1"/>
              </p:cNvSpPr>
              <p:nvPr/>
            </p:nvSpPr>
            <p:spPr bwMode="auto">
              <a:xfrm>
                <a:off x="1514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1" name="Rectangle 433"/>
              <p:cNvSpPr>
                <a:spLocks noChangeArrowheads="1"/>
              </p:cNvSpPr>
              <p:nvPr/>
            </p:nvSpPr>
            <p:spPr bwMode="auto">
              <a:xfrm>
                <a:off x="1547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2" name="Rectangle 434"/>
              <p:cNvSpPr>
                <a:spLocks noChangeArrowheads="1"/>
              </p:cNvSpPr>
              <p:nvPr/>
            </p:nvSpPr>
            <p:spPr bwMode="auto">
              <a:xfrm>
                <a:off x="1636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3" name="Rectangle 435"/>
              <p:cNvSpPr>
                <a:spLocks noChangeArrowheads="1"/>
              </p:cNvSpPr>
              <p:nvPr/>
            </p:nvSpPr>
            <p:spPr bwMode="auto">
              <a:xfrm>
                <a:off x="1691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4" name="Rectangle 436"/>
              <p:cNvSpPr>
                <a:spLocks noChangeArrowheads="1"/>
              </p:cNvSpPr>
              <p:nvPr/>
            </p:nvSpPr>
            <p:spPr bwMode="auto">
              <a:xfrm>
                <a:off x="1758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5" name="Rectangle 437"/>
              <p:cNvSpPr>
                <a:spLocks noChangeArrowheads="1"/>
              </p:cNvSpPr>
              <p:nvPr/>
            </p:nvSpPr>
            <p:spPr bwMode="auto">
              <a:xfrm>
                <a:off x="179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6" name="Rectangle 438"/>
              <p:cNvSpPr>
                <a:spLocks noChangeArrowheads="1"/>
              </p:cNvSpPr>
              <p:nvPr/>
            </p:nvSpPr>
            <p:spPr bwMode="auto">
              <a:xfrm>
                <a:off x="1824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7" name="Rectangle 439"/>
              <p:cNvSpPr>
                <a:spLocks noChangeArrowheads="1"/>
              </p:cNvSpPr>
              <p:nvPr/>
            </p:nvSpPr>
            <p:spPr bwMode="auto">
              <a:xfrm>
                <a:off x="1846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8" name="Rectangle 440"/>
              <p:cNvSpPr>
                <a:spLocks noChangeArrowheads="1"/>
              </p:cNvSpPr>
              <p:nvPr/>
            </p:nvSpPr>
            <p:spPr bwMode="auto">
              <a:xfrm>
                <a:off x="190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9" name="Rectangle 441"/>
              <p:cNvSpPr>
                <a:spLocks noChangeArrowheads="1"/>
              </p:cNvSpPr>
              <p:nvPr/>
            </p:nvSpPr>
            <p:spPr bwMode="auto">
              <a:xfrm>
                <a:off x="1935" y="275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0" name="Rectangle 442"/>
              <p:cNvSpPr>
                <a:spLocks noChangeArrowheads="1"/>
              </p:cNvSpPr>
              <p:nvPr/>
            </p:nvSpPr>
            <p:spPr bwMode="auto">
              <a:xfrm>
                <a:off x="1990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1" name="Rectangle 443"/>
              <p:cNvSpPr>
                <a:spLocks noChangeArrowheads="1"/>
              </p:cNvSpPr>
              <p:nvPr/>
            </p:nvSpPr>
            <p:spPr bwMode="auto">
              <a:xfrm>
                <a:off x="2046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2" name="Rectangle 444"/>
              <p:cNvSpPr>
                <a:spLocks noChangeArrowheads="1"/>
              </p:cNvSpPr>
              <p:nvPr/>
            </p:nvSpPr>
            <p:spPr bwMode="auto">
              <a:xfrm>
                <a:off x="2101" y="275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3" name="Rectangle 445"/>
              <p:cNvSpPr>
                <a:spLocks noChangeArrowheads="1"/>
              </p:cNvSpPr>
              <p:nvPr/>
            </p:nvSpPr>
            <p:spPr bwMode="auto">
              <a:xfrm>
                <a:off x="2145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4" name="Rectangle 446"/>
              <p:cNvSpPr>
                <a:spLocks noChangeArrowheads="1"/>
              </p:cNvSpPr>
              <p:nvPr/>
            </p:nvSpPr>
            <p:spPr bwMode="auto">
              <a:xfrm>
                <a:off x="220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5" name="Rectangle 447"/>
              <p:cNvSpPr>
                <a:spLocks noChangeArrowheads="1"/>
              </p:cNvSpPr>
              <p:nvPr/>
            </p:nvSpPr>
            <p:spPr bwMode="auto">
              <a:xfrm>
                <a:off x="2234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6" name="Rectangle 448"/>
              <p:cNvSpPr>
                <a:spLocks noChangeArrowheads="1"/>
              </p:cNvSpPr>
              <p:nvPr/>
            </p:nvSpPr>
            <p:spPr bwMode="auto">
              <a:xfrm>
                <a:off x="2267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7" name="Rectangle 449"/>
              <p:cNvSpPr>
                <a:spLocks noChangeArrowheads="1"/>
              </p:cNvSpPr>
              <p:nvPr/>
            </p:nvSpPr>
            <p:spPr bwMode="auto">
              <a:xfrm>
                <a:off x="2334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8" name="Rectangle 450"/>
              <p:cNvSpPr>
                <a:spLocks noChangeArrowheads="1"/>
              </p:cNvSpPr>
              <p:nvPr/>
            </p:nvSpPr>
            <p:spPr bwMode="auto">
              <a:xfrm>
                <a:off x="2356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9" name="Rectangle 451"/>
              <p:cNvSpPr>
                <a:spLocks noChangeArrowheads="1"/>
              </p:cNvSpPr>
              <p:nvPr/>
            </p:nvSpPr>
            <p:spPr bwMode="auto">
              <a:xfrm>
                <a:off x="2389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0" name="Rectangle 452"/>
              <p:cNvSpPr>
                <a:spLocks noChangeArrowheads="1"/>
              </p:cNvSpPr>
              <p:nvPr/>
            </p:nvSpPr>
            <p:spPr bwMode="auto">
              <a:xfrm>
                <a:off x="2455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1" name="Rectangle 453"/>
              <p:cNvSpPr>
                <a:spLocks noChangeArrowheads="1"/>
              </p:cNvSpPr>
              <p:nvPr/>
            </p:nvSpPr>
            <p:spPr bwMode="auto">
              <a:xfrm>
                <a:off x="252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2" name="Rectangle 454"/>
              <p:cNvSpPr>
                <a:spLocks noChangeArrowheads="1"/>
              </p:cNvSpPr>
              <p:nvPr/>
            </p:nvSpPr>
            <p:spPr bwMode="auto">
              <a:xfrm>
                <a:off x="2555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3" name="Rectangle 455"/>
              <p:cNvSpPr>
                <a:spLocks noChangeArrowheads="1"/>
              </p:cNvSpPr>
              <p:nvPr/>
            </p:nvSpPr>
            <p:spPr bwMode="auto">
              <a:xfrm>
                <a:off x="2588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4" name="Rectangle 456"/>
              <p:cNvSpPr>
                <a:spLocks noChangeArrowheads="1"/>
              </p:cNvSpPr>
              <p:nvPr/>
            </p:nvSpPr>
            <p:spPr bwMode="auto">
              <a:xfrm>
                <a:off x="2622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5" name="Rectangle 457"/>
              <p:cNvSpPr>
                <a:spLocks noChangeArrowheads="1"/>
              </p:cNvSpPr>
              <p:nvPr/>
            </p:nvSpPr>
            <p:spPr bwMode="auto">
              <a:xfrm>
                <a:off x="2677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6" name="Rectangle 458"/>
              <p:cNvSpPr>
                <a:spLocks noChangeArrowheads="1"/>
              </p:cNvSpPr>
              <p:nvPr/>
            </p:nvSpPr>
            <p:spPr bwMode="auto">
              <a:xfrm>
                <a:off x="2743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7" name="Rectangle 459"/>
              <p:cNvSpPr>
                <a:spLocks noChangeArrowheads="1"/>
              </p:cNvSpPr>
              <p:nvPr/>
            </p:nvSpPr>
            <p:spPr bwMode="auto">
              <a:xfrm>
                <a:off x="2799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8" name="Rectangle 460"/>
              <p:cNvSpPr>
                <a:spLocks noChangeArrowheads="1"/>
              </p:cNvSpPr>
              <p:nvPr/>
            </p:nvSpPr>
            <p:spPr bwMode="auto">
              <a:xfrm>
                <a:off x="2832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9" name="Rectangle 461"/>
              <p:cNvSpPr>
                <a:spLocks noChangeArrowheads="1"/>
              </p:cNvSpPr>
              <p:nvPr/>
            </p:nvSpPr>
            <p:spPr bwMode="auto">
              <a:xfrm>
                <a:off x="2898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0" name="Rectangle 462"/>
              <p:cNvSpPr>
                <a:spLocks noChangeArrowheads="1"/>
              </p:cNvSpPr>
              <p:nvPr/>
            </p:nvSpPr>
            <p:spPr bwMode="auto">
              <a:xfrm>
                <a:off x="292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1" name="Rectangle 463"/>
              <p:cNvSpPr>
                <a:spLocks noChangeArrowheads="1"/>
              </p:cNvSpPr>
              <p:nvPr/>
            </p:nvSpPr>
            <p:spPr bwMode="auto">
              <a:xfrm>
                <a:off x="2943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2" name="Rectangle 464"/>
              <p:cNvSpPr>
                <a:spLocks noChangeArrowheads="1"/>
              </p:cNvSpPr>
              <p:nvPr/>
            </p:nvSpPr>
            <p:spPr bwMode="auto">
              <a:xfrm>
                <a:off x="2998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3" name="Rectangle 465"/>
              <p:cNvSpPr>
                <a:spLocks noChangeArrowheads="1"/>
              </p:cNvSpPr>
              <p:nvPr/>
            </p:nvSpPr>
            <p:spPr bwMode="auto">
              <a:xfrm>
                <a:off x="3054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4" name="Rectangle 466"/>
              <p:cNvSpPr>
                <a:spLocks noChangeArrowheads="1"/>
              </p:cNvSpPr>
              <p:nvPr/>
            </p:nvSpPr>
            <p:spPr bwMode="auto">
              <a:xfrm>
                <a:off x="3109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5" name="Rectangle 467"/>
              <p:cNvSpPr>
                <a:spLocks noChangeArrowheads="1"/>
              </p:cNvSpPr>
              <p:nvPr/>
            </p:nvSpPr>
            <p:spPr bwMode="auto">
              <a:xfrm>
                <a:off x="3164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6" name="Rectangle 468"/>
              <p:cNvSpPr>
                <a:spLocks noChangeArrowheads="1"/>
              </p:cNvSpPr>
              <p:nvPr/>
            </p:nvSpPr>
            <p:spPr bwMode="auto">
              <a:xfrm>
                <a:off x="3231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7" name="Rectangle 469"/>
              <p:cNvSpPr>
                <a:spLocks noChangeArrowheads="1"/>
              </p:cNvSpPr>
              <p:nvPr/>
            </p:nvSpPr>
            <p:spPr bwMode="auto">
              <a:xfrm>
                <a:off x="3264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8" name="Rectangle 470"/>
              <p:cNvSpPr>
                <a:spLocks noChangeArrowheads="1"/>
              </p:cNvSpPr>
              <p:nvPr/>
            </p:nvSpPr>
            <p:spPr bwMode="auto">
              <a:xfrm>
                <a:off x="3286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9" name="Rectangle 471"/>
              <p:cNvSpPr>
                <a:spLocks noChangeArrowheads="1"/>
              </p:cNvSpPr>
              <p:nvPr/>
            </p:nvSpPr>
            <p:spPr bwMode="auto">
              <a:xfrm>
                <a:off x="3353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0" name="Rectangle 472"/>
              <p:cNvSpPr>
                <a:spLocks noChangeArrowheads="1"/>
              </p:cNvSpPr>
              <p:nvPr/>
            </p:nvSpPr>
            <p:spPr bwMode="auto">
              <a:xfrm>
                <a:off x="3408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1" name="Rectangle 473"/>
              <p:cNvSpPr>
                <a:spLocks noChangeArrowheads="1"/>
              </p:cNvSpPr>
              <p:nvPr/>
            </p:nvSpPr>
            <p:spPr bwMode="auto">
              <a:xfrm>
                <a:off x="344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2" name="Rectangle 474"/>
              <p:cNvSpPr>
                <a:spLocks noChangeArrowheads="1"/>
              </p:cNvSpPr>
              <p:nvPr/>
            </p:nvSpPr>
            <p:spPr bwMode="auto">
              <a:xfrm>
                <a:off x="3463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3" name="Rectangle 475"/>
              <p:cNvSpPr>
                <a:spLocks noChangeArrowheads="1"/>
              </p:cNvSpPr>
              <p:nvPr/>
            </p:nvSpPr>
            <p:spPr bwMode="auto">
              <a:xfrm>
                <a:off x="354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4" name="Rectangle 476"/>
              <p:cNvSpPr>
                <a:spLocks noChangeArrowheads="1"/>
              </p:cNvSpPr>
              <p:nvPr/>
            </p:nvSpPr>
            <p:spPr bwMode="auto">
              <a:xfrm>
                <a:off x="3563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5" name="Rectangle 477"/>
              <p:cNvSpPr>
                <a:spLocks noChangeArrowheads="1"/>
              </p:cNvSpPr>
              <p:nvPr/>
            </p:nvSpPr>
            <p:spPr bwMode="auto">
              <a:xfrm>
                <a:off x="3585" y="275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6" name="Rectangle 478"/>
              <p:cNvSpPr>
                <a:spLocks noChangeArrowheads="1"/>
              </p:cNvSpPr>
              <p:nvPr/>
            </p:nvSpPr>
            <p:spPr bwMode="auto">
              <a:xfrm>
                <a:off x="364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7" name="Rectangle 479"/>
              <p:cNvSpPr>
                <a:spLocks noChangeArrowheads="1"/>
              </p:cNvSpPr>
              <p:nvPr/>
            </p:nvSpPr>
            <p:spPr bwMode="auto">
              <a:xfrm>
                <a:off x="3674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8" name="Rectangle 480"/>
              <p:cNvSpPr>
                <a:spLocks noChangeArrowheads="1"/>
              </p:cNvSpPr>
              <p:nvPr/>
            </p:nvSpPr>
            <p:spPr bwMode="auto">
              <a:xfrm>
                <a:off x="3729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9" name="Rectangle 481"/>
              <p:cNvSpPr>
                <a:spLocks noChangeArrowheads="1"/>
              </p:cNvSpPr>
              <p:nvPr/>
            </p:nvSpPr>
            <p:spPr bwMode="auto">
              <a:xfrm>
                <a:off x="376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0" name="Rectangle 482"/>
              <p:cNvSpPr>
                <a:spLocks noChangeArrowheads="1"/>
              </p:cNvSpPr>
              <p:nvPr/>
            </p:nvSpPr>
            <p:spPr bwMode="auto">
              <a:xfrm>
                <a:off x="3785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1" name="Rectangle 483"/>
              <p:cNvSpPr>
                <a:spLocks noChangeArrowheads="1"/>
              </p:cNvSpPr>
              <p:nvPr/>
            </p:nvSpPr>
            <p:spPr bwMode="auto">
              <a:xfrm>
                <a:off x="3818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2" name="Rectangle 484"/>
              <p:cNvSpPr>
                <a:spLocks noChangeArrowheads="1"/>
              </p:cNvSpPr>
              <p:nvPr/>
            </p:nvSpPr>
            <p:spPr bwMode="auto">
              <a:xfrm>
                <a:off x="3873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3" name="Rectangle 485"/>
              <p:cNvSpPr>
                <a:spLocks noChangeArrowheads="1"/>
              </p:cNvSpPr>
              <p:nvPr/>
            </p:nvSpPr>
            <p:spPr bwMode="auto">
              <a:xfrm>
                <a:off x="3929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4" name="Rectangle 486"/>
              <p:cNvSpPr>
                <a:spLocks noChangeArrowheads="1"/>
              </p:cNvSpPr>
              <p:nvPr/>
            </p:nvSpPr>
            <p:spPr bwMode="auto">
              <a:xfrm>
                <a:off x="395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5" name="Rectangle 487"/>
              <p:cNvSpPr>
                <a:spLocks noChangeArrowheads="1"/>
              </p:cNvSpPr>
              <p:nvPr/>
            </p:nvSpPr>
            <p:spPr bwMode="auto">
              <a:xfrm>
                <a:off x="3984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6" name="Rectangle 488"/>
              <p:cNvSpPr>
                <a:spLocks noChangeArrowheads="1"/>
              </p:cNvSpPr>
              <p:nvPr/>
            </p:nvSpPr>
            <p:spPr bwMode="auto">
              <a:xfrm>
                <a:off x="4006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7" name="Rectangle 489"/>
              <p:cNvSpPr>
                <a:spLocks noChangeArrowheads="1"/>
              </p:cNvSpPr>
              <p:nvPr/>
            </p:nvSpPr>
            <p:spPr bwMode="auto">
              <a:xfrm>
                <a:off x="406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8" name="Rectangle 490"/>
              <p:cNvSpPr>
                <a:spLocks noChangeArrowheads="1"/>
              </p:cNvSpPr>
              <p:nvPr/>
            </p:nvSpPr>
            <p:spPr bwMode="auto">
              <a:xfrm>
                <a:off x="4084" y="275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9" name="Rectangle 491"/>
              <p:cNvSpPr>
                <a:spLocks noChangeArrowheads="1"/>
              </p:cNvSpPr>
              <p:nvPr/>
            </p:nvSpPr>
            <p:spPr bwMode="auto">
              <a:xfrm>
                <a:off x="4139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0" name="Rectangle 492"/>
              <p:cNvSpPr>
                <a:spLocks noChangeArrowheads="1"/>
              </p:cNvSpPr>
              <p:nvPr/>
            </p:nvSpPr>
            <p:spPr bwMode="auto">
              <a:xfrm>
                <a:off x="4194" y="275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1" name="Rectangle 493"/>
              <p:cNvSpPr>
                <a:spLocks noChangeArrowheads="1"/>
              </p:cNvSpPr>
              <p:nvPr/>
            </p:nvSpPr>
            <p:spPr bwMode="auto">
              <a:xfrm>
                <a:off x="4239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2" name="Rectangle 494"/>
              <p:cNvSpPr>
                <a:spLocks noChangeArrowheads="1"/>
              </p:cNvSpPr>
              <p:nvPr/>
            </p:nvSpPr>
            <p:spPr bwMode="auto">
              <a:xfrm>
                <a:off x="4272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3" name="Rectangle 495"/>
              <p:cNvSpPr>
                <a:spLocks noChangeArrowheads="1"/>
              </p:cNvSpPr>
              <p:nvPr/>
            </p:nvSpPr>
            <p:spPr bwMode="auto">
              <a:xfrm>
                <a:off x="4327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4" name="Rectangle 496"/>
              <p:cNvSpPr>
                <a:spLocks noChangeArrowheads="1"/>
              </p:cNvSpPr>
              <p:nvPr/>
            </p:nvSpPr>
            <p:spPr bwMode="auto">
              <a:xfrm>
                <a:off x="436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5" name="Rectangle 497"/>
              <p:cNvSpPr>
                <a:spLocks noChangeArrowheads="1"/>
              </p:cNvSpPr>
              <p:nvPr/>
            </p:nvSpPr>
            <p:spPr bwMode="auto">
              <a:xfrm>
                <a:off x="123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6" name="Rectangle 498"/>
              <p:cNvSpPr>
                <a:spLocks noChangeArrowheads="1"/>
              </p:cNvSpPr>
              <p:nvPr/>
            </p:nvSpPr>
            <p:spPr bwMode="auto">
              <a:xfrm>
                <a:off x="1270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7" name="Rectangle 499"/>
              <p:cNvSpPr>
                <a:spLocks noChangeArrowheads="1"/>
              </p:cNvSpPr>
              <p:nvPr/>
            </p:nvSpPr>
            <p:spPr bwMode="auto">
              <a:xfrm>
                <a:off x="1292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8" name="Rectangle 500"/>
              <p:cNvSpPr>
                <a:spLocks noChangeArrowheads="1"/>
              </p:cNvSpPr>
              <p:nvPr/>
            </p:nvSpPr>
            <p:spPr bwMode="auto">
              <a:xfrm>
                <a:off x="1326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9" name="Rectangle 501"/>
              <p:cNvSpPr>
                <a:spLocks noChangeArrowheads="1"/>
              </p:cNvSpPr>
              <p:nvPr/>
            </p:nvSpPr>
            <p:spPr bwMode="auto">
              <a:xfrm>
                <a:off x="1348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0" name="Rectangle 502"/>
              <p:cNvSpPr>
                <a:spLocks noChangeArrowheads="1"/>
              </p:cNvSpPr>
              <p:nvPr/>
            </p:nvSpPr>
            <p:spPr bwMode="auto">
              <a:xfrm>
                <a:off x="1403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1" name="Rectangle 503"/>
              <p:cNvSpPr>
                <a:spLocks noChangeArrowheads="1"/>
              </p:cNvSpPr>
              <p:nvPr/>
            </p:nvSpPr>
            <p:spPr bwMode="auto">
              <a:xfrm>
                <a:off x="1436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2" name="Rectangle 504"/>
              <p:cNvSpPr>
                <a:spLocks noChangeArrowheads="1"/>
              </p:cNvSpPr>
              <p:nvPr/>
            </p:nvSpPr>
            <p:spPr bwMode="auto">
              <a:xfrm>
                <a:off x="1492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3" name="Rectangle 505"/>
              <p:cNvSpPr>
                <a:spLocks noChangeArrowheads="1"/>
              </p:cNvSpPr>
              <p:nvPr/>
            </p:nvSpPr>
            <p:spPr bwMode="auto">
              <a:xfrm>
                <a:off x="1514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4" name="Rectangle 506"/>
              <p:cNvSpPr>
                <a:spLocks noChangeArrowheads="1"/>
              </p:cNvSpPr>
              <p:nvPr/>
            </p:nvSpPr>
            <p:spPr bwMode="auto">
              <a:xfrm>
                <a:off x="154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5" name="Rectangle 507"/>
              <p:cNvSpPr>
                <a:spLocks noChangeArrowheads="1"/>
              </p:cNvSpPr>
              <p:nvPr/>
            </p:nvSpPr>
            <p:spPr bwMode="auto">
              <a:xfrm>
                <a:off x="1580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6" name="Rectangle 508"/>
              <p:cNvSpPr>
                <a:spLocks noChangeArrowheads="1"/>
              </p:cNvSpPr>
              <p:nvPr/>
            </p:nvSpPr>
            <p:spPr bwMode="auto">
              <a:xfrm>
                <a:off x="1602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7" name="Rectangle 509"/>
              <p:cNvSpPr>
                <a:spLocks noChangeArrowheads="1"/>
              </p:cNvSpPr>
              <p:nvPr/>
            </p:nvSpPr>
            <p:spPr bwMode="auto">
              <a:xfrm>
                <a:off x="1636" y="2830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8" name="Rectangle 510"/>
              <p:cNvSpPr>
                <a:spLocks noChangeArrowheads="1"/>
              </p:cNvSpPr>
              <p:nvPr/>
            </p:nvSpPr>
            <p:spPr bwMode="auto">
              <a:xfrm>
                <a:off x="1713" y="283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9" name="Rectangle 511"/>
              <p:cNvSpPr>
                <a:spLocks noChangeArrowheads="1"/>
              </p:cNvSpPr>
              <p:nvPr/>
            </p:nvSpPr>
            <p:spPr bwMode="auto">
              <a:xfrm>
                <a:off x="1758" y="283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0" name="Rectangle 512"/>
              <p:cNvSpPr>
                <a:spLocks noChangeArrowheads="1"/>
              </p:cNvSpPr>
              <p:nvPr/>
            </p:nvSpPr>
            <p:spPr bwMode="auto">
              <a:xfrm>
                <a:off x="1813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1" name="Rectangle 513"/>
              <p:cNvSpPr>
                <a:spLocks noChangeArrowheads="1"/>
              </p:cNvSpPr>
              <p:nvPr/>
            </p:nvSpPr>
            <p:spPr bwMode="auto">
              <a:xfrm>
                <a:off x="1868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2" name="Rectangle 514"/>
              <p:cNvSpPr>
                <a:spLocks noChangeArrowheads="1"/>
              </p:cNvSpPr>
              <p:nvPr/>
            </p:nvSpPr>
            <p:spPr bwMode="auto">
              <a:xfrm>
                <a:off x="1924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3" name="Rectangle 515"/>
              <p:cNvSpPr>
                <a:spLocks noChangeArrowheads="1"/>
              </p:cNvSpPr>
              <p:nvPr/>
            </p:nvSpPr>
            <p:spPr bwMode="auto">
              <a:xfrm>
                <a:off x="1946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4" name="Rectangle 516"/>
              <p:cNvSpPr>
                <a:spLocks noChangeArrowheads="1"/>
              </p:cNvSpPr>
              <p:nvPr/>
            </p:nvSpPr>
            <p:spPr bwMode="auto">
              <a:xfrm>
                <a:off x="2001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5" name="Rectangle 517"/>
              <p:cNvSpPr>
                <a:spLocks noChangeArrowheads="1"/>
              </p:cNvSpPr>
              <p:nvPr/>
            </p:nvSpPr>
            <p:spPr bwMode="auto">
              <a:xfrm>
                <a:off x="205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6" name="Rectangle 518"/>
              <p:cNvSpPr>
                <a:spLocks noChangeArrowheads="1"/>
              </p:cNvSpPr>
              <p:nvPr/>
            </p:nvSpPr>
            <p:spPr bwMode="auto">
              <a:xfrm>
                <a:off x="2079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7" name="Rectangle 519"/>
              <p:cNvSpPr>
                <a:spLocks noChangeArrowheads="1"/>
              </p:cNvSpPr>
              <p:nvPr/>
            </p:nvSpPr>
            <p:spPr bwMode="auto">
              <a:xfrm>
                <a:off x="2112" y="283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8" name="Rectangle 520"/>
              <p:cNvSpPr>
                <a:spLocks noChangeArrowheads="1"/>
              </p:cNvSpPr>
              <p:nvPr/>
            </p:nvSpPr>
            <p:spPr bwMode="auto">
              <a:xfrm>
                <a:off x="2178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9" name="Rectangle 521"/>
              <p:cNvSpPr>
                <a:spLocks noChangeArrowheads="1"/>
              </p:cNvSpPr>
              <p:nvPr/>
            </p:nvSpPr>
            <p:spPr bwMode="auto">
              <a:xfrm>
                <a:off x="2212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0" name="Rectangle 522"/>
              <p:cNvSpPr>
                <a:spLocks noChangeArrowheads="1"/>
              </p:cNvSpPr>
              <p:nvPr/>
            </p:nvSpPr>
            <p:spPr bwMode="auto">
              <a:xfrm>
                <a:off x="2234" y="283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1" name="Rectangle 523"/>
              <p:cNvSpPr>
                <a:spLocks noChangeArrowheads="1"/>
              </p:cNvSpPr>
              <p:nvPr/>
            </p:nvSpPr>
            <p:spPr bwMode="auto">
              <a:xfrm>
                <a:off x="2311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2" name="Rectangle 524"/>
              <p:cNvSpPr>
                <a:spLocks noChangeArrowheads="1"/>
              </p:cNvSpPr>
              <p:nvPr/>
            </p:nvSpPr>
            <p:spPr bwMode="auto">
              <a:xfrm>
                <a:off x="2345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3" name="Rectangle 525"/>
              <p:cNvSpPr>
                <a:spLocks noChangeArrowheads="1"/>
              </p:cNvSpPr>
              <p:nvPr/>
            </p:nvSpPr>
            <p:spPr bwMode="auto">
              <a:xfrm>
                <a:off x="2367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4" name="Rectangle 526"/>
              <p:cNvSpPr>
                <a:spLocks noChangeArrowheads="1"/>
              </p:cNvSpPr>
              <p:nvPr/>
            </p:nvSpPr>
            <p:spPr bwMode="auto">
              <a:xfrm>
                <a:off x="2400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5" name="Rectangle 527"/>
              <p:cNvSpPr>
                <a:spLocks noChangeArrowheads="1"/>
              </p:cNvSpPr>
              <p:nvPr/>
            </p:nvSpPr>
            <p:spPr bwMode="auto">
              <a:xfrm>
                <a:off x="2455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6" name="Rectangle 528"/>
              <p:cNvSpPr>
                <a:spLocks noChangeArrowheads="1"/>
              </p:cNvSpPr>
              <p:nvPr/>
            </p:nvSpPr>
            <p:spPr bwMode="auto">
              <a:xfrm>
                <a:off x="2522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7" name="Rectangle 529"/>
              <p:cNvSpPr>
                <a:spLocks noChangeArrowheads="1"/>
              </p:cNvSpPr>
              <p:nvPr/>
            </p:nvSpPr>
            <p:spPr bwMode="auto">
              <a:xfrm>
                <a:off x="257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8" name="Rectangle 530"/>
              <p:cNvSpPr>
                <a:spLocks noChangeArrowheads="1"/>
              </p:cNvSpPr>
              <p:nvPr/>
            </p:nvSpPr>
            <p:spPr bwMode="auto">
              <a:xfrm>
                <a:off x="2610" y="283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9" name="Rectangle 531"/>
              <p:cNvSpPr>
                <a:spLocks noChangeArrowheads="1"/>
              </p:cNvSpPr>
              <p:nvPr/>
            </p:nvSpPr>
            <p:spPr bwMode="auto">
              <a:xfrm>
                <a:off x="267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0" name="Rectangle 532"/>
              <p:cNvSpPr>
                <a:spLocks noChangeArrowheads="1"/>
              </p:cNvSpPr>
              <p:nvPr/>
            </p:nvSpPr>
            <p:spPr bwMode="auto">
              <a:xfrm>
                <a:off x="2699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1" name="Rectangle 533"/>
              <p:cNvSpPr>
                <a:spLocks noChangeArrowheads="1"/>
              </p:cNvSpPr>
              <p:nvPr/>
            </p:nvSpPr>
            <p:spPr bwMode="auto">
              <a:xfrm>
                <a:off x="2754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2" name="Rectangle 534"/>
              <p:cNvSpPr>
                <a:spLocks noChangeArrowheads="1"/>
              </p:cNvSpPr>
              <p:nvPr/>
            </p:nvSpPr>
            <p:spPr bwMode="auto">
              <a:xfrm>
                <a:off x="2810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3" name="Rectangle 535"/>
              <p:cNvSpPr>
                <a:spLocks noChangeArrowheads="1"/>
              </p:cNvSpPr>
              <p:nvPr/>
            </p:nvSpPr>
            <p:spPr bwMode="auto">
              <a:xfrm>
                <a:off x="2865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4" name="Rectangle 536"/>
              <p:cNvSpPr>
                <a:spLocks noChangeArrowheads="1"/>
              </p:cNvSpPr>
              <p:nvPr/>
            </p:nvSpPr>
            <p:spPr bwMode="auto">
              <a:xfrm>
                <a:off x="2921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5" name="Rectangle 537"/>
              <p:cNvSpPr>
                <a:spLocks noChangeArrowheads="1"/>
              </p:cNvSpPr>
              <p:nvPr/>
            </p:nvSpPr>
            <p:spPr bwMode="auto">
              <a:xfrm>
                <a:off x="2987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6" name="Rectangle 538"/>
              <p:cNvSpPr>
                <a:spLocks noChangeArrowheads="1"/>
              </p:cNvSpPr>
              <p:nvPr/>
            </p:nvSpPr>
            <p:spPr bwMode="auto">
              <a:xfrm>
                <a:off x="3020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7" name="Rectangle 539"/>
              <p:cNvSpPr>
                <a:spLocks noChangeArrowheads="1"/>
              </p:cNvSpPr>
              <p:nvPr/>
            </p:nvSpPr>
            <p:spPr bwMode="auto">
              <a:xfrm>
                <a:off x="3042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8" name="Rectangle 540"/>
              <p:cNvSpPr>
                <a:spLocks noChangeArrowheads="1"/>
              </p:cNvSpPr>
              <p:nvPr/>
            </p:nvSpPr>
            <p:spPr bwMode="auto">
              <a:xfrm>
                <a:off x="3109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9" name="Rectangle 541"/>
              <p:cNvSpPr>
                <a:spLocks noChangeArrowheads="1"/>
              </p:cNvSpPr>
              <p:nvPr/>
            </p:nvSpPr>
            <p:spPr bwMode="auto">
              <a:xfrm>
                <a:off x="3164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0" name="Rectangle 542"/>
              <p:cNvSpPr>
                <a:spLocks noChangeArrowheads="1"/>
              </p:cNvSpPr>
              <p:nvPr/>
            </p:nvSpPr>
            <p:spPr bwMode="auto">
              <a:xfrm>
                <a:off x="3198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1" name="Rectangle 543"/>
              <p:cNvSpPr>
                <a:spLocks noChangeArrowheads="1"/>
              </p:cNvSpPr>
              <p:nvPr/>
            </p:nvSpPr>
            <p:spPr bwMode="auto">
              <a:xfrm>
                <a:off x="3220" y="283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2" name="Rectangle 544"/>
              <p:cNvSpPr>
                <a:spLocks noChangeArrowheads="1"/>
              </p:cNvSpPr>
              <p:nvPr/>
            </p:nvSpPr>
            <p:spPr bwMode="auto">
              <a:xfrm>
                <a:off x="3297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3" name="Rectangle 545"/>
              <p:cNvSpPr>
                <a:spLocks noChangeArrowheads="1"/>
              </p:cNvSpPr>
              <p:nvPr/>
            </p:nvSpPr>
            <p:spPr bwMode="auto">
              <a:xfrm>
                <a:off x="3353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4" name="Rectangle 546"/>
              <p:cNvSpPr>
                <a:spLocks noChangeArrowheads="1"/>
              </p:cNvSpPr>
              <p:nvPr/>
            </p:nvSpPr>
            <p:spPr bwMode="auto">
              <a:xfrm>
                <a:off x="3375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5" name="Rectangle 547"/>
              <p:cNvSpPr>
                <a:spLocks noChangeArrowheads="1"/>
              </p:cNvSpPr>
              <p:nvPr/>
            </p:nvSpPr>
            <p:spPr bwMode="auto">
              <a:xfrm>
                <a:off x="3430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6" name="Rectangle 548"/>
              <p:cNvSpPr>
                <a:spLocks noChangeArrowheads="1"/>
              </p:cNvSpPr>
              <p:nvPr/>
            </p:nvSpPr>
            <p:spPr bwMode="auto">
              <a:xfrm>
                <a:off x="3486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7" name="Rectangle 549"/>
              <p:cNvSpPr>
                <a:spLocks noChangeArrowheads="1"/>
              </p:cNvSpPr>
              <p:nvPr/>
            </p:nvSpPr>
            <p:spPr bwMode="auto">
              <a:xfrm>
                <a:off x="3519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8" name="Rectangle 550"/>
              <p:cNvSpPr>
                <a:spLocks noChangeArrowheads="1"/>
              </p:cNvSpPr>
              <p:nvPr/>
            </p:nvSpPr>
            <p:spPr bwMode="auto">
              <a:xfrm>
                <a:off x="3541" y="283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9" name="Rectangle 551"/>
              <p:cNvSpPr>
                <a:spLocks noChangeArrowheads="1"/>
              </p:cNvSpPr>
              <p:nvPr/>
            </p:nvSpPr>
            <p:spPr bwMode="auto">
              <a:xfrm>
                <a:off x="3596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0" name="Rectangle 552"/>
              <p:cNvSpPr>
                <a:spLocks noChangeArrowheads="1"/>
              </p:cNvSpPr>
              <p:nvPr/>
            </p:nvSpPr>
            <p:spPr bwMode="auto">
              <a:xfrm>
                <a:off x="3652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1" name="Rectangle 553"/>
              <p:cNvSpPr>
                <a:spLocks noChangeArrowheads="1"/>
              </p:cNvSpPr>
              <p:nvPr/>
            </p:nvSpPr>
            <p:spPr bwMode="auto">
              <a:xfrm>
                <a:off x="370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2" name="Rectangle 554"/>
              <p:cNvSpPr>
                <a:spLocks noChangeArrowheads="1"/>
              </p:cNvSpPr>
              <p:nvPr/>
            </p:nvSpPr>
            <p:spPr bwMode="auto">
              <a:xfrm>
                <a:off x="3729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3" name="Rectangle 555"/>
              <p:cNvSpPr>
                <a:spLocks noChangeArrowheads="1"/>
              </p:cNvSpPr>
              <p:nvPr/>
            </p:nvSpPr>
            <p:spPr bwMode="auto">
              <a:xfrm>
                <a:off x="3751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4" name="Rectangle 556"/>
              <p:cNvSpPr>
                <a:spLocks noChangeArrowheads="1"/>
              </p:cNvSpPr>
              <p:nvPr/>
            </p:nvSpPr>
            <p:spPr bwMode="auto">
              <a:xfrm>
                <a:off x="3774" y="283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5" name="Rectangle 557"/>
              <p:cNvSpPr>
                <a:spLocks noChangeArrowheads="1"/>
              </p:cNvSpPr>
              <p:nvPr/>
            </p:nvSpPr>
            <p:spPr bwMode="auto">
              <a:xfrm>
                <a:off x="3829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6" name="Rectangle 558"/>
              <p:cNvSpPr>
                <a:spLocks noChangeArrowheads="1"/>
              </p:cNvSpPr>
              <p:nvPr/>
            </p:nvSpPr>
            <p:spPr bwMode="auto">
              <a:xfrm>
                <a:off x="3851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7" name="Rectangle 559"/>
              <p:cNvSpPr>
                <a:spLocks noChangeArrowheads="1"/>
              </p:cNvSpPr>
              <p:nvPr/>
            </p:nvSpPr>
            <p:spPr bwMode="auto">
              <a:xfrm>
                <a:off x="1237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8" name="Rectangle 560"/>
              <p:cNvSpPr>
                <a:spLocks noChangeArrowheads="1"/>
              </p:cNvSpPr>
              <p:nvPr/>
            </p:nvSpPr>
            <p:spPr bwMode="auto">
              <a:xfrm>
                <a:off x="1270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9" name="Rectangle 561"/>
              <p:cNvSpPr>
                <a:spLocks noChangeArrowheads="1"/>
              </p:cNvSpPr>
              <p:nvPr/>
            </p:nvSpPr>
            <p:spPr bwMode="auto">
              <a:xfrm>
                <a:off x="1292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0" name="Rectangle 562"/>
              <p:cNvSpPr>
                <a:spLocks noChangeArrowheads="1"/>
              </p:cNvSpPr>
              <p:nvPr/>
            </p:nvSpPr>
            <p:spPr bwMode="auto">
              <a:xfrm>
                <a:off x="1326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1" name="Rectangle 563"/>
              <p:cNvSpPr>
                <a:spLocks noChangeArrowheads="1"/>
              </p:cNvSpPr>
              <p:nvPr/>
            </p:nvSpPr>
            <p:spPr bwMode="auto">
              <a:xfrm>
                <a:off x="1348" y="290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2" name="Rectangle 564"/>
              <p:cNvSpPr>
                <a:spLocks noChangeArrowheads="1"/>
              </p:cNvSpPr>
              <p:nvPr/>
            </p:nvSpPr>
            <p:spPr bwMode="auto">
              <a:xfrm>
                <a:off x="1403" y="290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3" name="Rectangle 565"/>
              <p:cNvSpPr>
                <a:spLocks noChangeArrowheads="1"/>
              </p:cNvSpPr>
              <p:nvPr/>
            </p:nvSpPr>
            <p:spPr bwMode="auto">
              <a:xfrm>
                <a:off x="1436" y="290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4" name="Rectangle 566"/>
              <p:cNvSpPr>
                <a:spLocks noChangeArrowheads="1"/>
              </p:cNvSpPr>
              <p:nvPr/>
            </p:nvSpPr>
            <p:spPr bwMode="auto">
              <a:xfrm>
                <a:off x="1492" y="290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5" name="Rectangle 567"/>
              <p:cNvSpPr>
                <a:spLocks noChangeArrowheads="1"/>
              </p:cNvSpPr>
              <p:nvPr/>
            </p:nvSpPr>
            <p:spPr bwMode="auto">
              <a:xfrm>
                <a:off x="1547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6" name="Rectangle 568"/>
              <p:cNvSpPr>
                <a:spLocks noChangeArrowheads="1"/>
              </p:cNvSpPr>
              <p:nvPr/>
            </p:nvSpPr>
            <p:spPr bwMode="auto">
              <a:xfrm>
                <a:off x="1580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7" name="Rectangle 569"/>
              <p:cNvSpPr>
                <a:spLocks noChangeArrowheads="1"/>
              </p:cNvSpPr>
              <p:nvPr/>
            </p:nvSpPr>
            <p:spPr bwMode="auto">
              <a:xfrm>
                <a:off x="1602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8" name="Rectangle 570"/>
              <p:cNvSpPr>
                <a:spLocks noChangeArrowheads="1"/>
              </p:cNvSpPr>
              <p:nvPr/>
            </p:nvSpPr>
            <p:spPr bwMode="auto">
              <a:xfrm>
                <a:off x="1636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9" name="Rectangle 571"/>
              <p:cNvSpPr>
                <a:spLocks noChangeArrowheads="1"/>
              </p:cNvSpPr>
              <p:nvPr/>
            </p:nvSpPr>
            <p:spPr bwMode="auto">
              <a:xfrm>
                <a:off x="1702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0" name="Rectangle 572"/>
              <p:cNvSpPr>
                <a:spLocks noChangeArrowheads="1"/>
              </p:cNvSpPr>
              <p:nvPr/>
            </p:nvSpPr>
            <p:spPr bwMode="auto">
              <a:xfrm>
                <a:off x="1758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1" name="Rectangle 573"/>
              <p:cNvSpPr>
                <a:spLocks noChangeArrowheads="1"/>
              </p:cNvSpPr>
              <p:nvPr/>
            </p:nvSpPr>
            <p:spPr bwMode="auto">
              <a:xfrm>
                <a:off x="1780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2" name="Rectangle 574"/>
              <p:cNvSpPr>
                <a:spLocks noChangeArrowheads="1"/>
              </p:cNvSpPr>
              <p:nvPr/>
            </p:nvSpPr>
            <p:spPr bwMode="auto">
              <a:xfrm>
                <a:off x="1813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3" name="Rectangle 575"/>
              <p:cNvSpPr>
                <a:spLocks noChangeArrowheads="1"/>
              </p:cNvSpPr>
              <p:nvPr/>
            </p:nvSpPr>
            <p:spPr bwMode="auto">
              <a:xfrm>
                <a:off x="1846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4" name="Rectangle 576"/>
              <p:cNvSpPr>
                <a:spLocks noChangeArrowheads="1"/>
              </p:cNvSpPr>
              <p:nvPr/>
            </p:nvSpPr>
            <p:spPr bwMode="auto">
              <a:xfrm>
                <a:off x="1902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5" name="Rectangle 577"/>
              <p:cNvSpPr>
                <a:spLocks noChangeArrowheads="1"/>
              </p:cNvSpPr>
              <p:nvPr/>
            </p:nvSpPr>
            <p:spPr bwMode="auto">
              <a:xfrm>
                <a:off x="1957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6" name="Rectangle 578"/>
              <p:cNvSpPr>
                <a:spLocks noChangeArrowheads="1"/>
              </p:cNvSpPr>
              <p:nvPr/>
            </p:nvSpPr>
            <p:spPr bwMode="auto">
              <a:xfrm>
                <a:off x="2012" y="290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7" name="Rectangle 579"/>
              <p:cNvSpPr>
                <a:spLocks noChangeArrowheads="1"/>
              </p:cNvSpPr>
              <p:nvPr/>
            </p:nvSpPr>
            <p:spPr bwMode="auto">
              <a:xfrm>
                <a:off x="2057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8" name="Rectangle 580"/>
              <p:cNvSpPr>
                <a:spLocks noChangeArrowheads="1"/>
              </p:cNvSpPr>
              <p:nvPr/>
            </p:nvSpPr>
            <p:spPr bwMode="auto">
              <a:xfrm>
                <a:off x="2112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9" name="Rectangle 581"/>
              <p:cNvSpPr>
                <a:spLocks noChangeArrowheads="1"/>
              </p:cNvSpPr>
              <p:nvPr/>
            </p:nvSpPr>
            <p:spPr bwMode="auto">
              <a:xfrm>
                <a:off x="2145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0" name="Rectangle 582"/>
              <p:cNvSpPr>
                <a:spLocks noChangeArrowheads="1"/>
              </p:cNvSpPr>
              <p:nvPr/>
            </p:nvSpPr>
            <p:spPr bwMode="auto">
              <a:xfrm>
                <a:off x="2178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1" name="Rectangle 583"/>
              <p:cNvSpPr>
                <a:spLocks noChangeArrowheads="1"/>
              </p:cNvSpPr>
              <p:nvPr/>
            </p:nvSpPr>
            <p:spPr bwMode="auto">
              <a:xfrm>
                <a:off x="2245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2" name="Rectangle 584"/>
              <p:cNvSpPr>
                <a:spLocks noChangeArrowheads="1"/>
              </p:cNvSpPr>
              <p:nvPr/>
            </p:nvSpPr>
            <p:spPr bwMode="auto">
              <a:xfrm>
                <a:off x="2267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3" name="Rectangle 585"/>
              <p:cNvSpPr>
                <a:spLocks noChangeArrowheads="1"/>
              </p:cNvSpPr>
              <p:nvPr/>
            </p:nvSpPr>
            <p:spPr bwMode="auto">
              <a:xfrm>
                <a:off x="2300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4" name="Rectangle 586"/>
              <p:cNvSpPr>
                <a:spLocks noChangeArrowheads="1"/>
              </p:cNvSpPr>
              <p:nvPr/>
            </p:nvSpPr>
            <p:spPr bwMode="auto">
              <a:xfrm>
                <a:off x="2367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5" name="Rectangle 587"/>
              <p:cNvSpPr>
                <a:spLocks noChangeArrowheads="1"/>
              </p:cNvSpPr>
              <p:nvPr/>
            </p:nvSpPr>
            <p:spPr bwMode="auto">
              <a:xfrm>
                <a:off x="2433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6" name="Rectangle 588"/>
              <p:cNvSpPr>
                <a:spLocks noChangeArrowheads="1"/>
              </p:cNvSpPr>
              <p:nvPr/>
            </p:nvSpPr>
            <p:spPr bwMode="auto">
              <a:xfrm>
                <a:off x="2466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7" name="Rectangle 589"/>
              <p:cNvSpPr>
                <a:spLocks noChangeArrowheads="1"/>
              </p:cNvSpPr>
              <p:nvPr/>
            </p:nvSpPr>
            <p:spPr bwMode="auto">
              <a:xfrm>
                <a:off x="2500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8" name="Rectangle 590"/>
              <p:cNvSpPr>
                <a:spLocks noChangeArrowheads="1"/>
              </p:cNvSpPr>
              <p:nvPr/>
            </p:nvSpPr>
            <p:spPr bwMode="auto">
              <a:xfrm>
                <a:off x="2522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9" name="Rectangle 591"/>
              <p:cNvSpPr>
                <a:spLocks noChangeArrowheads="1"/>
              </p:cNvSpPr>
              <p:nvPr/>
            </p:nvSpPr>
            <p:spPr bwMode="auto">
              <a:xfrm>
                <a:off x="2599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0" name="Rectangle 592"/>
              <p:cNvSpPr>
                <a:spLocks noChangeArrowheads="1"/>
              </p:cNvSpPr>
              <p:nvPr/>
            </p:nvSpPr>
            <p:spPr bwMode="auto">
              <a:xfrm>
                <a:off x="2666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1" name="Rectangle 593"/>
              <p:cNvSpPr>
                <a:spLocks noChangeArrowheads="1"/>
              </p:cNvSpPr>
              <p:nvPr/>
            </p:nvSpPr>
            <p:spPr bwMode="auto">
              <a:xfrm>
                <a:off x="2688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2" name="Rectangle 594"/>
              <p:cNvSpPr>
                <a:spLocks noChangeArrowheads="1"/>
              </p:cNvSpPr>
              <p:nvPr/>
            </p:nvSpPr>
            <p:spPr bwMode="auto">
              <a:xfrm>
                <a:off x="2721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3" name="Rectangle 595"/>
              <p:cNvSpPr>
                <a:spLocks noChangeArrowheads="1"/>
              </p:cNvSpPr>
              <p:nvPr/>
            </p:nvSpPr>
            <p:spPr bwMode="auto">
              <a:xfrm>
                <a:off x="2788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4" name="Rectangle 596"/>
              <p:cNvSpPr>
                <a:spLocks noChangeArrowheads="1"/>
              </p:cNvSpPr>
              <p:nvPr/>
            </p:nvSpPr>
            <p:spPr bwMode="auto">
              <a:xfrm>
                <a:off x="1237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5" name="Rectangle 597"/>
              <p:cNvSpPr>
                <a:spLocks noChangeArrowheads="1"/>
              </p:cNvSpPr>
              <p:nvPr/>
            </p:nvSpPr>
            <p:spPr bwMode="auto">
              <a:xfrm>
                <a:off x="127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6" name="Rectangle 598"/>
              <p:cNvSpPr>
                <a:spLocks noChangeArrowheads="1"/>
              </p:cNvSpPr>
              <p:nvPr/>
            </p:nvSpPr>
            <p:spPr bwMode="auto">
              <a:xfrm>
                <a:off x="1303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7" name="Rectangle 599"/>
              <p:cNvSpPr>
                <a:spLocks noChangeArrowheads="1"/>
              </p:cNvSpPr>
              <p:nvPr/>
            </p:nvSpPr>
            <p:spPr bwMode="auto">
              <a:xfrm>
                <a:off x="1326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8" name="Rectangle 600"/>
              <p:cNvSpPr>
                <a:spLocks noChangeArrowheads="1"/>
              </p:cNvSpPr>
              <p:nvPr/>
            </p:nvSpPr>
            <p:spPr bwMode="auto">
              <a:xfrm>
                <a:off x="1403" y="3054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9" name="Rectangle 601"/>
              <p:cNvSpPr>
                <a:spLocks noChangeArrowheads="1"/>
              </p:cNvSpPr>
              <p:nvPr/>
            </p:nvSpPr>
            <p:spPr bwMode="auto">
              <a:xfrm>
                <a:off x="1481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0" name="Rectangle 602"/>
              <p:cNvSpPr>
                <a:spLocks noChangeArrowheads="1"/>
              </p:cNvSpPr>
              <p:nvPr/>
            </p:nvSpPr>
            <p:spPr bwMode="auto">
              <a:xfrm>
                <a:off x="1514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1" name="Rectangle 603"/>
              <p:cNvSpPr>
                <a:spLocks noChangeArrowheads="1"/>
              </p:cNvSpPr>
              <p:nvPr/>
            </p:nvSpPr>
            <p:spPr bwMode="auto">
              <a:xfrm>
                <a:off x="1580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2" name="Rectangle 604"/>
              <p:cNvSpPr>
                <a:spLocks noChangeArrowheads="1"/>
              </p:cNvSpPr>
              <p:nvPr/>
            </p:nvSpPr>
            <p:spPr bwMode="auto">
              <a:xfrm>
                <a:off x="1647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3" name="Rectangle 605"/>
              <p:cNvSpPr>
                <a:spLocks noChangeArrowheads="1"/>
              </p:cNvSpPr>
              <p:nvPr/>
            </p:nvSpPr>
            <p:spPr bwMode="auto">
              <a:xfrm>
                <a:off x="1680" y="3054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4" name="Rectangle 606"/>
              <p:cNvSpPr>
                <a:spLocks noChangeArrowheads="1"/>
              </p:cNvSpPr>
              <p:nvPr/>
            </p:nvSpPr>
            <p:spPr bwMode="auto">
              <a:xfrm>
                <a:off x="1758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976" name="Group 808"/>
            <p:cNvGrpSpPr>
              <a:grpSpLocks/>
            </p:cNvGrpSpPr>
            <p:nvPr/>
          </p:nvGrpSpPr>
          <p:grpSpPr bwMode="auto">
            <a:xfrm>
              <a:off x="1237" y="3054"/>
              <a:ext cx="3423" cy="431"/>
              <a:chOff x="1237" y="3054"/>
              <a:chExt cx="3423" cy="431"/>
            </a:xfrm>
          </p:grpSpPr>
          <p:sp>
            <p:nvSpPr>
              <p:cNvPr id="135776" name="Rectangle 608"/>
              <p:cNvSpPr>
                <a:spLocks noChangeArrowheads="1"/>
              </p:cNvSpPr>
              <p:nvPr/>
            </p:nvSpPr>
            <p:spPr bwMode="auto">
              <a:xfrm>
                <a:off x="1824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7" name="Rectangle 609"/>
              <p:cNvSpPr>
                <a:spLocks noChangeArrowheads="1"/>
              </p:cNvSpPr>
              <p:nvPr/>
            </p:nvSpPr>
            <p:spPr bwMode="auto">
              <a:xfrm>
                <a:off x="189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8" name="Rectangle 610"/>
              <p:cNvSpPr>
                <a:spLocks noChangeArrowheads="1"/>
              </p:cNvSpPr>
              <p:nvPr/>
            </p:nvSpPr>
            <p:spPr bwMode="auto">
              <a:xfrm>
                <a:off x="1913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9" name="Rectangle 611"/>
              <p:cNvSpPr>
                <a:spLocks noChangeArrowheads="1"/>
              </p:cNvSpPr>
              <p:nvPr/>
            </p:nvSpPr>
            <p:spPr bwMode="auto">
              <a:xfrm>
                <a:off x="1935" y="305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0" name="Rectangle 612"/>
              <p:cNvSpPr>
                <a:spLocks noChangeArrowheads="1"/>
              </p:cNvSpPr>
              <p:nvPr/>
            </p:nvSpPr>
            <p:spPr bwMode="auto">
              <a:xfrm>
                <a:off x="199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1" name="Rectangle 613"/>
              <p:cNvSpPr>
                <a:spLocks noChangeArrowheads="1"/>
              </p:cNvSpPr>
              <p:nvPr/>
            </p:nvSpPr>
            <p:spPr bwMode="auto">
              <a:xfrm>
                <a:off x="2012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2" name="Rectangle 614"/>
              <p:cNvSpPr>
                <a:spLocks noChangeArrowheads="1"/>
              </p:cNvSpPr>
              <p:nvPr/>
            </p:nvSpPr>
            <p:spPr bwMode="auto">
              <a:xfrm>
                <a:off x="2068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3" name="Rectangle 615"/>
              <p:cNvSpPr>
                <a:spLocks noChangeArrowheads="1"/>
              </p:cNvSpPr>
              <p:nvPr/>
            </p:nvSpPr>
            <p:spPr bwMode="auto">
              <a:xfrm>
                <a:off x="2101" y="305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4" name="Rectangle 616"/>
              <p:cNvSpPr>
                <a:spLocks noChangeArrowheads="1"/>
              </p:cNvSpPr>
              <p:nvPr/>
            </p:nvSpPr>
            <p:spPr bwMode="auto">
              <a:xfrm>
                <a:off x="2145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5" name="Rectangle 617"/>
              <p:cNvSpPr>
                <a:spLocks noChangeArrowheads="1"/>
              </p:cNvSpPr>
              <p:nvPr/>
            </p:nvSpPr>
            <p:spPr bwMode="auto">
              <a:xfrm>
                <a:off x="2212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6" name="Rectangle 618"/>
              <p:cNvSpPr>
                <a:spLocks noChangeArrowheads="1"/>
              </p:cNvSpPr>
              <p:nvPr/>
            </p:nvSpPr>
            <p:spPr bwMode="auto">
              <a:xfrm>
                <a:off x="2267" y="305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7" name="Rectangle 619"/>
              <p:cNvSpPr>
                <a:spLocks noChangeArrowheads="1"/>
              </p:cNvSpPr>
              <p:nvPr/>
            </p:nvSpPr>
            <p:spPr bwMode="auto">
              <a:xfrm>
                <a:off x="2311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8" name="Rectangle 620"/>
              <p:cNvSpPr>
                <a:spLocks noChangeArrowheads="1"/>
              </p:cNvSpPr>
              <p:nvPr/>
            </p:nvSpPr>
            <p:spPr bwMode="auto">
              <a:xfrm>
                <a:off x="2345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9" name="Rectangle 621"/>
              <p:cNvSpPr>
                <a:spLocks noChangeArrowheads="1"/>
              </p:cNvSpPr>
              <p:nvPr/>
            </p:nvSpPr>
            <p:spPr bwMode="auto">
              <a:xfrm>
                <a:off x="2400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0" name="Rectangle 622"/>
              <p:cNvSpPr>
                <a:spLocks noChangeArrowheads="1"/>
              </p:cNvSpPr>
              <p:nvPr/>
            </p:nvSpPr>
            <p:spPr bwMode="auto">
              <a:xfrm>
                <a:off x="2455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1" name="Rectangle 623"/>
              <p:cNvSpPr>
                <a:spLocks noChangeArrowheads="1"/>
              </p:cNvSpPr>
              <p:nvPr/>
            </p:nvSpPr>
            <p:spPr bwMode="auto">
              <a:xfrm>
                <a:off x="2478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2" name="Rectangle 624"/>
              <p:cNvSpPr>
                <a:spLocks noChangeArrowheads="1"/>
              </p:cNvSpPr>
              <p:nvPr/>
            </p:nvSpPr>
            <p:spPr bwMode="auto">
              <a:xfrm>
                <a:off x="2511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3" name="Rectangle 625"/>
              <p:cNvSpPr>
                <a:spLocks noChangeArrowheads="1"/>
              </p:cNvSpPr>
              <p:nvPr/>
            </p:nvSpPr>
            <p:spPr bwMode="auto">
              <a:xfrm>
                <a:off x="2533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4" name="Rectangle 626"/>
              <p:cNvSpPr>
                <a:spLocks noChangeArrowheads="1"/>
              </p:cNvSpPr>
              <p:nvPr/>
            </p:nvSpPr>
            <p:spPr bwMode="auto">
              <a:xfrm>
                <a:off x="2588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5" name="Rectangle 627"/>
              <p:cNvSpPr>
                <a:spLocks noChangeArrowheads="1"/>
              </p:cNvSpPr>
              <p:nvPr/>
            </p:nvSpPr>
            <p:spPr bwMode="auto">
              <a:xfrm>
                <a:off x="2644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6" name="Rectangle 628"/>
              <p:cNvSpPr>
                <a:spLocks noChangeArrowheads="1"/>
              </p:cNvSpPr>
              <p:nvPr/>
            </p:nvSpPr>
            <p:spPr bwMode="auto">
              <a:xfrm>
                <a:off x="2666" y="305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7" name="Rectangle 629"/>
              <p:cNvSpPr>
                <a:spLocks noChangeArrowheads="1"/>
              </p:cNvSpPr>
              <p:nvPr/>
            </p:nvSpPr>
            <p:spPr bwMode="auto">
              <a:xfrm>
                <a:off x="2710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8" name="Rectangle 630"/>
              <p:cNvSpPr>
                <a:spLocks noChangeArrowheads="1"/>
              </p:cNvSpPr>
              <p:nvPr/>
            </p:nvSpPr>
            <p:spPr bwMode="auto">
              <a:xfrm>
                <a:off x="2766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9" name="Rectangle 631"/>
              <p:cNvSpPr>
                <a:spLocks noChangeArrowheads="1"/>
              </p:cNvSpPr>
              <p:nvPr/>
            </p:nvSpPr>
            <p:spPr bwMode="auto">
              <a:xfrm>
                <a:off x="2799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0" name="Rectangle 632"/>
              <p:cNvSpPr>
                <a:spLocks noChangeArrowheads="1"/>
              </p:cNvSpPr>
              <p:nvPr/>
            </p:nvSpPr>
            <p:spPr bwMode="auto">
              <a:xfrm>
                <a:off x="2821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1" name="Rectangle 633"/>
              <p:cNvSpPr>
                <a:spLocks noChangeArrowheads="1"/>
              </p:cNvSpPr>
              <p:nvPr/>
            </p:nvSpPr>
            <p:spPr bwMode="auto">
              <a:xfrm>
                <a:off x="2876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2" name="Rectangle 634"/>
              <p:cNvSpPr>
                <a:spLocks noChangeArrowheads="1"/>
              </p:cNvSpPr>
              <p:nvPr/>
            </p:nvSpPr>
            <p:spPr bwMode="auto">
              <a:xfrm>
                <a:off x="2932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3" name="Rectangle 635"/>
              <p:cNvSpPr>
                <a:spLocks noChangeArrowheads="1"/>
              </p:cNvSpPr>
              <p:nvPr/>
            </p:nvSpPr>
            <p:spPr bwMode="auto">
              <a:xfrm>
                <a:off x="2954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4" name="Rectangle 636"/>
              <p:cNvSpPr>
                <a:spLocks noChangeArrowheads="1"/>
              </p:cNvSpPr>
              <p:nvPr/>
            </p:nvSpPr>
            <p:spPr bwMode="auto">
              <a:xfrm>
                <a:off x="2987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5" name="Rectangle 637"/>
              <p:cNvSpPr>
                <a:spLocks noChangeArrowheads="1"/>
              </p:cNvSpPr>
              <p:nvPr/>
            </p:nvSpPr>
            <p:spPr bwMode="auto">
              <a:xfrm>
                <a:off x="3042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6" name="Rectangle 638"/>
              <p:cNvSpPr>
                <a:spLocks noChangeArrowheads="1"/>
              </p:cNvSpPr>
              <p:nvPr/>
            </p:nvSpPr>
            <p:spPr bwMode="auto">
              <a:xfrm>
                <a:off x="3098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7" name="Rectangle 639"/>
              <p:cNvSpPr>
                <a:spLocks noChangeArrowheads="1"/>
              </p:cNvSpPr>
              <p:nvPr/>
            </p:nvSpPr>
            <p:spPr bwMode="auto">
              <a:xfrm>
                <a:off x="312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8" name="Rectangle 640"/>
              <p:cNvSpPr>
                <a:spLocks noChangeArrowheads="1"/>
              </p:cNvSpPr>
              <p:nvPr/>
            </p:nvSpPr>
            <p:spPr bwMode="auto">
              <a:xfrm>
                <a:off x="3153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9" name="Rectangle 641"/>
              <p:cNvSpPr>
                <a:spLocks noChangeArrowheads="1"/>
              </p:cNvSpPr>
              <p:nvPr/>
            </p:nvSpPr>
            <p:spPr bwMode="auto">
              <a:xfrm>
                <a:off x="3209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0" name="Rectangle 642"/>
              <p:cNvSpPr>
                <a:spLocks noChangeArrowheads="1"/>
              </p:cNvSpPr>
              <p:nvPr/>
            </p:nvSpPr>
            <p:spPr bwMode="auto">
              <a:xfrm>
                <a:off x="3231" y="305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1" name="Rectangle 643"/>
              <p:cNvSpPr>
                <a:spLocks noChangeArrowheads="1"/>
              </p:cNvSpPr>
              <p:nvPr/>
            </p:nvSpPr>
            <p:spPr bwMode="auto">
              <a:xfrm>
                <a:off x="3286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2" name="Rectangle 644"/>
              <p:cNvSpPr>
                <a:spLocks noChangeArrowheads="1"/>
              </p:cNvSpPr>
              <p:nvPr/>
            </p:nvSpPr>
            <p:spPr bwMode="auto">
              <a:xfrm>
                <a:off x="3342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3" name="Rectangle 645"/>
              <p:cNvSpPr>
                <a:spLocks noChangeArrowheads="1"/>
              </p:cNvSpPr>
              <p:nvPr/>
            </p:nvSpPr>
            <p:spPr bwMode="auto">
              <a:xfrm>
                <a:off x="3364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4" name="Rectangle 646"/>
              <p:cNvSpPr>
                <a:spLocks noChangeArrowheads="1"/>
              </p:cNvSpPr>
              <p:nvPr/>
            </p:nvSpPr>
            <p:spPr bwMode="auto">
              <a:xfrm>
                <a:off x="3386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5" name="Rectangle 647"/>
              <p:cNvSpPr>
                <a:spLocks noChangeArrowheads="1"/>
              </p:cNvSpPr>
              <p:nvPr/>
            </p:nvSpPr>
            <p:spPr bwMode="auto">
              <a:xfrm>
                <a:off x="3441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6" name="Rectangle 648"/>
              <p:cNvSpPr>
                <a:spLocks noChangeArrowheads="1"/>
              </p:cNvSpPr>
              <p:nvPr/>
            </p:nvSpPr>
            <p:spPr bwMode="auto">
              <a:xfrm>
                <a:off x="3463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7" name="Rectangle 649"/>
              <p:cNvSpPr>
                <a:spLocks noChangeArrowheads="1"/>
              </p:cNvSpPr>
              <p:nvPr/>
            </p:nvSpPr>
            <p:spPr bwMode="auto">
              <a:xfrm>
                <a:off x="3519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8" name="Rectangle 650"/>
              <p:cNvSpPr>
                <a:spLocks noChangeArrowheads="1"/>
              </p:cNvSpPr>
              <p:nvPr/>
            </p:nvSpPr>
            <p:spPr bwMode="auto">
              <a:xfrm>
                <a:off x="3574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9" name="Rectangle 651"/>
              <p:cNvSpPr>
                <a:spLocks noChangeArrowheads="1"/>
              </p:cNvSpPr>
              <p:nvPr/>
            </p:nvSpPr>
            <p:spPr bwMode="auto">
              <a:xfrm>
                <a:off x="3596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0" name="Rectangle 652"/>
              <p:cNvSpPr>
                <a:spLocks noChangeArrowheads="1"/>
              </p:cNvSpPr>
              <p:nvPr/>
            </p:nvSpPr>
            <p:spPr bwMode="auto">
              <a:xfrm>
                <a:off x="3652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1" name="Rectangle 653"/>
              <p:cNvSpPr>
                <a:spLocks noChangeArrowheads="1"/>
              </p:cNvSpPr>
              <p:nvPr/>
            </p:nvSpPr>
            <p:spPr bwMode="auto">
              <a:xfrm>
                <a:off x="3707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2" name="Rectangle 654"/>
              <p:cNvSpPr>
                <a:spLocks noChangeArrowheads="1"/>
              </p:cNvSpPr>
              <p:nvPr/>
            </p:nvSpPr>
            <p:spPr bwMode="auto">
              <a:xfrm>
                <a:off x="374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3" name="Rectangle 655"/>
              <p:cNvSpPr>
                <a:spLocks noChangeArrowheads="1"/>
              </p:cNvSpPr>
              <p:nvPr/>
            </p:nvSpPr>
            <p:spPr bwMode="auto">
              <a:xfrm>
                <a:off x="3762" y="305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4" name="Rectangle 656"/>
              <p:cNvSpPr>
                <a:spLocks noChangeArrowheads="1"/>
              </p:cNvSpPr>
              <p:nvPr/>
            </p:nvSpPr>
            <p:spPr bwMode="auto">
              <a:xfrm>
                <a:off x="3818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5" name="Rectangle 657"/>
              <p:cNvSpPr>
                <a:spLocks noChangeArrowheads="1"/>
              </p:cNvSpPr>
              <p:nvPr/>
            </p:nvSpPr>
            <p:spPr bwMode="auto">
              <a:xfrm>
                <a:off x="3873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6" name="Rectangle 658"/>
              <p:cNvSpPr>
                <a:spLocks noChangeArrowheads="1"/>
              </p:cNvSpPr>
              <p:nvPr/>
            </p:nvSpPr>
            <p:spPr bwMode="auto">
              <a:xfrm>
                <a:off x="3929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7" name="Rectangle 659"/>
              <p:cNvSpPr>
                <a:spLocks noChangeArrowheads="1"/>
              </p:cNvSpPr>
              <p:nvPr/>
            </p:nvSpPr>
            <p:spPr bwMode="auto">
              <a:xfrm>
                <a:off x="3984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8" name="Rectangle 660"/>
              <p:cNvSpPr>
                <a:spLocks noChangeArrowheads="1"/>
              </p:cNvSpPr>
              <p:nvPr/>
            </p:nvSpPr>
            <p:spPr bwMode="auto">
              <a:xfrm>
                <a:off x="4039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9" name="Rectangle 661"/>
              <p:cNvSpPr>
                <a:spLocks noChangeArrowheads="1"/>
              </p:cNvSpPr>
              <p:nvPr/>
            </p:nvSpPr>
            <p:spPr bwMode="auto">
              <a:xfrm>
                <a:off x="4062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0" name="Rectangle 662"/>
              <p:cNvSpPr>
                <a:spLocks noChangeArrowheads="1"/>
              </p:cNvSpPr>
              <p:nvPr/>
            </p:nvSpPr>
            <p:spPr bwMode="auto">
              <a:xfrm>
                <a:off x="4095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1" name="Rectangle 663"/>
              <p:cNvSpPr>
                <a:spLocks noChangeArrowheads="1"/>
              </p:cNvSpPr>
              <p:nvPr/>
            </p:nvSpPr>
            <p:spPr bwMode="auto">
              <a:xfrm>
                <a:off x="4150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2" name="Rectangle 664"/>
              <p:cNvSpPr>
                <a:spLocks noChangeArrowheads="1"/>
              </p:cNvSpPr>
              <p:nvPr/>
            </p:nvSpPr>
            <p:spPr bwMode="auto">
              <a:xfrm>
                <a:off x="4206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3" name="Rectangle 665"/>
              <p:cNvSpPr>
                <a:spLocks noChangeArrowheads="1"/>
              </p:cNvSpPr>
              <p:nvPr/>
            </p:nvSpPr>
            <p:spPr bwMode="auto">
              <a:xfrm>
                <a:off x="4228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4" name="Rectangle 666"/>
              <p:cNvSpPr>
                <a:spLocks noChangeArrowheads="1"/>
              </p:cNvSpPr>
              <p:nvPr/>
            </p:nvSpPr>
            <p:spPr bwMode="auto">
              <a:xfrm>
                <a:off x="4261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5" name="Rectangle 667"/>
              <p:cNvSpPr>
                <a:spLocks noChangeArrowheads="1"/>
              </p:cNvSpPr>
              <p:nvPr/>
            </p:nvSpPr>
            <p:spPr bwMode="auto">
              <a:xfrm>
                <a:off x="4316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6" name="Rectangle 668"/>
              <p:cNvSpPr>
                <a:spLocks noChangeArrowheads="1"/>
              </p:cNvSpPr>
              <p:nvPr/>
            </p:nvSpPr>
            <p:spPr bwMode="auto">
              <a:xfrm>
                <a:off x="4350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7" name="Rectangle 669"/>
              <p:cNvSpPr>
                <a:spLocks noChangeArrowheads="1"/>
              </p:cNvSpPr>
              <p:nvPr/>
            </p:nvSpPr>
            <p:spPr bwMode="auto">
              <a:xfrm>
                <a:off x="4405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8" name="Rectangle 670"/>
              <p:cNvSpPr>
                <a:spLocks noChangeArrowheads="1"/>
              </p:cNvSpPr>
              <p:nvPr/>
            </p:nvSpPr>
            <p:spPr bwMode="auto">
              <a:xfrm>
                <a:off x="4438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9" name="Rectangle 671"/>
              <p:cNvSpPr>
                <a:spLocks noChangeArrowheads="1"/>
              </p:cNvSpPr>
              <p:nvPr/>
            </p:nvSpPr>
            <p:spPr bwMode="auto">
              <a:xfrm>
                <a:off x="4494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0" name="Rectangle 672"/>
              <p:cNvSpPr>
                <a:spLocks noChangeArrowheads="1"/>
              </p:cNvSpPr>
              <p:nvPr/>
            </p:nvSpPr>
            <p:spPr bwMode="auto">
              <a:xfrm>
                <a:off x="4549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1" name="Rectangle 673"/>
              <p:cNvSpPr>
                <a:spLocks noChangeArrowheads="1"/>
              </p:cNvSpPr>
              <p:nvPr/>
            </p:nvSpPr>
            <p:spPr bwMode="auto">
              <a:xfrm>
                <a:off x="1237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2" name="Rectangle 674"/>
              <p:cNvSpPr>
                <a:spLocks noChangeArrowheads="1"/>
              </p:cNvSpPr>
              <p:nvPr/>
            </p:nvSpPr>
            <p:spPr bwMode="auto">
              <a:xfrm>
                <a:off x="1292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3" name="Rectangle 675"/>
              <p:cNvSpPr>
                <a:spLocks noChangeArrowheads="1"/>
              </p:cNvSpPr>
              <p:nvPr/>
            </p:nvSpPr>
            <p:spPr bwMode="auto">
              <a:xfrm>
                <a:off x="1348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4" name="Rectangle 676"/>
              <p:cNvSpPr>
                <a:spLocks noChangeArrowheads="1"/>
              </p:cNvSpPr>
              <p:nvPr/>
            </p:nvSpPr>
            <p:spPr bwMode="auto">
              <a:xfrm>
                <a:off x="1403" y="320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5" name="Rectangle 677"/>
              <p:cNvSpPr>
                <a:spLocks noChangeArrowheads="1"/>
              </p:cNvSpPr>
              <p:nvPr/>
            </p:nvSpPr>
            <p:spPr bwMode="auto">
              <a:xfrm>
                <a:off x="1458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6" name="Rectangle 678"/>
              <p:cNvSpPr>
                <a:spLocks noChangeArrowheads="1"/>
              </p:cNvSpPr>
              <p:nvPr/>
            </p:nvSpPr>
            <p:spPr bwMode="auto">
              <a:xfrm>
                <a:off x="1514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7" name="Rectangle 679"/>
              <p:cNvSpPr>
                <a:spLocks noChangeArrowheads="1"/>
              </p:cNvSpPr>
              <p:nvPr/>
            </p:nvSpPr>
            <p:spPr bwMode="auto">
              <a:xfrm>
                <a:off x="1569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8" name="Rectangle 680"/>
              <p:cNvSpPr>
                <a:spLocks noChangeArrowheads="1"/>
              </p:cNvSpPr>
              <p:nvPr/>
            </p:nvSpPr>
            <p:spPr bwMode="auto">
              <a:xfrm>
                <a:off x="1591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9" name="Rectangle 681"/>
              <p:cNvSpPr>
                <a:spLocks noChangeArrowheads="1"/>
              </p:cNvSpPr>
              <p:nvPr/>
            </p:nvSpPr>
            <p:spPr bwMode="auto">
              <a:xfrm>
                <a:off x="1625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0" name="Rectangle 682"/>
              <p:cNvSpPr>
                <a:spLocks noChangeArrowheads="1"/>
              </p:cNvSpPr>
              <p:nvPr/>
            </p:nvSpPr>
            <p:spPr bwMode="auto">
              <a:xfrm>
                <a:off x="1702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1" name="Rectangle 683"/>
              <p:cNvSpPr>
                <a:spLocks noChangeArrowheads="1"/>
              </p:cNvSpPr>
              <p:nvPr/>
            </p:nvSpPr>
            <p:spPr bwMode="auto">
              <a:xfrm>
                <a:off x="1735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2" name="Rectangle 684"/>
              <p:cNvSpPr>
                <a:spLocks noChangeArrowheads="1"/>
              </p:cNvSpPr>
              <p:nvPr/>
            </p:nvSpPr>
            <p:spPr bwMode="auto">
              <a:xfrm>
                <a:off x="1791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3" name="Rectangle 685"/>
              <p:cNvSpPr>
                <a:spLocks noChangeArrowheads="1"/>
              </p:cNvSpPr>
              <p:nvPr/>
            </p:nvSpPr>
            <p:spPr bwMode="auto">
              <a:xfrm>
                <a:off x="184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4" name="Rectangle 686"/>
              <p:cNvSpPr>
                <a:spLocks noChangeArrowheads="1"/>
              </p:cNvSpPr>
              <p:nvPr/>
            </p:nvSpPr>
            <p:spPr bwMode="auto">
              <a:xfrm>
                <a:off x="1868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5" name="Rectangle 687"/>
              <p:cNvSpPr>
                <a:spLocks noChangeArrowheads="1"/>
              </p:cNvSpPr>
              <p:nvPr/>
            </p:nvSpPr>
            <p:spPr bwMode="auto">
              <a:xfrm>
                <a:off x="192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6" name="Rectangle 688"/>
              <p:cNvSpPr>
                <a:spLocks noChangeArrowheads="1"/>
              </p:cNvSpPr>
              <p:nvPr/>
            </p:nvSpPr>
            <p:spPr bwMode="auto">
              <a:xfrm>
                <a:off x="1957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7" name="Rectangle 689"/>
              <p:cNvSpPr>
                <a:spLocks noChangeArrowheads="1"/>
              </p:cNvSpPr>
              <p:nvPr/>
            </p:nvSpPr>
            <p:spPr bwMode="auto">
              <a:xfrm>
                <a:off x="1979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8" name="Rectangle 690"/>
              <p:cNvSpPr>
                <a:spLocks noChangeArrowheads="1"/>
              </p:cNvSpPr>
              <p:nvPr/>
            </p:nvSpPr>
            <p:spPr bwMode="auto">
              <a:xfrm>
                <a:off x="2057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9" name="Rectangle 691"/>
              <p:cNvSpPr>
                <a:spLocks noChangeArrowheads="1"/>
              </p:cNvSpPr>
              <p:nvPr/>
            </p:nvSpPr>
            <p:spPr bwMode="auto">
              <a:xfrm>
                <a:off x="2123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0" name="Rectangle 692"/>
              <p:cNvSpPr>
                <a:spLocks noChangeArrowheads="1"/>
              </p:cNvSpPr>
              <p:nvPr/>
            </p:nvSpPr>
            <p:spPr bwMode="auto">
              <a:xfrm>
                <a:off x="215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1" name="Rectangle 693"/>
              <p:cNvSpPr>
                <a:spLocks noChangeArrowheads="1"/>
              </p:cNvSpPr>
              <p:nvPr/>
            </p:nvSpPr>
            <p:spPr bwMode="auto">
              <a:xfrm>
                <a:off x="2178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2" name="Rectangle 694"/>
              <p:cNvSpPr>
                <a:spLocks noChangeArrowheads="1"/>
              </p:cNvSpPr>
              <p:nvPr/>
            </p:nvSpPr>
            <p:spPr bwMode="auto">
              <a:xfrm>
                <a:off x="223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3" name="Rectangle 695"/>
              <p:cNvSpPr>
                <a:spLocks noChangeArrowheads="1"/>
              </p:cNvSpPr>
              <p:nvPr/>
            </p:nvSpPr>
            <p:spPr bwMode="auto">
              <a:xfrm>
                <a:off x="2267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4" name="Rectangle 696"/>
              <p:cNvSpPr>
                <a:spLocks noChangeArrowheads="1"/>
              </p:cNvSpPr>
              <p:nvPr/>
            </p:nvSpPr>
            <p:spPr bwMode="auto">
              <a:xfrm>
                <a:off x="2289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5" name="Rectangle 697"/>
              <p:cNvSpPr>
                <a:spLocks noChangeArrowheads="1"/>
              </p:cNvSpPr>
              <p:nvPr/>
            </p:nvSpPr>
            <p:spPr bwMode="auto">
              <a:xfrm>
                <a:off x="2367" y="3203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6" name="Rectangle 698"/>
              <p:cNvSpPr>
                <a:spLocks noChangeArrowheads="1"/>
              </p:cNvSpPr>
              <p:nvPr/>
            </p:nvSpPr>
            <p:spPr bwMode="auto">
              <a:xfrm>
                <a:off x="244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7" name="Rectangle 699"/>
              <p:cNvSpPr>
                <a:spLocks noChangeArrowheads="1"/>
              </p:cNvSpPr>
              <p:nvPr/>
            </p:nvSpPr>
            <p:spPr bwMode="auto">
              <a:xfrm>
                <a:off x="2478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8" name="Rectangle 700"/>
              <p:cNvSpPr>
                <a:spLocks noChangeArrowheads="1"/>
              </p:cNvSpPr>
              <p:nvPr/>
            </p:nvSpPr>
            <p:spPr bwMode="auto">
              <a:xfrm>
                <a:off x="2544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9" name="Rectangle 701"/>
              <p:cNvSpPr>
                <a:spLocks noChangeArrowheads="1"/>
              </p:cNvSpPr>
              <p:nvPr/>
            </p:nvSpPr>
            <p:spPr bwMode="auto">
              <a:xfrm>
                <a:off x="2610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0" name="Rectangle 702"/>
              <p:cNvSpPr>
                <a:spLocks noChangeArrowheads="1"/>
              </p:cNvSpPr>
              <p:nvPr/>
            </p:nvSpPr>
            <p:spPr bwMode="auto">
              <a:xfrm>
                <a:off x="2644" y="3203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1" name="Rectangle 703"/>
              <p:cNvSpPr>
                <a:spLocks noChangeArrowheads="1"/>
              </p:cNvSpPr>
              <p:nvPr/>
            </p:nvSpPr>
            <p:spPr bwMode="auto">
              <a:xfrm>
                <a:off x="2721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2" name="Rectangle 704"/>
              <p:cNvSpPr>
                <a:spLocks noChangeArrowheads="1"/>
              </p:cNvSpPr>
              <p:nvPr/>
            </p:nvSpPr>
            <p:spPr bwMode="auto">
              <a:xfrm>
                <a:off x="2788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3" name="Rectangle 705"/>
              <p:cNvSpPr>
                <a:spLocks noChangeArrowheads="1"/>
              </p:cNvSpPr>
              <p:nvPr/>
            </p:nvSpPr>
            <p:spPr bwMode="auto">
              <a:xfrm>
                <a:off x="285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4" name="Rectangle 706"/>
              <p:cNvSpPr>
                <a:spLocks noChangeArrowheads="1"/>
              </p:cNvSpPr>
              <p:nvPr/>
            </p:nvSpPr>
            <p:spPr bwMode="auto">
              <a:xfrm>
                <a:off x="287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5" name="Rectangle 707"/>
              <p:cNvSpPr>
                <a:spLocks noChangeArrowheads="1"/>
              </p:cNvSpPr>
              <p:nvPr/>
            </p:nvSpPr>
            <p:spPr bwMode="auto">
              <a:xfrm>
                <a:off x="2910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6" name="Rectangle 708"/>
              <p:cNvSpPr>
                <a:spLocks noChangeArrowheads="1"/>
              </p:cNvSpPr>
              <p:nvPr/>
            </p:nvSpPr>
            <p:spPr bwMode="auto">
              <a:xfrm>
                <a:off x="2965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7" name="Rectangle 709"/>
              <p:cNvSpPr>
                <a:spLocks noChangeArrowheads="1"/>
              </p:cNvSpPr>
              <p:nvPr/>
            </p:nvSpPr>
            <p:spPr bwMode="auto">
              <a:xfrm>
                <a:off x="3020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8" name="Rectangle 710"/>
              <p:cNvSpPr>
                <a:spLocks noChangeArrowheads="1"/>
              </p:cNvSpPr>
              <p:nvPr/>
            </p:nvSpPr>
            <p:spPr bwMode="auto">
              <a:xfrm>
                <a:off x="3076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9" name="Rectangle 711"/>
              <p:cNvSpPr>
                <a:spLocks noChangeArrowheads="1"/>
              </p:cNvSpPr>
              <p:nvPr/>
            </p:nvSpPr>
            <p:spPr bwMode="auto">
              <a:xfrm>
                <a:off x="3131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0" name="Rectangle 712"/>
              <p:cNvSpPr>
                <a:spLocks noChangeArrowheads="1"/>
              </p:cNvSpPr>
              <p:nvPr/>
            </p:nvSpPr>
            <p:spPr bwMode="auto">
              <a:xfrm>
                <a:off x="3198" y="320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1" name="Rectangle 713"/>
              <p:cNvSpPr>
                <a:spLocks noChangeArrowheads="1"/>
              </p:cNvSpPr>
              <p:nvPr/>
            </p:nvSpPr>
            <p:spPr bwMode="auto">
              <a:xfrm>
                <a:off x="3231" y="320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2" name="Rectangle 714"/>
              <p:cNvSpPr>
                <a:spLocks noChangeArrowheads="1"/>
              </p:cNvSpPr>
              <p:nvPr/>
            </p:nvSpPr>
            <p:spPr bwMode="auto">
              <a:xfrm>
                <a:off x="3253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3" name="Rectangle 715"/>
              <p:cNvSpPr>
                <a:spLocks noChangeArrowheads="1"/>
              </p:cNvSpPr>
              <p:nvPr/>
            </p:nvSpPr>
            <p:spPr bwMode="auto">
              <a:xfrm>
                <a:off x="3319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4" name="Rectangle 716"/>
              <p:cNvSpPr>
                <a:spLocks noChangeArrowheads="1"/>
              </p:cNvSpPr>
              <p:nvPr/>
            </p:nvSpPr>
            <p:spPr bwMode="auto">
              <a:xfrm>
                <a:off x="3375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5" name="Rectangle 717"/>
              <p:cNvSpPr>
                <a:spLocks noChangeArrowheads="1"/>
              </p:cNvSpPr>
              <p:nvPr/>
            </p:nvSpPr>
            <p:spPr bwMode="auto">
              <a:xfrm>
                <a:off x="3408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6" name="Rectangle 718"/>
              <p:cNvSpPr>
                <a:spLocks noChangeArrowheads="1"/>
              </p:cNvSpPr>
              <p:nvPr/>
            </p:nvSpPr>
            <p:spPr bwMode="auto">
              <a:xfrm>
                <a:off x="3430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7" name="Rectangle 719"/>
              <p:cNvSpPr>
                <a:spLocks noChangeArrowheads="1"/>
              </p:cNvSpPr>
              <p:nvPr/>
            </p:nvSpPr>
            <p:spPr bwMode="auto">
              <a:xfrm>
                <a:off x="3508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8" name="Rectangle 720"/>
              <p:cNvSpPr>
                <a:spLocks noChangeArrowheads="1"/>
              </p:cNvSpPr>
              <p:nvPr/>
            </p:nvSpPr>
            <p:spPr bwMode="auto">
              <a:xfrm>
                <a:off x="3530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9" name="Rectangle 721"/>
              <p:cNvSpPr>
                <a:spLocks noChangeArrowheads="1"/>
              </p:cNvSpPr>
              <p:nvPr/>
            </p:nvSpPr>
            <p:spPr bwMode="auto">
              <a:xfrm>
                <a:off x="3552" y="320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0" name="Rectangle 722"/>
              <p:cNvSpPr>
                <a:spLocks noChangeArrowheads="1"/>
              </p:cNvSpPr>
              <p:nvPr/>
            </p:nvSpPr>
            <p:spPr bwMode="auto">
              <a:xfrm>
                <a:off x="3607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1" name="Rectangle 723"/>
              <p:cNvSpPr>
                <a:spLocks noChangeArrowheads="1"/>
              </p:cNvSpPr>
              <p:nvPr/>
            </p:nvSpPr>
            <p:spPr bwMode="auto">
              <a:xfrm>
                <a:off x="3641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2" name="Rectangle 724"/>
              <p:cNvSpPr>
                <a:spLocks noChangeArrowheads="1"/>
              </p:cNvSpPr>
              <p:nvPr/>
            </p:nvSpPr>
            <p:spPr bwMode="auto">
              <a:xfrm>
                <a:off x="369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3" name="Rectangle 725"/>
              <p:cNvSpPr>
                <a:spLocks noChangeArrowheads="1"/>
              </p:cNvSpPr>
              <p:nvPr/>
            </p:nvSpPr>
            <p:spPr bwMode="auto">
              <a:xfrm>
                <a:off x="3729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4" name="Rectangle 726"/>
              <p:cNvSpPr>
                <a:spLocks noChangeArrowheads="1"/>
              </p:cNvSpPr>
              <p:nvPr/>
            </p:nvSpPr>
            <p:spPr bwMode="auto">
              <a:xfrm>
                <a:off x="3751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5" name="Rectangle 727"/>
              <p:cNvSpPr>
                <a:spLocks noChangeArrowheads="1"/>
              </p:cNvSpPr>
              <p:nvPr/>
            </p:nvSpPr>
            <p:spPr bwMode="auto">
              <a:xfrm>
                <a:off x="3785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6" name="Rectangle 728"/>
              <p:cNvSpPr>
                <a:spLocks noChangeArrowheads="1"/>
              </p:cNvSpPr>
              <p:nvPr/>
            </p:nvSpPr>
            <p:spPr bwMode="auto">
              <a:xfrm>
                <a:off x="3840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7" name="Rectangle 729"/>
              <p:cNvSpPr>
                <a:spLocks noChangeArrowheads="1"/>
              </p:cNvSpPr>
              <p:nvPr/>
            </p:nvSpPr>
            <p:spPr bwMode="auto">
              <a:xfrm>
                <a:off x="3895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8" name="Rectangle 730"/>
              <p:cNvSpPr>
                <a:spLocks noChangeArrowheads="1"/>
              </p:cNvSpPr>
              <p:nvPr/>
            </p:nvSpPr>
            <p:spPr bwMode="auto">
              <a:xfrm>
                <a:off x="3918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9" name="Rectangle 731"/>
              <p:cNvSpPr>
                <a:spLocks noChangeArrowheads="1"/>
              </p:cNvSpPr>
              <p:nvPr/>
            </p:nvSpPr>
            <p:spPr bwMode="auto">
              <a:xfrm>
                <a:off x="3951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0" name="Rectangle 732"/>
              <p:cNvSpPr>
                <a:spLocks noChangeArrowheads="1"/>
              </p:cNvSpPr>
              <p:nvPr/>
            </p:nvSpPr>
            <p:spPr bwMode="auto">
              <a:xfrm>
                <a:off x="3973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1" name="Rectangle 733"/>
              <p:cNvSpPr>
                <a:spLocks noChangeArrowheads="1"/>
              </p:cNvSpPr>
              <p:nvPr/>
            </p:nvSpPr>
            <p:spPr bwMode="auto">
              <a:xfrm>
                <a:off x="4028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2" name="Rectangle 734"/>
              <p:cNvSpPr>
                <a:spLocks noChangeArrowheads="1"/>
              </p:cNvSpPr>
              <p:nvPr/>
            </p:nvSpPr>
            <p:spPr bwMode="auto">
              <a:xfrm>
                <a:off x="4050" y="320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3" name="Rectangle 735"/>
              <p:cNvSpPr>
                <a:spLocks noChangeArrowheads="1"/>
              </p:cNvSpPr>
              <p:nvPr/>
            </p:nvSpPr>
            <p:spPr bwMode="auto">
              <a:xfrm>
                <a:off x="4106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4" name="Rectangle 736"/>
              <p:cNvSpPr>
                <a:spLocks noChangeArrowheads="1"/>
              </p:cNvSpPr>
              <p:nvPr/>
            </p:nvSpPr>
            <p:spPr bwMode="auto">
              <a:xfrm>
                <a:off x="4161" y="320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5" name="Rectangle 737"/>
              <p:cNvSpPr>
                <a:spLocks noChangeArrowheads="1"/>
              </p:cNvSpPr>
              <p:nvPr/>
            </p:nvSpPr>
            <p:spPr bwMode="auto">
              <a:xfrm>
                <a:off x="420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6" name="Rectangle 738"/>
              <p:cNvSpPr>
                <a:spLocks noChangeArrowheads="1"/>
              </p:cNvSpPr>
              <p:nvPr/>
            </p:nvSpPr>
            <p:spPr bwMode="auto">
              <a:xfrm>
                <a:off x="4239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7" name="Rectangle 739"/>
              <p:cNvSpPr>
                <a:spLocks noChangeArrowheads="1"/>
              </p:cNvSpPr>
              <p:nvPr/>
            </p:nvSpPr>
            <p:spPr bwMode="auto">
              <a:xfrm>
                <a:off x="429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8" name="Rectangle 740"/>
              <p:cNvSpPr>
                <a:spLocks noChangeArrowheads="1"/>
              </p:cNvSpPr>
              <p:nvPr/>
            </p:nvSpPr>
            <p:spPr bwMode="auto">
              <a:xfrm>
                <a:off x="4327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9" name="Rectangle 741"/>
              <p:cNvSpPr>
                <a:spLocks noChangeArrowheads="1"/>
              </p:cNvSpPr>
              <p:nvPr/>
            </p:nvSpPr>
            <p:spPr bwMode="auto">
              <a:xfrm>
                <a:off x="1237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0" name="Rectangle 742"/>
              <p:cNvSpPr>
                <a:spLocks noChangeArrowheads="1"/>
              </p:cNvSpPr>
              <p:nvPr/>
            </p:nvSpPr>
            <p:spPr bwMode="auto">
              <a:xfrm>
                <a:off x="1292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1" name="Rectangle 743"/>
              <p:cNvSpPr>
                <a:spLocks noChangeArrowheads="1"/>
              </p:cNvSpPr>
              <p:nvPr/>
            </p:nvSpPr>
            <p:spPr bwMode="auto">
              <a:xfrm>
                <a:off x="1348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2" name="Rectangle 744"/>
              <p:cNvSpPr>
                <a:spLocks noChangeArrowheads="1"/>
              </p:cNvSpPr>
              <p:nvPr/>
            </p:nvSpPr>
            <p:spPr bwMode="auto">
              <a:xfrm>
                <a:off x="1403" y="3278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3" name="Rectangle 745"/>
              <p:cNvSpPr>
                <a:spLocks noChangeArrowheads="1"/>
              </p:cNvSpPr>
              <p:nvPr/>
            </p:nvSpPr>
            <p:spPr bwMode="auto">
              <a:xfrm>
                <a:off x="1458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4" name="Rectangle 746"/>
              <p:cNvSpPr>
                <a:spLocks noChangeArrowheads="1"/>
              </p:cNvSpPr>
              <p:nvPr/>
            </p:nvSpPr>
            <p:spPr bwMode="auto">
              <a:xfrm>
                <a:off x="1514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5" name="Rectangle 747"/>
              <p:cNvSpPr>
                <a:spLocks noChangeArrowheads="1"/>
              </p:cNvSpPr>
              <p:nvPr/>
            </p:nvSpPr>
            <p:spPr bwMode="auto">
              <a:xfrm>
                <a:off x="1569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6" name="Rectangle 748"/>
              <p:cNvSpPr>
                <a:spLocks noChangeArrowheads="1"/>
              </p:cNvSpPr>
              <p:nvPr/>
            </p:nvSpPr>
            <p:spPr bwMode="auto">
              <a:xfrm>
                <a:off x="1591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7" name="Rectangle 749"/>
              <p:cNvSpPr>
                <a:spLocks noChangeArrowheads="1"/>
              </p:cNvSpPr>
              <p:nvPr/>
            </p:nvSpPr>
            <p:spPr bwMode="auto">
              <a:xfrm>
                <a:off x="1625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8" name="Rectangle 750"/>
              <p:cNvSpPr>
                <a:spLocks noChangeArrowheads="1"/>
              </p:cNvSpPr>
              <p:nvPr/>
            </p:nvSpPr>
            <p:spPr bwMode="auto">
              <a:xfrm>
                <a:off x="1691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9" name="Rectangle 751"/>
              <p:cNvSpPr>
                <a:spLocks noChangeArrowheads="1"/>
              </p:cNvSpPr>
              <p:nvPr/>
            </p:nvSpPr>
            <p:spPr bwMode="auto">
              <a:xfrm>
                <a:off x="1746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0" name="Rectangle 752"/>
              <p:cNvSpPr>
                <a:spLocks noChangeArrowheads="1"/>
              </p:cNvSpPr>
              <p:nvPr/>
            </p:nvSpPr>
            <p:spPr bwMode="auto">
              <a:xfrm>
                <a:off x="1780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1" name="Rectangle 753"/>
              <p:cNvSpPr>
                <a:spLocks noChangeArrowheads="1"/>
              </p:cNvSpPr>
              <p:nvPr/>
            </p:nvSpPr>
            <p:spPr bwMode="auto">
              <a:xfrm>
                <a:off x="1802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2" name="Rectangle 754"/>
              <p:cNvSpPr>
                <a:spLocks noChangeArrowheads="1"/>
              </p:cNvSpPr>
              <p:nvPr/>
            </p:nvSpPr>
            <p:spPr bwMode="auto">
              <a:xfrm>
                <a:off x="1835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3" name="Rectangle 755"/>
              <p:cNvSpPr>
                <a:spLocks noChangeArrowheads="1"/>
              </p:cNvSpPr>
              <p:nvPr/>
            </p:nvSpPr>
            <p:spPr bwMode="auto">
              <a:xfrm>
                <a:off x="1902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4" name="Rectangle 756"/>
              <p:cNvSpPr>
                <a:spLocks noChangeArrowheads="1"/>
              </p:cNvSpPr>
              <p:nvPr/>
            </p:nvSpPr>
            <p:spPr bwMode="auto">
              <a:xfrm>
                <a:off x="1935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5" name="Rectangle 757"/>
              <p:cNvSpPr>
                <a:spLocks noChangeArrowheads="1"/>
              </p:cNvSpPr>
              <p:nvPr/>
            </p:nvSpPr>
            <p:spPr bwMode="auto">
              <a:xfrm>
                <a:off x="1957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6" name="Rectangle 758"/>
              <p:cNvSpPr>
                <a:spLocks noChangeArrowheads="1"/>
              </p:cNvSpPr>
              <p:nvPr/>
            </p:nvSpPr>
            <p:spPr bwMode="auto">
              <a:xfrm>
                <a:off x="2034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7" name="Rectangle 759"/>
              <p:cNvSpPr>
                <a:spLocks noChangeArrowheads="1"/>
              </p:cNvSpPr>
              <p:nvPr/>
            </p:nvSpPr>
            <p:spPr bwMode="auto">
              <a:xfrm>
                <a:off x="2101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8" name="Rectangle 760"/>
              <p:cNvSpPr>
                <a:spLocks noChangeArrowheads="1"/>
              </p:cNvSpPr>
              <p:nvPr/>
            </p:nvSpPr>
            <p:spPr bwMode="auto">
              <a:xfrm>
                <a:off x="2156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9" name="Rectangle 761"/>
              <p:cNvSpPr>
                <a:spLocks noChangeArrowheads="1"/>
              </p:cNvSpPr>
              <p:nvPr/>
            </p:nvSpPr>
            <p:spPr bwMode="auto">
              <a:xfrm>
                <a:off x="2178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0" name="Rectangle 762"/>
              <p:cNvSpPr>
                <a:spLocks noChangeArrowheads="1"/>
              </p:cNvSpPr>
              <p:nvPr/>
            </p:nvSpPr>
            <p:spPr bwMode="auto">
              <a:xfrm>
                <a:off x="2212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1" name="Rectangle 763"/>
              <p:cNvSpPr>
                <a:spLocks noChangeArrowheads="1"/>
              </p:cNvSpPr>
              <p:nvPr/>
            </p:nvSpPr>
            <p:spPr bwMode="auto">
              <a:xfrm>
                <a:off x="2278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2" name="Rectangle 764"/>
              <p:cNvSpPr>
                <a:spLocks noChangeArrowheads="1"/>
              </p:cNvSpPr>
              <p:nvPr/>
            </p:nvSpPr>
            <p:spPr bwMode="auto">
              <a:xfrm>
                <a:off x="2334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3" name="Rectangle 765"/>
              <p:cNvSpPr>
                <a:spLocks noChangeArrowheads="1"/>
              </p:cNvSpPr>
              <p:nvPr/>
            </p:nvSpPr>
            <p:spPr bwMode="auto">
              <a:xfrm>
                <a:off x="2367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4" name="Rectangle 766"/>
              <p:cNvSpPr>
                <a:spLocks noChangeArrowheads="1"/>
              </p:cNvSpPr>
              <p:nvPr/>
            </p:nvSpPr>
            <p:spPr bwMode="auto">
              <a:xfrm>
                <a:off x="2400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5" name="Rectangle 767"/>
              <p:cNvSpPr>
                <a:spLocks noChangeArrowheads="1"/>
              </p:cNvSpPr>
              <p:nvPr/>
            </p:nvSpPr>
            <p:spPr bwMode="auto">
              <a:xfrm>
                <a:off x="2422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6" name="Rectangle 768"/>
              <p:cNvSpPr>
                <a:spLocks noChangeArrowheads="1"/>
              </p:cNvSpPr>
              <p:nvPr/>
            </p:nvSpPr>
            <p:spPr bwMode="auto">
              <a:xfrm>
                <a:off x="2500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7" name="Rectangle 769"/>
              <p:cNvSpPr>
                <a:spLocks noChangeArrowheads="1"/>
              </p:cNvSpPr>
              <p:nvPr/>
            </p:nvSpPr>
            <p:spPr bwMode="auto">
              <a:xfrm>
                <a:off x="2566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8" name="Rectangle 770"/>
              <p:cNvSpPr>
                <a:spLocks noChangeArrowheads="1"/>
              </p:cNvSpPr>
              <p:nvPr/>
            </p:nvSpPr>
            <p:spPr bwMode="auto">
              <a:xfrm>
                <a:off x="2599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9" name="Rectangle 771"/>
              <p:cNvSpPr>
                <a:spLocks noChangeArrowheads="1"/>
              </p:cNvSpPr>
              <p:nvPr/>
            </p:nvSpPr>
            <p:spPr bwMode="auto">
              <a:xfrm>
                <a:off x="2622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0" name="Rectangle 772"/>
              <p:cNvSpPr>
                <a:spLocks noChangeArrowheads="1"/>
              </p:cNvSpPr>
              <p:nvPr/>
            </p:nvSpPr>
            <p:spPr bwMode="auto">
              <a:xfrm>
                <a:off x="1237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1" name="Rectangle 773"/>
              <p:cNvSpPr>
                <a:spLocks noChangeArrowheads="1"/>
              </p:cNvSpPr>
              <p:nvPr/>
            </p:nvSpPr>
            <p:spPr bwMode="auto">
              <a:xfrm>
                <a:off x="1270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2" name="Rectangle 774"/>
              <p:cNvSpPr>
                <a:spLocks noChangeArrowheads="1"/>
              </p:cNvSpPr>
              <p:nvPr/>
            </p:nvSpPr>
            <p:spPr bwMode="auto">
              <a:xfrm>
                <a:off x="1292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3" name="Rectangle 775"/>
              <p:cNvSpPr>
                <a:spLocks noChangeArrowheads="1"/>
              </p:cNvSpPr>
              <p:nvPr/>
            </p:nvSpPr>
            <p:spPr bwMode="auto">
              <a:xfrm>
                <a:off x="1326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4" name="Rectangle 776"/>
              <p:cNvSpPr>
                <a:spLocks noChangeArrowheads="1"/>
              </p:cNvSpPr>
              <p:nvPr/>
            </p:nvSpPr>
            <p:spPr bwMode="auto">
              <a:xfrm>
                <a:off x="1348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5" name="Rectangle 777"/>
              <p:cNvSpPr>
                <a:spLocks noChangeArrowheads="1"/>
              </p:cNvSpPr>
              <p:nvPr/>
            </p:nvSpPr>
            <p:spPr bwMode="auto">
              <a:xfrm>
                <a:off x="1381" y="335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6" name="Rectangle 778"/>
              <p:cNvSpPr>
                <a:spLocks noChangeArrowheads="1"/>
              </p:cNvSpPr>
              <p:nvPr/>
            </p:nvSpPr>
            <p:spPr bwMode="auto">
              <a:xfrm>
                <a:off x="1414" y="335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7" name="Rectangle 779"/>
              <p:cNvSpPr>
                <a:spLocks noChangeArrowheads="1"/>
              </p:cNvSpPr>
              <p:nvPr/>
            </p:nvSpPr>
            <p:spPr bwMode="auto">
              <a:xfrm>
                <a:off x="1436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8" name="Rectangle 780"/>
              <p:cNvSpPr>
                <a:spLocks noChangeArrowheads="1"/>
              </p:cNvSpPr>
              <p:nvPr/>
            </p:nvSpPr>
            <p:spPr bwMode="auto">
              <a:xfrm>
                <a:off x="1470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9" name="Rectangle 781"/>
              <p:cNvSpPr>
                <a:spLocks noChangeArrowheads="1"/>
              </p:cNvSpPr>
              <p:nvPr/>
            </p:nvSpPr>
            <p:spPr bwMode="auto">
              <a:xfrm>
                <a:off x="1536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0" name="Rectangle 782"/>
              <p:cNvSpPr>
                <a:spLocks noChangeArrowheads="1"/>
              </p:cNvSpPr>
              <p:nvPr/>
            </p:nvSpPr>
            <p:spPr bwMode="auto">
              <a:xfrm>
                <a:off x="1602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1" name="Rectangle 783"/>
              <p:cNvSpPr>
                <a:spLocks noChangeArrowheads="1"/>
              </p:cNvSpPr>
              <p:nvPr/>
            </p:nvSpPr>
            <p:spPr bwMode="auto">
              <a:xfrm>
                <a:off x="1636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2" name="Rectangle 784"/>
              <p:cNvSpPr>
                <a:spLocks noChangeArrowheads="1"/>
              </p:cNvSpPr>
              <p:nvPr/>
            </p:nvSpPr>
            <p:spPr bwMode="auto">
              <a:xfrm>
                <a:off x="1691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3" name="Rectangle 785"/>
              <p:cNvSpPr>
                <a:spLocks noChangeArrowheads="1"/>
              </p:cNvSpPr>
              <p:nvPr/>
            </p:nvSpPr>
            <p:spPr bwMode="auto">
              <a:xfrm>
                <a:off x="1713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4" name="Rectangle 786"/>
              <p:cNvSpPr>
                <a:spLocks noChangeArrowheads="1"/>
              </p:cNvSpPr>
              <p:nvPr/>
            </p:nvSpPr>
            <p:spPr bwMode="auto">
              <a:xfrm>
                <a:off x="1791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5" name="Rectangle 787"/>
              <p:cNvSpPr>
                <a:spLocks noChangeArrowheads="1"/>
              </p:cNvSpPr>
              <p:nvPr/>
            </p:nvSpPr>
            <p:spPr bwMode="auto">
              <a:xfrm>
                <a:off x="1857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6" name="Rectangle 788"/>
              <p:cNvSpPr>
                <a:spLocks noChangeArrowheads="1"/>
              </p:cNvSpPr>
              <p:nvPr/>
            </p:nvSpPr>
            <p:spPr bwMode="auto">
              <a:xfrm>
                <a:off x="1913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7" name="Rectangle 789"/>
              <p:cNvSpPr>
                <a:spLocks noChangeArrowheads="1"/>
              </p:cNvSpPr>
              <p:nvPr/>
            </p:nvSpPr>
            <p:spPr bwMode="auto">
              <a:xfrm>
                <a:off x="1935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8" name="Rectangle 790"/>
              <p:cNvSpPr>
                <a:spLocks noChangeArrowheads="1"/>
              </p:cNvSpPr>
              <p:nvPr/>
            </p:nvSpPr>
            <p:spPr bwMode="auto">
              <a:xfrm>
                <a:off x="1968" y="335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9" name="Rectangle 791"/>
              <p:cNvSpPr>
                <a:spLocks noChangeArrowheads="1"/>
              </p:cNvSpPr>
              <p:nvPr/>
            </p:nvSpPr>
            <p:spPr bwMode="auto">
              <a:xfrm>
                <a:off x="2001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0" name="Rectangle 792"/>
              <p:cNvSpPr>
                <a:spLocks noChangeArrowheads="1"/>
              </p:cNvSpPr>
              <p:nvPr/>
            </p:nvSpPr>
            <p:spPr bwMode="auto">
              <a:xfrm>
                <a:off x="2057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1" name="Rectangle 793"/>
              <p:cNvSpPr>
                <a:spLocks noChangeArrowheads="1"/>
              </p:cNvSpPr>
              <p:nvPr/>
            </p:nvSpPr>
            <p:spPr bwMode="auto">
              <a:xfrm>
                <a:off x="2123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2" name="Rectangle 794"/>
              <p:cNvSpPr>
                <a:spLocks noChangeArrowheads="1"/>
              </p:cNvSpPr>
              <p:nvPr/>
            </p:nvSpPr>
            <p:spPr bwMode="auto">
              <a:xfrm>
                <a:off x="2178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3" name="Rectangle 795"/>
              <p:cNvSpPr>
                <a:spLocks noChangeArrowheads="1"/>
              </p:cNvSpPr>
              <p:nvPr/>
            </p:nvSpPr>
            <p:spPr bwMode="auto">
              <a:xfrm>
                <a:off x="2212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4" name="Rectangle 796"/>
              <p:cNvSpPr>
                <a:spLocks noChangeArrowheads="1"/>
              </p:cNvSpPr>
              <p:nvPr/>
            </p:nvSpPr>
            <p:spPr bwMode="auto">
              <a:xfrm>
                <a:off x="2278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5" name="Rectangle 797"/>
              <p:cNvSpPr>
                <a:spLocks noChangeArrowheads="1"/>
              </p:cNvSpPr>
              <p:nvPr/>
            </p:nvSpPr>
            <p:spPr bwMode="auto">
              <a:xfrm>
                <a:off x="2334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6" name="Rectangle 798"/>
              <p:cNvSpPr>
                <a:spLocks noChangeArrowheads="1"/>
              </p:cNvSpPr>
              <p:nvPr/>
            </p:nvSpPr>
            <p:spPr bwMode="auto">
              <a:xfrm>
                <a:off x="2367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7" name="Rectangle 799"/>
              <p:cNvSpPr>
                <a:spLocks noChangeArrowheads="1"/>
              </p:cNvSpPr>
              <p:nvPr/>
            </p:nvSpPr>
            <p:spPr bwMode="auto">
              <a:xfrm>
                <a:off x="2422" y="335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8" name="Rectangle 800"/>
              <p:cNvSpPr>
                <a:spLocks noChangeArrowheads="1"/>
              </p:cNvSpPr>
              <p:nvPr/>
            </p:nvSpPr>
            <p:spPr bwMode="auto">
              <a:xfrm>
                <a:off x="2455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9" name="Rectangle 801"/>
              <p:cNvSpPr>
                <a:spLocks noChangeArrowheads="1"/>
              </p:cNvSpPr>
              <p:nvPr/>
            </p:nvSpPr>
            <p:spPr bwMode="auto">
              <a:xfrm>
                <a:off x="2511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0" name="Rectangle 802"/>
              <p:cNvSpPr>
                <a:spLocks noChangeArrowheads="1"/>
              </p:cNvSpPr>
              <p:nvPr/>
            </p:nvSpPr>
            <p:spPr bwMode="auto">
              <a:xfrm>
                <a:off x="2555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1" name="Rectangle 803"/>
              <p:cNvSpPr>
                <a:spLocks noChangeArrowheads="1"/>
              </p:cNvSpPr>
              <p:nvPr/>
            </p:nvSpPr>
            <p:spPr bwMode="auto">
              <a:xfrm>
                <a:off x="2588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2" name="Rectangle 804"/>
              <p:cNvSpPr>
                <a:spLocks noChangeArrowheads="1"/>
              </p:cNvSpPr>
              <p:nvPr/>
            </p:nvSpPr>
            <p:spPr bwMode="auto">
              <a:xfrm>
                <a:off x="2644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3" name="Rectangle 805"/>
              <p:cNvSpPr>
                <a:spLocks noChangeArrowheads="1"/>
              </p:cNvSpPr>
              <p:nvPr/>
            </p:nvSpPr>
            <p:spPr bwMode="auto">
              <a:xfrm>
                <a:off x="2699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4" name="Rectangle 806"/>
              <p:cNvSpPr>
                <a:spLocks noChangeArrowheads="1"/>
              </p:cNvSpPr>
              <p:nvPr/>
            </p:nvSpPr>
            <p:spPr bwMode="auto">
              <a:xfrm>
                <a:off x="2754" y="3352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5" name="Rectangle 807"/>
              <p:cNvSpPr>
                <a:spLocks noChangeArrowheads="1"/>
              </p:cNvSpPr>
              <p:nvPr/>
            </p:nvSpPr>
            <p:spPr bwMode="auto">
              <a:xfrm>
                <a:off x="2799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177" name="Group 1009"/>
            <p:cNvGrpSpPr>
              <a:grpSpLocks/>
            </p:cNvGrpSpPr>
            <p:nvPr/>
          </p:nvGrpSpPr>
          <p:grpSpPr bwMode="auto">
            <a:xfrm>
              <a:off x="1237" y="3352"/>
              <a:ext cx="3456" cy="730"/>
              <a:chOff x="1237" y="3352"/>
              <a:chExt cx="3456" cy="730"/>
            </a:xfrm>
          </p:grpSpPr>
          <p:sp>
            <p:nvSpPr>
              <p:cNvPr id="135977" name="Rectangle 809"/>
              <p:cNvSpPr>
                <a:spLocks noChangeArrowheads="1"/>
              </p:cNvSpPr>
              <p:nvPr/>
            </p:nvSpPr>
            <p:spPr bwMode="auto">
              <a:xfrm>
                <a:off x="2854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8" name="Rectangle 810"/>
              <p:cNvSpPr>
                <a:spLocks noChangeArrowheads="1"/>
              </p:cNvSpPr>
              <p:nvPr/>
            </p:nvSpPr>
            <p:spPr bwMode="auto">
              <a:xfrm>
                <a:off x="2910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9" name="Rectangle 811"/>
              <p:cNvSpPr>
                <a:spLocks noChangeArrowheads="1"/>
              </p:cNvSpPr>
              <p:nvPr/>
            </p:nvSpPr>
            <p:spPr bwMode="auto">
              <a:xfrm>
                <a:off x="2943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0" name="Rectangle 812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1" name="Rectangle 813"/>
              <p:cNvSpPr>
                <a:spLocks noChangeArrowheads="1"/>
              </p:cNvSpPr>
              <p:nvPr/>
            </p:nvSpPr>
            <p:spPr bwMode="auto">
              <a:xfrm>
                <a:off x="3042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2" name="Rectangle 814"/>
              <p:cNvSpPr>
                <a:spLocks noChangeArrowheads="1"/>
              </p:cNvSpPr>
              <p:nvPr/>
            </p:nvSpPr>
            <p:spPr bwMode="auto">
              <a:xfrm>
                <a:off x="3065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3" name="Rectangle 815"/>
              <p:cNvSpPr>
                <a:spLocks noChangeArrowheads="1"/>
              </p:cNvSpPr>
              <p:nvPr/>
            </p:nvSpPr>
            <p:spPr bwMode="auto">
              <a:xfrm>
                <a:off x="3098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4" name="Rectangle 816"/>
              <p:cNvSpPr>
                <a:spLocks noChangeArrowheads="1"/>
              </p:cNvSpPr>
              <p:nvPr/>
            </p:nvSpPr>
            <p:spPr bwMode="auto">
              <a:xfrm>
                <a:off x="3164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5" name="Rectangle 817"/>
              <p:cNvSpPr>
                <a:spLocks noChangeArrowheads="1"/>
              </p:cNvSpPr>
              <p:nvPr/>
            </p:nvSpPr>
            <p:spPr bwMode="auto">
              <a:xfrm>
                <a:off x="3231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6" name="Rectangle 818"/>
              <p:cNvSpPr>
                <a:spLocks noChangeArrowheads="1"/>
              </p:cNvSpPr>
              <p:nvPr/>
            </p:nvSpPr>
            <p:spPr bwMode="auto">
              <a:xfrm>
                <a:off x="1237" y="3501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7" name="Rectangle 819"/>
              <p:cNvSpPr>
                <a:spLocks noChangeArrowheads="1"/>
              </p:cNvSpPr>
              <p:nvPr/>
            </p:nvSpPr>
            <p:spPr bwMode="auto">
              <a:xfrm>
                <a:off x="1314" y="35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8" name="Rectangle 820"/>
              <p:cNvSpPr>
                <a:spLocks noChangeArrowheads="1"/>
              </p:cNvSpPr>
              <p:nvPr/>
            </p:nvSpPr>
            <p:spPr bwMode="auto">
              <a:xfrm>
                <a:off x="1370" y="35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9" name="Rectangle 821"/>
              <p:cNvSpPr>
                <a:spLocks noChangeArrowheads="1"/>
              </p:cNvSpPr>
              <p:nvPr/>
            </p:nvSpPr>
            <p:spPr bwMode="auto">
              <a:xfrm>
                <a:off x="1414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0" name="Rectangle 822"/>
              <p:cNvSpPr>
                <a:spLocks noChangeArrowheads="1"/>
              </p:cNvSpPr>
              <p:nvPr/>
            </p:nvSpPr>
            <p:spPr bwMode="auto">
              <a:xfrm>
                <a:off x="1470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1" name="Rectangle 823"/>
              <p:cNvSpPr>
                <a:spLocks noChangeArrowheads="1"/>
              </p:cNvSpPr>
              <p:nvPr/>
            </p:nvSpPr>
            <p:spPr bwMode="auto">
              <a:xfrm>
                <a:off x="1525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2" name="Rectangle 824"/>
              <p:cNvSpPr>
                <a:spLocks noChangeArrowheads="1"/>
              </p:cNvSpPr>
              <p:nvPr/>
            </p:nvSpPr>
            <p:spPr bwMode="auto">
              <a:xfrm>
                <a:off x="1547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3" name="Rectangle 825"/>
              <p:cNvSpPr>
                <a:spLocks noChangeArrowheads="1"/>
              </p:cNvSpPr>
              <p:nvPr/>
            </p:nvSpPr>
            <p:spPr bwMode="auto">
              <a:xfrm>
                <a:off x="1602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4" name="Rectangle 826"/>
              <p:cNvSpPr>
                <a:spLocks noChangeArrowheads="1"/>
              </p:cNvSpPr>
              <p:nvPr/>
            </p:nvSpPr>
            <p:spPr bwMode="auto">
              <a:xfrm>
                <a:off x="1658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5" name="Rectangle 827"/>
              <p:cNvSpPr>
                <a:spLocks noChangeArrowheads="1"/>
              </p:cNvSpPr>
              <p:nvPr/>
            </p:nvSpPr>
            <p:spPr bwMode="auto">
              <a:xfrm>
                <a:off x="1691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6" name="Rectangle 828"/>
              <p:cNvSpPr>
                <a:spLocks noChangeArrowheads="1"/>
              </p:cNvSpPr>
              <p:nvPr/>
            </p:nvSpPr>
            <p:spPr bwMode="auto">
              <a:xfrm>
                <a:off x="1724" y="350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7" name="Rectangle 829"/>
              <p:cNvSpPr>
                <a:spLocks noChangeArrowheads="1"/>
              </p:cNvSpPr>
              <p:nvPr/>
            </p:nvSpPr>
            <p:spPr bwMode="auto">
              <a:xfrm>
                <a:off x="1791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8" name="Rectangle 830"/>
              <p:cNvSpPr>
                <a:spLocks noChangeArrowheads="1"/>
              </p:cNvSpPr>
              <p:nvPr/>
            </p:nvSpPr>
            <p:spPr bwMode="auto">
              <a:xfrm>
                <a:off x="1824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9" name="Rectangle 831"/>
              <p:cNvSpPr>
                <a:spLocks noChangeArrowheads="1"/>
              </p:cNvSpPr>
              <p:nvPr/>
            </p:nvSpPr>
            <p:spPr bwMode="auto">
              <a:xfrm>
                <a:off x="1879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0" name="Rectangle 832"/>
              <p:cNvSpPr>
                <a:spLocks noChangeArrowheads="1"/>
              </p:cNvSpPr>
              <p:nvPr/>
            </p:nvSpPr>
            <p:spPr bwMode="auto">
              <a:xfrm>
                <a:off x="1935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1" name="Rectangle 833"/>
              <p:cNvSpPr>
                <a:spLocks noChangeArrowheads="1"/>
              </p:cNvSpPr>
              <p:nvPr/>
            </p:nvSpPr>
            <p:spPr bwMode="auto">
              <a:xfrm>
                <a:off x="1968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2" name="Rectangle 834"/>
              <p:cNvSpPr>
                <a:spLocks noChangeArrowheads="1"/>
              </p:cNvSpPr>
              <p:nvPr/>
            </p:nvSpPr>
            <p:spPr bwMode="auto">
              <a:xfrm>
                <a:off x="2023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3" name="Rectangle 835"/>
              <p:cNvSpPr>
                <a:spLocks noChangeArrowheads="1"/>
              </p:cNvSpPr>
              <p:nvPr/>
            </p:nvSpPr>
            <p:spPr bwMode="auto">
              <a:xfrm>
                <a:off x="2046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4" name="Rectangle 836"/>
              <p:cNvSpPr>
                <a:spLocks noChangeArrowheads="1"/>
              </p:cNvSpPr>
              <p:nvPr/>
            </p:nvSpPr>
            <p:spPr bwMode="auto">
              <a:xfrm>
                <a:off x="2079" y="350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5" name="Rectangle 837"/>
              <p:cNvSpPr>
                <a:spLocks noChangeArrowheads="1"/>
              </p:cNvSpPr>
              <p:nvPr/>
            </p:nvSpPr>
            <p:spPr bwMode="auto">
              <a:xfrm>
                <a:off x="2145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6" name="Rectangle 838"/>
              <p:cNvSpPr>
                <a:spLocks noChangeArrowheads="1"/>
              </p:cNvSpPr>
              <p:nvPr/>
            </p:nvSpPr>
            <p:spPr bwMode="auto">
              <a:xfrm>
                <a:off x="2178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7" name="Rectangle 839"/>
              <p:cNvSpPr>
                <a:spLocks noChangeArrowheads="1"/>
              </p:cNvSpPr>
              <p:nvPr/>
            </p:nvSpPr>
            <p:spPr bwMode="auto">
              <a:xfrm>
                <a:off x="2212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8" name="Rectangle 840"/>
              <p:cNvSpPr>
                <a:spLocks noChangeArrowheads="1"/>
              </p:cNvSpPr>
              <p:nvPr/>
            </p:nvSpPr>
            <p:spPr bwMode="auto">
              <a:xfrm>
                <a:off x="2267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9" name="Rectangle 841"/>
              <p:cNvSpPr>
                <a:spLocks noChangeArrowheads="1"/>
              </p:cNvSpPr>
              <p:nvPr/>
            </p:nvSpPr>
            <p:spPr bwMode="auto">
              <a:xfrm>
                <a:off x="2289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0" name="Rectangle 842"/>
              <p:cNvSpPr>
                <a:spLocks noChangeArrowheads="1"/>
              </p:cNvSpPr>
              <p:nvPr/>
            </p:nvSpPr>
            <p:spPr bwMode="auto">
              <a:xfrm>
                <a:off x="2322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1" name="Rectangle 843"/>
              <p:cNvSpPr>
                <a:spLocks noChangeArrowheads="1"/>
              </p:cNvSpPr>
              <p:nvPr/>
            </p:nvSpPr>
            <p:spPr bwMode="auto">
              <a:xfrm>
                <a:off x="2378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2" name="Rectangle 844"/>
              <p:cNvSpPr>
                <a:spLocks noChangeArrowheads="1"/>
              </p:cNvSpPr>
              <p:nvPr/>
            </p:nvSpPr>
            <p:spPr bwMode="auto">
              <a:xfrm>
                <a:off x="2400" y="350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3" name="Rectangle 845"/>
              <p:cNvSpPr>
                <a:spLocks noChangeArrowheads="1"/>
              </p:cNvSpPr>
              <p:nvPr/>
            </p:nvSpPr>
            <p:spPr bwMode="auto">
              <a:xfrm>
                <a:off x="2444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4" name="Rectangle 846"/>
              <p:cNvSpPr>
                <a:spLocks noChangeArrowheads="1"/>
              </p:cNvSpPr>
              <p:nvPr/>
            </p:nvSpPr>
            <p:spPr bwMode="auto">
              <a:xfrm>
                <a:off x="1237" y="3576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5" name="Rectangle 847"/>
              <p:cNvSpPr>
                <a:spLocks noChangeArrowheads="1"/>
              </p:cNvSpPr>
              <p:nvPr/>
            </p:nvSpPr>
            <p:spPr bwMode="auto">
              <a:xfrm>
                <a:off x="1314" y="35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6" name="Rectangle 848"/>
              <p:cNvSpPr>
                <a:spLocks noChangeArrowheads="1"/>
              </p:cNvSpPr>
              <p:nvPr/>
            </p:nvSpPr>
            <p:spPr bwMode="auto">
              <a:xfrm>
                <a:off x="1370" y="35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7" name="Rectangle 849"/>
              <p:cNvSpPr>
                <a:spLocks noChangeArrowheads="1"/>
              </p:cNvSpPr>
              <p:nvPr/>
            </p:nvSpPr>
            <p:spPr bwMode="auto">
              <a:xfrm>
                <a:off x="1414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8" name="Rectangle 850"/>
              <p:cNvSpPr>
                <a:spLocks noChangeArrowheads="1"/>
              </p:cNvSpPr>
              <p:nvPr/>
            </p:nvSpPr>
            <p:spPr bwMode="auto">
              <a:xfrm>
                <a:off x="1470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9" name="Rectangle 851"/>
              <p:cNvSpPr>
                <a:spLocks noChangeArrowheads="1"/>
              </p:cNvSpPr>
              <p:nvPr/>
            </p:nvSpPr>
            <p:spPr bwMode="auto">
              <a:xfrm>
                <a:off x="1525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0" name="Rectangle 852"/>
              <p:cNvSpPr>
                <a:spLocks noChangeArrowheads="1"/>
              </p:cNvSpPr>
              <p:nvPr/>
            </p:nvSpPr>
            <p:spPr bwMode="auto">
              <a:xfrm>
                <a:off x="1547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1" name="Rectangle 853"/>
              <p:cNvSpPr>
                <a:spLocks noChangeArrowheads="1"/>
              </p:cNvSpPr>
              <p:nvPr/>
            </p:nvSpPr>
            <p:spPr bwMode="auto">
              <a:xfrm>
                <a:off x="1602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2" name="Rectangle 854"/>
              <p:cNvSpPr>
                <a:spLocks noChangeArrowheads="1"/>
              </p:cNvSpPr>
              <p:nvPr/>
            </p:nvSpPr>
            <p:spPr bwMode="auto">
              <a:xfrm>
                <a:off x="1658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3" name="Rectangle 855"/>
              <p:cNvSpPr>
                <a:spLocks noChangeArrowheads="1"/>
              </p:cNvSpPr>
              <p:nvPr/>
            </p:nvSpPr>
            <p:spPr bwMode="auto">
              <a:xfrm>
                <a:off x="1691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4" name="Rectangle 856"/>
              <p:cNvSpPr>
                <a:spLocks noChangeArrowheads="1"/>
              </p:cNvSpPr>
              <p:nvPr/>
            </p:nvSpPr>
            <p:spPr bwMode="auto">
              <a:xfrm>
                <a:off x="1724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5" name="Rectangle 857"/>
              <p:cNvSpPr>
                <a:spLocks noChangeArrowheads="1"/>
              </p:cNvSpPr>
              <p:nvPr/>
            </p:nvSpPr>
            <p:spPr bwMode="auto">
              <a:xfrm>
                <a:off x="1791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6" name="Rectangle 858"/>
              <p:cNvSpPr>
                <a:spLocks noChangeArrowheads="1"/>
              </p:cNvSpPr>
              <p:nvPr/>
            </p:nvSpPr>
            <p:spPr bwMode="auto">
              <a:xfrm>
                <a:off x="1846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7" name="Rectangle 859"/>
              <p:cNvSpPr>
                <a:spLocks noChangeArrowheads="1"/>
              </p:cNvSpPr>
              <p:nvPr/>
            </p:nvSpPr>
            <p:spPr bwMode="auto">
              <a:xfrm>
                <a:off x="1868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8" name="Rectangle 860"/>
              <p:cNvSpPr>
                <a:spLocks noChangeArrowheads="1"/>
              </p:cNvSpPr>
              <p:nvPr/>
            </p:nvSpPr>
            <p:spPr bwMode="auto">
              <a:xfrm>
                <a:off x="1902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9" name="Rectangle 861"/>
              <p:cNvSpPr>
                <a:spLocks noChangeArrowheads="1"/>
              </p:cNvSpPr>
              <p:nvPr/>
            </p:nvSpPr>
            <p:spPr bwMode="auto">
              <a:xfrm>
                <a:off x="1935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0" name="Rectangle 862"/>
              <p:cNvSpPr>
                <a:spLocks noChangeArrowheads="1"/>
              </p:cNvSpPr>
              <p:nvPr/>
            </p:nvSpPr>
            <p:spPr bwMode="auto">
              <a:xfrm>
                <a:off x="2001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1" name="Rectangle 863"/>
              <p:cNvSpPr>
                <a:spLocks noChangeArrowheads="1"/>
              </p:cNvSpPr>
              <p:nvPr/>
            </p:nvSpPr>
            <p:spPr bwMode="auto">
              <a:xfrm>
                <a:off x="2023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2" name="Rectangle 864"/>
              <p:cNvSpPr>
                <a:spLocks noChangeArrowheads="1"/>
              </p:cNvSpPr>
              <p:nvPr/>
            </p:nvSpPr>
            <p:spPr bwMode="auto">
              <a:xfrm>
                <a:off x="2057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3" name="Rectangle 865"/>
              <p:cNvSpPr>
                <a:spLocks noChangeArrowheads="1"/>
              </p:cNvSpPr>
              <p:nvPr/>
            </p:nvSpPr>
            <p:spPr bwMode="auto">
              <a:xfrm>
                <a:off x="2123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4" name="Rectangle 866"/>
              <p:cNvSpPr>
                <a:spLocks noChangeArrowheads="1"/>
              </p:cNvSpPr>
              <p:nvPr/>
            </p:nvSpPr>
            <p:spPr bwMode="auto">
              <a:xfrm>
                <a:off x="2190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5" name="Rectangle 867"/>
              <p:cNvSpPr>
                <a:spLocks noChangeArrowheads="1"/>
              </p:cNvSpPr>
              <p:nvPr/>
            </p:nvSpPr>
            <p:spPr bwMode="auto">
              <a:xfrm>
                <a:off x="2245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6" name="Rectangle 868"/>
              <p:cNvSpPr>
                <a:spLocks noChangeArrowheads="1"/>
              </p:cNvSpPr>
              <p:nvPr/>
            </p:nvSpPr>
            <p:spPr bwMode="auto">
              <a:xfrm>
                <a:off x="2278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7" name="Rectangle 869"/>
              <p:cNvSpPr>
                <a:spLocks noChangeArrowheads="1"/>
              </p:cNvSpPr>
              <p:nvPr/>
            </p:nvSpPr>
            <p:spPr bwMode="auto">
              <a:xfrm>
                <a:off x="2300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8" name="Rectangle 870"/>
              <p:cNvSpPr>
                <a:spLocks noChangeArrowheads="1"/>
              </p:cNvSpPr>
              <p:nvPr/>
            </p:nvSpPr>
            <p:spPr bwMode="auto">
              <a:xfrm>
                <a:off x="2378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9" name="Rectangle 871"/>
              <p:cNvSpPr>
                <a:spLocks noChangeArrowheads="1"/>
              </p:cNvSpPr>
              <p:nvPr/>
            </p:nvSpPr>
            <p:spPr bwMode="auto">
              <a:xfrm>
                <a:off x="2433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0" name="Rectangle 872"/>
              <p:cNvSpPr>
                <a:spLocks noChangeArrowheads="1"/>
              </p:cNvSpPr>
              <p:nvPr/>
            </p:nvSpPr>
            <p:spPr bwMode="auto">
              <a:xfrm>
                <a:off x="2466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1" name="Rectangle 873"/>
              <p:cNvSpPr>
                <a:spLocks noChangeArrowheads="1"/>
              </p:cNvSpPr>
              <p:nvPr/>
            </p:nvSpPr>
            <p:spPr bwMode="auto">
              <a:xfrm>
                <a:off x="2489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2" name="Rectangle 874"/>
              <p:cNvSpPr>
                <a:spLocks noChangeArrowheads="1"/>
              </p:cNvSpPr>
              <p:nvPr/>
            </p:nvSpPr>
            <p:spPr bwMode="auto">
              <a:xfrm>
                <a:off x="2522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3" name="Rectangle 875"/>
              <p:cNvSpPr>
                <a:spLocks noChangeArrowheads="1"/>
              </p:cNvSpPr>
              <p:nvPr/>
            </p:nvSpPr>
            <p:spPr bwMode="auto">
              <a:xfrm>
                <a:off x="2588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4" name="Rectangle 876"/>
              <p:cNvSpPr>
                <a:spLocks noChangeArrowheads="1"/>
              </p:cNvSpPr>
              <p:nvPr/>
            </p:nvSpPr>
            <p:spPr bwMode="auto">
              <a:xfrm>
                <a:off x="2622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5" name="Rectangle 877"/>
              <p:cNvSpPr>
                <a:spLocks noChangeArrowheads="1"/>
              </p:cNvSpPr>
              <p:nvPr/>
            </p:nvSpPr>
            <p:spPr bwMode="auto">
              <a:xfrm>
                <a:off x="2655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6" name="Rectangle 878"/>
              <p:cNvSpPr>
                <a:spLocks noChangeArrowheads="1"/>
              </p:cNvSpPr>
              <p:nvPr/>
            </p:nvSpPr>
            <p:spPr bwMode="auto">
              <a:xfrm>
                <a:off x="1237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7" name="Rectangle 879"/>
              <p:cNvSpPr>
                <a:spLocks noChangeArrowheads="1"/>
              </p:cNvSpPr>
              <p:nvPr/>
            </p:nvSpPr>
            <p:spPr bwMode="auto">
              <a:xfrm>
                <a:off x="127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8" name="Rectangle 880"/>
              <p:cNvSpPr>
                <a:spLocks noChangeArrowheads="1"/>
              </p:cNvSpPr>
              <p:nvPr/>
            </p:nvSpPr>
            <p:spPr bwMode="auto">
              <a:xfrm>
                <a:off x="129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9" name="Rectangle 881"/>
              <p:cNvSpPr>
                <a:spLocks noChangeArrowheads="1"/>
              </p:cNvSpPr>
              <p:nvPr/>
            </p:nvSpPr>
            <p:spPr bwMode="auto">
              <a:xfrm>
                <a:off x="1326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0" name="Rectangle 882"/>
              <p:cNvSpPr>
                <a:spLocks noChangeArrowheads="1"/>
              </p:cNvSpPr>
              <p:nvPr/>
            </p:nvSpPr>
            <p:spPr bwMode="auto">
              <a:xfrm>
                <a:off x="1348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1" name="Rectangle 883"/>
              <p:cNvSpPr>
                <a:spLocks noChangeArrowheads="1"/>
              </p:cNvSpPr>
              <p:nvPr/>
            </p:nvSpPr>
            <p:spPr bwMode="auto">
              <a:xfrm>
                <a:off x="1381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2" name="Rectangle 884"/>
              <p:cNvSpPr>
                <a:spLocks noChangeArrowheads="1"/>
              </p:cNvSpPr>
              <p:nvPr/>
            </p:nvSpPr>
            <p:spPr bwMode="auto">
              <a:xfrm>
                <a:off x="1403" y="365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3" name="Rectangle 885"/>
              <p:cNvSpPr>
                <a:spLocks noChangeArrowheads="1"/>
              </p:cNvSpPr>
              <p:nvPr/>
            </p:nvSpPr>
            <p:spPr bwMode="auto">
              <a:xfrm>
                <a:off x="1436" y="365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4" name="Rectangle 886"/>
              <p:cNvSpPr>
                <a:spLocks noChangeArrowheads="1"/>
              </p:cNvSpPr>
              <p:nvPr/>
            </p:nvSpPr>
            <p:spPr bwMode="auto">
              <a:xfrm>
                <a:off x="147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5" name="Rectangle 887"/>
              <p:cNvSpPr>
                <a:spLocks noChangeArrowheads="1"/>
              </p:cNvSpPr>
              <p:nvPr/>
            </p:nvSpPr>
            <p:spPr bwMode="auto">
              <a:xfrm>
                <a:off x="1636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6" name="Rectangle 888"/>
              <p:cNvSpPr>
                <a:spLocks noChangeArrowheads="1"/>
              </p:cNvSpPr>
              <p:nvPr/>
            </p:nvSpPr>
            <p:spPr bwMode="auto">
              <a:xfrm>
                <a:off x="1669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7" name="Rectangle 889"/>
              <p:cNvSpPr>
                <a:spLocks noChangeArrowheads="1"/>
              </p:cNvSpPr>
              <p:nvPr/>
            </p:nvSpPr>
            <p:spPr bwMode="auto">
              <a:xfrm>
                <a:off x="1735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8" name="Rectangle 890"/>
              <p:cNvSpPr>
                <a:spLocks noChangeArrowheads="1"/>
              </p:cNvSpPr>
              <p:nvPr/>
            </p:nvSpPr>
            <p:spPr bwMode="auto">
              <a:xfrm>
                <a:off x="180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9" name="Rectangle 891"/>
              <p:cNvSpPr>
                <a:spLocks noChangeArrowheads="1"/>
              </p:cNvSpPr>
              <p:nvPr/>
            </p:nvSpPr>
            <p:spPr bwMode="auto">
              <a:xfrm>
                <a:off x="1824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&gt;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0" name="Rectangle 892"/>
              <p:cNvSpPr>
                <a:spLocks noChangeArrowheads="1"/>
              </p:cNvSpPr>
              <p:nvPr/>
            </p:nvSpPr>
            <p:spPr bwMode="auto">
              <a:xfrm>
                <a:off x="187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1" name="Rectangle 893"/>
              <p:cNvSpPr>
                <a:spLocks noChangeArrowheads="1"/>
              </p:cNvSpPr>
              <p:nvPr/>
            </p:nvSpPr>
            <p:spPr bwMode="auto">
              <a:xfrm>
                <a:off x="1913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2" name="Rectangle 894"/>
              <p:cNvSpPr>
                <a:spLocks noChangeArrowheads="1"/>
              </p:cNvSpPr>
              <p:nvPr/>
            </p:nvSpPr>
            <p:spPr bwMode="auto">
              <a:xfrm>
                <a:off x="197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3" name="Rectangle 895"/>
              <p:cNvSpPr>
                <a:spLocks noChangeArrowheads="1"/>
              </p:cNvSpPr>
              <p:nvPr/>
            </p:nvSpPr>
            <p:spPr bwMode="auto">
              <a:xfrm>
                <a:off x="2012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4" name="Rectangle 896"/>
              <p:cNvSpPr>
                <a:spLocks noChangeArrowheads="1"/>
              </p:cNvSpPr>
              <p:nvPr/>
            </p:nvSpPr>
            <p:spPr bwMode="auto">
              <a:xfrm>
                <a:off x="2068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5" name="Rectangle 897"/>
              <p:cNvSpPr>
                <a:spLocks noChangeArrowheads="1"/>
              </p:cNvSpPr>
              <p:nvPr/>
            </p:nvSpPr>
            <p:spPr bwMode="auto">
              <a:xfrm>
                <a:off x="2134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6" name="Rectangle 898"/>
              <p:cNvSpPr>
                <a:spLocks noChangeArrowheads="1"/>
              </p:cNvSpPr>
              <p:nvPr/>
            </p:nvSpPr>
            <p:spPr bwMode="auto">
              <a:xfrm>
                <a:off x="219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7" name="Rectangle 899"/>
              <p:cNvSpPr>
                <a:spLocks noChangeArrowheads="1"/>
              </p:cNvSpPr>
              <p:nvPr/>
            </p:nvSpPr>
            <p:spPr bwMode="auto">
              <a:xfrm>
                <a:off x="2223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8" name="Rectangle 900"/>
              <p:cNvSpPr>
                <a:spLocks noChangeArrowheads="1"/>
              </p:cNvSpPr>
              <p:nvPr/>
            </p:nvSpPr>
            <p:spPr bwMode="auto">
              <a:xfrm>
                <a:off x="2289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9" name="Rectangle 901"/>
              <p:cNvSpPr>
                <a:spLocks noChangeArrowheads="1"/>
              </p:cNvSpPr>
              <p:nvPr/>
            </p:nvSpPr>
            <p:spPr bwMode="auto">
              <a:xfrm>
                <a:off x="2345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0" name="Rectangle 902"/>
              <p:cNvSpPr>
                <a:spLocks noChangeArrowheads="1"/>
              </p:cNvSpPr>
              <p:nvPr/>
            </p:nvSpPr>
            <p:spPr bwMode="auto">
              <a:xfrm>
                <a:off x="2378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1" name="Rectangle 903"/>
              <p:cNvSpPr>
                <a:spLocks noChangeArrowheads="1"/>
              </p:cNvSpPr>
              <p:nvPr/>
            </p:nvSpPr>
            <p:spPr bwMode="auto">
              <a:xfrm>
                <a:off x="2411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2" name="Rectangle 904"/>
              <p:cNvSpPr>
                <a:spLocks noChangeArrowheads="1"/>
              </p:cNvSpPr>
              <p:nvPr/>
            </p:nvSpPr>
            <p:spPr bwMode="auto">
              <a:xfrm>
                <a:off x="2433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3" name="Rectangle 905"/>
              <p:cNvSpPr>
                <a:spLocks noChangeArrowheads="1"/>
              </p:cNvSpPr>
              <p:nvPr/>
            </p:nvSpPr>
            <p:spPr bwMode="auto">
              <a:xfrm>
                <a:off x="2511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4" name="Rectangle 906"/>
              <p:cNvSpPr>
                <a:spLocks noChangeArrowheads="1"/>
              </p:cNvSpPr>
              <p:nvPr/>
            </p:nvSpPr>
            <p:spPr bwMode="auto">
              <a:xfrm>
                <a:off x="2533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Š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5" name="Rectangle 907"/>
              <p:cNvSpPr>
                <a:spLocks noChangeArrowheads="1"/>
              </p:cNvSpPr>
              <p:nvPr/>
            </p:nvSpPr>
            <p:spPr bwMode="auto">
              <a:xfrm>
                <a:off x="2588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6" name="Rectangle 908"/>
              <p:cNvSpPr>
                <a:spLocks noChangeArrowheads="1"/>
              </p:cNvSpPr>
              <p:nvPr/>
            </p:nvSpPr>
            <p:spPr bwMode="auto">
              <a:xfrm>
                <a:off x="2610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7" name="Rectangle 909"/>
              <p:cNvSpPr>
                <a:spLocks noChangeArrowheads="1"/>
              </p:cNvSpPr>
              <p:nvPr/>
            </p:nvSpPr>
            <p:spPr bwMode="auto">
              <a:xfrm>
                <a:off x="2666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8" name="Rectangle 910"/>
              <p:cNvSpPr>
                <a:spLocks noChangeArrowheads="1"/>
              </p:cNvSpPr>
              <p:nvPr/>
            </p:nvSpPr>
            <p:spPr bwMode="auto">
              <a:xfrm>
                <a:off x="2721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9" name="Rectangle 911"/>
              <p:cNvSpPr>
                <a:spLocks noChangeArrowheads="1"/>
              </p:cNvSpPr>
              <p:nvPr/>
            </p:nvSpPr>
            <p:spPr bwMode="auto">
              <a:xfrm>
                <a:off x="2777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0" name="Rectangle 912"/>
              <p:cNvSpPr>
                <a:spLocks noChangeArrowheads="1"/>
              </p:cNvSpPr>
              <p:nvPr/>
            </p:nvSpPr>
            <p:spPr bwMode="auto">
              <a:xfrm>
                <a:off x="281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1" name="Rectangle 913"/>
              <p:cNvSpPr>
                <a:spLocks noChangeArrowheads="1"/>
              </p:cNvSpPr>
              <p:nvPr/>
            </p:nvSpPr>
            <p:spPr bwMode="auto">
              <a:xfrm>
                <a:off x="2843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2" name="Rectangle 914"/>
              <p:cNvSpPr>
                <a:spLocks noChangeArrowheads="1"/>
              </p:cNvSpPr>
              <p:nvPr/>
            </p:nvSpPr>
            <p:spPr bwMode="auto">
              <a:xfrm>
                <a:off x="2898" y="3650"/>
                <a:ext cx="10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3" name="Rectangle 915"/>
              <p:cNvSpPr>
                <a:spLocks noChangeArrowheads="1"/>
              </p:cNvSpPr>
              <p:nvPr/>
            </p:nvSpPr>
            <p:spPr bwMode="auto">
              <a:xfrm>
                <a:off x="2943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4" name="Rectangle 916"/>
              <p:cNvSpPr>
                <a:spLocks noChangeArrowheads="1"/>
              </p:cNvSpPr>
              <p:nvPr/>
            </p:nvSpPr>
            <p:spPr bwMode="auto">
              <a:xfrm>
                <a:off x="2976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5" name="Rectangle 917"/>
              <p:cNvSpPr>
                <a:spLocks noChangeArrowheads="1"/>
              </p:cNvSpPr>
              <p:nvPr/>
            </p:nvSpPr>
            <p:spPr bwMode="auto">
              <a:xfrm>
                <a:off x="2998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6" name="Rectangle 918"/>
              <p:cNvSpPr>
                <a:spLocks noChangeArrowheads="1"/>
              </p:cNvSpPr>
              <p:nvPr/>
            </p:nvSpPr>
            <p:spPr bwMode="auto">
              <a:xfrm>
                <a:off x="3076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7" name="Rectangle 919"/>
              <p:cNvSpPr>
                <a:spLocks noChangeArrowheads="1"/>
              </p:cNvSpPr>
              <p:nvPr/>
            </p:nvSpPr>
            <p:spPr bwMode="auto">
              <a:xfrm>
                <a:off x="3098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&gt;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8" name="Rectangle 920"/>
              <p:cNvSpPr>
                <a:spLocks noChangeArrowheads="1"/>
              </p:cNvSpPr>
              <p:nvPr/>
            </p:nvSpPr>
            <p:spPr bwMode="auto">
              <a:xfrm>
                <a:off x="3164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9" name="Rectangle 921"/>
              <p:cNvSpPr>
                <a:spLocks noChangeArrowheads="1"/>
              </p:cNvSpPr>
              <p:nvPr/>
            </p:nvSpPr>
            <p:spPr bwMode="auto">
              <a:xfrm>
                <a:off x="3186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0" name="Rectangle 922"/>
              <p:cNvSpPr>
                <a:spLocks noChangeArrowheads="1"/>
              </p:cNvSpPr>
              <p:nvPr/>
            </p:nvSpPr>
            <p:spPr bwMode="auto">
              <a:xfrm>
                <a:off x="3264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1" name="Rectangle 923"/>
              <p:cNvSpPr>
                <a:spLocks noChangeArrowheads="1"/>
              </p:cNvSpPr>
              <p:nvPr/>
            </p:nvSpPr>
            <p:spPr bwMode="auto">
              <a:xfrm>
                <a:off x="331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2" name="Rectangle 924"/>
              <p:cNvSpPr>
                <a:spLocks noChangeArrowheads="1"/>
              </p:cNvSpPr>
              <p:nvPr/>
            </p:nvSpPr>
            <p:spPr bwMode="auto">
              <a:xfrm>
                <a:off x="3342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3" name="Rectangle 925"/>
              <p:cNvSpPr>
                <a:spLocks noChangeArrowheads="1"/>
              </p:cNvSpPr>
              <p:nvPr/>
            </p:nvSpPr>
            <p:spPr bwMode="auto">
              <a:xfrm>
                <a:off x="3397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4" name="Rectangle 926"/>
              <p:cNvSpPr>
                <a:spLocks noChangeArrowheads="1"/>
              </p:cNvSpPr>
              <p:nvPr/>
            </p:nvSpPr>
            <p:spPr bwMode="auto">
              <a:xfrm>
                <a:off x="3463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5" name="Rectangle 927"/>
              <p:cNvSpPr>
                <a:spLocks noChangeArrowheads="1"/>
              </p:cNvSpPr>
              <p:nvPr/>
            </p:nvSpPr>
            <p:spPr bwMode="auto">
              <a:xfrm>
                <a:off x="351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6" name="Rectangle 928"/>
              <p:cNvSpPr>
                <a:spLocks noChangeArrowheads="1"/>
              </p:cNvSpPr>
              <p:nvPr/>
            </p:nvSpPr>
            <p:spPr bwMode="auto">
              <a:xfrm>
                <a:off x="355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7" name="Rectangle 929"/>
              <p:cNvSpPr>
                <a:spLocks noChangeArrowheads="1"/>
              </p:cNvSpPr>
              <p:nvPr/>
            </p:nvSpPr>
            <p:spPr bwMode="auto">
              <a:xfrm>
                <a:off x="3574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8" name="Rectangle 930"/>
              <p:cNvSpPr>
                <a:spLocks noChangeArrowheads="1"/>
              </p:cNvSpPr>
              <p:nvPr/>
            </p:nvSpPr>
            <p:spPr bwMode="auto">
              <a:xfrm>
                <a:off x="365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9" name="Rectangle 931"/>
              <p:cNvSpPr>
                <a:spLocks noChangeArrowheads="1"/>
              </p:cNvSpPr>
              <p:nvPr/>
            </p:nvSpPr>
            <p:spPr bwMode="auto">
              <a:xfrm>
                <a:off x="3674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0" name="Rectangle 932"/>
              <p:cNvSpPr>
                <a:spLocks noChangeArrowheads="1"/>
              </p:cNvSpPr>
              <p:nvPr/>
            </p:nvSpPr>
            <p:spPr bwMode="auto">
              <a:xfrm>
                <a:off x="3707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1" name="Rectangle 933"/>
              <p:cNvSpPr>
                <a:spLocks noChangeArrowheads="1"/>
              </p:cNvSpPr>
              <p:nvPr/>
            </p:nvSpPr>
            <p:spPr bwMode="auto">
              <a:xfrm>
                <a:off x="3729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2" name="Rectangle 934"/>
              <p:cNvSpPr>
                <a:spLocks noChangeArrowheads="1"/>
              </p:cNvSpPr>
              <p:nvPr/>
            </p:nvSpPr>
            <p:spPr bwMode="auto">
              <a:xfrm>
                <a:off x="3807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3" name="Rectangle 935"/>
              <p:cNvSpPr>
                <a:spLocks noChangeArrowheads="1"/>
              </p:cNvSpPr>
              <p:nvPr/>
            </p:nvSpPr>
            <p:spPr bwMode="auto">
              <a:xfrm>
                <a:off x="386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4" name="Rectangle 936"/>
              <p:cNvSpPr>
                <a:spLocks noChangeArrowheads="1"/>
              </p:cNvSpPr>
              <p:nvPr/>
            </p:nvSpPr>
            <p:spPr bwMode="auto">
              <a:xfrm>
                <a:off x="3895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Š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5" name="Rectangle 937"/>
              <p:cNvSpPr>
                <a:spLocks noChangeArrowheads="1"/>
              </p:cNvSpPr>
              <p:nvPr/>
            </p:nvSpPr>
            <p:spPr bwMode="auto">
              <a:xfrm>
                <a:off x="394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6" name="Rectangle 938"/>
              <p:cNvSpPr>
                <a:spLocks noChangeArrowheads="1"/>
              </p:cNvSpPr>
              <p:nvPr/>
            </p:nvSpPr>
            <p:spPr bwMode="auto">
              <a:xfrm>
                <a:off x="3973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7" name="Rectangle 939"/>
              <p:cNvSpPr>
                <a:spLocks noChangeArrowheads="1"/>
              </p:cNvSpPr>
              <p:nvPr/>
            </p:nvSpPr>
            <p:spPr bwMode="auto">
              <a:xfrm>
                <a:off x="4028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8" name="Rectangle 940"/>
              <p:cNvSpPr>
                <a:spLocks noChangeArrowheads="1"/>
              </p:cNvSpPr>
              <p:nvPr/>
            </p:nvSpPr>
            <p:spPr bwMode="auto">
              <a:xfrm>
                <a:off x="4084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9" name="Rectangle 941"/>
              <p:cNvSpPr>
                <a:spLocks noChangeArrowheads="1"/>
              </p:cNvSpPr>
              <p:nvPr/>
            </p:nvSpPr>
            <p:spPr bwMode="auto">
              <a:xfrm>
                <a:off x="413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0" name="Rectangle 942"/>
              <p:cNvSpPr>
                <a:spLocks noChangeArrowheads="1"/>
              </p:cNvSpPr>
              <p:nvPr/>
            </p:nvSpPr>
            <p:spPr bwMode="auto">
              <a:xfrm>
                <a:off x="417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1" name="Rectangle 943"/>
              <p:cNvSpPr>
                <a:spLocks noChangeArrowheads="1"/>
              </p:cNvSpPr>
              <p:nvPr/>
            </p:nvSpPr>
            <p:spPr bwMode="auto">
              <a:xfrm>
                <a:off x="4194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2" name="Rectangle 944"/>
              <p:cNvSpPr>
                <a:spLocks noChangeArrowheads="1"/>
              </p:cNvSpPr>
              <p:nvPr/>
            </p:nvSpPr>
            <p:spPr bwMode="auto">
              <a:xfrm>
                <a:off x="4228" y="365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3" name="Rectangle 945"/>
              <p:cNvSpPr>
                <a:spLocks noChangeArrowheads="1"/>
              </p:cNvSpPr>
              <p:nvPr/>
            </p:nvSpPr>
            <p:spPr bwMode="auto">
              <a:xfrm>
                <a:off x="4261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4" name="Rectangle 946"/>
              <p:cNvSpPr>
                <a:spLocks noChangeArrowheads="1"/>
              </p:cNvSpPr>
              <p:nvPr/>
            </p:nvSpPr>
            <p:spPr bwMode="auto">
              <a:xfrm>
                <a:off x="4316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5" name="Rectangle 947"/>
              <p:cNvSpPr>
                <a:spLocks noChangeArrowheads="1"/>
              </p:cNvSpPr>
              <p:nvPr/>
            </p:nvSpPr>
            <p:spPr bwMode="auto">
              <a:xfrm>
                <a:off x="4383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6" name="Rectangle 948"/>
              <p:cNvSpPr>
                <a:spLocks noChangeArrowheads="1"/>
              </p:cNvSpPr>
              <p:nvPr/>
            </p:nvSpPr>
            <p:spPr bwMode="auto">
              <a:xfrm>
                <a:off x="4438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7" name="Rectangle 949"/>
              <p:cNvSpPr>
                <a:spLocks noChangeArrowheads="1"/>
              </p:cNvSpPr>
              <p:nvPr/>
            </p:nvSpPr>
            <p:spPr bwMode="auto">
              <a:xfrm>
                <a:off x="4471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8" name="Rectangle 950"/>
              <p:cNvSpPr>
                <a:spLocks noChangeArrowheads="1"/>
              </p:cNvSpPr>
              <p:nvPr/>
            </p:nvSpPr>
            <p:spPr bwMode="auto">
              <a:xfrm>
                <a:off x="4494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9" name="Rectangle 951"/>
              <p:cNvSpPr>
                <a:spLocks noChangeArrowheads="1"/>
              </p:cNvSpPr>
              <p:nvPr/>
            </p:nvSpPr>
            <p:spPr bwMode="auto">
              <a:xfrm>
                <a:off x="4527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0" name="Rectangle 952"/>
              <p:cNvSpPr>
                <a:spLocks noChangeArrowheads="1"/>
              </p:cNvSpPr>
              <p:nvPr/>
            </p:nvSpPr>
            <p:spPr bwMode="auto">
              <a:xfrm>
                <a:off x="4582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1" name="Rectangle 953"/>
              <p:cNvSpPr>
                <a:spLocks noChangeArrowheads="1"/>
              </p:cNvSpPr>
              <p:nvPr/>
            </p:nvSpPr>
            <p:spPr bwMode="auto">
              <a:xfrm>
                <a:off x="1237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2" name="Rectangle 954"/>
              <p:cNvSpPr>
                <a:spLocks noChangeArrowheads="1"/>
              </p:cNvSpPr>
              <p:nvPr/>
            </p:nvSpPr>
            <p:spPr bwMode="auto">
              <a:xfrm>
                <a:off x="1270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3" name="Rectangle 955"/>
              <p:cNvSpPr>
                <a:spLocks noChangeArrowheads="1"/>
              </p:cNvSpPr>
              <p:nvPr/>
            </p:nvSpPr>
            <p:spPr bwMode="auto">
              <a:xfrm>
                <a:off x="1292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4" name="Rectangle 956"/>
              <p:cNvSpPr>
                <a:spLocks noChangeArrowheads="1"/>
              </p:cNvSpPr>
              <p:nvPr/>
            </p:nvSpPr>
            <p:spPr bwMode="auto">
              <a:xfrm>
                <a:off x="1326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5" name="Rectangle 957"/>
              <p:cNvSpPr>
                <a:spLocks noChangeArrowheads="1"/>
              </p:cNvSpPr>
              <p:nvPr/>
            </p:nvSpPr>
            <p:spPr bwMode="auto">
              <a:xfrm>
                <a:off x="1348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6" name="Rectangle 958"/>
              <p:cNvSpPr>
                <a:spLocks noChangeArrowheads="1"/>
              </p:cNvSpPr>
              <p:nvPr/>
            </p:nvSpPr>
            <p:spPr bwMode="auto">
              <a:xfrm>
                <a:off x="1381" y="372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7" name="Rectangle 959"/>
              <p:cNvSpPr>
                <a:spLocks noChangeArrowheads="1"/>
              </p:cNvSpPr>
              <p:nvPr/>
            </p:nvSpPr>
            <p:spPr bwMode="auto">
              <a:xfrm>
                <a:off x="1436" y="372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8" name="Rectangle 960"/>
              <p:cNvSpPr>
                <a:spLocks noChangeArrowheads="1"/>
              </p:cNvSpPr>
              <p:nvPr/>
            </p:nvSpPr>
            <p:spPr bwMode="auto">
              <a:xfrm>
                <a:off x="1470" y="372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9" name="Rectangle 961"/>
              <p:cNvSpPr>
                <a:spLocks noChangeArrowheads="1"/>
              </p:cNvSpPr>
              <p:nvPr/>
            </p:nvSpPr>
            <p:spPr bwMode="auto">
              <a:xfrm>
                <a:off x="1525" y="372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0" name="Rectangle 962"/>
              <p:cNvSpPr>
                <a:spLocks noChangeArrowheads="1"/>
              </p:cNvSpPr>
              <p:nvPr/>
            </p:nvSpPr>
            <p:spPr bwMode="auto">
              <a:xfrm>
                <a:off x="1569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1" name="Rectangle 963"/>
              <p:cNvSpPr>
                <a:spLocks noChangeArrowheads="1"/>
              </p:cNvSpPr>
              <p:nvPr/>
            </p:nvSpPr>
            <p:spPr bwMode="auto">
              <a:xfrm>
                <a:off x="1636" y="3725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2" name="Rectangle 964"/>
              <p:cNvSpPr>
                <a:spLocks noChangeArrowheads="1"/>
              </p:cNvSpPr>
              <p:nvPr/>
            </p:nvSpPr>
            <p:spPr bwMode="auto">
              <a:xfrm>
                <a:off x="1713" y="372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3" name="Rectangle 965"/>
              <p:cNvSpPr>
                <a:spLocks noChangeArrowheads="1"/>
              </p:cNvSpPr>
              <p:nvPr/>
            </p:nvSpPr>
            <p:spPr bwMode="auto">
              <a:xfrm>
                <a:off x="1769" y="372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4" name="Rectangle 966"/>
              <p:cNvSpPr>
                <a:spLocks noChangeArrowheads="1"/>
              </p:cNvSpPr>
              <p:nvPr/>
            </p:nvSpPr>
            <p:spPr bwMode="auto">
              <a:xfrm>
                <a:off x="1813" y="372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5" name="Rectangle 967"/>
              <p:cNvSpPr>
                <a:spLocks noChangeArrowheads="1"/>
              </p:cNvSpPr>
              <p:nvPr/>
            </p:nvSpPr>
            <p:spPr bwMode="auto">
              <a:xfrm>
                <a:off x="1868" y="372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6" name="Rectangle 968"/>
              <p:cNvSpPr>
                <a:spLocks noChangeArrowheads="1"/>
              </p:cNvSpPr>
              <p:nvPr/>
            </p:nvSpPr>
            <p:spPr bwMode="auto">
              <a:xfrm>
                <a:off x="1924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7" name="Rectangle 969"/>
              <p:cNvSpPr>
                <a:spLocks noChangeArrowheads="1"/>
              </p:cNvSpPr>
              <p:nvPr/>
            </p:nvSpPr>
            <p:spPr bwMode="auto">
              <a:xfrm>
                <a:off x="1946" y="372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8" name="Rectangle 970"/>
              <p:cNvSpPr>
                <a:spLocks noChangeArrowheads="1"/>
              </p:cNvSpPr>
              <p:nvPr/>
            </p:nvSpPr>
            <p:spPr bwMode="auto">
              <a:xfrm>
                <a:off x="2001" y="372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9" name="Rectangle 971"/>
              <p:cNvSpPr>
                <a:spLocks noChangeArrowheads="1"/>
              </p:cNvSpPr>
              <p:nvPr/>
            </p:nvSpPr>
            <p:spPr bwMode="auto">
              <a:xfrm>
                <a:off x="2057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0" name="Rectangle 972"/>
              <p:cNvSpPr>
                <a:spLocks noChangeArrowheads="1"/>
              </p:cNvSpPr>
              <p:nvPr/>
            </p:nvSpPr>
            <p:spPr bwMode="auto">
              <a:xfrm>
                <a:off x="2090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1" name="Rectangle 973"/>
              <p:cNvSpPr>
                <a:spLocks noChangeArrowheads="1"/>
              </p:cNvSpPr>
              <p:nvPr/>
            </p:nvSpPr>
            <p:spPr bwMode="auto">
              <a:xfrm>
                <a:off x="2123" y="372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2" name="Rectangle 974"/>
              <p:cNvSpPr>
                <a:spLocks noChangeArrowheads="1"/>
              </p:cNvSpPr>
              <p:nvPr/>
            </p:nvSpPr>
            <p:spPr bwMode="auto">
              <a:xfrm>
                <a:off x="2190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3" name="Rectangle 975"/>
              <p:cNvSpPr>
                <a:spLocks noChangeArrowheads="1"/>
              </p:cNvSpPr>
              <p:nvPr/>
            </p:nvSpPr>
            <p:spPr bwMode="auto">
              <a:xfrm>
                <a:off x="2212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4" name="Rectangle 976"/>
              <p:cNvSpPr>
                <a:spLocks noChangeArrowheads="1"/>
              </p:cNvSpPr>
              <p:nvPr/>
            </p:nvSpPr>
            <p:spPr bwMode="auto">
              <a:xfrm>
                <a:off x="2245" y="372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5" name="Rectangle 977"/>
              <p:cNvSpPr>
                <a:spLocks noChangeArrowheads="1"/>
              </p:cNvSpPr>
              <p:nvPr/>
            </p:nvSpPr>
            <p:spPr bwMode="auto">
              <a:xfrm>
                <a:off x="2311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6" name="Rectangle 978"/>
              <p:cNvSpPr>
                <a:spLocks noChangeArrowheads="1"/>
              </p:cNvSpPr>
              <p:nvPr/>
            </p:nvSpPr>
            <p:spPr bwMode="auto">
              <a:xfrm>
                <a:off x="1237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7" name="Rectangle 979"/>
              <p:cNvSpPr>
                <a:spLocks noChangeArrowheads="1"/>
              </p:cNvSpPr>
              <p:nvPr/>
            </p:nvSpPr>
            <p:spPr bwMode="auto">
              <a:xfrm>
                <a:off x="1270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8" name="Rectangle 980"/>
              <p:cNvSpPr>
                <a:spLocks noChangeArrowheads="1"/>
              </p:cNvSpPr>
              <p:nvPr/>
            </p:nvSpPr>
            <p:spPr bwMode="auto">
              <a:xfrm>
                <a:off x="1326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9" name="Rectangle 981"/>
              <p:cNvSpPr>
                <a:spLocks noChangeArrowheads="1"/>
              </p:cNvSpPr>
              <p:nvPr/>
            </p:nvSpPr>
            <p:spPr bwMode="auto">
              <a:xfrm>
                <a:off x="1359" y="387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0" name="Rectangle 982"/>
              <p:cNvSpPr>
                <a:spLocks noChangeArrowheads="1"/>
              </p:cNvSpPr>
              <p:nvPr/>
            </p:nvSpPr>
            <p:spPr bwMode="auto">
              <a:xfrm>
                <a:off x="1403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1" name="Rectangle 983"/>
              <p:cNvSpPr>
                <a:spLocks noChangeArrowheads="1"/>
              </p:cNvSpPr>
              <p:nvPr/>
            </p:nvSpPr>
            <p:spPr bwMode="auto">
              <a:xfrm>
                <a:off x="1458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2" name="Rectangle 984"/>
              <p:cNvSpPr>
                <a:spLocks noChangeArrowheads="1"/>
              </p:cNvSpPr>
              <p:nvPr/>
            </p:nvSpPr>
            <p:spPr bwMode="auto">
              <a:xfrm>
                <a:off x="1514" y="387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3" name="Rectangle 985"/>
              <p:cNvSpPr>
                <a:spLocks noChangeArrowheads="1"/>
              </p:cNvSpPr>
              <p:nvPr/>
            </p:nvSpPr>
            <p:spPr bwMode="auto">
              <a:xfrm>
                <a:off x="1569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4" name="Rectangle 986"/>
              <p:cNvSpPr>
                <a:spLocks noChangeArrowheads="1"/>
              </p:cNvSpPr>
              <p:nvPr/>
            </p:nvSpPr>
            <p:spPr bwMode="auto">
              <a:xfrm>
                <a:off x="1625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5" name="Rectangle 987"/>
              <p:cNvSpPr>
                <a:spLocks noChangeArrowheads="1"/>
              </p:cNvSpPr>
              <p:nvPr/>
            </p:nvSpPr>
            <p:spPr bwMode="auto">
              <a:xfrm>
                <a:off x="1647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6" name="Rectangle 988"/>
              <p:cNvSpPr>
                <a:spLocks noChangeArrowheads="1"/>
              </p:cNvSpPr>
              <p:nvPr/>
            </p:nvSpPr>
            <p:spPr bwMode="auto">
              <a:xfrm>
                <a:off x="1680" y="387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7" name="Rectangle 989"/>
              <p:cNvSpPr>
                <a:spLocks noChangeArrowheads="1"/>
              </p:cNvSpPr>
              <p:nvPr/>
            </p:nvSpPr>
            <p:spPr bwMode="auto">
              <a:xfrm>
                <a:off x="1758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8" name="Rectangle 990"/>
              <p:cNvSpPr>
                <a:spLocks noChangeArrowheads="1"/>
              </p:cNvSpPr>
              <p:nvPr/>
            </p:nvSpPr>
            <p:spPr bwMode="auto">
              <a:xfrm>
                <a:off x="1791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9" name="Rectangle 991"/>
              <p:cNvSpPr>
                <a:spLocks noChangeArrowheads="1"/>
              </p:cNvSpPr>
              <p:nvPr/>
            </p:nvSpPr>
            <p:spPr bwMode="auto">
              <a:xfrm>
                <a:off x="1846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0" name="Rectangle 992"/>
              <p:cNvSpPr>
                <a:spLocks noChangeArrowheads="1"/>
              </p:cNvSpPr>
              <p:nvPr/>
            </p:nvSpPr>
            <p:spPr bwMode="auto">
              <a:xfrm>
                <a:off x="1902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1" name="Rectangle 993"/>
              <p:cNvSpPr>
                <a:spLocks noChangeArrowheads="1"/>
              </p:cNvSpPr>
              <p:nvPr/>
            </p:nvSpPr>
            <p:spPr bwMode="auto">
              <a:xfrm>
                <a:off x="1924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2" name="Rectangle 994"/>
              <p:cNvSpPr>
                <a:spLocks noChangeArrowheads="1"/>
              </p:cNvSpPr>
              <p:nvPr/>
            </p:nvSpPr>
            <p:spPr bwMode="auto">
              <a:xfrm>
                <a:off x="1979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3" name="Rectangle 995"/>
              <p:cNvSpPr>
                <a:spLocks noChangeArrowheads="1"/>
              </p:cNvSpPr>
              <p:nvPr/>
            </p:nvSpPr>
            <p:spPr bwMode="auto">
              <a:xfrm>
                <a:off x="2012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4" name="Rectangle 996"/>
              <p:cNvSpPr>
                <a:spLocks noChangeArrowheads="1"/>
              </p:cNvSpPr>
              <p:nvPr/>
            </p:nvSpPr>
            <p:spPr bwMode="auto">
              <a:xfrm>
                <a:off x="2034" y="387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5" name="Rectangle 997"/>
              <p:cNvSpPr>
                <a:spLocks noChangeArrowheads="1"/>
              </p:cNvSpPr>
              <p:nvPr/>
            </p:nvSpPr>
            <p:spPr bwMode="auto">
              <a:xfrm>
                <a:off x="2112" y="387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6" name="Rectangle 998"/>
              <p:cNvSpPr>
                <a:spLocks noChangeArrowheads="1"/>
              </p:cNvSpPr>
              <p:nvPr/>
            </p:nvSpPr>
            <p:spPr bwMode="auto">
              <a:xfrm>
                <a:off x="2178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7" name="Rectangle 999"/>
              <p:cNvSpPr>
                <a:spLocks noChangeArrowheads="1"/>
              </p:cNvSpPr>
              <p:nvPr/>
            </p:nvSpPr>
            <p:spPr bwMode="auto">
              <a:xfrm>
                <a:off x="2212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8" name="Rectangle 1000"/>
              <p:cNvSpPr>
                <a:spLocks noChangeArrowheads="1"/>
              </p:cNvSpPr>
              <p:nvPr/>
            </p:nvSpPr>
            <p:spPr bwMode="auto">
              <a:xfrm>
                <a:off x="2234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9" name="Rectangle 1001"/>
              <p:cNvSpPr>
                <a:spLocks noChangeArrowheads="1"/>
              </p:cNvSpPr>
              <p:nvPr/>
            </p:nvSpPr>
            <p:spPr bwMode="auto">
              <a:xfrm>
                <a:off x="2289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0" name="Rectangle 1002"/>
              <p:cNvSpPr>
                <a:spLocks noChangeArrowheads="1"/>
              </p:cNvSpPr>
              <p:nvPr/>
            </p:nvSpPr>
            <p:spPr bwMode="auto">
              <a:xfrm>
                <a:off x="2322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1" name="Rectangle 1003"/>
              <p:cNvSpPr>
                <a:spLocks noChangeArrowheads="1"/>
              </p:cNvSpPr>
              <p:nvPr/>
            </p:nvSpPr>
            <p:spPr bwMode="auto">
              <a:xfrm>
                <a:off x="2345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2" name="Rectangle 1004"/>
              <p:cNvSpPr>
                <a:spLocks noChangeArrowheads="1"/>
              </p:cNvSpPr>
              <p:nvPr/>
            </p:nvSpPr>
            <p:spPr bwMode="auto">
              <a:xfrm>
                <a:off x="2400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3" name="Rectangle 1005"/>
              <p:cNvSpPr>
                <a:spLocks noChangeArrowheads="1"/>
              </p:cNvSpPr>
              <p:nvPr/>
            </p:nvSpPr>
            <p:spPr bwMode="auto">
              <a:xfrm>
                <a:off x="2422" y="387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4" name="Rectangle 1006"/>
              <p:cNvSpPr>
                <a:spLocks noChangeArrowheads="1"/>
              </p:cNvSpPr>
              <p:nvPr/>
            </p:nvSpPr>
            <p:spPr bwMode="auto">
              <a:xfrm>
                <a:off x="2478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5" name="Rectangle 1007"/>
              <p:cNvSpPr>
                <a:spLocks noChangeArrowheads="1"/>
              </p:cNvSpPr>
              <p:nvPr/>
            </p:nvSpPr>
            <p:spPr bwMode="auto">
              <a:xfrm>
                <a:off x="123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6" name="Rectangle 1008"/>
              <p:cNvSpPr>
                <a:spLocks noChangeArrowheads="1"/>
              </p:cNvSpPr>
              <p:nvPr/>
            </p:nvSpPr>
            <p:spPr bwMode="auto">
              <a:xfrm>
                <a:off x="1270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378" name="Group 1210"/>
            <p:cNvGrpSpPr>
              <a:grpSpLocks/>
            </p:cNvGrpSpPr>
            <p:nvPr/>
          </p:nvGrpSpPr>
          <p:grpSpPr bwMode="auto">
            <a:xfrm>
              <a:off x="1115" y="123"/>
              <a:ext cx="3733" cy="4033"/>
              <a:chOff x="1115" y="123"/>
              <a:chExt cx="3733" cy="4033"/>
            </a:xfrm>
          </p:grpSpPr>
          <p:sp>
            <p:nvSpPr>
              <p:cNvPr id="136178" name="Rectangle 1010"/>
              <p:cNvSpPr>
                <a:spLocks noChangeArrowheads="1"/>
              </p:cNvSpPr>
              <p:nvPr/>
            </p:nvSpPr>
            <p:spPr bwMode="auto">
              <a:xfrm>
                <a:off x="1326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9" name="Rectangle 1011"/>
              <p:cNvSpPr>
                <a:spLocks noChangeArrowheads="1"/>
              </p:cNvSpPr>
              <p:nvPr/>
            </p:nvSpPr>
            <p:spPr bwMode="auto">
              <a:xfrm>
                <a:off x="1359" y="394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0" name="Rectangle 1012"/>
              <p:cNvSpPr>
                <a:spLocks noChangeArrowheads="1"/>
              </p:cNvSpPr>
              <p:nvPr/>
            </p:nvSpPr>
            <p:spPr bwMode="auto">
              <a:xfrm>
                <a:off x="1403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1" name="Rectangle 1013"/>
              <p:cNvSpPr>
                <a:spLocks noChangeArrowheads="1"/>
              </p:cNvSpPr>
              <p:nvPr/>
            </p:nvSpPr>
            <p:spPr bwMode="auto">
              <a:xfrm>
                <a:off x="1458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2" name="Rectangle 1014"/>
              <p:cNvSpPr>
                <a:spLocks noChangeArrowheads="1"/>
              </p:cNvSpPr>
              <p:nvPr/>
            </p:nvSpPr>
            <p:spPr bwMode="auto">
              <a:xfrm>
                <a:off x="1514" y="394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3" name="Rectangle 1015"/>
              <p:cNvSpPr>
                <a:spLocks noChangeArrowheads="1"/>
              </p:cNvSpPr>
              <p:nvPr/>
            </p:nvSpPr>
            <p:spPr bwMode="auto">
              <a:xfrm>
                <a:off x="1569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4" name="Rectangle 1016"/>
              <p:cNvSpPr>
                <a:spLocks noChangeArrowheads="1"/>
              </p:cNvSpPr>
              <p:nvPr/>
            </p:nvSpPr>
            <p:spPr bwMode="auto">
              <a:xfrm>
                <a:off x="1625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5" name="Rectangle 1017"/>
              <p:cNvSpPr>
                <a:spLocks noChangeArrowheads="1"/>
              </p:cNvSpPr>
              <p:nvPr/>
            </p:nvSpPr>
            <p:spPr bwMode="auto">
              <a:xfrm>
                <a:off x="164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6" name="Rectangle 1018"/>
              <p:cNvSpPr>
                <a:spLocks noChangeArrowheads="1"/>
              </p:cNvSpPr>
              <p:nvPr/>
            </p:nvSpPr>
            <p:spPr bwMode="auto">
              <a:xfrm>
                <a:off x="1680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7" name="Rectangle 1019"/>
              <p:cNvSpPr>
                <a:spLocks noChangeArrowheads="1"/>
              </p:cNvSpPr>
              <p:nvPr/>
            </p:nvSpPr>
            <p:spPr bwMode="auto">
              <a:xfrm>
                <a:off x="1746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8" name="Rectangle 1020"/>
              <p:cNvSpPr>
                <a:spLocks noChangeArrowheads="1"/>
              </p:cNvSpPr>
              <p:nvPr/>
            </p:nvSpPr>
            <p:spPr bwMode="auto">
              <a:xfrm>
                <a:off x="1802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9" name="Rectangle 1021"/>
              <p:cNvSpPr>
                <a:spLocks noChangeArrowheads="1"/>
              </p:cNvSpPr>
              <p:nvPr/>
            </p:nvSpPr>
            <p:spPr bwMode="auto">
              <a:xfrm>
                <a:off x="1835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0" name="Rectangle 1022"/>
              <p:cNvSpPr>
                <a:spLocks noChangeArrowheads="1"/>
              </p:cNvSpPr>
              <p:nvPr/>
            </p:nvSpPr>
            <p:spPr bwMode="auto">
              <a:xfrm>
                <a:off x="185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1" name="Rectangle 1023"/>
              <p:cNvSpPr>
                <a:spLocks noChangeArrowheads="1"/>
              </p:cNvSpPr>
              <p:nvPr/>
            </p:nvSpPr>
            <p:spPr bwMode="auto">
              <a:xfrm>
                <a:off x="1890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2" name="Rectangle 1024"/>
              <p:cNvSpPr>
                <a:spLocks noChangeArrowheads="1"/>
              </p:cNvSpPr>
              <p:nvPr/>
            </p:nvSpPr>
            <p:spPr bwMode="auto">
              <a:xfrm>
                <a:off x="195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3" name="Rectangle 1025"/>
              <p:cNvSpPr>
                <a:spLocks noChangeArrowheads="1"/>
              </p:cNvSpPr>
              <p:nvPr/>
            </p:nvSpPr>
            <p:spPr bwMode="auto">
              <a:xfrm>
                <a:off x="1990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4" name="Rectangle 1026"/>
              <p:cNvSpPr>
                <a:spLocks noChangeArrowheads="1"/>
              </p:cNvSpPr>
              <p:nvPr/>
            </p:nvSpPr>
            <p:spPr bwMode="auto">
              <a:xfrm>
                <a:off x="2012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5" name="Rectangle 1027"/>
              <p:cNvSpPr>
                <a:spLocks noChangeArrowheads="1"/>
              </p:cNvSpPr>
              <p:nvPr/>
            </p:nvSpPr>
            <p:spPr bwMode="auto">
              <a:xfrm>
                <a:off x="2090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6" name="Rectangle 1028"/>
              <p:cNvSpPr>
                <a:spLocks noChangeArrowheads="1"/>
              </p:cNvSpPr>
              <p:nvPr/>
            </p:nvSpPr>
            <p:spPr bwMode="auto">
              <a:xfrm>
                <a:off x="2156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7" name="Rectangle 1029"/>
              <p:cNvSpPr>
                <a:spLocks noChangeArrowheads="1"/>
              </p:cNvSpPr>
              <p:nvPr/>
            </p:nvSpPr>
            <p:spPr bwMode="auto">
              <a:xfrm>
                <a:off x="2212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8" name="Rectangle 1030"/>
              <p:cNvSpPr>
                <a:spLocks noChangeArrowheads="1"/>
              </p:cNvSpPr>
              <p:nvPr/>
            </p:nvSpPr>
            <p:spPr bwMode="auto">
              <a:xfrm>
                <a:off x="2234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9" name="Rectangle 1031"/>
              <p:cNvSpPr>
                <a:spLocks noChangeArrowheads="1"/>
              </p:cNvSpPr>
              <p:nvPr/>
            </p:nvSpPr>
            <p:spPr bwMode="auto">
              <a:xfrm>
                <a:off x="2267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0" name="Rectangle 1032"/>
              <p:cNvSpPr>
                <a:spLocks noChangeArrowheads="1"/>
              </p:cNvSpPr>
              <p:nvPr/>
            </p:nvSpPr>
            <p:spPr bwMode="auto">
              <a:xfrm>
                <a:off x="2334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1" name="Rectangle 1033"/>
              <p:cNvSpPr>
                <a:spLocks noChangeArrowheads="1"/>
              </p:cNvSpPr>
              <p:nvPr/>
            </p:nvSpPr>
            <p:spPr bwMode="auto">
              <a:xfrm>
                <a:off x="2389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2" name="Rectangle 1034"/>
              <p:cNvSpPr>
                <a:spLocks noChangeArrowheads="1"/>
              </p:cNvSpPr>
              <p:nvPr/>
            </p:nvSpPr>
            <p:spPr bwMode="auto">
              <a:xfrm>
                <a:off x="2422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3" name="Rectangle 1035"/>
              <p:cNvSpPr>
                <a:spLocks noChangeArrowheads="1"/>
              </p:cNvSpPr>
              <p:nvPr/>
            </p:nvSpPr>
            <p:spPr bwMode="auto">
              <a:xfrm>
                <a:off x="2455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4" name="Rectangle 1036"/>
              <p:cNvSpPr>
                <a:spLocks noChangeArrowheads="1"/>
              </p:cNvSpPr>
              <p:nvPr/>
            </p:nvSpPr>
            <p:spPr bwMode="auto">
              <a:xfrm>
                <a:off x="2478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5" name="Rectangle 1037"/>
              <p:cNvSpPr>
                <a:spLocks noChangeArrowheads="1"/>
              </p:cNvSpPr>
              <p:nvPr/>
            </p:nvSpPr>
            <p:spPr bwMode="auto">
              <a:xfrm>
                <a:off x="2555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6" name="Rectangle 1038"/>
              <p:cNvSpPr>
                <a:spLocks noChangeArrowheads="1"/>
              </p:cNvSpPr>
              <p:nvPr/>
            </p:nvSpPr>
            <p:spPr bwMode="auto">
              <a:xfrm>
                <a:off x="2622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7" name="Rectangle 1039"/>
              <p:cNvSpPr>
                <a:spLocks noChangeArrowheads="1"/>
              </p:cNvSpPr>
              <p:nvPr/>
            </p:nvSpPr>
            <p:spPr bwMode="auto">
              <a:xfrm>
                <a:off x="2644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8" name="Rectangle 1040"/>
              <p:cNvSpPr>
                <a:spLocks noChangeArrowheads="1"/>
              </p:cNvSpPr>
              <p:nvPr/>
            </p:nvSpPr>
            <p:spPr bwMode="auto">
              <a:xfrm>
                <a:off x="267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9" name="Rectangle 1041"/>
              <p:cNvSpPr>
                <a:spLocks noChangeArrowheads="1"/>
              </p:cNvSpPr>
              <p:nvPr/>
            </p:nvSpPr>
            <p:spPr bwMode="auto">
              <a:xfrm>
                <a:off x="2710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0" name="Rectangle 1042"/>
              <p:cNvSpPr>
                <a:spLocks noChangeArrowheads="1"/>
              </p:cNvSpPr>
              <p:nvPr/>
            </p:nvSpPr>
            <p:spPr bwMode="auto">
              <a:xfrm>
                <a:off x="1237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1" name="Rectangle 1043"/>
              <p:cNvSpPr>
                <a:spLocks noChangeArrowheads="1"/>
              </p:cNvSpPr>
              <p:nvPr/>
            </p:nvSpPr>
            <p:spPr bwMode="auto">
              <a:xfrm>
                <a:off x="127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2" name="Rectangle 1044"/>
              <p:cNvSpPr>
                <a:spLocks noChangeArrowheads="1"/>
              </p:cNvSpPr>
              <p:nvPr/>
            </p:nvSpPr>
            <p:spPr bwMode="auto">
              <a:xfrm>
                <a:off x="1292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3" name="Rectangle 1045"/>
              <p:cNvSpPr>
                <a:spLocks noChangeArrowheads="1"/>
              </p:cNvSpPr>
              <p:nvPr/>
            </p:nvSpPr>
            <p:spPr bwMode="auto">
              <a:xfrm>
                <a:off x="1326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4" name="Rectangle 1046"/>
              <p:cNvSpPr>
                <a:spLocks noChangeArrowheads="1"/>
              </p:cNvSpPr>
              <p:nvPr/>
            </p:nvSpPr>
            <p:spPr bwMode="auto">
              <a:xfrm>
                <a:off x="1348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5" name="Rectangle 1047"/>
              <p:cNvSpPr>
                <a:spLocks noChangeArrowheads="1"/>
              </p:cNvSpPr>
              <p:nvPr/>
            </p:nvSpPr>
            <p:spPr bwMode="auto">
              <a:xfrm>
                <a:off x="1381" y="402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6" name="Rectangle 1048"/>
              <p:cNvSpPr>
                <a:spLocks noChangeArrowheads="1"/>
              </p:cNvSpPr>
              <p:nvPr/>
            </p:nvSpPr>
            <p:spPr bwMode="auto">
              <a:xfrm>
                <a:off x="1414" y="402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7" name="Rectangle 1049"/>
              <p:cNvSpPr>
                <a:spLocks noChangeArrowheads="1"/>
              </p:cNvSpPr>
              <p:nvPr/>
            </p:nvSpPr>
            <p:spPr bwMode="auto">
              <a:xfrm>
                <a:off x="1436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8" name="Rectangle 1050"/>
              <p:cNvSpPr>
                <a:spLocks noChangeArrowheads="1"/>
              </p:cNvSpPr>
              <p:nvPr/>
            </p:nvSpPr>
            <p:spPr bwMode="auto">
              <a:xfrm>
                <a:off x="1470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9" name="Rectangle 1051"/>
              <p:cNvSpPr>
                <a:spLocks noChangeArrowheads="1"/>
              </p:cNvSpPr>
              <p:nvPr/>
            </p:nvSpPr>
            <p:spPr bwMode="auto">
              <a:xfrm>
                <a:off x="1536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0" name="Rectangle 1052"/>
              <p:cNvSpPr>
                <a:spLocks noChangeArrowheads="1"/>
              </p:cNvSpPr>
              <p:nvPr/>
            </p:nvSpPr>
            <p:spPr bwMode="auto">
              <a:xfrm>
                <a:off x="1602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1" name="Rectangle 1053"/>
              <p:cNvSpPr>
                <a:spLocks noChangeArrowheads="1"/>
              </p:cNvSpPr>
              <p:nvPr/>
            </p:nvSpPr>
            <p:spPr bwMode="auto">
              <a:xfrm>
                <a:off x="1636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2" name="Rectangle 1054"/>
              <p:cNvSpPr>
                <a:spLocks noChangeArrowheads="1"/>
              </p:cNvSpPr>
              <p:nvPr/>
            </p:nvSpPr>
            <p:spPr bwMode="auto">
              <a:xfrm>
                <a:off x="1691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3" name="Rectangle 1055"/>
              <p:cNvSpPr>
                <a:spLocks noChangeArrowheads="1"/>
              </p:cNvSpPr>
              <p:nvPr/>
            </p:nvSpPr>
            <p:spPr bwMode="auto">
              <a:xfrm>
                <a:off x="1713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4" name="Rectangle 1056"/>
              <p:cNvSpPr>
                <a:spLocks noChangeArrowheads="1"/>
              </p:cNvSpPr>
              <p:nvPr/>
            </p:nvSpPr>
            <p:spPr bwMode="auto">
              <a:xfrm>
                <a:off x="1791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5" name="Rectangle 1057"/>
              <p:cNvSpPr>
                <a:spLocks noChangeArrowheads="1"/>
              </p:cNvSpPr>
              <p:nvPr/>
            </p:nvSpPr>
            <p:spPr bwMode="auto">
              <a:xfrm>
                <a:off x="1857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6" name="Rectangle 1058"/>
              <p:cNvSpPr>
                <a:spLocks noChangeArrowheads="1"/>
              </p:cNvSpPr>
              <p:nvPr/>
            </p:nvSpPr>
            <p:spPr bwMode="auto">
              <a:xfrm>
                <a:off x="1913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7" name="Rectangle 1059"/>
              <p:cNvSpPr>
                <a:spLocks noChangeArrowheads="1"/>
              </p:cNvSpPr>
              <p:nvPr/>
            </p:nvSpPr>
            <p:spPr bwMode="auto">
              <a:xfrm>
                <a:off x="1946" y="402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8" name="Rectangle 1060"/>
              <p:cNvSpPr>
                <a:spLocks noChangeArrowheads="1"/>
              </p:cNvSpPr>
              <p:nvPr/>
            </p:nvSpPr>
            <p:spPr bwMode="auto">
              <a:xfrm>
                <a:off x="1979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9" name="Rectangle 1061"/>
              <p:cNvSpPr>
                <a:spLocks noChangeArrowheads="1"/>
              </p:cNvSpPr>
              <p:nvPr/>
            </p:nvSpPr>
            <p:spPr bwMode="auto">
              <a:xfrm>
                <a:off x="2034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0" name="Rectangle 1062"/>
              <p:cNvSpPr>
                <a:spLocks noChangeArrowheads="1"/>
              </p:cNvSpPr>
              <p:nvPr/>
            </p:nvSpPr>
            <p:spPr bwMode="auto">
              <a:xfrm>
                <a:off x="2101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1" name="Rectangle 1063"/>
              <p:cNvSpPr>
                <a:spLocks noChangeArrowheads="1"/>
              </p:cNvSpPr>
              <p:nvPr/>
            </p:nvSpPr>
            <p:spPr bwMode="auto">
              <a:xfrm>
                <a:off x="2156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2" name="Rectangle 1064"/>
              <p:cNvSpPr>
                <a:spLocks noChangeArrowheads="1"/>
              </p:cNvSpPr>
              <p:nvPr/>
            </p:nvSpPr>
            <p:spPr bwMode="auto">
              <a:xfrm>
                <a:off x="219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3" name="Rectangle 1065"/>
              <p:cNvSpPr>
                <a:spLocks noChangeArrowheads="1"/>
              </p:cNvSpPr>
              <p:nvPr/>
            </p:nvSpPr>
            <p:spPr bwMode="auto">
              <a:xfrm>
                <a:off x="2212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4" name="Rectangle 1066"/>
              <p:cNvSpPr>
                <a:spLocks noChangeArrowheads="1"/>
              </p:cNvSpPr>
              <p:nvPr/>
            </p:nvSpPr>
            <p:spPr bwMode="auto">
              <a:xfrm>
                <a:off x="2245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5" name="Rectangle 1067"/>
              <p:cNvSpPr>
                <a:spLocks noChangeArrowheads="1"/>
              </p:cNvSpPr>
              <p:nvPr/>
            </p:nvSpPr>
            <p:spPr bwMode="auto">
              <a:xfrm>
                <a:off x="2300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6" name="Rectangle 1068"/>
              <p:cNvSpPr>
                <a:spLocks noChangeArrowheads="1"/>
              </p:cNvSpPr>
              <p:nvPr/>
            </p:nvSpPr>
            <p:spPr bwMode="auto">
              <a:xfrm>
                <a:off x="2356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7" name="Rectangle 1069"/>
              <p:cNvSpPr>
                <a:spLocks noChangeArrowheads="1"/>
              </p:cNvSpPr>
              <p:nvPr/>
            </p:nvSpPr>
            <p:spPr bwMode="auto">
              <a:xfrm>
                <a:off x="2378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8" name="Rectangle 1070"/>
              <p:cNvSpPr>
                <a:spLocks noChangeArrowheads="1"/>
              </p:cNvSpPr>
              <p:nvPr/>
            </p:nvSpPr>
            <p:spPr bwMode="auto">
              <a:xfrm>
                <a:off x="2433" y="402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9" name="Rectangle 1071"/>
              <p:cNvSpPr>
                <a:spLocks noChangeArrowheads="1"/>
              </p:cNvSpPr>
              <p:nvPr/>
            </p:nvSpPr>
            <p:spPr bwMode="auto">
              <a:xfrm>
                <a:off x="2466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0" name="Rectangle 1072"/>
              <p:cNvSpPr>
                <a:spLocks noChangeArrowheads="1"/>
              </p:cNvSpPr>
              <p:nvPr/>
            </p:nvSpPr>
            <p:spPr bwMode="auto">
              <a:xfrm>
                <a:off x="2522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1" name="Rectangle 1073"/>
              <p:cNvSpPr>
                <a:spLocks noChangeArrowheads="1"/>
              </p:cNvSpPr>
              <p:nvPr/>
            </p:nvSpPr>
            <p:spPr bwMode="auto">
              <a:xfrm>
                <a:off x="2577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2" name="Rectangle 1074"/>
              <p:cNvSpPr>
                <a:spLocks noChangeArrowheads="1"/>
              </p:cNvSpPr>
              <p:nvPr/>
            </p:nvSpPr>
            <p:spPr bwMode="auto">
              <a:xfrm>
                <a:off x="261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3" name="Rectangle 1075"/>
              <p:cNvSpPr>
                <a:spLocks noChangeArrowheads="1"/>
              </p:cNvSpPr>
              <p:nvPr/>
            </p:nvSpPr>
            <p:spPr bwMode="auto">
              <a:xfrm>
                <a:off x="2633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4" name="Rectangle 1076"/>
              <p:cNvSpPr>
                <a:spLocks noChangeArrowheads="1"/>
              </p:cNvSpPr>
              <p:nvPr/>
            </p:nvSpPr>
            <p:spPr bwMode="auto">
              <a:xfrm>
                <a:off x="2688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5" name="Rectangle 1077"/>
              <p:cNvSpPr>
                <a:spLocks noChangeArrowheads="1"/>
              </p:cNvSpPr>
              <p:nvPr/>
            </p:nvSpPr>
            <p:spPr bwMode="auto">
              <a:xfrm>
                <a:off x="2721" y="402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6" name="Rectangle 1078"/>
              <p:cNvSpPr>
                <a:spLocks noChangeArrowheads="1"/>
              </p:cNvSpPr>
              <p:nvPr/>
            </p:nvSpPr>
            <p:spPr bwMode="auto">
              <a:xfrm>
                <a:off x="2777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7" name="Rectangle 1079"/>
              <p:cNvSpPr>
                <a:spLocks noChangeArrowheads="1"/>
              </p:cNvSpPr>
              <p:nvPr/>
            </p:nvSpPr>
            <p:spPr bwMode="auto">
              <a:xfrm>
                <a:off x="2832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8" name="Rectangle 1080"/>
              <p:cNvSpPr>
                <a:spLocks noChangeArrowheads="1"/>
              </p:cNvSpPr>
              <p:nvPr/>
            </p:nvSpPr>
            <p:spPr bwMode="auto">
              <a:xfrm>
                <a:off x="2887" y="402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9" name="Rectangle 1081"/>
              <p:cNvSpPr>
                <a:spLocks noChangeArrowheads="1"/>
              </p:cNvSpPr>
              <p:nvPr/>
            </p:nvSpPr>
            <p:spPr bwMode="auto">
              <a:xfrm>
                <a:off x="2932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0" name="Rectangle 1082"/>
              <p:cNvSpPr>
                <a:spLocks noChangeArrowheads="1"/>
              </p:cNvSpPr>
              <p:nvPr/>
            </p:nvSpPr>
            <p:spPr bwMode="auto">
              <a:xfrm>
                <a:off x="2987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1" name="Rectangle 1083"/>
              <p:cNvSpPr>
                <a:spLocks noChangeArrowheads="1"/>
              </p:cNvSpPr>
              <p:nvPr/>
            </p:nvSpPr>
            <p:spPr bwMode="auto">
              <a:xfrm>
                <a:off x="302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2" name="Rectangle 1084"/>
              <p:cNvSpPr>
                <a:spLocks noChangeArrowheads="1"/>
              </p:cNvSpPr>
              <p:nvPr/>
            </p:nvSpPr>
            <p:spPr bwMode="auto">
              <a:xfrm>
                <a:off x="3054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3" name="Rectangle 1085"/>
              <p:cNvSpPr>
                <a:spLocks noChangeArrowheads="1"/>
              </p:cNvSpPr>
              <p:nvPr/>
            </p:nvSpPr>
            <p:spPr bwMode="auto">
              <a:xfrm>
                <a:off x="312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4" name="Rectangle 1086"/>
              <p:cNvSpPr>
                <a:spLocks noChangeArrowheads="1"/>
              </p:cNvSpPr>
              <p:nvPr/>
            </p:nvSpPr>
            <p:spPr bwMode="auto">
              <a:xfrm>
                <a:off x="3142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5" name="Rectangle 1087"/>
              <p:cNvSpPr>
                <a:spLocks noChangeArrowheads="1"/>
              </p:cNvSpPr>
              <p:nvPr/>
            </p:nvSpPr>
            <p:spPr bwMode="auto">
              <a:xfrm>
                <a:off x="3175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6" name="Rectangle 1088"/>
              <p:cNvSpPr>
                <a:spLocks noChangeArrowheads="1"/>
              </p:cNvSpPr>
              <p:nvPr/>
            </p:nvSpPr>
            <p:spPr bwMode="auto">
              <a:xfrm>
                <a:off x="3242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7" name="Rectangle 1089"/>
              <p:cNvSpPr>
                <a:spLocks noChangeArrowheads="1"/>
              </p:cNvSpPr>
              <p:nvPr/>
            </p:nvSpPr>
            <p:spPr bwMode="auto">
              <a:xfrm>
                <a:off x="3308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8" name="AutoShape 1090"/>
              <p:cNvSpPr>
                <a:spLocks noChangeArrowheads="1"/>
              </p:cNvSpPr>
              <p:nvPr/>
            </p:nvSpPr>
            <p:spPr bwMode="auto">
              <a:xfrm>
                <a:off x="1115" y="123"/>
                <a:ext cx="3733" cy="4033"/>
              </a:xfrm>
              <a:prstGeom prst="roundRect">
                <a:avLst>
                  <a:gd name="adj" fmla="val 3264"/>
                </a:avLst>
              </a:pr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259" name="Rectangle 1091"/>
              <p:cNvSpPr>
                <a:spLocks noChangeArrowheads="1"/>
              </p:cNvSpPr>
              <p:nvPr/>
            </p:nvSpPr>
            <p:spPr bwMode="auto">
              <a:xfrm>
                <a:off x="1270" y="17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0" name="Rectangle 1092"/>
              <p:cNvSpPr>
                <a:spLocks noChangeArrowheads="1"/>
              </p:cNvSpPr>
              <p:nvPr/>
            </p:nvSpPr>
            <p:spPr bwMode="auto">
              <a:xfrm>
                <a:off x="1326" y="17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1" name="Rectangle 1093"/>
              <p:cNvSpPr>
                <a:spLocks noChangeArrowheads="1"/>
              </p:cNvSpPr>
              <p:nvPr/>
            </p:nvSpPr>
            <p:spPr bwMode="auto">
              <a:xfrm>
                <a:off x="1392" y="172"/>
                <a:ext cx="10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2" name="Rectangle 1094"/>
              <p:cNvSpPr>
                <a:spLocks noChangeArrowheads="1"/>
              </p:cNvSpPr>
              <p:nvPr/>
            </p:nvSpPr>
            <p:spPr bwMode="auto">
              <a:xfrm>
                <a:off x="1425" y="17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3" name="Rectangle 1095"/>
              <p:cNvSpPr>
                <a:spLocks noChangeArrowheads="1"/>
              </p:cNvSpPr>
              <p:nvPr/>
            </p:nvSpPr>
            <p:spPr bwMode="auto">
              <a:xfrm>
                <a:off x="1458" y="17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4" name="Rectangle 1096"/>
              <p:cNvSpPr>
                <a:spLocks noChangeArrowheads="1"/>
              </p:cNvSpPr>
              <p:nvPr/>
            </p:nvSpPr>
            <p:spPr bwMode="auto">
              <a:xfrm>
                <a:off x="1492" y="17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5" name="Rectangle 1097"/>
              <p:cNvSpPr>
                <a:spLocks noChangeArrowheads="1"/>
              </p:cNvSpPr>
              <p:nvPr/>
            </p:nvSpPr>
            <p:spPr bwMode="auto">
              <a:xfrm>
                <a:off x="1558" y="17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6" name="Rectangle 1098"/>
              <p:cNvSpPr>
                <a:spLocks noChangeArrowheads="1"/>
              </p:cNvSpPr>
              <p:nvPr/>
            </p:nvSpPr>
            <p:spPr bwMode="auto">
              <a:xfrm>
                <a:off x="1614" y="172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7" name="Rectangle 1099"/>
              <p:cNvSpPr>
                <a:spLocks noChangeArrowheads="1"/>
              </p:cNvSpPr>
              <p:nvPr/>
            </p:nvSpPr>
            <p:spPr bwMode="auto">
              <a:xfrm>
                <a:off x="1658" y="17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8" name="Rectangle 1100"/>
              <p:cNvSpPr>
                <a:spLocks noChangeArrowheads="1"/>
              </p:cNvSpPr>
              <p:nvPr/>
            </p:nvSpPr>
            <p:spPr bwMode="auto">
              <a:xfrm>
                <a:off x="1691" y="17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9" name="Rectangle 1101"/>
              <p:cNvSpPr>
                <a:spLocks noChangeArrowheads="1"/>
              </p:cNvSpPr>
              <p:nvPr/>
            </p:nvSpPr>
            <p:spPr bwMode="auto">
              <a:xfrm>
                <a:off x="1746" y="17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0" name="Rectangle 1102"/>
              <p:cNvSpPr>
                <a:spLocks noChangeArrowheads="1"/>
              </p:cNvSpPr>
              <p:nvPr/>
            </p:nvSpPr>
            <p:spPr bwMode="auto">
              <a:xfrm>
                <a:off x="1270" y="24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1" name="Rectangle 1103"/>
              <p:cNvSpPr>
                <a:spLocks noChangeArrowheads="1"/>
              </p:cNvSpPr>
              <p:nvPr/>
            </p:nvSpPr>
            <p:spPr bwMode="auto">
              <a:xfrm>
                <a:off x="1292" y="246"/>
                <a:ext cx="15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2" name="Rectangle 1104"/>
              <p:cNvSpPr>
                <a:spLocks noChangeArrowheads="1"/>
              </p:cNvSpPr>
              <p:nvPr/>
            </p:nvSpPr>
            <p:spPr bwMode="auto">
              <a:xfrm>
                <a:off x="1381" y="24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3" name="Rectangle 1105"/>
              <p:cNvSpPr>
                <a:spLocks noChangeArrowheads="1"/>
              </p:cNvSpPr>
              <p:nvPr/>
            </p:nvSpPr>
            <p:spPr bwMode="auto">
              <a:xfrm>
                <a:off x="1447" y="24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4" name="Rectangle 1106"/>
              <p:cNvSpPr>
                <a:spLocks noChangeArrowheads="1"/>
              </p:cNvSpPr>
              <p:nvPr/>
            </p:nvSpPr>
            <p:spPr bwMode="auto">
              <a:xfrm>
                <a:off x="1503" y="246"/>
                <a:ext cx="10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5" name="Rectangle 1107"/>
              <p:cNvSpPr>
                <a:spLocks noChangeArrowheads="1"/>
              </p:cNvSpPr>
              <p:nvPr/>
            </p:nvSpPr>
            <p:spPr bwMode="auto">
              <a:xfrm>
                <a:off x="1547" y="24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6" name="Rectangle 1108"/>
              <p:cNvSpPr>
                <a:spLocks noChangeArrowheads="1"/>
              </p:cNvSpPr>
              <p:nvPr/>
            </p:nvSpPr>
            <p:spPr bwMode="auto">
              <a:xfrm>
                <a:off x="1569" y="24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7" name="Rectangle 1109"/>
              <p:cNvSpPr>
                <a:spLocks noChangeArrowheads="1"/>
              </p:cNvSpPr>
              <p:nvPr/>
            </p:nvSpPr>
            <p:spPr bwMode="auto">
              <a:xfrm>
                <a:off x="1636" y="24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8" name="Rectangle 1110"/>
              <p:cNvSpPr>
                <a:spLocks noChangeArrowheads="1"/>
              </p:cNvSpPr>
              <p:nvPr/>
            </p:nvSpPr>
            <p:spPr bwMode="auto">
              <a:xfrm>
                <a:off x="1658" y="24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9" name="Rectangle 1111"/>
              <p:cNvSpPr>
                <a:spLocks noChangeArrowheads="1"/>
              </p:cNvSpPr>
              <p:nvPr/>
            </p:nvSpPr>
            <p:spPr bwMode="auto">
              <a:xfrm>
                <a:off x="1691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0" name="Rectangle 1112"/>
              <p:cNvSpPr>
                <a:spLocks noChangeArrowheads="1"/>
              </p:cNvSpPr>
              <p:nvPr/>
            </p:nvSpPr>
            <p:spPr bwMode="auto">
              <a:xfrm>
                <a:off x="1758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1" name="Rectangle 1113"/>
              <p:cNvSpPr>
                <a:spLocks noChangeArrowheads="1"/>
              </p:cNvSpPr>
              <p:nvPr/>
            </p:nvSpPr>
            <p:spPr bwMode="auto">
              <a:xfrm>
                <a:off x="1824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2" name="Rectangle 1114"/>
              <p:cNvSpPr>
                <a:spLocks noChangeArrowheads="1"/>
              </p:cNvSpPr>
              <p:nvPr/>
            </p:nvSpPr>
            <p:spPr bwMode="auto">
              <a:xfrm>
                <a:off x="1879" y="246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3" name="Rectangle 1115"/>
              <p:cNvSpPr>
                <a:spLocks noChangeArrowheads="1"/>
              </p:cNvSpPr>
              <p:nvPr/>
            </p:nvSpPr>
            <p:spPr bwMode="auto">
              <a:xfrm>
                <a:off x="1957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4" name="Rectangle 1116"/>
              <p:cNvSpPr>
                <a:spLocks noChangeArrowheads="1"/>
              </p:cNvSpPr>
              <p:nvPr/>
            </p:nvSpPr>
            <p:spPr bwMode="auto">
              <a:xfrm>
                <a:off x="2023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5" name="Rectangle 1117"/>
              <p:cNvSpPr>
                <a:spLocks noChangeArrowheads="1"/>
              </p:cNvSpPr>
              <p:nvPr/>
            </p:nvSpPr>
            <p:spPr bwMode="auto">
              <a:xfrm>
                <a:off x="2101" y="24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6" name="Rectangle 1118"/>
              <p:cNvSpPr>
                <a:spLocks noChangeArrowheads="1"/>
              </p:cNvSpPr>
              <p:nvPr/>
            </p:nvSpPr>
            <p:spPr bwMode="auto">
              <a:xfrm>
                <a:off x="2123" y="24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7" name="Rectangle 1119"/>
              <p:cNvSpPr>
                <a:spLocks noChangeArrowheads="1"/>
              </p:cNvSpPr>
              <p:nvPr/>
            </p:nvSpPr>
            <p:spPr bwMode="auto">
              <a:xfrm>
                <a:off x="2145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8" name="Rectangle 1120"/>
              <p:cNvSpPr>
                <a:spLocks noChangeArrowheads="1"/>
              </p:cNvSpPr>
              <p:nvPr/>
            </p:nvSpPr>
            <p:spPr bwMode="auto">
              <a:xfrm>
                <a:off x="2212" y="246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9" name="Rectangle 1121"/>
              <p:cNvSpPr>
                <a:spLocks noChangeArrowheads="1"/>
              </p:cNvSpPr>
              <p:nvPr/>
            </p:nvSpPr>
            <p:spPr bwMode="auto">
              <a:xfrm>
                <a:off x="2289" y="246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0" name="Rectangle 1122"/>
              <p:cNvSpPr>
                <a:spLocks noChangeArrowheads="1"/>
              </p:cNvSpPr>
              <p:nvPr/>
            </p:nvSpPr>
            <p:spPr bwMode="auto">
              <a:xfrm>
                <a:off x="2367" y="24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1" name="Rectangle 1123"/>
              <p:cNvSpPr>
                <a:spLocks noChangeArrowheads="1"/>
              </p:cNvSpPr>
              <p:nvPr/>
            </p:nvSpPr>
            <p:spPr bwMode="auto">
              <a:xfrm>
                <a:off x="2422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2" name="Rectangle 1124"/>
              <p:cNvSpPr>
                <a:spLocks noChangeArrowheads="1"/>
              </p:cNvSpPr>
              <p:nvPr/>
            </p:nvSpPr>
            <p:spPr bwMode="auto">
              <a:xfrm>
                <a:off x="2489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3" name="Rectangle 1125"/>
              <p:cNvSpPr>
                <a:spLocks noChangeArrowheads="1"/>
              </p:cNvSpPr>
              <p:nvPr/>
            </p:nvSpPr>
            <p:spPr bwMode="auto">
              <a:xfrm>
                <a:off x="2555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4" name="Rectangle 1126"/>
              <p:cNvSpPr>
                <a:spLocks noChangeArrowheads="1"/>
              </p:cNvSpPr>
              <p:nvPr/>
            </p:nvSpPr>
            <p:spPr bwMode="auto">
              <a:xfrm>
                <a:off x="1226" y="40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5" name="Rectangle 1127"/>
              <p:cNvSpPr>
                <a:spLocks noChangeArrowheads="1"/>
              </p:cNvSpPr>
              <p:nvPr/>
            </p:nvSpPr>
            <p:spPr bwMode="auto">
              <a:xfrm>
                <a:off x="1292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6" name="Rectangle 1128"/>
              <p:cNvSpPr>
                <a:spLocks noChangeArrowheads="1"/>
              </p:cNvSpPr>
              <p:nvPr/>
            </p:nvSpPr>
            <p:spPr bwMode="auto">
              <a:xfrm>
                <a:off x="1348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7" name="Rectangle 1129"/>
              <p:cNvSpPr>
                <a:spLocks noChangeArrowheads="1"/>
              </p:cNvSpPr>
              <p:nvPr/>
            </p:nvSpPr>
            <p:spPr bwMode="auto">
              <a:xfrm>
                <a:off x="1381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8" name="Rectangle 1130"/>
              <p:cNvSpPr>
                <a:spLocks noChangeArrowheads="1"/>
              </p:cNvSpPr>
              <p:nvPr/>
            </p:nvSpPr>
            <p:spPr bwMode="auto">
              <a:xfrm>
                <a:off x="1436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9" name="Rectangle 1131"/>
              <p:cNvSpPr>
                <a:spLocks noChangeArrowheads="1"/>
              </p:cNvSpPr>
              <p:nvPr/>
            </p:nvSpPr>
            <p:spPr bwMode="auto">
              <a:xfrm>
                <a:off x="147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0" name="Rectangle 1132"/>
              <p:cNvSpPr>
                <a:spLocks noChangeArrowheads="1"/>
              </p:cNvSpPr>
              <p:nvPr/>
            </p:nvSpPr>
            <p:spPr bwMode="auto">
              <a:xfrm>
                <a:off x="149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1" name="Rectangle 1133"/>
              <p:cNvSpPr>
                <a:spLocks noChangeArrowheads="1"/>
              </p:cNvSpPr>
              <p:nvPr/>
            </p:nvSpPr>
            <p:spPr bwMode="auto">
              <a:xfrm>
                <a:off x="1525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2" name="Rectangle 1134"/>
              <p:cNvSpPr>
                <a:spLocks noChangeArrowheads="1"/>
              </p:cNvSpPr>
              <p:nvPr/>
            </p:nvSpPr>
            <p:spPr bwMode="auto">
              <a:xfrm>
                <a:off x="1558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3" name="Rectangle 1135"/>
              <p:cNvSpPr>
                <a:spLocks noChangeArrowheads="1"/>
              </p:cNvSpPr>
              <p:nvPr/>
            </p:nvSpPr>
            <p:spPr bwMode="auto">
              <a:xfrm>
                <a:off x="1614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4" name="Rectangle 1136"/>
              <p:cNvSpPr>
                <a:spLocks noChangeArrowheads="1"/>
              </p:cNvSpPr>
              <p:nvPr/>
            </p:nvSpPr>
            <p:spPr bwMode="auto">
              <a:xfrm>
                <a:off x="1669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5" name="Rectangle 1137"/>
              <p:cNvSpPr>
                <a:spLocks noChangeArrowheads="1"/>
              </p:cNvSpPr>
              <p:nvPr/>
            </p:nvSpPr>
            <p:spPr bwMode="auto">
              <a:xfrm>
                <a:off x="1724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6" name="Rectangle 1138"/>
              <p:cNvSpPr>
                <a:spLocks noChangeArrowheads="1"/>
              </p:cNvSpPr>
              <p:nvPr/>
            </p:nvSpPr>
            <p:spPr bwMode="auto">
              <a:xfrm>
                <a:off x="1769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7" name="Rectangle 1139"/>
              <p:cNvSpPr>
                <a:spLocks noChangeArrowheads="1"/>
              </p:cNvSpPr>
              <p:nvPr/>
            </p:nvSpPr>
            <p:spPr bwMode="auto">
              <a:xfrm>
                <a:off x="1802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8" name="Rectangle 1140"/>
              <p:cNvSpPr>
                <a:spLocks noChangeArrowheads="1"/>
              </p:cNvSpPr>
              <p:nvPr/>
            </p:nvSpPr>
            <p:spPr bwMode="auto">
              <a:xfrm>
                <a:off x="1857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9" name="Rectangle 1141"/>
              <p:cNvSpPr>
                <a:spLocks noChangeArrowheads="1"/>
              </p:cNvSpPr>
              <p:nvPr/>
            </p:nvSpPr>
            <p:spPr bwMode="auto">
              <a:xfrm>
                <a:off x="191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0" name="Rectangle 1142"/>
              <p:cNvSpPr>
                <a:spLocks noChangeArrowheads="1"/>
              </p:cNvSpPr>
              <p:nvPr/>
            </p:nvSpPr>
            <p:spPr bwMode="auto">
              <a:xfrm>
                <a:off x="1935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1" name="Rectangle 1143"/>
              <p:cNvSpPr>
                <a:spLocks noChangeArrowheads="1"/>
              </p:cNvSpPr>
              <p:nvPr/>
            </p:nvSpPr>
            <p:spPr bwMode="auto">
              <a:xfrm>
                <a:off x="199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2" name="Rectangle 1144"/>
              <p:cNvSpPr>
                <a:spLocks noChangeArrowheads="1"/>
              </p:cNvSpPr>
              <p:nvPr/>
            </p:nvSpPr>
            <p:spPr bwMode="auto">
              <a:xfrm>
                <a:off x="201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3" name="Rectangle 1145"/>
              <p:cNvSpPr>
                <a:spLocks noChangeArrowheads="1"/>
              </p:cNvSpPr>
              <p:nvPr/>
            </p:nvSpPr>
            <p:spPr bwMode="auto">
              <a:xfrm>
                <a:off x="2046" y="40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4" name="Rectangle 1146"/>
              <p:cNvSpPr>
                <a:spLocks noChangeArrowheads="1"/>
              </p:cNvSpPr>
              <p:nvPr/>
            </p:nvSpPr>
            <p:spPr bwMode="auto">
              <a:xfrm>
                <a:off x="2101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5" name="Rectangle 1147"/>
              <p:cNvSpPr>
                <a:spLocks noChangeArrowheads="1"/>
              </p:cNvSpPr>
              <p:nvPr/>
            </p:nvSpPr>
            <p:spPr bwMode="auto">
              <a:xfrm>
                <a:off x="2134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6" name="Rectangle 1148"/>
              <p:cNvSpPr>
                <a:spLocks noChangeArrowheads="1"/>
              </p:cNvSpPr>
              <p:nvPr/>
            </p:nvSpPr>
            <p:spPr bwMode="auto">
              <a:xfrm>
                <a:off x="219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7" name="Rectangle 1149"/>
              <p:cNvSpPr>
                <a:spLocks noChangeArrowheads="1"/>
              </p:cNvSpPr>
              <p:nvPr/>
            </p:nvSpPr>
            <p:spPr bwMode="auto">
              <a:xfrm>
                <a:off x="221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8" name="Rectangle 1150"/>
              <p:cNvSpPr>
                <a:spLocks noChangeArrowheads="1"/>
              </p:cNvSpPr>
              <p:nvPr/>
            </p:nvSpPr>
            <p:spPr bwMode="auto">
              <a:xfrm>
                <a:off x="2245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9" name="Rectangle 1151"/>
              <p:cNvSpPr>
                <a:spLocks noChangeArrowheads="1"/>
              </p:cNvSpPr>
              <p:nvPr/>
            </p:nvSpPr>
            <p:spPr bwMode="auto">
              <a:xfrm>
                <a:off x="2267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0" name="Rectangle 1152"/>
              <p:cNvSpPr>
                <a:spLocks noChangeArrowheads="1"/>
              </p:cNvSpPr>
              <p:nvPr/>
            </p:nvSpPr>
            <p:spPr bwMode="auto">
              <a:xfrm>
                <a:off x="2300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1" name="Rectangle 1153"/>
              <p:cNvSpPr>
                <a:spLocks noChangeArrowheads="1"/>
              </p:cNvSpPr>
              <p:nvPr/>
            </p:nvSpPr>
            <p:spPr bwMode="auto">
              <a:xfrm>
                <a:off x="2356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2" name="Rectangle 1154"/>
              <p:cNvSpPr>
                <a:spLocks noChangeArrowheads="1"/>
              </p:cNvSpPr>
              <p:nvPr/>
            </p:nvSpPr>
            <p:spPr bwMode="auto">
              <a:xfrm>
                <a:off x="2378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3" name="Rectangle 1155"/>
              <p:cNvSpPr>
                <a:spLocks noChangeArrowheads="1"/>
              </p:cNvSpPr>
              <p:nvPr/>
            </p:nvSpPr>
            <p:spPr bwMode="auto">
              <a:xfrm>
                <a:off x="2411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4" name="Rectangle 1156"/>
              <p:cNvSpPr>
                <a:spLocks noChangeArrowheads="1"/>
              </p:cNvSpPr>
              <p:nvPr/>
            </p:nvSpPr>
            <p:spPr bwMode="auto">
              <a:xfrm>
                <a:off x="2466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5" name="Rectangle 1157"/>
              <p:cNvSpPr>
                <a:spLocks noChangeArrowheads="1"/>
              </p:cNvSpPr>
              <p:nvPr/>
            </p:nvSpPr>
            <p:spPr bwMode="auto">
              <a:xfrm>
                <a:off x="252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6" name="Rectangle 1158"/>
              <p:cNvSpPr>
                <a:spLocks noChangeArrowheads="1"/>
              </p:cNvSpPr>
              <p:nvPr/>
            </p:nvSpPr>
            <p:spPr bwMode="auto">
              <a:xfrm>
                <a:off x="2544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7" name="Rectangle 1159"/>
              <p:cNvSpPr>
                <a:spLocks noChangeArrowheads="1"/>
              </p:cNvSpPr>
              <p:nvPr/>
            </p:nvSpPr>
            <p:spPr bwMode="auto">
              <a:xfrm>
                <a:off x="2599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8" name="Rectangle 1160"/>
              <p:cNvSpPr>
                <a:spLocks noChangeArrowheads="1"/>
              </p:cNvSpPr>
              <p:nvPr/>
            </p:nvSpPr>
            <p:spPr bwMode="auto">
              <a:xfrm>
                <a:off x="2655" y="40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9" name="Rectangle 1161"/>
              <p:cNvSpPr>
                <a:spLocks noChangeArrowheads="1"/>
              </p:cNvSpPr>
              <p:nvPr/>
            </p:nvSpPr>
            <p:spPr bwMode="auto">
              <a:xfrm>
                <a:off x="2699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0" name="Rectangle 1162"/>
              <p:cNvSpPr>
                <a:spLocks noChangeArrowheads="1"/>
              </p:cNvSpPr>
              <p:nvPr/>
            </p:nvSpPr>
            <p:spPr bwMode="auto">
              <a:xfrm>
                <a:off x="2732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1" name="Rectangle 1163"/>
              <p:cNvSpPr>
                <a:spLocks noChangeArrowheads="1"/>
              </p:cNvSpPr>
              <p:nvPr/>
            </p:nvSpPr>
            <p:spPr bwMode="auto">
              <a:xfrm>
                <a:off x="2788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2" name="Rectangle 1164"/>
              <p:cNvSpPr>
                <a:spLocks noChangeArrowheads="1"/>
              </p:cNvSpPr>
              <p:nvPr/>
            </p:nvSpPr>
            <p:spPr bwMode="auto">
              <a:xfrm>
                <a:off x="2821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3" name="Rectangle 1165"/>
              <p:cNvSpPr>
                <a:spLocks noChangeArrowheads="1"/>
              </p:cNvSpPr>
              <p:nvPr/>
            </p:nvSpPr>
            <p:spPr bwMode="auto">
              <a:xfrm>
                <a:off x="284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4" name="Rectangle 1166"/>
              <p:cNvSpPr>
                <a:spLocks noChangeArrowheads="1"/>
              </p:cNvSpPr>
              <p:nvPr/>
            </p:nvSpPr>
            <p:spPr bwMode="auto">
              <a:xfrm>
                <a:off x="2865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5" name="Rectangle 1167"/>
              <p:cNvSpPr>
                <a:spLocks noChangeArrowheads="1"/>
              </p:cNvSpPr>
              <p:nvPr/>
            </p:nvSpPr>
            <p:spPr bwMode="auto">
              <a:xfrm>
                <a:off x="2898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6" name="Rectangle 1168"/>
              <p:cNvSpPr>
                <a:spLocks noChangeArrowheads="1"/>
              </p:cNvSpPr>
              <p:nvPr/>
            </p:nvSpPr>
            <p:spPr bwMode="auto">
              <a:xfrm>
                <a:off x="2921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7" name="Rectangle 1169"/>
              <p:cNvSpPr>
                <a:spLocks noChangeArrowheads="1"/>
              </p:cNvSpPr>
              <p:nvPr/>
            </p:nvSpPr>
            <p:spPr bwMode="auto">
              <a:xfrm>
                <a:off x="2976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8" name="Rectangle 1170"/>
              <p:cNvSpPr>
                <a:spLocks noChangeArrowheads="1"/>
              </p:cNvSpPr>
              <p:nvPr/>
            </p:nvSpPr>
            <p:spPr bwMode="auto">
              <a:xfrm>
                <a:off x="3031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9" name="Rectangle 1171"/>
              <p:cNvSpPr>
                <a:spLocks noChangeArrowheads="1"/>
              </p:cNvSpPr>
              <p:nvPr/>
            </p:nvSpPr>
            <p:spPr bwMode="auto">
              <a:xfrm>
                <a:off x="3054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0" name="Rectangle 1172"/>
              <p:cNvSpPr>
                <a:spLocks noChangeArrowheads="1"/>
              </p:cNvSpPr>
              <p:nvPr/>
            </p:nvSpPr>
            <p:spPr bwMode="auto">
              <a:xfrm>
                <a:off x="3109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1" name="Rectangle 1173"/>
              <p:cNvSpPr>
                <a:spLocks noChangeArrowheads="1"/>
              </p:cNvSpPr>
              <p:nvPr/>
            </p:nvSpPr>
            <p:spPr bwMode="auto">
              <a:xfrm>
                <a:off x="3142" y="40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2" name="Rectangle 1174"/>
              <p:cNvSpPr>
                <a:spLocks noChangeArrowheads="1"/>
              </p:cNvSpPr>
              <p:nvPr/>
            </p:nvSpPr>
            <p:spPr bwMode="auto">
              <a:xfrm>
                <a:off x="3186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3" name="Rectangle 1175"/>
              <p:cNvSpPr>
                <a:spLocks noChangeArrowheads="1"/>
              </p:cNvSpPr>
              <p:nvPr/>
            </p:nvSpPr>
            <p:spPr bwMode="auto">
              <a:xfrm>
                <a:off x="3220" y="40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4" name="Rectangle 1176"/>
              <p:cNvSpPr>
                <a:spLocks noChangeArrowheads="1"/>
              </p:cNvSpPr>
              <p:nvPr/>
            </p:nvSpPr>
            <p:spPr bwMode="auto">
              <a:xfrm>
                <a:off x="3264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5" name="Rectangle 1177"/>
              <p:cNvSpPr>
                <a:spLocks noChangeArrowheads="1"/>
              </p:cNvSpPr>
              <p:nvPr/>
            </p:nvSpPr>
            <p:spPr bwMode="auto">
              <a:xfrm>
                <a:off x="3319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6" name="Rectangle 1178"/>
              <p:cNvSpPr>
                <a:spLocks noChangeArrowheads="1"/>
              </p:cNvSpPr>
              <p:nvPr/>
            </p:nvSpPr>
            <p:spPr bwMode="auto">
              <a:xfrm>
                <a:off x="3375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7" name="Rectangle 1179"/>
              <p:cNvSpPr>
                <a:spLocks noChangeArrowheads="1"/>
              </p:cNvSpPr>
              <p:nvPr/>
            </p:nvSpPr>
            <p:spPr bwMode="auto">
              <a:xfrm>
                <a:off x="343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8" name="Rectangle 1180"/>
              <p:cNvSpPr>
                <a:spLocks noChangeArrowheads="1"/>
              </p:cNvSpPr>
              <p:nvPr/>
            </p:nvSpPr>
            <p:spPr bwMode="auto">
              <a:xfrm>
                <a:off x="345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9" name="Rectangle 1181"/>
              <p:cNvSpPr>
                <a:spLocks noChangeArrowheads="1"/>
              </p:cNvSpPr>
              <p:nvPr/>
            </p:nvSpPr>
            <p:spPr bwMode="auto">
              <a:xfrm>
                <a:off x="3486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0" name="Rectangle 1182"/>
              <p:cNvSpPr>
                <a:spLocks noChangeArrowheads="1"/>
              </p:cNvSpPr>
              <p:nvPr/>
            </p:nvSpPr>
            <p:spPr bwMode="auto">
              <a:xfrm>
                <a:off x="3508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1" name="Rectangle 1183"/>
              <p:cNvSpPr>
                <a:spLocks noChangeArrowheads="1"/>
              </p:cNvSpPr>
              <p:nvPr/>
            </p:nvSpPr>
            <p:spPr bwMode="auto">
              <a:xfrm>
                <a:off x="3563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2" name="Rectangle 1184"/>
              <p:cNvSpPr>
                <a:spLocks noChangeArrowheads="1"/>
              </p:cNvSpPr>
              <p:nvPr/>
            </p:nvSpPr>
            <p:spPr bwMode="auto">
              <a:xfrm>
                <a:off x="3618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3" name="Rectangle 1185"/>
              <p:cNvSpPr>
                <a:spLocks noChangeArrowheads="1"/>
              </p:cNvSpPr>
              <p:nvPr/>
            </p:nvSpPr>
            <p:spPr bwMode="auto">
              <a:xfrm>
                <a:off x="366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4" name="Rectangle 1186"/>
              <p:cNvSpPr>
                <a:spLocks noChangeArrowheads="1"/>
              </p:cNvSpPr>
              <p:nvPr/>
            </p:nvSpPr>
            <p:spPr bwMode="auto">
              <a:xfrm>
                <a:off x="3696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5" name="Rectangle 1187"/>
              <p:cNvSpPr>
                <a:spLocks noChangeArrowheads="1"/>
              </p:cNvSpPr>
              <p:nvPr/>
            </p:nvSpPr>
            <p:spPr bwMode="auto">
              <a:xfrm>
                <a:off x="3751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6" name="Rectangle 1188"/>
              <p:cNvSpPr>
                <a:spLocks noChangeArrowheads="1"/>
              </p:cNvSpPr>
              <p:nvPr/>
            </p:nvSpPr>
            <p:spPr bwMode="auto">
              <a:xfrm>
                <a:off x="3785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7" name="Rectangle 1189"/>
              <p:cNvSpPr>
                <a:spLocks noChangeArrowheads="1"/>
              </p:cNvSpPr>
              <p:nvPr/>
            </p:nvSpPr>
            <p:spPr bwMode="auto">
              <a:xfrm>
                <a:off x="384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8" name="Rectangle 1190"/>
              <p:cNvSpPr>
                <a:spLocks noChangeArrowheads="1"/>
              </p:cNvSpPr>
              <p:nvPr/>
            </p:nvSpPr>
            <p:spPr bwMode="auto">
              <a:xfrm>
                <a:off x="3862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9" name="Rectangle 1191"/>
              <p:cNvSpPr>
                <a:spLocks noChangeArrowheads="1"/>
              </p:cNvSpPr>
              <p:nvPr/>
            </p:nvSpPr>
            <p:spPr bwMode="auto">
              <a:xfrm>
                <a:off x="3918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0" name="Rectangle 1192"/>
              <p:cNvSpPr>
                <a:spLocks noChangeArrowheads="1"/>
              </p:cNvSpPr>
              <p:nvPr/>
            </p:nvSpPr>
            <p:spPr bwMode="auto">
              <a:xfrm>
                <a:off x="397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1" name="Rectangle 1193"/>
              <p:cNvSpPr>
                <a:spLocks noChangeArrowheads="1"/>
              </p:cNvSpPr>
              <p:nvPr/>
            </p:nvSpPr>
            <p:spPr bwMode="auto">
              <a:xfrm>
                <a:off x="3995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2" name="Rectangle 1194"/>
              <p:cNvSpPr>
                <a:spLocks noChangeArrowheads="1"/>
              </p:cNvSpPr>
              <p:nvPr/>
            </p:nvSpPr>
            <p:spPr bwMode="auto">
              <a:xfrm>
                <a:off x="4017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3" name="Rectangle 1195"/>
              <p:cNvSpPr>
                <a:spLocks noChangeArrowheads="1"/>
              </p:cNvSpPr>
              <p:nvPr/>
            </p:nvSpPr>
            <p:spPr bwMode="auto">
              <a:xfrm>
                <a:off x="407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4" name="Rectangle 1196"/>
              <p:cNvSpPr>
                <a:spLocks noChangeArrowheads="1"/>
              </p:cNvSpPr>
              <p:nvPr/>
            </p:nvSpPr>
            <p:spPr bwMode="auto">
              <a:xfrm>
                <a:off x="4095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5" name="Rectangle 1197"/>
              <p:cNvSpPr>
                <a:spLocks noChangeArrowheads="1"/>
              </p:cNvSpPr>
              <p:nvPr/>
            </p:nvSpPr>
            <p:spPr bwMode="auto">
              <a:xfrm>
                <a:off x="4150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6" name="Rectangle 1198"/>
              <p:cNvSpPr>
                <a:spLocks noChangeArrowheads="1"/>
              </p:cNvSpPr>
              <p:nvPr/>
            </p:nvSpPr>
            <p:spPr bwMode="auto">
              <a:xfrm>
                <a:off x="1226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7" name="Rectangle 1199"/>
              <p:cNvSpPr>
                <a:spLocks noChangeArrowheads="1"/>
              </p:cNvSpPr>
              <p:nvPr/>
            </p:nvSpPr>
            <p:spPr bwMode="auto">
              <a:xfrm>
                <a:off x="1281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8" name="Rectangle 1200"/>
              <p:cNvSpPr>
                <a:spLocks noChangeArrowheads="1"/>
              </p:cNvSpPr>
              <p:nvPr/>
            </p:nvSpPr>
            <p:spPr bwMode="auto">
              <a:xfrm>
                <a:off x="1337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9" name="Rectangle 1201"/>
              <p:cNvSpPr>
                <a:spLocks noChangeArrowheads="1"/>
              </p:cNvSpPr>
              <p:nvPr/>
            </p:nvSpPr>
            <p:spPr bwMode="auto">
              <a:xfrm>
                <a:off x="1392" y="48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0" name="Rectangle 1202"/>
              <p:cNvSpPr>
                <a:spLocks noChangeArrowheads="1"/>
              </p:cNvSpPr>
              <p:nvPr/>
            </p:nvSpPr>
            <p:spPr bwMode="auto">
              <a:xfrm>
                <a:off x="1447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1" name="Rectangle 1203"/>
              <p:cNvSpPr>
                <a:spLocks noChangeArrowheads="1"/>
              </p:cNvSpPr>
              <p:nvPr/>
            </p:nvSpPr>
            <p:spPr bwMode="auto">
              <a:xfrm>
                <a:off x="1503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2" name="Rectangle 1204"/>
              <p:cNvSpPr>
                <a:spLocks noChangeArrowheads="1"/>
              </p:cNvSpPr>
              <p:nvPr/>
            </p:nvSpPr>
            <p:spPr bwMode="auto">
              <a:xfrm>
                <a:off x="1525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3" name="Rectangle 1205"/>
              <p:cNvSpPr>
                <a:spLocks noChangeArrowheads="1"/>
              </p:cNvSpPr>
              <p:nvPr/>
            </p:nvSpPr>
            <p:spPr bwMode="auto">
              <a:xfrm>
                <a:off x="1558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4" name="Rectangle 1206"/>
              <p:cNvSpPr>
                <a:spLocks noChangeArrowheads="1"/>
              </p:cNvSpPr>
              <p:nvPr/>
            </p:nvSpPr>
            <p:spPr bwMode="auto">
              <a:xfrm>
                <a:off x="1591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5" name="Rectangle 1207"/>
              <p:cNvSpPr>
                <a:spLocks noChangeArrowheads="1"/>
              </p:cNvSpPr>
              <p:nvPr/>
            </p:nvSpPr>
            <p:spPr bwMode="auto">
              <a:xfrm>
                <a:off x="1625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6" name="Rectangle 1208"/>
              <p:cNvSpPr>
                <a:spLocks noChangeArrowheads="1"/>
              </p:cNvSpPr>
              <p:nvPr/>
            </p:nvSpPr>
            <p:spPr bwMode="auto">
              <a:xfrm>
                <a:off x="1680" y="487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7" name="Rectangle 1209"/>
              <p:cNvSpPr>
                <a:spLocks noChangeArrowheads="1"/>
              </p:cNvSpPr>
              <p:nvPr/>
            </p:nvSpPr>
            <p:spPr bwMode="auto">
              <a:xfrm>
                <a:off x="1758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579" name="Group 1411"/>
            <p:cNvGrpSpPr>
              <a:grpSpLocks/>
            </p:cNvGrpSpPr>
            <p:nvPr/>
          </p:nvGrpSpPr>
          <p:grpSpPr bwMode="auto">
            <a:xfrm>
              <a:off x="1226" y="487"/>
              <a:ext cx="3024" cy="522"/>
              <a:chOff x="1226" y="487"/>
              <a:chExt cx="3024" cy="522"/>
            </a:xfrm>
          </p:grpSpPr>
          <p:sp>
            <p:nvSpPr>
              <p:cNvPr id="136379" name="Rectangle 1211"/>
              <p:cNvSpPr>
                <a:spLocks noChangeArrowheads="1"/>
              </p:cNvSpPr>
              <p:nvPr/>
            </p:nvSpPr>
            <p:spPr bwMode="auto">
              <a:xfrm>
                <a:off x="1813" y="48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0" name="Rectangle 1212"/>
              <p:cNvSpPr>
                <a:spLocks noChangeArrowheads="1"/>
              </p:cNvSpPr>
              <p:nvPr/>
            </p:nvSpPr>
            <p:spPr bwMode="auto">
              <a:xfrm>
                <a:off x="1868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1" name="Rectangle 1213"/>
              <p:cNvSpPr>
                <a:spLocks noChangeArrowheads="1"/>
              </p:cNvSpPr>
              <p:nvPr/>
            </p:nvSpPr>
            <p:spPr bwMode="auto">
              <a:xfrm>
                <a:off x="1924" y="487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2" name="Rectangle 1214"/>
              <p:cNvSpPr>
                <a:spLocks noChangeArrowheads="1"/>
              </p:cNvSpPr>
              <p:nvPr/>
            </p:nvSpPr>
            <p:spPr bwMode="auto">
              <a:xfrm>
                <a:off x="1968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3" name="Rectangle 1215"/>
              <p:cNvSpPr>
                <a:spLocks noChangeArrowheads="1"/>
              </p:cNvSpPr>
              <p:nvPr/>
            </p:nvSpPr>
            <p:spPr bwMode="auto">
              <a:xfrm>
                <a:off x="2001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4" name="Rectangle 1216"/>
              <p:cNvSpPr>
                <a:spLocks noChangeArrowheads="1"/>
              </p:cNvSpPr>
              <p:nvPr/>
            </p:nvSpPr>
            <p:spPr bwMode="auto">
              <a:xfrm>
                <a:off x="2057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5" name="Rectangle 1217"/>
              <p:cNvSpPr>
                <a:spLocks noChangeArrowheads="1"/>
              </p:cNvSpPr>
              <p:nvPr/>
            </p:nvSpPr>
            <p:spPr bwMode="auto">
              <a:xfrm>
                <a:off x="2112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6" name="Rectangle 1218"/>
              <p:cNvSpPr>
                <a:spLocks noChangeArrowheads="1"/>
              </p:cNvSpPr>
              <p:nvPr/>
            </p:nvSpPr>
            <p:spPr bwMode="auto">
              <a:xfrm>
                <a:off x="2134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7" name="Rectangle 1219"/>
              <p:cNvSpPr>
                <a:spLocks noChangeArrowheads="1"/>
              </p:cNvSpPr>
              <p:nvPr/>
            </p:nvSpPr>
            <p:spPr bwMode="auto">
              <a:xfrm>
                <a:off x="2190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8" name="Rectangle 1220"/>
              <p:cNvSpPr>
                <a:spLocks noChangeArrowheads="1"/>
              </p:cNvSpPr>
              <p:nvPr/>
            </p:nvSpPr>
            <p:spPr bwMode="auto">
              <a:xfrm>
                <a:off x="2212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9" name="Rectangle 1221"/>
              <p:cNvSpPr>
                <a:spLocks noChangeArrowheads="1"/>
              </p:cNvSpPr>
              <p:nvPr/>
            </p:nvSpPr>
            <p:spPr bwMode="auto">
              <a:xfrm>
                <a:off x="2245" y="48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0" name="Rectangle 1222"/>
              <p:cNvSpPr>
                <a:spLocks noChangeArrowheads="1"/>
              </p:cNvSpPr>
              <p:nvPr/>
            </p:nvSpPr>
            <p:spPr bwMode="auto">
              <a:xfrm>
                <a:off x="2300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1" name="Rectangle 1223"/>
              <p:cNvSpPr>
                <a:spLocks noChangeArrowheads="1"/>
              </p:cNvSpPr>
              <p:nvPr/>
            </p:nvSpPr>
            <p:spPr bwMode="auto">
              <a:xfrm>
                <a:off x="2334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2" name="Rectangle 1224"/>
              <p:cNvSpPr>
                <a:spLocks noChangeArrowheads="1"/>
              </p:cNvSpPr>
              <p:nvPr/>
            </p:nvSpPr>
            <p:spPr bwMode="auto">
              <a:xfrm>
                <a:off x="2389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3" name="Rectangle 1225"/>
              <p:cNvSpPr>
                <a:spLocks noChangeArrowheads="1"/>
              </p:cNvSpPr>
              <p:nvPr/>
            </p:nvSpPr>
            <p:spPr bwMode="auto">
              <a:xfrm>
                <a:off x="2411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4" name="Rectangle 1226"/>
              <p:cNvSpPr>
                <a:spLocks noChangeArrowheads="1"/>
              </p:cNvSpPr>
              <p:nvPr/>
            </p:nvSpPr>
            <p:spPr bwMode="auto">
              <a:xfrm>
                <a:off x="2444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5" name="Rectangle 1227"/>
              <p:cNvSpPr>
                <a:spLocks noChangeArrowheads="1"/>
              </p:cNvSpPr>
              <p:nvPr/>
            </p:nvSpPr>
            <p:spPr bwMode="auto">
              <a:xfrm>
                <a:off x="2466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6" name="Rectangle 1228"/>
              <p:cNvSpPr>
                <a:spLocks noChangeArrowheads="1"/>
              </p:cNvSpPr>
              <p:nvPr/>
            </p:nvSpPr>
            <p:spPr bwMode="auto">
              <a:xfrm>
                <a:off x="2500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7" name="Rectangle 1229"/>
              <p:cNvSpPr>
                <a:spLocks noChangeArrowheads="1"/>
              </p:cNvSpPr>
              <p:nvPr/>
            </p:nvSpPr>
            <p:spPr bwMode="auto">
              <a:xfrm>
                <a:off x="2533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8" name="Rectangle 1230"/>
              <p:cNvSpPr>
                <a:spLocks noChangeArrowheads="1"/>
              </p:cNvSpPr>
              <p:nvPr/>
            </p:nvSpPr>
            <p:spPr bwMode="auto">
              <a:xfrm>
                <a:off x="2588" y="487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9" name="Rectangle 1231"/>
              <p:cNvSpPr>
                <a:spLocks noChangeArrowheads="1"/>
              </p:cNvSpPr>
              <p:nvPr/>
            </p:nvSpPr>
            <p:spPr bwMode="auto">
              <a:xfrm>
                <a:off x="2666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0" name="Rectangle 1232"/>
              <p:cNvSpPr>
                <a:spLocks noChangeArrowheads="1"/>
              </p:cNvSpPr>
              <p:nvPr/>
            </p:nvSpPr>
            <p:spPr bwMode="auto">
              <a:xfrm>
                <a:off x="2699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1" name="Rectangle 1233"/>
              <p:cNvSpPr>
                <a:spLocks noChangeArrowheads="1"/>
              </p:cNvSpPr>
              <p:nvPr/>
            </p:nvSpPr>
            <p:spPr bwMode="auto">
              <a:xfrm>
                <a:off x="2721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2" name="Rectangle 1234"/>
              <p:cNvSpPr>
                <a:spLocks noChangeArrowheads="1"/>
              </p:cNvSpPr>
              <p:nvPr/>
            </p:nvSpPr>
            <p:spPr bwMode="auto">
              <a:xfrm>
                <a:off x="2777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3" name="Rectangle 1235"/>
              <p:cNvSpPr>
                <a:spLocks noChangeArrowheads="1"/>
              </p:cNvSpPr>
              <p:nvPr/>
            </p:nvSpPr>
            <p:spPr bwMode="auto">
              <a:xfrm>
                <a:off x="2832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4" name="Rectangle 1236"/>
              <p:cNvSpPr>
                <a:spLocks noChangeArrowheads="1"/>
              </p:cNvSpPr>
              <p:nvPr/>
            </p:nvSpPr>
            <p:spPr bwMode="auto">
              <a:xfrm>
                <a:off x="2865" y="487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5" name="Rectangle 1237"/>
              <p:cNvSpPr>
                <a:spLocks noChangeArrowheads="1"/>
              </p:cNvSpPr>
              <p:nvPr/>
            </p:nvSpPr>
            <p:spPr bwMode="auto">
              <a:xfrm>
                <a:off x="2910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6" name="Rectangle 1238"/>
              <p:cNvSpPr>
                <a:spLocks noChangeArrowheads="1"/>
              </p:cNvSpPr>
              <p:nvPr/>
            </p:nvSpPr>
            <p:spPr bwMode="auto">
              <a:xfrm>
                <a:off x="2965" y="48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7" name="Rectangle 1239"/>
              <p:cNvSpPr>
                <a:spLocks noChangeArrowheads="1"/>
              </p:cNvSpPr>
              <p:nvPr/>
            </p:nvSpPr>
            <p:spPr bwMode="auto">
              <a:xfrm>
                <a:off x="3020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8" name="Rectangle 1240"/>
              <p:cNvSpPr>
                <a:spLocks noChangeArrowheads="1"/>
              </p:cNvSpPr>
              <p:nvPr/>
            </p:nvSpPr>
            <p:spPr bwMode="auto">
              <a:xfrm>
                <a:off x="3042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9" name="Rectangle 1241"/>
              <p:cNvSpPr>
                <a:spLocks noChangeArrowheads="1"/>
              </p:cNvSpPr>
              <p:nvPr/>
            </p:nvSpPr>
            <p:spPr bwMode="auto">
              <a:xfrm>
                <a:off x="3098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0" name="Rectangle 1242"/>
              <p:cNvSpPr>
                <a:spLocks noChangeArrowheads="1"/>
              </p:cNvSpPr>
              <p:nvPr/>
            </p:nvSpPr>
            <p:spPr bwMode="auto">
              <a:xfrm>
                <a:off x="1226" y="561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1" name="Rectangle 1243"/>
              <p:cNvSpPr>
                <a:spLocks noChangeArrowheads="1"/>
              </p:cNvSpPr>
              <p:nvPr/>
            </p:nvSpPr>
            <p:spPr bwMode="auto">
              <a:xfrm>
                <a:off x="1303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2" name="Rectangle 1244"/>
              <p:cNvSpPr>
                <a:spLocks noChangeArrowheads="1"/>
              </p:cNvSpPr>
              <p:nvPr/>
            </p:nvSpPr>
            <p:spPr bwMode="auto">
              <a:xfrm>
                <a:off x="1370" y="56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3" name="Rectangle 1245"/>
              <p:cNvSpPr>
                <a:spLocks noChangeArrowheads="1"/>
              </p:cNvSpPr>
              <p:nvPr/>
            </p:nvSpPr>
            <p:spPr bwMode="auto">
              <a:xfrm>
                <a:off x="1414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4" name="Rectangle 1246"/>
              <p:cNvSpPr>
                <a:spLocks noChangeArrowheads="1"/>
              </p:cNvSpPr>
              <p:nvPr/>
            </p:nvSpPr>
            <p:spPr bwMode="auto">
              <a:xfrm>
                <a:off x="147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5" name="Rectangle 1247"/>
              <p:cNvSpPr>
                <a:spLocks noChangeArrowheads="1"/>
              </p:cNvSpPr>
              <p:nvPr/>
            </p:nvSpPr>
            <p:spPr bwMode="auto">
              <a:xfrm>
                <a:off x="1503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6" name="Rectangle 1248"/>
              <p:cNvSpPr>
                <a:spLocks noChangeArrowheads="1"/>
              </p:cNvSpPr>
              <p:nvPr/>
            </p:nvSpPr>
            <p:spPr bwMode="auto">
              <a:xfrm>
                <a:off x="153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7" name="Rectangle 1249"/>
              <p:cNvSpPr>
                <a:spLocks noChangeArrowheads="1"/>
              </p:cNvSpPr>
              <p:nvPr/>
            </p:nvSpPr>
            <p:spPr bwMode="auto">
              <a:xfrm>
                <a:off x="1558" y="561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8" name="Rectangle 1250"/>
              <p:cNvSpPr>
                <a:spLocks noChangeArrowheads="1"/>
              </p:cNvSpPr>
              <p:nvPr/>
            </p:nvSpPr>
            <p:spPr bwMode="auto">
              <a:xfrm>
                <a:off x="1647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9" name="Rectangle 1251"/>
              <p:cNvSpPr>
                <a:spLocks noChangeArrowheads="1"/>
              </p:cNvSpPr>
              <p:nvPr/>
            </p:nvSpPr>
            <p:spPr bwMode="auto">
              <a:xfrm>
                <a:off x="1702" y="56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0" name="Rectangle 1252"/>
              <p:cNvSpPr>
                <a:spLocks noChangeArrowheads="1"/>
              </p:cNvSpPr>
              <p:nvPr/>
            </p:nvSpPr>
            <p:spPr bwMode="auto">
              <a:xfrm>
                <a:off x="1746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1" name="Rectangle 1253"/>
              <p:cNvSpPr>
                <a:spLocks noChangeArrowheads="1"/>
              </p:cNvSpPr>
              <p:nvPr/>
            </p:nvSpPr>
            <p:spPr bwMode="auto">
              <a:xfrm>
                <a:off x="1802" y="56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2" name="Rectangle 1254"/>
              <p:cNvSpPr>
                <a:spLocks noChangeArrowheads="1"/>
              </p:cNvSpPr>
              <p:nvPr/>
            </p:nvSpPr>
            <p:spPr bwMode="auto">
              <a:xfrm>
                <a:off x="1857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3" name="Rectangle 1255"/>
              <p:cNvSpPr>
                <a:spLocks noChangeArrowheads="1"/>
              </p:cNvSpPr>
              <p:nvPr/>
            </p:nvSpPr>
            <p:spPr bwMode="auto">
              <a:xfrm>
                <a:off x="1879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4" name="Rectangle 1256"/>
              <p:cNvSpPr>
                <a:spLocks noChangeArrowheads="1"/>
              </p:cNvSpPr>
              <p:nvPr/>
            </p:nvSpPr>
            <p:spPr bwMode="auto">
              <a:xfrm>
                <a:off x="1935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5" name="Rectangle 1257"/>
              <p:cNvSpPr>
                <a:spLocks noChangeArrowheads="1"/>
              </p:cNvSpPr>
              <p:nvPr/>
            </p:nvSpPr>
            <p:spPr bwMode="auto">
              <a:xfrm>
                <a:off x="199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6" name="Rectangle 1258"/>
              <p:cNvSpPr>
                <a:spLocks noChangeArrowheads="1"/>
              </p:cNvSpPr>
              <p:nvPr/>
            </p:nvSpPr>
            <p:spPr bwMode="auto">
              <a:xfrm>
                <a:off x="2023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7" name="Rectangle 1259"/>
              <p:cNvSpPr>
                <a:spLocks noChangeArrowheads="1"/>
              </p:cNvSpPr>
              <p:nvPr/>
            </p:nvSpPr>
            <p:spPr bwMode="auto">
              <a:xfrm>
                <a:off x="2079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8" name="Rectangle 1260"/>
              <p:cNvSpPr>
                <a:spLocks noChangeArrowheads="1"/>
              </p:cNvSpPr>
              <p:nvPr/>
            </p:nvSpPr>
            <p:spPr bwMode="auto">
              <a:xfrm>
                <a:off x="2101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9" name="Rectangle 1261"/>
              <p:cNvSpPr>
                <a:spLocks noChangeArrowheads="1"/>
              </p:cNvSpPr>
              <p:nvPr/>
            </p:nvSpPr>
            <p:spPr bwMode="auto">
              <a:xfrm>
                <a:off x="2134" y="56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0" name="Rectangle 1262"/>
              <p:cNvSpPr>
                <a:spLocks noChangeArrowheads="1"/>
              </p:cNvSpPr>
              <p:nvPr/>
            </p:nvSpPr>
            <p:spPr bwMode="auto">
              <a:xfrm>
                <a:off x="2178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1" name="Rectangle 1263"/>
              <p:cNvSpPr>
                <a:spLocks noChangeArrowheads="1"/>
              </p:cNvSpPr>
              <p:nvPr/>
            </p:nvSpPr>
            <p:spPr bwMode="auto">
              <a:xfrm>
                <a:off x="2212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2" name="Rectangle 1264"/>
              <p:cNvSpPr>
                <a:spLocks noChangeArrowheads="1"/>
              </p:cNvSpPr>
              <p:nvPr/>
            </p:nvSpPr>
            <p:spPr bwMode="auto">
              <a:xfrm>
                <a:off x="2267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3" name="Rectangle 1265"/>
              <p:cNvSpPr>
                <a:spLocks noChangeArrowheads="1"/>
              </p:cNvSpPr>
              <p:nvPr/>
            </p:nvSpPr>
            <p:spPr bwMode="auto">
              <a:xfrm>
                <a:off x="230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4" name="Rectangle 1266"/>
              <p:cNvSpPr>
                <a:spLocks noChangeArrowheads="1"/>
              </p:cNvSpPr>
              <p:nvPr/>
            </p:nvSpPr>
            <p:spPr bwMode="auto">
              <a:xfrm>
                <a:off x="2322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5" name="Rectangle 1267"/>
              <p:cNvSpPr>
                <a:spLocks noChangeArrowheads="1"/>
              </p:cNvSpPr>
              <p:nvPr/>
            </p:nvSpPr>
            <p:spPr bwMode="auto">
              <a:xfrm>
                <a:off x="235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6" name="Rectangle 1268"/>
              <p:cNvSpPr>
                <a:spLocks noChangeArrowheads="1"/>
              </p:cNvSpPr>
              <p:nvPr/>
            </p:nvSpPr>
            <p:spPr bwMode="auto">
              <a:xfrm>
                <a:off x="2378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7" name="Rectangle 1269"/>
              <p:cNvSpPr>
                <a:spLocks noChangeArrowheads="1"/>
              </p:cNvSpPr>
              <p:nvPr/>
            </p:nvSpPr>
            <p:spPr bwMode="auto">
              <a:xfrm>
                <a:off x="2411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8" name="Rectangle 1270"/>
              <p:cNvSpPr>
                <a:spLocks noChangeArrowheads="1"/>
              </p:cNvSpPr>
              <p:nvPr/>
            </p:nvSpPr>
            <p:spPr bwMode="auto">
              <a:xfrm>
                <a:off x="2466" y="561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9" name="Rectangle 1271"/>
              <p:cNvSpPr>
                <a:spLocks noChangeArrowheads="1"/>
              </p:cNvSpPr>
              <p:nvPr/>
            </p:nvSpPr>
            <p:spPr bwMode="auto">
              <a:xfrm>
                <a:off x="2555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0" name="Rectangle 1272"/>
              <p:cNvSpPr>
                <a:spLocks noChangeArrowheads="1"/>
              </p:cNvSpPr>
              <p:nvPr/>
            </p:nvSpPr>
            <p:spPr bwMode="auto">
              <a:xfrm>
                <a:off x="2577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1" name="Rectangle 1273"/>
              <p:cNvSpPr>
                <a:spLocks noChangeArrowheads="1"/>
              </p:cNvSpPr>
              <p:nvPr/>
            </p:nvSpPr>
            <p:spPr bwMode="auto">
              <a:xfrm>
                <a:off x="2633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2" name="Rectangle 1274"/>
              <p:cNvSpPr>
                <a:spLocks noChangeArrowheads="1"/>
              </p:cNvSpPr>
              <p:nvPr/>
            </p:nvSpPr>
            <p:spPr bwMode="auto">
              <a:xfrm>
                <a:off x="2688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3" name="Rectangle 1275"/>
              <p:cNvSpPr>
                <a:spLocks noChangeArrowheads="1"/>
              </p:cNvSpPr>
              <p:nvPr/>
            </p:nvSpPr>
            <p:spPr bwMode="auto">
              <a:xfrm>
                <a:off x="2743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4" name="Rectangle 1276"/>
              <p:cNvSpPr>
                <a:spLocks noChangeArrowheads="1"/>
              </p:cNvSpPr>
              <p:nvPr/>
            </p:nvSpPr>
            <p:spPr bwMode="auto">
              <a:xfrm>
                <a:off x="2777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5" name="Rectangle 1277"/>
              <p:cNvSpPr>
                <a:spLocks noChangeArrowheads="1"/>
              </p:cNvSpPr>
              <p:nvPr/>
            </p:nvSpPr>
            <p:spPr bwMode="auto">
              <a:xfrm>
                <a:off x="2832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6" name="Rectangle 1278"/>
              <p:cNvSpPr>
                <a:spLocks noChangeArrowheads="1"/>
              </p:cNvSpPr>
              <p:nvPr/>
            </p:nvSpPr>
            <p:spPr bwMode="auto">
              <a:xfrm>
                <a:off x="2887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7" name="Rectangle 1279"/>
              <p:cNvSpPr>
                <a:spLocks noChangeArrowheads="1"/>
              </p:cNvSpPr>
              <p:nvPr/>
            </p:nvSpPr>
            <p:spPr bwMode="auto">
              <a:xfrm>
                <a:off x="2910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8" name="Rectangle 1280"/>
              <p:cNvSpPr>
                <a:spLocks noChangeArrowheads="1"/>
              </p:cNvSpPr>
              <p:nvPr/>
            </p:nvSpPr>
            <p:spPr bwMode="auto">
              <a:xfrm>
                <a:off x="2965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9" name="Rectangle 1281"/>
              <p:cNvSpPr>
                <a:spLocks noChangeArrowheads="1"/>
              </p:cNvSpPr>
              <p:nvPr/>
            </p:nvSpPr>
            <p:spPr bwMode="auto">
              <a:xfrm>
                <a:off x="302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0" name="Rectangle 1282"/>
              <p:cNvSpPr>
                <a:spLocks noChangeArrowheads="1"/>
              </p:cNvSpPr>
              <p:nvPr/>
            </p:nvSpPr>
            <p:spPr bwMode="auto">
              <a:xfrm>
                <a:off x="3042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1" name="Rectangle 1283"/>
              <p:cNvSpPr>
                <a:spLocks noChangeArrowheads="1"/>
              </p:cNvSpPr>
              <p:nvPr/>
            </p:nvSpPr>
            <p:spPr bwMode="auto">
              <a:xfrm>
                <a:off x="307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2" name="Rectangle 1284"/>
              <p:cNvSpPr>
                <a:spLocks noChangeArrowheads="1"/>
              </p:cNvSpPr>
              <p:nvPr/>
            </p:nvSpPr>
            <p:spPr bwMode="auto">
              <a:xfrm>
                <a:off x="3098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3" name="Rectangle 1285"/>
              <p:cNvSpPr>
                <a:spLocks noChangeArrowheads="1"/>
              </p:cNvSpPr>
              <p:nvPr/>
            </p:nvSpPr>
            <p:spPr bwMode="auto">
              <a:xfrm>
                <a:off x="3153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4" name="Rectangle 1286"/>
              <p:cNvSpPr>
                <a:spLocks noChangeArrowheads="1"/>
              </p:cNvSpPr>
              <p:nvPr/>
            </p:nvSpPr>
            <p:spPr bwMode="auto">
              <a:xfrm>
                <a:off x="3186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5" name="Rectangle 1287"/>
              <p:cNvSpPr>
                <a:spLocks noChangeArrowheads="1"/>
              </p:cNvSpPr>
              <p:nvPr/>
            </p:nvSpPr>
            <p:spPr bwMode="auto">
              <a:xfrm>
                <a:off x="3242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6" name="Rectangle 1288"/>
              <p:cNvSpPr>
                <a:spLocks noChangeArrowheads="1"/>
              </p:cNvSpPr>
              <p:nvPr/>
            </p:nvSpPr>
            <p:spPr bwMode="auto">
              <a:xfrm>
                <a:off x="3297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7" name="Rectangle 1289"/>
              <p:cNvSpPr>
                <a:spLocks noChangeArrowheads="1"/>
              </p:cNvSpPr>
              <p:nvPr/>
            </p:nvSpPr>
            <p:spPr bwMode="auto">
              <a:xfrm>
                <a:off x="3353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8" name="Rectangle 1290"/>
              <p:cNvSpPr>
                <a:spLocks noChangeArrowheads="1"/>
              </p:cNvSpPr>
              <p:nvPr/>
            </p:nvSpPr>
            <p:spPr bwMode="auto">
              <a:xfrm>
                <a:off x="3375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9" name="Rectangle 1291"/>
              <p:cNvSpPr>
                <a:spLocks noChangeArrowheads="1"/>
              </p:cNvSpPr>
              <p:nvPr/>
            </p:nvSpPr>
            <p:spPr bwMode="auto">
              <a:xfrm>
                <a:off x="3430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0" name="Rectangle 1292"/>
              <p:cNvSpPr>
                <a:spLocks noChangeArrowheads="1"/>
              </p:cNvSpPr>
              <p:nvPr/>
            </p:nvSpPr>
            <p:spPr bwMode="auto">
              <a:xfrm>
                <a:off x="348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1" name="Rectangle 1293"/>
              <p:cNvSpPr>
                <a:spLocks noChangeArrowheads="1"/>
              </p:cNvSpPr>
              <p:nvPr/>
            </p:nvSpPr>
            <p:spPr bwMode="auto">
              <a:xfrm>
                <a:off x="3519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2" name="Rectangle 1294"/>
              <p:cNvSpPr>
                <a:spLocks noChangeArrowheads="1"/>
              </p:cNvSpPr>
              <p:nvPr/>
            </p:nvSpPr>
            <p:spPr bwMode="auto">
              <a:xfrm>
                <a:off x="3552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3" name="Rectangle 1295"/>
              <p:cNvSpPr>
                <a:spLocks noChangeArrowheads="1"/>
              </p:cNvSpPr>
              <p:nvPr/>
            </p:nvSpPr>
            <p:spPr bwMode="auto">
              <a:xfrm>
                <a:off x="3574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4" name="Rectangle 1296"/>
              <p:cNvSpPr>
                <a:spLocks noChangeArrowheads="1"/>
              </p:cNvSpPr>
              <p:nvPr/>
            </p:nvSpPr>
            <p:spPr bwMode="auto">
              <a:xfrm>
                <a:off x="359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5" name="Rectangle 1297"/>
              <p:cNvSpPr>
                <a:spLocks noChangeArrowheads="1"/>
              </p:cNvSpPr>
              <p:nvPr/>
            </p:nvSpPr>
            <p:spPr bwMode="auto">
              <a:xfrm>
                <a:off x="3630" y="56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6" name="Rectangle 1298"/>
              <p:cNvSpPr>
                <a:spLocks noChangeArrowheads="1"/>
              </p:cNvSpPr>
              <p:nvPr/>
            </p:nvSpPr>
            <p:spPr bwMode="auto">
              <a:xfrm>
                <a:off x="3674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7" name="Rectangle 1299"/>
              <p:cNvSpPr>
                <a:spLocks noChangeArrowheads="1"/>
              </p:cNvSpPr>
              <p:nvPr/>
            </p:nvSpPr>
            <p:spPr bwMode="auto">
              <a:xfrm>
                <a:off x="3729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8" name="Rectangle 1300"/>
              <p:cNvSpPr>
                <a:spLocks noChangeArrowheads="1"/>
              </p:cNvSpPr>
              <p:nvPr/>
            </p:nvSpPr>
            <p:spPr bwMode="auto">
              <a:xfrm>
                <a:off x="3762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9" name="Rectangle 1301"/>
              <p:cNvSpPr>
                <a:spLocks noChangeArrowheads="1"/>
              </p:cNvSpPr>
              <p:nvPr/>
            </p:nvSpPr>
            <p:spPr bwMode="auto">
              <a:xfrm>
                <a:off x="3818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0" name="Rectangle 1302"/>
              <p:cNvSpPr>
                <a:spLocks noChangeArrowheads="1"/>
              </p:cNvSpPr>
              <p:nvPr/>
            </p:nvSpPr>
            <p:spPr bwMode="auto">
              <a:xfrm>
                <a:off x="384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1" name="Rectangle 1303"/>
              <p:cNvSpPr>
                <a:spLocks noChangeArrowheads="1"/>
              </p:cNvSpPr>
              <p:nvPr/>
            </p:nvSpPr>
            <p:spPr bwMode="auto">
              <a:xfrm>
                <a:off x="3873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2" name="Rectangle 1304"/>
              <p:cNvSpPr>
                <a:spLocks noChangeArrowheads="1"/>
              </p:cNvSpPr>
              <p:nvPr/>
            </p:nvSpPr>
            <p:spPr bwMode="auto">
              <a:xfrm>
                <a:off x="3929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3" name="Rectangle 1305"/>
              <p:cNvSpPr>
                <a:spLocks noChangeArrowheads="1"/>
              </p:cNvSpPr>
              <p:nvPr/>
            </p:nvSpPr>
            <p:spPr bwMode="auto">
              <a:xfrm>
                <a:off x="3951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4" name="Rectangle 1306"/>
              <p:cNvSpPr>
                <a:spLocks noChangeArrowheads="1"/>
              </p:cNvSpPr>
              <p:nvPr/>
            </p:nvSpPr>
            <p:spPr bwMode="auto">
              <a:xfrm>
                <a:off x="4006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5" name="Rectangle 1307"/>
              <p:cNvSpPr>
                <a:spLocks noChangeArrowheads="1"/>
              </p:cNvSpPr>
              <p:nvPr/>
            </p:nvSpPr>
            <p:spPr bwMode="auto">
              <a:xfrm>
                <a:off x="4062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6" name="Rectangle 1308"/>
              <p:cNvSpPr>
                <a:spLocks noChangeArrowheads="1"/>
              </p:cNvSpPr>
              <p:nvPr/>
            </p:nvSpPr>
            <p:spPr bwMode="auto">
              <a:xfrm>
                <a:off x="4095" y="56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7" name="Rectangle 1309"/>
              <p:cNvSpPr>
                <a:spLocks noChangeArrowheads="1"/>
              </p:cNvSpPr>
              <p:nvPr/>
            </p:nvSpPr>
            <p:spPr bwMode="auto">
              <a:xfrm>
                <a:off x="4139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8" name="Rectangle 1310"/>
              <p:cNvSpPr>
                <a:spLocks noChangeArrowheads="1"/>
              </p:cNvSpPr>
              <p:nvPr/>
            </p:nvSpPr>
            <p:spPr bwMode="auto">
              <a:xfrm>
                <a:off x="1226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9" name="Rectangle 1311"/>
              <p:cNvSpPr>
                <a:spLocks noChangeArrowheads="1"/>
              </p:cNvSpPr>
              <p:nvPr/>
            </p:nvSpPr>
            <p:spPr bwMode="auto">
              <a:xfrm>
                <a:off x="1281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0" name="Rectangle 1312"/>
              <p:cNvSpPr>
                <a:spLocks noChangeArrowheads="1"/>
              </p:cNvSpPr>
              <p:nvPr/>
            </p:nvSpPr>
            <p:spPr bwMode="auto">
              <a:xfrm>
                <a:off x="133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1" name="Rectangle 1313"/>
              <p:cNvSpPr>
                <a:spLocks noChangeArrowheads="1"/>
              </p:cNvSpPr>
              <p:nvPr/>
            </p:nvSpPr>
            <p:spPr bwMode="auto">
              <a:xfrm>
                <a:off x="1392" y="64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2" name="Rectangle 1314"/>
              <p:cNvSpPr>
                <a:spLocks noChangeArrowheads="1"/>
              </p:cNvSpPr>
              <p:nvPr/>
            </p:nvSpPr>
            <p:spPr bwMode="auto">
              <a:xfrm>
                <a:off x="144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3" name="Rectangle 1315"/>
              <p:cNvSpPr>
                <a:spLocks noChangeArrowheads="1"/>
              </p:cNvSpPr>
              <p:nvPr/>
            </p:nvSpPr>
            <p:spPr bwMode="auto">
              <a:xfrm>
                <a:off x="1503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4" name="Rectangle 1316"/>
              <p:cNvSpPr>
                <a:spLocks noChangeArrowheads="1"/>
              </p:cNvSpPr>
              <p:nvPr/>
            </p:nvSpPr>
            <p:spPr bwMode="auto">
              <a:xfrm>
                <a:off x="1558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5" name="Rectangle 1317"/>
              <p:cNvSpPr>
                <a:spLocks noChangeArrowheads="1"/>
              </p:cNvSpPr>
              <p:nvPr/>
            </p:nvSpPr>
            <p:spPr bwMode="auto">
              <a:xfrm>
                <a:off x="158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6" name="Rectangle 1318"/>
              <p:cNvSpPr>
                <a:spLocks noChangeArrowheads="1"/>
              </p:cNvSpPr>
              <p:nvPr/>
            </p:nvSpPr>
            <p:spPr bwMode="auto">
              <a:xfrm>
                <a:off x="1614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7" name="Rectangle 1319"/>
              <p:cNvSpPr>
                <a:spLocks noChangeArrowheads="1"/>
              </p:cNvSpPr>
              <p:nvPr/>
            </p:nvSpPr>
            <p:spPr bwMode="auto">
              <a:xfrm>
                <a:off x="164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8" name="Rectangle 1320"/>
              <p:cNvSpPr>
                <a:spLocks noChangeArrowheads="1"/>
              </p:cNvSpPr>
              <p:nvPr/>
            </p:nvSpPr>
            <p:spPr bwMode="auto">
              <a:xfrm>
                <a:off x="1702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9" name="Rectangle 1321"/>
              <p:cNvSpPr>
                <a:spLocks noChangeArrowheads="1"/>
              </p:cNvSpPr>
              <p:nvPr/>
            </p:nvSpPr>
            <p:spPr bwMode="auto">
              <a:xfrm>
                <a:off x="1724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0" name="Rectangle 1322"/>
              <p:cNvSpPr>
                <a:spLocks noChangeArrowheads="1"/>
              </p:cNvSpPr>
              <p:nvPr/>
            </p:nvSpPr>
            <p:spPr bwMode="auto">
              <a:xfrm>
                <a:off x="1780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1" name="Rectangle 1323"/>
              <p:cNvSpPr>
                <a:spLocks noChangeArrowheads="1"/>
              </p:cNvSpPr>
              <p:nvPr/>
            </p:nvSpPr>
            <p:spPr bwMode="auto">
              <a:xfrm>
                <a:off x="1835" y="64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2" name="Rectangle 1324"/>
              <p:cNvSpPr>
                <a:spLocks noChangeArrowheads="1"/>
              </p:cNvSpPr>
              <p:nvPr/>
            </p:nvSpPr>
            <p:spPr bwMode="auto">
              <a:xfrm>
                <a:off x="189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3" name="Rectangle 1325"/>
              <p:cNvSpPr>
                <a:spLocks noChangeArrowheads="1"/>
              </p:cNvSpPr>
              <p:nvPr/>
            </p:nvSpPr>
            <p:spPr bwMode="auto">
              <a:xfrm>
                <a:off x="1913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4" name="Rectangle 1326"/>
              <p:cNvSpPr>
                <a:spLocks noChangeArrowheads="1"/>
              </p:cNvSpPr>
              <p:nvPr/>
            </p:nvSpPr>
            <p:spPr bwMode="auto">
              <a:xfrm>
                <a:off x="1946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5" name="Rectangle 1327"/>
              <p:cNvSpPr>
                <a:spLocks noChangeArrowheads="1"/>
              </p:cNvSpPr>
              <p:nvPr/>
            </p:nvSpPr>
            <p:spPr bwMode="auto">
              <a:xfrm>
                <a:off x="2001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6" name="Rectangle 1328"/>
              <p:cNvSpPr>
                <a:spLocks noChangeArrowheads="1"/>
              </p:cNvSpPr>
              <p:nvPr/>
            </p:nvSpPr>
            <p:spPr bwMode="auto">
              <a:xfrm>
                <a:off x="2057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7" name="Rectangle 1329"/>
              <p:cNvSpPr>
                <a:spLocks noChangeArrowheads="1"/>
              </p:cNvSpPr>
              <p:nvPr/>
            </p:nvSpPr>
            <p:spPr bwMode="auto">
              <a:xfrm>
                <a:off x="2079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8" name="Rectangle 1330"/>
              <p:cNvSpPr>
                <a:spLocks noChangeArrowheads="1"/>
              </p:cNvSpPr>
              <p:nvPr/>
            </p:nvSpPr>
            <p:spPr bwMode="auto">
              <a:xfrm>
                <a:off x="2134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9" name="Rectangle 1331"/>
              <p:cNvSpPr>
                <a:spLocks noChangeArrowheads="1"/>
              </p:cNvSpPr>
              <p:nvPr/>
            </p:nvSpPr>
            <p:spPr bwMode="auto">
              <a:xfrm>
                <a:off x="219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0" name="Rectangle 1332"/>
              <p:cNvSpPr>
                <a:spLocks noChangeArrowheads="1"/>
              </p:cNvSpPr>
              <p:nvPr/>
            </p:nvSpPr>
            <p:spPr bwMode="auto">
              <a:xfrm>
                <a:off x="2212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1" name="Rectangle 1333"/>
              <p:cNvSpPr>
                <a:spLocks noChangeArrowheads="1"/>
              </p:cNvSpPr>
              <p:nvPr/>
            </p:nvSpPr>
            <p:spPr bwMode="auto">
              <a:xfrm>
                <a:off x="226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2" name="Rectangle 1334"/>
              <p:cNvSpPr>
                <a:spLocks noChangeArrowheads="1"/>
              </p:cNvSpPr>
              <p:nvPr/>
            </p:nvSpPr>
            <p:spPr bwMode="auto">
              <a:xfrm>
                <a:off x="2322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3" name="Rectangle 1335"/>
              <p:cNvSpPr>
                <a:spLocks noChangeArrowheads="1"/>
              </p:cNvSpPr>
              <p:nvPr/>
            </p:nvSpPr>
            <p:spPr bwMode="auto">
              <a:xfrm>
                <a:off x="2356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4" name="Rectangle 1336"/>
              <p:cNvSpPr>
                <a:spLocks noChangeArrowheads="1"/>
              </p:cNvSpPr>
              <p:nvPr/>
            </p:nvSpPr>
            <p:spPr bwMode="auto">
              <a:xfrm>
                <a:off x="2378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5" name="Rectangle 1337"/>
              <p:cNvSpPr>
                <a:spLocks noChangeArrowheads="1"/>
              </p:cNvSpPr>
              <p:nvPr/>
            </p:nvSpPr>
            <p:spPr bwMode="auto">
              <a:xfrm>
                <a:off x="2433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6" name="Rectangle 1338"/>
              <p:cNvSpPr>
                <a:spLocks noChangeArrowheads="1"/>
              </p:cNvSpPr>
              <p:nvPr/>
            </p:nvSpPr>
            <p:spPr bwMode="auto">
              <a:xfrm>
                <a:off x="2466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7" name="Rectangle 1339"/>
              <p:cNvSpPr>
                <a:spLocks noChangeArrowheads="1"/>
              </p:cNvSpPr>
              <p:nvPr/>
            </p:nvSpPr>
            <p:spPr bwMode="auto">
              <a:xfrm>
                <a:off x="2489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8" name="Rectangle 1340"/>
              <p:cNvSpPr>
                <a:spLocks noChangeArrowheads="1"/>
              </p:cNvSpPr>
              <p:nvPr/>
            </p:nvSpPr>
            <p:spPr bwMode="auto">
              <a:xfrm>
                <a:off x="2544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9" name="Rectangle 1341"/>
              <p:cNvSpPr>
                <a:spLocks noChangeArrowheads="1"/>
              </p:cNvSpPr>
              <p:nvPr/>
            </p:nvSpPr>
            <p:spPr bwMode="auto">
              <a:xfrm>
                <a:off x="2599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0" name="Rectangle 1342"/>
              <p:cNvSpPr>
                <a:spLocks noChangeArrowheads="1"/>
              </p:cNvSpPr>
              <p:nvPr/>
            </p:nvSpPr>
            <p:spPr bwMode="auto">
              <a:xfrm>
                <a:off x="2633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1" name="Rectangle 1343"/>
              <p:cNvSpPr>
                <a:spLocks noChangeArrowheads="1"/>
              </p:cNvSpPr>
              <p:nvPr/>
            </p:nvSpPr>
            <p:spPr bwMode="auto">
              <a:xfrm>
                <a:off x="2688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2" name="Rectangle 1344"/>
              <p:cNvSpPr>
                <a:spLocks noChangeArrowheads="1"/>
              </p:cNvSpPr>
              <p:nvPr/>
            </p:nvSpPr>
            <p:spPr bwMode="auto">
              <a:xfrm>
                <a:off x="271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3" name="Rectangle 1345"/>
              <p:cNvSpPr>
                <a:spLocks noChangeArrowheads="1"/>
              </p:cNvSpPr>
              <p:nvPr/>
            </p:nvSpPr>
            <p:spPr bwMode="auto">
              <a:xfrm>
                <a:off x="2743" y="64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4" name="Rectangle 1346"/>
              <p:cNvSpPr>
                <a:spLocks noChangeArrowheads="1"/>
              </p:cNvSpPr>
              <p:nvPr/>
            </p:nvSpPr>
            <p:spPr bwMode="auto">
              <a:xfrm>
                <a:off x="2788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5" name="Rectangle 1347"/>
              <p:cNvSpPr>
                <a:spLocks noChangeArrowheads="1"/>
              </p:cNvSpPr>
              <p:nvPr/>
            </p:nvSpPr>
            <p:spPr bwMode="auto">
              <a:xfrm>
                <a:off x="2821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6" name="Rectangle 1348"/>
              <p:cNvSpPr>
                <a:spLocks noChangeArrowheads="1"/>
              </p:cNvSpPr>
              <p:nvPr/>
            </p:nvSpPr>
            <p:spPr bwMode="auto">
              <a:xfrm>
                <a:off x="2876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7" name="Rectangle 1349"/>
              <p:cNvSpPr>
                <a:spLocks noChangeArrowheads="1"/>
              </p:cNvSpPr>
              <p:nvPr/>
            </p:nvSpPr>
            <p:spPr bwMode="auto">
              <a:xfrm>
                <a:off x="291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8" name="Rectangle 1350"/>
              <p:cNvSpPr>
                <a:spLocks noChangeArrowheads="1"/>
              </p:cNvSpPr>
              <p:nvPr/>
            </p:nvSpPr>
            <p:spPr bwMode="auto">
              <a:xfrm>
                <a:off x="2932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9" name="Rectangle 1351"/>
              <p:cNvSpPr>
                <a:spLocks noChangeArrowheads="1"/>
              </p:cNvSpPr>
              <p:nvPr/>
            </p:nvSpPr>
            <p:spPr bwMode="auto">
              <a:xfrm>
                <a:off x="2965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0" name="Rectangle 1352"/>
              <p:cNvSpPr>
                <a:spLocks noChangeArrowheads="1"/>
              </p:cNvSpPr>
              <p:nvPr/>
            </p:nvSpPr>
            <p:spPr bwMode="auto">
              <a:xfrm>
                <a:off x="298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1" name="Rectangle 1353"/>
              <p:cNvSpPr>
                <a:spLocks noChangeArrowheads="1"/>
              </p:cNvSpPr>
              <p:nvPr/>
            </p:nvSpPr>
            <p:spPr bwMode="auto">
              <a:xfrm>
                <a:off x="3042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2" name="Rectangle 1354"/>
              <p:cNvSpPr>
                <a:spLocks noChangeArrowheads="1"/>
              </p:cNvSpPr>
              <p:nvPr/>
            </p:nvSpPr>
            <p:spPr bwMode="auto">
              <a:xfrm>
                <a:off x="3065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3" name="Rectangle 1355"/>
              <p:cNvSpPr>
                <a:spLocks noChangeArrowheads="1"/>
              </p:cNvSpPr>
              <p:nvPr/>
            </p:nvSpPr>
            <p:spPr bwMode="auto">
              <a:xfrm>
                <a:off x="3098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4" name="Rectangle 1356"/>
              <p:cNvSpPr>
                <a:spLocks noChangeArrowheads="1"/>
              </p:cNvSpPr>
              <p:nvPr/>
            </p:nvSpPr>
            <p:spPr bwMode="auto">
              <a:xfrm>
                <a:off x="3153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5" name="Rectangle 1357"/>
              <p:cNvSpPr>
                <a:spLocks noChangeArrowheads="1"/>
              </p:cNvSpPr>
              <p:nvPr/>
            </p:nvSpPr>
            <p:spPr bwMode="auto">
              <a:xfrm>
                <a:off x="3209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6" name="Rectangle 1358"/>
              <p:cNvSpPr>
                <a:spLocks noChangeArrowheads="1"/>
              </p:cNvSpPr>
              <p:nvPr/>
            </p:nvSpPr>
            <p:spPr bwMode="auto">
              <a:xfrm>
                <a:off x="3231" y="64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7" name="Rectangle 1359"/>
              <p:cNvSpPr>
                <a:spLocks noChangeArrowheads="1"/>
              </p:cNvSpPr>
              <p:nvPr/>
            </p:nvSpPr>
            <p:spPr bwMode="auto">
              <a:xfrm>
                <a:off x="3286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8" name="Rectangle 1360"/>
              <p:cNvSpPr>
                <a:spLocks noChangeArrowheads="1"/>
              </p:cNvSpPr>
              <p:nvPr/>
            </p:nvSpPr>
            <p:spPr bwMode="auto">
              <a:xfrm>
                <a:off x="3342" y="64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9" name="Rectangle 1361"/>
              <p:cNvSpPr>
                <a:spLocks noChangeArrowheads="1"/>
              </p:cNvSpPr>
              <p:nvPr/>
            </p:nvSpPr>
            <p:spPr bwMode="auto">
              <a:xfrm>
                <a:off x="3386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0" name="Rectangle 1362"/>
              <p:cNvSpPr>
                <a:spLocks noChangeArrowheads="1"/>
              </p:cNvSpPr>
              <p:nvPr/>
            </p:nvSpPr>
            <p:spPr bwMode="auto">
              <a:xfrm>
                <a:off x="3419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1" name="Rectangle 1363"/>
              <p:cNvSpPr>
                <a:spLocks noChangeArrowheads="1"/>
              </p:cNvSpPr>
              <p:nvPr/>
            </p:nvSpPr>
            <p:spPr bwMode="auto">
              <a:xfrm>
                <a:off x="3474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2" name="Rectangle 1364"/>
              <p:cNvSpPr>
                <a:spLocks noChangeArrowheads="1"/>
              </p:cNvSpPr>
              <p:nvPr/>
            </p:nvSpPr>
            <p:spPr bwMode="auto">
              <a:xfrm>
                <a:off x="1226" y="80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3" name="Rectangle 1365"/>
              <p:cNvSpPr>
                <a:spLocks noChangeArrowheads="1"/>
              </p:cNvSpPr>
              <p:nvPr/>
            </p:nvSpPr>
            <p:spPr bwMode="auto">
              <a:xfrm>
                <a:off x="1292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4" name="Rectangle 1366"/>
              <p:cNvSpPr>
                <a:spLocks noChangeArrowheads="1"/>
              </p:cNvSpPr>
              <p:nvPr/>
            </p:nvSpPr>
            <p:spPr bwMode="auto">
              <a:xfrm>
                <a:off x="1326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5" name="Rectangle 1367"/>
              <p:cNvSpPr>
                <a:spLocks noChangeArrowheads="1"/>
              </p:cNvSpPr>
              <p:nvPr/>
            </p:nvSpPr>
            <p:spPr bwMode="auto">
              <a:xfrm>
                <a:off x="1392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6" name="Rectangle 1368"/>
              <p:cNvSpPr>
                <a:spLocks noChangeArrowheads="1"/>
              </p:cNvSpPr>
              <p:nvPr/>
            </p:nvSpPr>
            <p:spPr bwMode="auto">
              <a:xfrm>
                <a:off x="1447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7" name="Rectangle 1369"/>
              <p:cNvSpPr>
                <a:spLocks noChangeArrowheads="1"/>
              </p:cNvSpPr>
              <p:nvPr/>
            </p:nvSpPr>
            <p:spPr bwMode="auto">
              <a:xfrm>
                <a:off x="1470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8" name="Rectangle 1370"/>
              <p:cNvSpPr>
                <a:spLocks noChangeArrowheads="1"/>
              </p:cNvSpPr>
              <p:nvPr/>
            </p:nvSpPr>
            <p:spPr bwMode="auto">
              <a:xfrm>
                <a:off x="1525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9" name="Rectangle 1371"/>
              <p:cNvSpPr>
                <a:spLocks noChangeArrowheads="1"/>
              </p:cNvSpPr>
              <p:nvPr/>
            </p:nvSpPr>
            <p:spPr bwMode="auto">
              <a:xfrm>
                <a:off x="1558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0" name="Rectangle 1372"/>
              <p:cNvSpPr>
                <a:spLocks noChangeArrowheads="1"/>
              </p:cNvSpPr>
              <p:nvPr/>
            </p:nvSpPr>
            <p:spPr bwMode="auto">
              <a:xfrm>
                <a:off x="1591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1" name="Rectangle 1373"/>
              <p:cNvSpPr>
                <a:spLocks noChangeArrowheads="1"/>
              </p:cNvSpPr>
              <p:nvPr/>
            </p:nvSpPr>
            <p:spPr bwMode="auto">
              <a:xfrm>
                <a:off x="1614" y="8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2" name="Rectangle 1374"/>
              <p:cNvSpPr>
                <a:spLocks noChangeArrowheads="1"/>
              </p:cNvSpPr>
              <p:nvPr/>
            </p:nvSpPr>
            <p:spPr bwMode="auto">
              <a:xfrm>
                <a:off x="1669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3" name="Rectangle 1375"/>
              <p:cNvSpPr>
                <a:spLocks noChangeArrowheads="1"/>
              </p:cNvSpPr>
              <p:nvPr/>
            </p:nvSpPr>
            <p:spPr bwMode="auto">
              <a:xfrm>
                <a:off x="1702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4" name="Rectangle 1376"/>
              <p:cNvSpPr>
                <a:spLocks noChangeArrowheads="1"/>
              </p:cNvSpPr>
              <p:nvPr/>
            </p:nvSpPr>
            <p:spPr bwMode="auto">
              <a:xfrm>
                <a:off x="1758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5" name="Rectangle 1377"/>
              <p:cNvSpPr>
                <a:spLocks noChangeArrowheads="1"/>
              </p:cNvSpPr>
              <p:nvPr/>
            </p:nvSpPr>
            <p:spPr bwMode="auto">
              <a:xfrm>
                <a:off x="1813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6" name="Rectangle 1378"/>
              <p:cNvSpPr>
                <a:spLocks noChangeArrowheads="1"/>
              </p:cNvSpPr>
              <p:nvPr/>
            </p:nvSpPr>
            <p:spPr bwMode="auto">
              <a:xfrm>
                <a:off x="1835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7" name="Rectangle 1379"/>
              <p:cNvSpPr>
                <a:spLocks noChangeArrowheads="1"/>
              </p:cNvSpPr>
              <p:nvPr/>
            </p:nvSpPr>
            <p:spPr bwMode="auto">
              <a:xfrm>
                <a:off x="1890" y="80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8" name="Rectangle 1380"/>
              <p:cNvSpPr>
                <a:spLocks noChangeArrowheads="1"/>
              </p:cNvSpPr>
              <p:nvPr/>
            </p:nvSpPr>
            <p:spPr bwMode="auto">
              <a:xfrm>
                <a:off x="1946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9" name="Rectangle 1381"/>
              <p:cNvSpPr>
                <a:spLocks noChangeArrowheads="1"/>
              </p:cNvSpPr>
              <p:nvPr/>
            </p:nvSpPr>
            <p:spPr bwMode="auto">
              <a:xfrm>
                <a:off x="1968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0" name="Rectangle 1382"/>
              <p:cNvSpPr>
                <a:spLocks noChangeArrowheads="1"/>
              </p:cNvSpPr>
              <p:nvPr/>
            </p:nvSpPr>
            <p:spPr bwMode="auto">
              <a:xfrm>
                <a:off x="2023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1" name="Rectangle 1383"/>
              <p:cNvSpPr>
                <a:spLocks noChangeArrowheads="1"/>
              </p:cNvSpPr>
              <p:nvPr/>
            </p:nvSpPr>
            <p:spPr bwMode="auto">
              <a:xfrm>
                <a:off x="2079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2" name="Rectangle 1384"/>
              <p:cNvSpPr>
                <a:spLocks noChangeArrowheads="1"/>
              </p:cNvSpPr>
              <p:nvPr/>
            </p:nvSpPr>
            <p:spPr bwMode="auto">
              <a:xfrm>
                <a:off x="2112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3" name="Rectangle 1385"/>
              <p:cNvSpPr>
                <a:spLocks noChangeArrowheads="1"/>
              </p:cNvSpPr>
              <p:nvPr/>
            </p:nvSpPr>
            <p:spPr bwMode="auto">
              <a:xfrm>
                <a:off x="2167" y="801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4" name="Rectangle 1386"/>
              <p:cNvSpPr>
                <a:spLocks noChangeArrowheads="1"/>
              </p:cNvSpPr>
              <p:nvPr/>
            </p:nvSpPr>
            <p:spPr bwMode="auto">
              <a:xfrm>
                <a:off x="2245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5" name="Rectangle 1387"/>
              <p:cNvSpPr>
                <a:spLocks noChangeArrowheads="1"/>
              </p:cNvSpPr>
              <p:nvPr/>
            </p:nvSpPr>
            <p:spPr bwMode="auto">
              <a:xfrm>
                <a:off x="2300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6" name="Rectangle 1388"/>
              <p:cNvSpPr>
                <a:spLocks noChangeArrowheads="1"/>
              </p:cNvSpPr>
              <p:nvPr/>
            </p:nvSpPr>
            <p:spPr bwMode="auto">
              <a:xfrm>
                <a:off x="2334" y="8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7" name="Rectangle 1389"/>
              <p:cNvSpPr>
                <a:spLocks noChangeArrowheads="1"/>
              </p:cNvSpPr>
              <p:nvPr/>
            </p:nvSpPr>
            <p:spPr bwMode="auto">
              <a:xfrm>
                <a:off x="2378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8" name="Rectangle 1390"/>
              <p:cNvSpPr>
                <a:spLocks noChangeArrowheads="1"/>
              </p:cNvSpPr>
              <p:nvPr/>
            </p:nvSpPr>
            <p:spPr bwMode="auto">
              <a:xfrm>
                <a:off x="2411" y="80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9" name="Rectangle 1391"/>
              <p:cNvSpPr>
                <a:spLocks noChangeArrowheads="1"/>
              </p:cNvSpPr>
              <p:nvPr/>
            </p:nvSpPr>
            <p:spPr bwMode="auto">
              <a:xfrm>
                <a:off x="2455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0" name="Rectangle 1392"/>
              <p:cNvSpPr>
                <a:spLocks noChangeArrowheads="1"/>
              </p:cNvSpPr>
              <p:nvPr/>
            </p:nvSpPr>
            <p:spPr bwMode="auto">
              <a:xfrm>
                <a:off x="2511" y="8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1" name="Rectangle 1393"/>
              <p:cNvSpPr>
                <a:spLocks noChangeArrowheads="1"/>
              </p:cNvSpPr>
              <p:nvPr/>
            </p:nvSpPr>
            <p:spPr bwMode="auto">
              <a:xfrm>
                <a:off x="2566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2" name="Rectangle 1394"/>
              <p:cNvSpPr>
                <a:spLocks noChangeArrowheads="1"/>
              </p:cNvSpPr>
              <p:nvPr/>
            </p:nvSpPr>
            <p:spPr bwMode="auto">
              <a:xfrm>
                <a:off x="2588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3" name="Rectangle 1395"/>
              <p:cNvSpPr>
                <a:spLocks noChangeArrowheads="1"/>
              </p:cNvSpPr>
              <p:nvPr/>
            </p:nvSpPr>
            <p:spPr bwMode="auto">
              <a:xfrm>
                <a:off x="2644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4" name="Rectangle 1396"/>
              <p:cNvSpPr>
                <a:spLocks noChangeArrowheads="1"/>
              </p:cNvSpPr>
              <p:nvPr/>
            </p:nvSpPr>
            <p:spPr bwMode="auto">
              <a:xfrm>
                <a:off x="1226" y="8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5" name="Rectangle 1397"/>
              <p:cNvSpPr>
                <a:spLocks noChangeArrowheads="1"/>
              </p:cNvSpPr>
              <p:nvPr/>
            </p:nvSpPr>
            <p:spPr bwMode="auto">
              <a:xfrm>
                <a:off x="1292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6" name="Rectangle 1398"/>
              <p:cNvSpPr>
                <a:spLocks noChangeArrowheads="1"/>
              </p:cNvSpPr>
              <p:nvPr/>
            </p:nvSpPr>
            <p:spPr bwMode="auto">
              <a:xfrm>
                <a:off x="1348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7" name="Rectangle 1399"/>
              <p:cNvSpPr>
                <a:spLocks noChangeArrowheads="1"/>
              </p:cNvSpPr>
              <p:nvPr/>
            </p:nvSpPr>
            <p:spPr bwMode="auto">
              <a:xfrm>
                <a:off x="1381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8" name="Rectangle 1400"/>
              <p:cNvSpPr>
                <a:spLocks noChangeArrowheads="1"/>
              </p:cNvSpPr>
              <p:nvPr/>
            </p:nvSpPr>
            <p:spPr bwMode="auto">
              <a:xfrm>
                <a:off x="140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9" name="Rectangle 1401"/>
              <p:cNvSpPr>
                <a:spLocks noChangeArrowheads="1"/>
              </p:cNvSpPr>
              <p:nvPr/>
            </p:nvSpPr>
            <p:spPr bwMode="auto">
              <a:xfrm>
                <a:off x="1436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0" name="Rectangle 1402"/>
              <p:cNvSpPr>
                <a:spLocks noChangeArrowheads="1"/>
              </p:cNvSpPr>
              <p:nvPr/>
            </p:nvSpPr>
            <p:spPr bwMode="auto">
              <a:xfrm>
                <a:off x="1470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1" name="Rectangle 1403"/>
              <p:cNvSpPr>
                <a:spLocks noChangeArrowheads="1"/>
              </p:cNvSpPr>
              <p:nvPr/>
            </p:nvSpPr>
            <p:spPr bwMode="auto">
              <a:xfrm>
                <a:off x="1525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2" name="Rectangle 1404"/>
              <p:cNvSpPr>
                <a:spLocks noChangeArrowheads="1"/>
              </p:cNvSpPr>
              <p:nvPr/>
            </p:nvSpPr>
            <p:spPr bwMode="auto">
              <a:xfrm>
                <a:off x="1580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3" name="Rectangle 1405"/>
              <p:cNvSpPr>
                <a:spLocks noChangeArrowheads="1"/>
              </p:cNvSpPr>
              <p:nvPr/>
            </p:nvSpPr>
            <p:spPr bwMode="auto">
              <a:xfrm>
                <a:off x="1636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4" name="Rectangle 1406"/>
              <p:cNvSpPr>
                <a:spLocks noChangeArrowheads="1"/>
              </p:cNvSpPr>
              <p:nvPr/>
            </p:nvSpPr>
            <p:spPr bwMode="auto">
              <a:xfrm>
                <a:off x="1680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5" name="Rectangle 1407"/>
              <p:cNvSpPr>
                <a:spLocks noChangeArrowheads="1"/>
              </p:cNvSpPr>
              <p:nvPr/>
            </p:nvSpPr>
            <p:spPr bwMode="auto">
              <a:xfrm>
                <a:off x="1713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6" name="Rectangle 1408"/>
              <p:cNvSpPr>
                <a:spLocks noChangeArrowheads="1"/>
              </p:cNvSpPr>
              <p:nvPr/>
            </p:nvSpPr>
            <p:spPr bwMode="auto">
              <a:xfrm>
                <a:off x="1769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7" name="Rectangle 1409"/>
              <p:cNvSpPr>
                <a:spLocks noChangeArrowheads="1"/>
              </p:cNvSpPr>
              <p:nvPr/>
            </p:nvSpPr>
            <p:spPr bwMode="auto">
              <a:xfrm>
                <a:off x="1824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8" name="Rectangle 1410"/>
              <p:cNvSpPr>
                <a:spLocks noChangeArrowheads="1"/>
              </p:cNvSpPr>
              <p:nvPr/>
            </p:nvSpPr>
            <p:spPr bwMode="auto">
              <a:xfrm>
                <a:off x="1846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780" name="Group 1612"/>
            <p:cNvGrpSpPr>
              <a:grpSpLocks/>
            </p:cNvGrpSpPr>
            <p:nvPr/>
          </p:nvGrpSpPr>
          <p:grpSpPr bwMode="auto">
            <a:xfrm>
              <a:off x="1115" y="396"/>
              <a:ext cx="3722" cy="1533"/>
              <a:chOff x="1115" y="396"/>
              <a:chExt cx="3722" cy="1533"/>
            </a:xfrm>
          </p:grpSpPr>
          <p:sp>
            <p:nvSpPr>
              <p:cNvPr id="136580" name="Rectangle 1412"/>
              <p:cNvSpPr>
                <a:spLocks noChangeArrowheads="1"/>
              </p:cNvSpPr>
              <p:nvPr/>
            </p:nvSpPr>
            <p:spPr bwMode="auto">
              <a:xfrm>
                <a:off x="1902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1" name="Rectangle 1413"/>
              <p:cNvSpPr>
                <a:spLocks noChangeArrowheads="1"/>
              </p:cNvSpPr>
              <p:nvPr/>
            </p:nvSpPr>
            <p:spPr bwMode="auto">
              <a:xfrm>
                <a:off x="1924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2" name="Rectangle 1414"/>
              <p:cNvSpPr>
                <a:spLocks noChangeArrowheads="1"/>
              </p:cNvSpPr>
              <p:nvPr/>
            </p:nvSpPr>
            <p:spPr bwMode="auto">
              <a:xfrm>
                <a:off x="1957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3" name="Rectangle 1415"/>
              <p:cNvSpPr>
                <a:spLocks noChangeArrowheads="1"/>
              </p:cNvSpPr>
              <p:nvPr/>
            </p:nvSpPr>
            <p:spPr bwMode="auto">
              <a:xfrm>
                <a:off x="2012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4" name="Rectangle 1416"/>
              <p:cNvSpPr>
                <a:spLocks noChangeArrowheads="1"/>
              </p:cNvSpPr>
              <p:nvPr/>
            </p:nvSpPr>
            <p:spPr bwMode="auto">
              <a:xfrm>
                <a:off x="2046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5" name="Rectangle 1417"/>
              <p:cNvSpPr>
                <a:spLocks noChangeArrowheads="1"/>
              </p:cNvSpPr>
              <p:nvPr/>
            </p:nvSpPr>
            <p:spPr bwMode="auto">
              <a:xfrm>
                <a:off x="2101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6" name="Rectangle 1418"/>
              <p:cNvSpPr>
                <a:spLocks noChangeArrowheads="1"/>
              </p:cNvSpPr>
              <p:nvPr/>
            </p:nvSpPr>
            <p:spPr bwMode="auto">
              <a:xfrm>
                <a:off x="212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7" name="Rectangle 1419"/>
              <p:cNvSpPr>
                <a:spLocks noChangeArrowheads="1"/>
              </p:cNvSpPr>
              <p:nvPr/>
            </p:nvSpPr>
            <p:spPr bwMode="auto">
              <a:xfrm>
                <a:off x="2156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8" name="Rectangle 1420"/>
              <p:cNvSpPr>
                <a:spLocks noChangeArrowheads="1"/>
              </p:cNvSpPr>
              <p:nvPr/>
            </p:nvSpPr>
            <p:spPr bwMode="auto">
              <a:xfrm>
                <a:off x="2178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9" name="Rectangle 1421"/>
              <p:cNvSpPr>
                <a:spLocks noChangeArrowheads="1"/>
              </p:cNvSpPr>
              <p:nvPr/>
            </p:nvSpPr>
            <p:spPr bwMode="auto">
              <a:xfrm>
                <a:off x="2212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0" name="Rectangle 1422"/>
              <p:cNvSpPr>
                <a:spLocks noChangeArrowheads="1"/>
              </p:cNvSpPr>
              <p:nvPr/>
            </p:nvSpPr>
            <p:spPr bwMode="auto">
              <a:xfrm>
                <a:off x="2267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1" name="Rectangle 1423"/>
              <p:cNvSpPr>
                <a:spLocks noChangeArrowheads="1"/>
              </p:cNvSpPr>
              <p:nvPr/>
            </p:nvSpPr>
            <p:spPr bwMode="auto">
              <a:xfrm>
                <a:off x="2289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2" name="Rectangle 1424"/>
              <p:cNvSpPr>
                <a:spLocks noChangeArrowheads="1"/>
              </p:cNvSpPr>
              <p:nvPr/>
            </p:nvSpPr>
            <p:spPr bwMode="auto">
              <a:xfrm>
                <a:off x="2345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3" name="Rectangle 1425"/>
              <p:cNvSpPr>
                <a:spLocks noChangeArrowheads="1"/>
              </p:cNvSpPr>
              <p:nvPr/>
            </p:nvSpPr>
            <p:spPr bwMode="auto">
              <a:xfrm>
                <a:off x="2378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4" name="Rectangle 1426"/>
              <p:cNvSpPr>
                <a:spLocks noChangeArrowheads="1"/>
              </p:cNvSpPr>
              <p:nvPr/>
            </p:nvSpPr>
            <p:spPr bwMode="auto">
              <a:xfrm>
                <a:off x="2422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5" name="Rectangle 1427"/>
              <p:cNvSpPr>
                <a:spLocks noChangeArrowheads="1"/>
              </p:cNvSpPr>
              <p:nvPr/>
            </p:nvSpPr>
            <p:spPr bwMode="auto">
              <a:xfrm>
                <a:off x="2478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6" name="Rectangle 1428"/>
              <p:cNvSpPr>
                <a:spLocks noChangeArrowheads="1"/>
              </p:cNvSpPr>
              <p:nvPr/>
            </p:nvSpPr>
            <p:spPr bwMode="auto">
              <a:xfrm>
                <a:off x="253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7" name="Rectangle 1429"/>
              <p:cNvSpPr>
                <a:spLocks noChangeArrowheads="1"/>
              </p:cNvSpPr>
              <p:nvPr/>
            </p:nvSpPr>
            <p:spPr bwMode="auto">
              <a:xfrm>
                <a:off x="2555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8" name="Rectangle 1430"/>
              <p:cNvSpPr>
                <a:spLocks noChangeArrowheads="1"/>
              </p:cNvSpPr>
              <p:nvPr/>
            </p:nvSpPr>
            <p:spPr bwMode="auto">
              <a:xfrm>
                <a:off x="2610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9" name="Rectangle 1431"/>
              <p:cNvSpPr>
                <a:spLocks noChangeArrowheads="1"/>
              </p:cNvSpPr>
              <p:nvPr/>
            </p:nvSpPr>
            <p:spPr bwMode="auto">
              <a:xfrm>
                <a:off x="2644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0" name="Rectangle 1432"/>
              <p:cNvSpPr>
                <a:spLocks noChangeArrowheads="1"/>
              </p:cNvSpPr>
              <p:nvPr/>
            </p:nvSpPr>
            <p:spPr bwMode="auto">
              <a:xfrm>
                <a:off x="2677" y="8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w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1" name="Rectangle 1433"/>
              <p:cNvSpPr>
                <a:spLocks noChangeArrowheads="1"/>
              </p:cNvSpPr>
              <p:nvPr/>
            </p:nvSpPr>
            <p:spPr bwMode="auto">
              <a:xfrm>
                <a:off x="274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2" name="Rectangle 1434"/>
              <p:cNvSpPr>
                <a:spLocks noChangeArrowheads="1"/>
              </p:cNvSpPr>
              <p:nvPr/>
            </p:nvSpPr>
            <p:spPr bwMode="auto">
              <a:xfrm>
                <a:off x="2766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3" name="Rectangle 1435"/>
              <p:cNvSpPr>
                <a:spLocks noChangeArrowheads="1"/>
              </p:cNvSpPr>
              <p:nvPr/>
            </p:nvSpPr>
            <p:spPr bwMode="auto">
              <a:xfrm>
                <a:off x="2799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4" name="Rectangle 1436"/>
              <p:cNvSpPr>
                <a:spLocks noChangeArrowheads="1"/>
              </p:cNvSpPr>
              <p:nvPr/>
            </p:nvSpPr>
            <p:spPr bwMode="auto">
              <a:xfrm>
                <a:off x="2854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5" name="Rectangle 1437"/>
              <p:cNvSpPr>
                <a:spLocks noChangeArrowheads="1"/>
              </p:cNvSpPr>
              <p:nvPr/>
            </p:nvSpPr>
            <p:spPr bwMode="auto">
              <a:xfrm>
                <a:off x="2876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6" name="Rectangle 1438"/>
              <p:cNvSpPr>
                <a:spLocks noChangeArrowheads="1"/>
              </p:cNvSpPr>
              <p:nvPr/>
            </p:nvSpPr>
            <p:spPr bwMode="auto">
              <a:xfrm>
                <a:off x="2932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7" name="Rectangle 1439"/>
              <p:cNvSpPr>
                <a:spLocks noChangeArrowheads="1"/>
              </p:cNvSpPr>
              <p:nvPr/>
            </p:nvSpPr>
            <p:spPr bwMode="auto">
              <a:xfrm>
                <a:off x="2987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8" name="Rectangle 1440"/>
              <p:cNvSpPr>
                <a:spLocks noChangeArrowheads="1"/>
              </p:cNvSpPr>
              <p:nvPr/>
            </p:nvSpPr>
            <p:spPr bwMode="auto">
              <a:xfrm>
                <a:off x="3020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9" name="Rectangle 1441"/>
              <p:cNvSpPr>
                <a:spLocks noChangeArrowheads="1"/>
              </p:cNvSpPr>
              <p:nvPr/>
            </p:nvSpPr>
            <p:spPr bwMode="auto">
              <a:xfrm>
                <a:off x="3065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0" name="Rectangle 1442"/>
              <p:cNvSpPr>
                <a:spLocks noChangeArrowheads="1"/>
              </p:cNvSpPr>
              <p:nvPr/>
            </p:nvSpPr>
            <p:spPr bwMode="auto">
              <a:xfrm>
                <a:off x="3120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1" name="Rectangle 1443"/>
              <p:cNvSpPr>
                <a:spLocks noChangeArrowheads="1"/>
              </p:cNvSpPr>
              <p:nvPr/>
            </p:nvSpPr>
            <p:spPr bwMode="auto">
              <a:xfrm>
                <a:off x="3175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2" name="Rectangle 1444"/>
              <p:cNvSpPr>
                <a:spLocks noChangeArrowheads="1"/>
              </p:cNvSpPr>
              <p:nvPr/>
            </p:nvSpPr>
            <p:spPr bwMode="auto">
              <a:xfrm>
                <a:off x="3231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3" name="Rectangle 1445"/>
              <p:cNvSpPr>
                <a:spLocks noChangeArrowheads="1"/>
              </p:cNvSpPr>
              <p:nvPr/>
            </p:nvSpPr>
            <p:spPr bwMode="auto">
              <a:xfrm>
                <a:off x="325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4" name="Rectangle 1446"/>
              <p:cNvSpPr>
                <a:spLocks noChangeArrowheads="1"/>
              </p:cNvSpPr>
              <p:nvPr/>
            </p:nvSpPr>
            <p:spPr bwMode="auto">
              <a:xfrm>
                <a:off x="3286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5" name="Rectangle 1447"/>
              <p:cNvSpPr>
                <a:spLocks noChangeArrowheads="1"/>
              </p:cNvSpPr>
              <p:nvPr/>
            </p:nvSpPr>
            <p:spPr bwMode="auto">
              <a:xfrm>
                <a:off x="3342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6" name="Rectangle 1448"/>
              <p:cNvSpPr>
                <a:spLocks noChangeArrowheads="1"/>
              </p:cNvSpPr>
              <p:nvPr/>
            </p:nvSpPr>
            <p:spPr bwMode="auto">
              <a:xfrm>
                <a:off x="3364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7" name="Rectangle 1449"/>
              <p:cNvSpPr>
                <a:spLocks noChangeArrowheads="1"/>
              </p:cNvSpPr>
              <p:nvPr/>
            </p:nvSpPr>
            <p:spPr bwMode="auto">
              <a:xfrm>
                <a:off x="3419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8" name="Rectangle 1450"/>
              <p:cNvSpPr>
                <a:spLocks noChangeArrowheads="1"/>
              </p:cNvSpPr>
              <p:nvPr/>
            </p:nvSpPr>
            <p:spPr bwMode="auto">
              <a:xfrm>
                <a:off x="3452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9" name="Rectangle 1451"/>
              <p:cNvSpPr>
                <a:spLocks noChangeArrowheads="1"/>
              </p:cNvSpPr>
              <p:nvPr/>
            </p:nvSpPr>
            <p:spPr bwMode="auto">
              <a:xfrm>
                <a:off x="3474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0" name="Rectangle 1452"/>
              <p:cNvSpPr>
                <a:spLocks noChangeArrowheads="1"/>
              </p:cNvSpPr>
              <p:nvPr/>
            </p:nvSpPr>
            <p:spPr bwMode="auto">
              <a:xfrm>
                <a:off x="3530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1" name="Rectangle 1453"/>
              <p:cNvSpPr>
                <a:spLocks noChangeArrowheads="1"/>
              </p:cNvSpPr>
              <p:nvPr/>
            </p:nvSpPr>
            <p:spPr bwMode="auto">
              <a:xfrm>
                <a:off x="3585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2" name="Rectangle 1454"/>
              <p:cNvSpPr>
                <a:spLocks noChangeArrowheads="1"/>
              </p:cNvSpPr>
              <p:nvPr/>
            </p:nvSpPr>
            <p:spPr bwMode="auto">
              <a:xfrm>
                <a:off x="3641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3" name="Rectangle 1455"/>
              <p:cNvSpPr>
                <a:spLocks noChangeArrowheads="1"/>
              </p:cNvSpPr>
              <p:nvPr/>
            </p:nvSpPr>
            <p:spPr bwMode="auto">
              <a:xfrm>
                <a:off x="3685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4" name="Rectangle 1456"/>
              <p:cNvSpPr>
                <a:spLocks noChangeArrowheads="1"/>
              </p:cNvSpPr>
              <p:nvPr/>
            </p:nvSpPr>
            <p:spPr bwMode="auto">
              <a:xfrm>
                <a:off x="3740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5" name="Rectangle 1457"/>
              <p:cNvSpPr>
                <a:spLocks noChangeArrowheads="1"/>
              </p:cNvSpPr>
              <p:nvPr/>
            </p:nvSpPr>
            <p:spPr bwMode="auto">
              <a:xfrm>
                <a:off x="1226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6" name="Rectangle 1458"/>
              <p:cNvSpPr>
                <a:spLocks noChangeArrowheads="1"/>
              </p:cNvSpPr>
              <p:nvPr/>
            </p:nvSpPr>
            <p:spPr bwMode="auto">
              <a:xfrm>
                <a:off x="1259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7" name="Rectangle 1459"/>
              <p:cNvSpPr>
                <a:spLocks noChangeArrowheads="1"/>
              </p:cNvSpPr>
              <p:nvPr/>
            </p:nvSpPr>
            <p:spPr bwMode="auto">
              <a:xfrm>
                <a:off x="1314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8" name="Rectangle 1460"/>
              <p:cNvSpPr>
                <a:spLocks noChangeArrowheads="1"/>
              </p:cNvSpPr>
              <p:nvPr/>
            </p:nvSpPr>
            <p:spPr bwMode="auto">
              <a:xfrm>
                <a:off x="1348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9" name="Rectangle 1461"/>
              <p:cNvSpPr>
                <a:spLocks noChangeArrowheads="1"/>
              </p:cNvSpPr>
              <p:nvPr/>
            </p:nvSpPr>
            <p:spPr bwMode="auto">
              <a:xfrm>
                <a:off x="1392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0" name="Rectangle 1462"/>
              <p:cNvSpPr>
                <a:spLocks noChangeArrowheads="1"/>
              </p:cNvSpPr>
              <p:nvPr/>
            </p:nvSpPr>
            <p:spPr bwMode="auto">
              <a:xfrm>
                <a:off x="1447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1" name="Rectangle 1463"/>
              <p:cNvSpPr>
                <a:spLocks noChangeArrowheads="1"/>
              </p:cNvSpPr>
              <p:nvPr/>
            </p:nvSpPr>
            <p:spPr bwMode="auto">
              <a:xfrm>
                <a:off x="1503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2" name="Rectangle 1464"/>
              <p:cNvSpPr>
                <a:spLocks noChangeArrowheads="1"/>
              </p:cNvSpPr>
              <p:nvPr/>
            </p:nvSpPr>
            <p:spPr bwMode="auto">
              <a:xfrm>
                <a:off x="1558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3" name="Rectangle 1465"/>
              <p:cNvSpPr>
                <a:spLocks noChangeArrowheads="1"/>
              </p:cNvSpPr>
              <p:nvPr/>
            </p:nvSpPr>
            <p:spPr bwMode="auto">
              <a:xfrm>
                <a:off x="1614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4" name="Rectangle 1466"/>
              <p:cNvSpPr>
                <a:spLocks noChangeArrowheads="1"/>
              </p:cNvSpPr>
              <p:nvPr/>
            </p:nvSpPr>
            <p:spPr bwMode="auto">
              <a:xfrm>
                <a:off x="1636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5" name="Rectangle 1467"/>
              <p:cNvSpPr>
                <a:spLocks noChangeArrowheads="1"/>
              </p:cNvSpPr>
              <p:nvPr/>
            </p:nvSpPr>
            <p:spPr bwMode="auto">
              <a:xfrm>
                <a:off x="1669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6" name="Rectangle 1468"/>
              <p:cNvSpPr>
                <a:spLocks noChangeArrowheads="1"/>
              </p:cNvSpPr>
              <p:nvPr/>
            </p:nvSpPr>
            <p:spPr bwMode="auto">
              <a:xfrm>
                <a:off x="1702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7" name="Rectangle 1469"/>
              <p:cNvSpPr>
                <a:spLocks noChangeArrowheads="1"/>
              </p:cNvSpPr>
              <p:nvPr/>
            </p:nvSpPr>
            <p:spPr bwMode="auto">
              <a:xfrm>
                <a:off x="1746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8" name="Rectangle 1470"/>
              <p:cNvSpPr>
                <a:spLocks noChangeArrowheads="1"/>
              </p:cNvSpPr>
              <p:nvPr/>
            </p:nvSpPr>
            <p:spPr bwMode="auto">
              <a:xfrm>
                <a:off x="1802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9" name="Rectangle 1471"/>
              <p:cNvSpPr>
                <a:spLocks noChangeArrowheads="1"/>
              </p:cNvSpPr>
              <p:nvPr/>
            </p:nvSpPr>
            <p:spPr bwMode="auto">
              <a:xfrm>
                <a:off x="1857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0" name="Rectangle 1472"/>
              <p:cNvSpPr>
                <a:spLocks noChangeArrowheads="1"/>
              </p:cNvSpPr>
              <p:nvPr/>
            </p:nvSpPr>
            <p:spPr bwMode="auto">
              <a:xfrm>
                <a:off x="1913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1" name="Rectangle 1473"/>
              <p:cNvSpPr>
                <a:spLocks noChangeArrowheads="1"/>
              </p:cNvSpPr>
              <p:nvPr/>
            </p:nvSpPr>
            <p:spPr bwMode="auto">
              <a:xfrm>
                <a:off x="1957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2" name="Rectangle 1474"/>
              <p:cNvSpPr>
                <a:spLocks noChangeArrowheads="1"/>
              </p:cNvSpPr>
              <p:nvPr/>
            </p:nvSpPr>
            <p:spPr bwMode="auto">
              <a:xfrm>
                <a:off x="2012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3" name="Rectangle 1475"/>
              <p:cNvSpPr>
                <a:spLocks noChangeArrowheads="1"/>
              </p:cNvSpPr>
              <p:nvPr/>
            </p:nvSpPr>
            <p:spPr bwMode="auto">
              <a:xfrm>
                <a:off x="2034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4" name="Rectangle 1476"/>
              <p:cNvSpPr>
                <a:spLocks noChangeArrowheads="1"/>
              </p:cNvSpPr>
              <p:nvPr/>
            </p:nvSpPr>
            <p:spPr bwMode="auto">
              <a:xfrm>
                <a:off x="2057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5" name="Rectangle 1477"/>
              <p:cNvSpPr>
                <a:spLocks noChangeArrowheads="1"/>
              </p:cNvSpPr>
              <p:nvPr/>
            </p:nvSpPr>
            <p:spPr bwMode="auto">
              <a:xfrm>
                <a:off x="2090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6" name="Rectangle 1478"/>
              <p:cNvSpPr>
                <a:spLocks noChangeArrowheads="1"/>
              </p:cNvSpPr>
              <p:nvPr/>
            </p:nvSpPr>
            <p:spPr bwMode="auto">
              <a:xfrm>
                <a:off x="2112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7" name="Rectangle 1479"/>
              <p:cNvSpPr>
                <a:spLocks noChangeArrowheads="1"/>
              </p:cNvSpPr>
              <p:nvPr/>
            </p:nvSpPr>
            <p:spPr bwMode="auto">
              <a:xfrm>
                <a:off x="2167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8" name="Rectangle 1480"/>
              <p:cNvSpPr>
                <a:spLocks noChangeArrowheads="1"/>
              </p:cNvSpPr>
              <p:nvPr/>
            </p:nvSpPr>
            <p:spPr bwMode="auto">
              <a:xfrm>
                <a:off x="2223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9" name="Rectangle 1481"/>
              <p:cNvSpPr>
                <a:spLocks noChangeArrowheads="1"/>
              </p:cNvSpPr>
              <p:nvPr/>
            </p:nvSpPr>
            <p:spPr bwMode="auto">
              <a:xfrm>
                <a:off x="2256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0" name="Rectangle 1482"/>
              <p:cNvSpPr>
                <a:spLocks noChangeArrowheads="1"/>
              </p:cNvSpPr>
              <p:nvPr/>
            </p:nvSpPr>
            <p:spPr bwMode="auto">
              <a:xfrm>
                <a:off x="2311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1" name="Rectangle 1483"/>
              <p:cNvSpPr>
                <a:spLocks noChangeArrowheads="1"/>
              </p:cNvSpPr>
              <p:nvPr/>
            </p:nvSpPr>
            <p:spPr bwMode="auto">
              <a:xfrm>
                <a:off x="2334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2" name="Rectangle 1484"/>
              <p:cNvSpPr>
                <a:spLocks noChangeArrowheads="1"/>
              </p:cNvSpPr>
              <p:nvPr/>
            </p:nvSpPr>
            <p:spPr bwMode="auto">
              <a:xfrm>
                <a:off x="2367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3" name="Rectangle 1485"/>
              <p:cNvSpPr>
                <a:spLocks noChangeArrowheads="1"/>
              </p:cNvSpPr>
              <p:nvPr/>
            </p:nvSpPr>
            <p:spPr bwMode="auto">
              <a:xfrm>
                <a:off x="2411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4" name="Rectangle 1486"/>
              <p:cNvSpPr>
                <a:spLocks noChangeArrowheads="1"/>
              </p:cNvSpPr>
              <p:nvPr/>
            </p:nvSpPr>
            <p:spPr bwMode="auto">
              <a:xfrm>
                <a:off x="2444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5" name="Rectangle 1487"/>
              <p:cNvSpPr>
                <a:spLocks noChangeArrowheads="1"/>
              </p:cNvSpPr>
              <p:nvPr/>
            </p:nvSpPr>
            <p:spPr bwMode="auto">
              <a:xfrm>
                <a:off x="2500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6" name="Rectangle 1488"/>
              <p:cNvSpPr>
                <a:spLocks noChangeArrowheads="1"/>
              </p:cNvSpPr>
              <p:nvPr/>
            </p:nvSpPr>
            <p:spPr bwMode="auto">
              <a:xfrm>
                <a:off x="2533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7" name="Rectangle 1489"/>
              <p:cNvSpPr>
                <a:spLocks noChangeArrowheads="1"/>
              </p:cNvSpPr>
              <p:nvPr/>
            </p:nvSpPr>
            <p:spPr bwMode="auto">
              <a:xfrm>
                <a:off x="2555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8" name="Rectangle 1490"/>
              <p:cNvSpPr>
                <a:spLocks noChangeArrowheads="1"/>
              </p:cNvSpPr>
              <p:nvPr/>
            </p:nvSpPr>
            <p:spPr bwMode="auto">
              <a:xfrm>
                <a:off x="2588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9" name="Rectangle 1491"/>
              <p:cNvSpPr>
                <a:spLocks noChangeArrowheads="1"/>
              </p:cNvSpPr>
              <p:nvPr/>
            </p:nvSpPr>
            <p:spPr bwMode="auto">
              <a:xfrm>
                <a:off x="2610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0" name="Rectangle 1492"/>
              <p:cNvSpPr>
                <a:spLocks noChangeArrowheads="1"/>
              </p:cNvSpPr>
              <p:nvPr/>
            </p:nvSpPr>
            <p:spPr bwMode="auto">
              <a:xfrm>
                <a:off x="2655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1" name="Rectangle 1493"/>
              <p:cNvSpPr>
                <a:spLocks noChangeArrowheads="1"/>
              </p:cNvSpPr>
              <p:nvPr/>
            </p:nvSpPr>
            <p:spPr bwMode="auto">
              <a:xfrm>
                <a:off x="2688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2" name="Rectangle 1494"/>
              <p:cNvSpPr>
                <a:spLocks noChangeArrowheads="1"/>
              </p:cNvSpPr>
              <p:nvPr/>
            </p:nvSpPr>
            <p:spPr bwMode="auto">
              <a:xfrm>
                <a:off x="2743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3" name="Rectangle 1495"/>
              <p:cNvSpPr>
                <a:spLocks noChangeArrowheads="1"/>
              </p:cNvSpPr>
              <p:nvPr/>
            </p:nvSpPr>
            <p:spPr bwMode="auto">
              <a:xfrm>
                <a:off x="2766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4" name="Rectangle 1496"/>
              <p:cNvSpPr>
                <a:spLocks noChangeArrowheads="1"/>
              </p:cNvSpPr>
              <p:nvPr/>
            </p:nvSpPr>
            <p:spPr bwMode="auto">
              <a:xfrm>
                <a:off x="2799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5" name="Rectangle 1497"/>
              <p:cNvSpPr>
                <a:spLocks noChangeArrowheads="1"/>
              </p:cNvSpPr>
              <p:nvPr/>
            </p:nvSpPr>
            <p:spPr bwMode="auto">
              <a:xfrm>
                <a:off x="2854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6" name="Rectangle 1498"/>
              <p:cNvSpPr>
                <a:spLocks noChangeArrowheads="1"/>
              </p:cNvSpPr>
              <p:nvPr/>
            </p:nvSpPr>
            <p:spPr bwMode="auto">
              <a:xfrm>
                <a:off x="2910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7" name="Rectangle 1499"/>
              <p:cNvSpPr>
                <a:spLocks noChangeArrowheads="1"/>
              </p:cNvSpPr>
              <p:nvPr/>
            </p:nvSpPr>
            <p:spPr bwMode="auto">
              <a:xfrm>
                <a:off x="2965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8" name="Rectangle 1500"/>
              <p:cNvSpPr>
                <a:spLocks noChangeArrowheads="1"/>
              </p:cNvSpPr>
              <p:nvPr/>
            </p:nvSpPr>
            <p:spPr bwMode="auto">
              <a:xfrm>
                <a:off x="3009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9" name="Rectangle 1501"/>
              <p:cNvSpPr>
                <a:spLocks noChangeArrowheads="1"/>
              </p:cNvSpPr>
              <p:nvPr/>
            </p:nvSpPr>
            <p:spPr bwMode="auto">
              <a:xfrm>
                <a:off x="3042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0" name="Rectangle 1502"/>
              <p:cNvSpPr>
                <a:spLocks noChangeArrowheads="1"/>
              </p:cNvSpPr>
              <p:nvPr/>
            </p:nvSpPr>
            <p:spPr bwMode="auto">
              <a:xfrm>
                <a:off x="3065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1" name="Rectangle 1503"/>
              <p:cNvSpPr>
                <a:spLocks noChangeArrowheads="1"/>
              </p:cNvSpPr>
              <p:nvPr/>
            </p:nvSpPr>
            <p:spPr bwMode="auto">
              <a:xfrm>
                <a:off x="3120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2" name="Rectangle 1504"/>
              <p:cNvSpPr>
                <a:spLocks noChangeArrowheads="1"/>
              </p:cNvSpPr>
              <p:nvPr/>
            </p:nvSpPr>
            <p:spPr bwMode="auto">
              <a:xfrm>
                <a:off x="3142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3" name="Rectangle 1505"/>
              <p:cNvSpPr>
                <a:spLocks noChangeArrowheads="1"/>
              </p:cNvSpPr>
              <p:nvPr/>
            </p:nvSpPr>
            <p:spPr bwMode="auto">
              <a:xfrm>
                <a:off x="3198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4" name="Rectangle 1506"/>
              <p:cNvSpPr>
                <a:spLocks noChangeArrowheads="1"/>
              </p:cNvSpPr>
              <p:nvPr/>
            </p:nvSpPr>
            <p:spPr bwMode="auto">
              <a:xfrm>
                <a:off x="3231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5" name="Rectangle 1507"/>
              <p:cNvSpPr>
                <a:spLocks noChangeArrowheads="1"/>
              </p:cNvSpPr>
              <p:nvPr/>
            </p:nvSpPr>
            <p:spPr bwMode="auto">
              <a:xfrm>
                <a:off x="3275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6" name="Rectangle 1508"/>
              <p:cNvSpPr>
                <a:spLocks noChangeArrowheads="1"/>
              </p:cNvSpPr>
              <p:nvPr/>
            </p:nvSpPr>
            <p:spPr bwMode="auto">
              <a:xfrm>
                <a:off x="3330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7" name="Rectangle 1509"/>
              <p:cNvSpPr>
                <a:spLocks noChangeArrowheads="1"/>
              </p:cNvSpPr>
              <p:nvPr/>
            </p:nvSpPr>
            <p:spPr bwMode="auto">
              <a:xfrm>
                <a:off x="3386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8" name="Rectangle 1510"/>
              <p:cNvSpPr>
                <a:spLocks noChangeArrowheads="1"/>
              </p:cNvSpPr>
              <p:nvPr/>
            </p:nvSpPr>
            <p:spPr bwMode="auto">
              <a:xfrm>
                <a:off x="3408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9" name="Rectangle 1511"/>
              <p:cNvSpPr>
                <a:spLocks noChangeArrowheads="1"/>
              </p:cNvSpPr>
              <p:nvPr/>
            </p:nvSpPr>
            <p:spPr bwMode="auto">
              <a:xfrm>
                <a:off x="3463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0" name="Rectangle 1512"/>
              <p:cNvSpPr>
                <a:spLocks noChangeArrowheads="1"/>
              </p:cNvSpPr>
              <p:nvPr/>
            </p:nvSpPr>
            <p:spPr bwMode="auto">
              <a:xfrm>
                <a:off x="1226" y="1033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1" name="Rectangle 1513"/>
              <p:cNvSpPr>
                <a:spLocks noChangeArrowheads="1"/>
              </p:cNvSpPr>
              <p:nvPr/>
            </p:nvSpPr>
            <p:spPr bwMode="auto">
              <a:xfrm>
                <a:off x="1303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2" name="Rectangle 1514"/>
              <p:cNvSpPr>
                <a:spLocks noChangeArrowheads="1"/>
              </p:cNvSpPr>
              <p:nvPr/>
            </p:nvSpPr>
            <p:spPr bwMode="auto">
              <a:xfrm>
                <a:off x="1359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3" name="Rectangle 1515"/>
              <p:cNvSpPr>
                <a:spLocks noChangeArrowheads="1"/>
              </p:cNvSpPr>
              <p:nvPr/>
            </p:nvSpPr>
            <p:spPr bwMode="auto">
              <a:xfrm>
                <a:off x="1403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4" name="Rectangle 1516"/>
              <p:cNvSpPr>
                <a:spLocks noChangeArrowheads="1"/>
              </p:cNvSpPr>
              <p:nvPr/>
            </p:nvSpPr>
            <p:spPr bwMode="auto">
              <a:xfrm>
                <a:off x="1458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5" name="Rectangle 1517"/>
              <p:cNvSpPr>
                <a:spLocks noChangeArrowheads="1"/>
              </p:cNvSpPr>
              <p:nvPr/>
            </p:nvSpPr>
            <p:spPr bwMode="auto">
              <a:xfrm>
                <a:off x="1514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6" name="Rectangle 1518"/>
              <p:cNvSpPr>
                <a:spLocks noChangeArrowheads="1"/>
              </p:cNvSpPr>
              <p:nvPr/>
            </p:nvSpPr>
            <p:spPr bwMode="auto">
              <a:xfrm>
                <a:off x="1536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7" name="Rectangle 1519"/>
              <p:cNvSpPr>
                <a:spLocks noChangeArrowheads="1"/>
              </p:cNvSpPr>
              <p:nvPr/>
            </p:nvSpPr>
            <p:spPr bwMode="auto">
              <a:xfrm>
                <a:off x="1591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8" name="Rectangle 1520"/>
              <p:cNvSpPr>
                <a:spLocks noChangeArrowheads="1"/>
              </p:cNvSpPr>
              <p:nvPr/>
            </p:nvSpPr>
            <p:spPr bwMode="auto">
              <a:xfrm>
                <a:off x="1647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9" name="Rectangle 1521"/>
              <p:cNvSpPr>
                <a:spLocks noChangeArrowheads="1"/>
              </p:cNvSpPr>
              <p:nvPr/>
            </p:nvSpPr>
            <p:spPr bwMode="auto">
              <a:xfrm>
                <a:off x="1680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0" name="Rectangle 1522"/>
              <p:cNvSpPr>
                <a:spLocks noChangeArrowheads="1"/>
              </p:cNvSpPr>
              <p:nvPr/>
            </p:nvSpPr>
            <p:spPr bwMode="auto">
              <a:xfrm>
                <a:off x="1713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1" name="Rectangle 1523"/>
              <p:cNvSpPr>
                <a:spLocks noChangeArrowheads="1"/>
              </p:cNvSpPr>
              <p:nvPr/>
            </p:nvSpPr>
            <p:spPr bwMode="auto">
              <a:xfrm>
                <a:off x="1735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2" name="Rectangle 1524"/>
              <p:cNvSpPr>
                <a:spLocks noChangeArrowheads="1"/>
              </p:cNvSpPr>
              <p:nvPr/>
            </p:nvSpPr>
            <p:spPr bwMode="auto">
              <a:xfrm>
                <a:off x="1791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3" name="Rectangle 1525"/>
              <p:cNvSpPr>
                <a:spLocks noChangeArrowheads="1"/>
              </p:cNvSpPr>
              <p:nvPr/>
            </p:nvSpPr>
            <p:spPr bwMode="auto">
              <a:xfrm>
                <a:off x="1846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4" name="Rectangle 1526"/>
              <p:cNvSpPr>
                <a:spLocks noChangeArrowheads="1"/>
              </p:cNvSpPr>
              <p:nvPr/>
            </p:nvSpPr>
            <p:spPr bwMode="auto">
              <a:xfrm>
                <a:off x="1902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5" name="Rectangle 1527"/>
              <p:cNvSpPr>
                <a:spLocks noChangeArrowheads="1"/>
              </p:cNvSpPr>
              <p:nvPr/>
            </p:nvSpPr>
            <p:spPr bwMode="auto">
              <a:xfrm>
                <a:off x="1946" y="103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6" name="Rectangle 1528"/>
              <p:cNvSpPr>
                <a:spLocks noChangeArrowheads="1"/>
              </p:cNvSpPr>
              <p:nvPr/>
            </p:nvSpPr>
            <p:spPr bwMode="auto">
              <a:xfrm>
                <a:off x="2001" y="103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7" name="Rectangle 1529"/>
              <p:cNvSpPr>
                <a:spLocks noChangeArrowheads="1"/>
              </p:cNvSpPr>
              <p:nvPr/>
            </p:nvSpPr>
            <p:spPr bwMode="auto">
              <a:xfrm>
                <a:off x="2046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8" name="Rectangle 1530"/>
              <p:cNvSpPr>
                <a:spLocks noChangeArrowheads="1"/>
              </p:cNvSpPr>
              <p:nvPr/>
            </p:nvSpPr>
            <p:spPr bwMode="auto">
              <a:xfrm>
                <a:off x="2079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9" name="Rectangle 1531"/>
              <p:cNvSpPr>
                <a:spLocks noChangeArrowheads="1"/>
              </p:cNvSpPr>
              <p:nvPr/>
            </p:nvSpPr>
            <p:spPr bwMode="auto">
              <a:xfrm>
                <a:off x="2101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0" name="Rectangle 1532"/>
              <p:cNvSpPr>
                <a:spLocks noChangeArrowheads="1"/>
              </p:cNvSpPr>
              <p:nvPr/>
            </p:nvSpPr>
            <p:spPr bwMode="auto">
              <a:xfrm>
                <a:off x="2123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1" name="Rectangle 1533"/>
              <p:cNvSpPr>
                <a:spLocks noChangeArrowheads="1"/>
              </p:cNvSpPr>
              <p:nvPr/>
            </p:nvSpPr>
            <p:spPr bwMode="auto">
              <a:xfrm>
                <a:off x="2156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2" name="Rectangle 1534"/>
              <p:cNvSpPr>
                <a:spLocks noChangeArrowheads="1"/>
              </p:cNvSpPr>
              <p:nvPr/>
            </p:nvSpPr>
            <p:spPr bwMode="auto">
              <a:xfrm>
                <a:off x="2212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3" name="Rectangle 1535"/>
              <p:cNvSpPr>
                <a:spLocks noChangeArrowheads="1"/>
              </p:cNvSpPr>
              <p:nvPr/>
            </p:nvSpPr>
            <p:spPr bwMode="auto">
              <a:xfrm>
                <a:off x="2234" y="103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4" name="Rectangle 1536"/>
              <p:cNvSpPr>
                <a:spLocks noChangeArrowheads="1"/>
              </p:cNvSpPr>
              <p:nvPr/>
            </p:nvSpPr>
            <p:spPr bwMode="auto">
              <a:xfrm>
                <a:off x="2289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5" name="Rectangle 1537"/>
              <p:cNvSpPr>
                <a:spLocks noChangeArrowheads="1"/>
              </p:cNvSpPr>
              <p:nvPr/>
            </p:nvSpPr>
            <p:spPr bwMode="auto">
              <a:xfrm>
                <a:off x="2345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6" name="Rectangle 1538"/>
              <p:cNvSpPr>
                <a:spLocks noChangeArrowheads="1"/>
              </p:cNvSpPr>
              <p:nvPr/>
            </p:nvSpPr>
            <p:spPr bwMode="auto">
              <a:xfrm>
                <a:off x="2400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7" name="Rectangle 1539"/>
              <p:cNvSpPr>
                <a:spLocks noChangeArrowheads="1"/>
              </p:cNvSpPr>
              <p:nvPr/>
            </p:nvSpPr>
            <p:spPr bwMode="auto">
              <a:xfrm>
                <a:off x="2444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8" name="Rectangle 1540"/>
              <p:cNvSpPr>
                <a:spLocks noChangeArrowheads="1"/>
              </p:cNvSpPr>
              <p:nvPr/>
            </p:nvSpPr>
            <p:spPr bwMode="auto">
              <a:xfrm>
                <a:off x="2466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9" name="Rectangle 1541"/>
              <p:cNvSpPr>
                <a:spLocks noChangeArrowheads="1"/>
              </p:cNvSpPr>
              <p:nvPr/>
            </p:nvSpPr>
            <p:spPr bwMode="auto">
              <a:xfrm>
                <a:off x="2500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0" name="Rectangle 1542"/>
              <p:cNvSpPr>
                <a:spLocks noChangeArrowheads="1"/>
              </p:cNvSpPr>
              <p:nvPr/>
            </p:nvSpPr>
            <p:spPr bwMode="auto">
              <a:xfrm>
                <a:off x="2522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1" name="Rectangle 1543"/>
              <p:cNvSpPr>
                <a:spLocks noChangeArrowheads="1"/>
              </p:cNvSpPr>
              <p:nvPr/>
            </p:nvSpPr>
            <p:spPr bwMode="auto">
              <a:xfrm>
                <a:off x="2577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2" name="Rectangle 1544"/>
              <p:cNvSpPr>
                <a:spLocks noChangeArrowheads="1"/>
              </p:cNvSpPr>
              <p:nvPr/>
            </p:nvSpPr>
            <p:spPr bwMode="auto">
              <a:xfrm>
                <a:off x="2633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3" name="Rectangle 1545"/>
              <p:cNvSpPr>
                <a:spLocks noChangeArrowheads="1"/>
              </p:cNvSpPr>
              <p:nvPr/>
            </p:nvSpPr>
            <p:spPr bwMode="auto">
              <a:xfrm>
                <a:off x="2655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4" name="Rectangle 1546"/>
              <p:cNvSpPr>
                <a:spLocks noChangeArrowheads="1"/>
              </p:cNvSpPr>
              <p:nvPr/>
            </p:nvSpPr>
            <p:spPr bwMode="auto">
              <a:xfrm>
                <a:off x="2710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5" name="Rectangle 1547"/>
              <p:cNvSpPr>
                <a:spLocks noChangeArrowheads="1"/>
              </p:cNvSpPr>
              <p:nvPr/>
            </p:nvSpPr>
            <p:spPr bwMode="auto">
              <a:xfrm>
                <a:off x="2766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6" name="Rectangle 1548"/>
              <p:cNvSpPr>
                <a:spLocks noChangeArrowheads="1"/>
              </p:cNvSpPr>
              <p:nvPr/>
            </p:nvSpPr>
            <p:spPr bwMode="auto">
              <a:xfrm>
                <a:off x="2788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7" name="Rectangle 1549"/>
              <p:cNvSpPr>
                <a:spLocks noChangeArrowheads="1"/>
              </p:cNvSpPr>
              <p:nvPr/>
            </p:nvSpPr>
            <p:spPr bwMode="auto">
              <a:xfrm>
                <a:off x="2843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8" name="Rectangle 1550"/>
              <p:cNvSpPr>
                <a:spLocks noChangeArrowheads="1"/>
              </p:cNvSpPr>
              <p:nvPr/>
            </p:nvSpPr>
            <p:spPr bwMode="auto">
              <a:xfrm>
                <a:off x="2898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9" name="Rectangle 1551"/>
              <p:cNvSpPr>
                <a:spLocks noChangeArrowheads="1"/>
              </p:cNvSpPr>
              <p:nvPr/>
            </p:nvSpPr>
            <p:spPr bwMode="auto">
              <a:xfrm>
                <a:off x="2932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0" name="Rectangle 1552"/>
              <p:cNvSpPr>
                <a:spLocks noChangeArrowheads="1"/>
              </p:cNvSpPr>
              <p:nvPr/>
            </p:nvSpPr>
            <p:spPr bwMode="auto">
              <a:xfrm>
                <a:off x="2954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1" name="Rectangle 1553"/>
              <p:cNvSpPr>
                <a:spLocks noChangeArrowheads="1"/>
              </p:cNvSpPr>
              <p:nvPr/>
            </p:nvSpPr>
            <p:spPr bwMode="auto">
              <a:xfrm>
                <a:off x="2976" y="103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2" name="Rectangle 1554"/>
              <p:cNvSpPr>
                <a:spLocks noChangeArrowheads="1"/>
              </p:cNvSpPr>
              <p:nvPr/>
            </p:nvSpPr>
            <p:spPr bwMode="auto">
              <a:xfrm>
                <a:off x="3031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3" name="Rectangle 1555"/>
              <p:cNvSpPr>
                <a:spLocks noChangeArrowheads="1"/>
              </p:cNvSpPr>
              <p:nvPr/>
            </p:nvSpPr>
            <p:spPr bwMode="auto">
              <a:xfrm>
                <a:off x="3054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4" name="Rectangle 1556"/>
              <p:cNvSpPr>
                <a:spLocks noChangeArrowheads="1"/>
              </p:cNvSpPr>
              <p:nvPr/>
            </p:nvSpPr>
            <p:spPr bwMode="auto">
              <a:xfrm>
                <a:off x="3109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5" name="Rectangle 1557"/>
              <p:cNvSpPr>
                <a:spLocks noChangeArrowheads="1"/>
              </p:cNvSpPr>
              <p:nvPr/>
            </p:nvSpPr>
            <p:spPr bwMode="auto">
              <a:xfrm>
                <a:off x="3164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6" name="Rectangle 1558"/>
              <p:cNvSpPr>
                <a:spLocks noChangeArrowheads="1"/>
              </p:cNvSpPr>
              <p:nvPr/>
            </p:nvSpPr>
            <p:spPr bwMode="auto">
              <a:xfrm>
                <a:off x="3220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7" name="Rectangle 1559"/>
              <p:cNvSpPr>
                <a:spLocks noChangeArrowheads="1"/>
              </p:cNvSpPr>
              <p:nvPr/>
            </p:nvSpPr>
            <p:spPr bwMode="auto">
              <a:xfrm>
                <a:off x="3242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8" name="Rectangle 1560"/>
              <p:cNvSpPr>
                <a:spLocks noChangeArrowheads="1"/>
              </p:cNvSpPr>
              <p:nvPr/>
            </p:nvSpPr>
            <p:spPr bwMode="auto">
              <a:xfrm>
                <a:off x="3264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9" name="Rectangle 1561"/>
              <p:cNvSpPr>
                <a:spLocks noChangeArrowheads="1"/>
              </p:cNvSpPr>
              <p:nvPr/>
            </p:nvSpPr>
            <p:spPr bwMode="auto">
              <a:xfrm>
                <a:off x="3319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0" name="Rectangle 1562"/>
              <p:cNvSpPr>
                <a:spLocks noChangeArrowheads="1"/>
              </p:cNvSpPr>
              <p:nvPr/>
            </p:nvSpPr>
            <p:spPr bwMode="auto">
              <a:xfrm>
                <a:off x="3375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1" name="Rectangle 1563"/>
              <p:cNvSpPr>
                <a:spLocks noChangeArrowheads="1"/>
              </p:cNvSpPr>
              <p:nvPr/>
            </p:nvSpPr>
            <p:spPr bwMode="auto">
              <a:xfrm>
                <a:off x="3397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2" name="Line 1564"/>
              <p:cNvSpPr>
                <a:spLocks noChangeShapeType="1"/>
              </p:cNvSpPr>
              <p:nvPr/>
            </p:nvSpPr>
            <p:spPr bwMode="auto">
              <a:xfrm>
                <a:off x="1115" y="1928"/>
                <a:ext cx="3722" cy="1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733" name="Line 1565"/>
              <p:cNvSpPr>
                <a:spLocks noChangeShapeType="1"/>
              </p:cNvSpPr>
              <p:nvPr/>
            </p:nvSpPr>
            <p:spPr bwMode="auto">
              <a:xfrm>
                <a:off x="1115" y="1158"/>
                <a:ext cx="3722" cy="1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734" name="Line 1566"/>
              <p:cNvSpPr>
                <a:spLocks noChangeShapeType="1"/>
              </p:cNvSpPr>
              <p:nvPr/>
            </p:nvSpPr>
            <p:spPr bwMode="auto">
              <a:xfrm>
                <a:off x="1126" y="396"/>
                <a:ext cx="3711" cy="1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735" name="Rectangle 1567"/>
              <p:cNvSpPr>
                <a:spLocks noChangeArrowheads="1"/>
              </p:cNvSpPr>
              <p:nvPr/>
            </p:nvSpPr>
            <p:spPr bwMode="auto">
              <a:xfrm>
                <a:off x="1259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6" name="Rectangle 1568"/>
              <p:cNvSpPr>
                <a:spLocks noChangeArrowheads="1"/>
              </p:cNvSpPr>
              <p:nvPr/>
            </p:nvSpPr>
            <p:spPr bwMode="auto">
              <a:xfrm>
                <a:off x="1326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7" name="Rectangle 1569"/>
              <p:cNvSpPr>
                <a:spLocks noChangeArrowheads="1"/>
              </p:cNvSpPr>
              <p:nvPr/>
            </p:nvSpPr>
            <p:spPr bwMode="auto">
              <a:xfrm>
                <a:off x="1381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8" name="Rectangle 1570"/>
              <p:cNvSpPr>
                <a:spLocks noChangeArrowheads="1"/>
              </p:cNvSpPr>
              <p:nvPr/>
            </p:nvSpPr>
            <p:spPr bwMode="auto">
              <a:xfrm>
                <a:off x="1414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9" name="Rectangle 1571"/>
              <p:cNvSpPr>
                <a:spLocks noChangeArrowheads="1"/>
              </p:cNvSpPr>
              <p:nvPr/>
            </p:nvSpPr>
            <p:spPr bwMode="auto">
              <a:xfrm>
                <a:off x="1470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0" name="Rectangle 1572"/>
              <p:cNvSpPr>
                <a:spLocks noChangeArrowheads="1"/>
              </p:cNvSpPr>
              <p:nvPr/>
            </p:nvSpPr>
            <p:spPr bwMode="auto">
              <a:xfrm>
                <a:off x="1503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1" name="Rectangle 1573"/>
              <p:cNvSpPr>
                <a:spLocks noChangeArrowheads="1"/>
              </p:cNvSpPr>
              <p:nvPr/>
            </p:nvSpPr>
            <p:spPr bwMode="auto">
              <a:xfrm>
                <a:off x="1525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2" name="Rectangle 1574"/>
              <p:cNvSpPr>
                <a:spLocks noChangeArrowheads="1"/>
              </p:cNvSpPr>
              <p:nvPr/>
            </p:nvSpPr>
            <p:spPr bwMode="auto">
              <a:xfrm>
                <a:off x="1558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3" name="Rectangle 1575"/>
              <p:cNvSpPr>
                <a:spLocks noChangeArrowheads="1"/>
              </p:cNvSpPr>
              <p:nvPr/>
            </p:nvSpPr>
            <p:spPr bwMode="auto">
              <a:xfrm>
                <a:off x="1625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4" name="Rectangle 1576"/>
              <p:cNvSpPr>
                <a:spLocks noChangeArrowheads="1"/>
              </p:cNvSpPr>
              <p:nvPr/>
            </p:nvSpPr>
            <p:spPr bwMode="auto">
              <a:xfrm>
                <a:off x="1680" y="121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5" name="Rectangle 1577"/>
              <p:cNvSpPr>
                <a:spLocks noChangeArrowheads="1"/>
              </p:cNvSpPr>
              <p:nvPr/>
            </p:nvSpPr>
            <p:spPr bwMode="auto">
              <a:xfrm>
                <a:off x="1735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6" name="Rectangle 1578"/>
              <p:cNvSpPr>
                <a:spLocks noChangeArrowheads="1"/>
              </p:cNvSpPr>
              <p:nvPr/>
            </p:nvSpPr>
            <p:spPr bwMode="auto">
              <a:xfrm>
                <a:off x="1758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7" name="Rectangle 1579"/>
              <p:cNvSpPr>
                <a:spLocks noChangeArrowheads="1"/>
              </p:cNvSpPr>
              <p:nvPr/>
            </p:nvSpPr>
            <p:spPr bwMode="auto">
              <a:xfrm>
                <a:off x="1813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8" name="Rectangle 1580"/>
              <p:cNvSpPr>
                <a:spLocks noChangeArrowheads="1"/>
              </p:cNvSpPr>
              <p:nvPr/>
            </p:nvSpPr>
            <p:spPr bwMode="auto">
              <a:xfrm>
                <a:off x="1846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9" name="Rectangle 1581"/>
              <p:cNvSpPr>
                <a:spLocks noChangeArrowheads="1"/>
              </p:cNvSpPr>
              <p:nvPr/>
            </p:nvSpPr>
            <p:spPr bwMode="auto">
              <a:xfrm>
                <a:off x="187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0" name="Rectangle 1582"/>
              <p:cNvSpPr>
                <a:spLocks noChangeArrowheads="1"/>
              </p:cNvSpPr>
              <p:nvPr/>
            </p:nvSpPr>
            <p:spPr bwMode="auto">
              <a:xfrm>
                <a:off x="1902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1" name="Rectangle 1583"/>
              <p:cNvSpPr>
                <a:spLocks noChangeArrowheads="1"/>
              </p:cNvSpPr>
              <p:nvPr/>
            </p:nvSpPr>
            <p:spPr bwMode="auto">
              <a:xfrm>
                <a:off x="1979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2" name="Rectangle 1584"/>
              <p:cNvSpPr>
                <a:spLocks noChangeArrowheads="1"/>
              </p:cNvSpPr>
              <p:nvPr/>
            </p:nvSpPr>
            <p:spPr bwMode="auto">
              <a:xfrm>
                <a:off x="2034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3" name="Rectangle 1585"/>
              <p:cNvSpPr>
                <a:spLocks noChangeArrowheads="1"/>
              </p:cNvSpPr>
              <p:nvPr/>
            </p:nvSpPr>
            <p:spPr bwMode="auto">
              <a:xfrm>
                <a:off x="2057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4" name="Rectangle 1586"/>
              <p:cNvSpPr>
                <a:spLocks noChangeArrowheads="1"/>
              </p:cNvSpPr>
              <p:nvPr/>
            </p:nvSpPr>
            <p:spPr bwMode="auto">
              <a:xfrm>
                <a:off x="207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5" name="Rectangle 1587"/>
              <p:cNvSpPr>
                <a:spLocks noChangeArrowheads="1"/>
              </p:cNvSpPr>
              <p:nvPr/>
            </p:nvSpPr>
            <p:spPr bwMode="auto">
              <a:xfrm>
                <a:off x="2112" y="1215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6" name="Rectangle 1588"/>
              <p:cNvSpPr>
                <a:spLocks noChangeArrowheads="1"/>
              </p:cNvSpPr>
              <p:nvPr/>
            </p:nvSpPr>
            <p:spPr bwMode="auto">
              <a:xfrm>
                <a:off x="2156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7" name="Rectangle 1589"/>
              <p:cNvSpPr>
                <a:spLocks noChangeArrowheads="1"/>
              </p:cNvSpPr>
              <p:nvPr/>
            </p:nvSpPr>
            <p:spPr bwMode="auto">
              <a:xfrm>
                <a:off x="2178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8" name="Rectangle 1590"/>
              <p:cNvSpPr>
                <a:spLocks noChangeArrowheads="1"/>
              </p:cNvSpPr>
              <p:nvPr/>
            </p:nvSpPr>
            <p:spPr bwMode="auto">
              <a:xfrm>
                <a:off x="2234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9" name="Rectangle 1591"/>
              <p:cNvSpPr>
                <a:spLocks noChangeArrowheads="1"/>
              </p:cNvSpPr>
              <p:nvPr/>
            </p:nvSpPr>
            <p:spPr bwMode="auto">
              <a:xfrm>
                <a:off x="228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0" name="Rectangle 1592"/>
              <p:cNvSpPr>
                <a:spLocks noChangeArrowheads="1"/>
              </p:cNvSpPr>
              <p:nvPr/>
            </p:nvSpPr>
            <p:spPr bwMode="auto">
              <a:xfrm>
                <a:off x="2322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1" name="Rectangle 1593"/>
              <p:cNvSpPr>
                <a:spLocks noChangeArrowheads="1"/>
              </p:cNvSpPr>
              <p:nvPr/>
            </p:nvSpPr>
            <p:spPr bwMode="auto">
              <a:xfrm>
                <a:off x="2345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2" name="Rectangle 1594"/>
              <p:cNvSpPr>
                <a:spLocks noChangeArrowheads="1"/>
              </p:cNvSpPr>
              <p:nvPr/>
            </p:nvSpPr>
            <p:spPr bwMode="auto">
              <a:xfrm>
                <a:off x="2422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3" name="Rectangle 1595"/>
              <p:cNvSpPr>
                <a:spLocks noChangeArrowheads="1"/>
              </p:cNvSpPr>
              <p:nvPr/>
            </p:nvSpPr>
            <p:spPr bwMode="auto">
              <a:xfrm>
                <a:off x="2478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4" name="Rectangle 1596"/>
              <p:cNvSpPr>
                <a:spLocks noChangeArrowheads="1"/>
              </p:cNvSpPr>
              <p:nvPr/>
            </p:nvSpPr>
            <p:spPr bwMode="auto">
              <a:xfrm>
                <a:off x="2500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5" name="Rectangle 1597"/>
              <p:cNvSpPr>
                <a:spLocks noChangeArrowheads="1"/>
              </p:cNvSpPr>
              <p:nvPr/>
            </p:nvSpPr>
            <p:spPr bwMode="auto">
              <a:xfrm>
                <a:off x="2555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6" name="Rectangle 1598"/>
              <p:cNvSpPr>
                <a:spLocks noChangeArrowheads="1"/>
              </p:cNvSpPr>
              <p:nvPr/>
            </p:nvSpPr>
            <p:spPr bwMode="auto">
              <a:xfrm>
                <a:off x="2610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7" name="Rectangle 1599"/>
              <p:cNvSpPr>
                <a:spLocks noChangeArrowheads="1"/>
              </p:cNvSpPr>
              <p:nvPr/>
            </p:nvSpPr>
            <p:spPr bwMode="auto">
              <a:xfrm>
                <a:off x="2633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8" name="Rectangle 1600"/>
              <p:cNvSpPr>
                <a:spLocks noChangeArrowheads="1"/>
              </p:cNvSpPr>
              <p:nvPr/>
            </p:nvSpPr>
            <p:spPr bwMode="auto">
              <a:xfrm>
                <a:off x="2666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9" name="Rectangle 1601"/>
              <p:cNvSpPr>
                <a:spLocks noChangeArrowheads="1"/>
              </p:cNvSpPr>
              <p:nvPr/>
            </p:nvSpPr>
            <p:spPr bwMode="auto">
              <a:xfrm>
                <a:off x="269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0" name="Rectangle 1602"/>
              <p:cNvSpPr>
                <a:spLocks noChangeArrowheads="1"/>
              </p:cNvSpPr>
              <p:nvPr/>
            </p:nvSpPr>
            <p:spPr bwMode="auto">
              <a:xfrm>
                <a:off x="2721" y="1215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1" name="Rectangle 1603"/>
              <p:cNvSpPr>
                <a:spLocks noChangeArrowheads="1"/>
              </p:cNvSpPr>
              <p:nvPr/>
            </p:nvSpPr>
            <p:spPr bwMode="auto">
              <a:xfrm>
                <a:off x="2821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2" name="Rectangle 1604"/>
              <p:cNvSpPr>
                <a:spLocks noChangeArrowheads="1"/>
              </p:cNvSpPr>
              <p:nvPr/>
            </p:nvSpPr>
            <p:spPr bwMode="auto">
              <a:xfrm>
                <a:off x="2854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3" name="Rectangle 1605"/>
              <p:cNvSpPr>
                <a:spLocks noChangeArrowheads="1"/>
              </p:cNvSpPr>
              <p:nvPr/>
            </p:nvSpPr>
            <p:spPr bwMode="auto">
              <a:xfrm>
                <a:off x="2921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4" name="Rectangle 1606"/>
              <p:cNvSpPr>
                <a:spLocks noChangeArrowheads="1"/>
              </p:cNvSpPr>
              <p:nvPr/>
            </p:nvSpPr>
            <p:spPr bwMode="auto">
              <a:xfrm>
                <a:off x="2976" y="121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5" name="Rectangle 1607"/>
              <p:cNvSpPr>
                <a:spLocks noChangeArrowheads="1"/>
              </p:cNvSpPr>
              <p:nvPr/>
            </p:nvSpPr>
            <p:spPr bwMode="auto">
              <a:xfrm>
                <a:off x="3020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6" name="Rectangle 1608"/>
              <p:cNvSpPr>
                <a:spLocks noChangeArrowheads="1"/>
              </p:cNvSpPr>
              <p:nvPr/>
            </p:nvSpPr>
            <p:spPr bwMode="auto">
              <a:xfrm>
                <a:off x="3054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7" name="Rectangle 1609"/>
              <p:cNvSpPr>
                <a:spLocks noChangeArrowheads="1"/>
              </p:cNvSpPr>
              <p:nvPr/>
            </p:nvSpPr>
            <p:spPr bwMode="auto">
              <a:xfrm>
                <a:off x="310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8" name="Rectangle 1610"/>
              <p:cNvSpPr>
                <a:spLocks noChangeArrowheads="1"/>
              </p:cNvSpPr>
              <p:nvPr/>
            </p:nvSpPr>
            <p:spPr bwMode="auto">
              <a:xfrm>
                <a:off x="1259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9" name="Rectangle 1611"/>
              <p:cNvSpPr>
                <a:spLocks noChangeArrowheads="1"/>
              </p:cNvSpPr>
              <p:nvPr/>
            </p:nvSpPr>
            <p:spPr bwMode="auto">
              <a:xfrm>
                <a:off x="1314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981" name="Group 1813"/>
            <p:cNvGrpSpPr>
              <a:grpSpLocks/>
            </p:cNvGrpSpPr>
            <p:nvPr/>
          </p:nvGrpSpPr>
          <p:grpSpPr bwMode="auto">
            <a:xfrm>
              <a:off x="1259" y="1290"/>
              <a:ext cx="1928" cy="580"/>
              <a:chOff x="1259" y="1290"/>
              <a:chExt cx="1928" cy="580"/>
            </a:xfrm>
          </p:grpSpPr>
          <p:sp>
            <p:nvSpPr>
              <p:cNvPr id="136781" name="Rectangle 1613"/>
              <p:cNvSpPr>
                <a:spLocks noChangeArrowheads="1"/>
              </p:cNvSpPr>
              <p:nvPr/>
            </p:nvSpPr>
            <p:spPr bwMode="auto">
              <a:xfrm>
                <a:off x="1370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2" name="Rectangle 1614"/>
              <p:cNvSpPr>
                <a:spLocks noChangeArrowheads="1"/>
              </p:cNvSpPr>
              <p:nvPr/>
            </p:nvSpPr>
            <p:spPr bwMode="auto">
              <a:xfrm>
                <a:off x="1425" y="129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3" name="Rectangle 1615"/>
              <p:cNvSpPr>
                <a:spLocks noChangeArrowheads="1"/>
              </p:cNvSpPr>
              <p:nvPr/>
            </p:nvSpPr>
            <p:spPr bwMode="auto">
              <a:xfrm>
                <a:off x="1481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4" name="Rectangle 1616"/>
              <p:cNvSpPr>
                <a:spLocks noChangeArrowheads="1"/>
              </p:cNvSpPr>
              <p:nvPr/>
            </p:nvSpPr>
            <p:spPr bwMode="auto">
              <a:xfrm>
                <a:off x="1536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5" name="Rectangle 1617"/>
              <p:cNvSpPr>
                <a:spLocks noChangeArrowheads="1"/>
              </p:cNvSpPr>
              <p:nvPr/>
            </p:nvSpPr>
            <p:spPr bwMode="auto">
              <a:xfrm>
                <a:off x="1558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6" name="Rectangle 1618"/>
              <p:cNvSpPr>
                <a:spLocks noChangeArrowheads="1"/>
              </p:cNvSpPr>
              <p:nvPr/>
            </p:nvSpPr>
            <p:spPr bwMode="auto">
              <a:xfrm>
                <a:off x="1591" y="129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7" name="Rectangle 1619"/>
              <p:cNvSpPr>
                <a:spLocks noChangeArrowheads="1"/>
              </p:cNvSpPr>
              <p:nvPr/>
            </p:nvSpPr>
            <p:spPr bwMode="auto">
              <a:xfrm>
                <a:off x="1658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8" name="Rectangle 1620"/>
              <p:cNvSpPr>
                <a:spLocks noChangeArrowheads="1"/>
              </p:cNvSpPr>
              <p:nvPr/>
            </p:nvSpPr>
            <p:spPr bwMode="auto">
              <a:xfrm>
                <a:off x="1713" y="129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9" name="Rectangle 1621"/>
              <p:cNvSpPr>
                <a:spLocks noChangeArrowheads="1"/>
              </p:cNvSpPr>
              <p:nvPr/>
            </p:nvSpPr>
            <p:spPr bwMode="auto">
              <a:xfrm>
                <a:off x="1769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0" name="Rectangle 1622"/>
              <p:cNvSpPr>
                <a:spLocks noChangeArrowheads="1"/>
              </p:cNvSpPr>
              <p:nvPr/>
            </p:nvSpPr>
            <p:spPr bwMode="auto">
              <a:xfrm>
                <a:off x="1791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1" name="Rectangle 1623"/>
              <p:cNvSpPr>
                <a:spLocks noChangeArrowheads="1"/>
              </p:cNvSpPr>
              <p:nvPr/>
            </p:nvSpPr>
            <p:spPr bwMode="auto">
              <a:xfrm>
                <a:off x="1846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2" name="Rectangle 1624"/>
              <p:cNvSpPr>
                <a:spLocks noChangeArrowheads="1"/>
              </p:cNvSpPr>
              <p:nvPr/>
            </p:nvSpPr>
            <p:spPr bwMode="auto">
              <a:xfrm>
                <a:off x="1879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3" name="Rectangle 1625"/>
              <p:cNvSpPr>
                <a:spLocks noChangeArrowheads="1"/>
              </p:cNvSpPr>
              <p:nvPr/>
            </p:nvSpPr>
            <p:spPr bwMode="auto">
              <a:xfrm>
                <a:off x="1913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4" name="Rectangle 1626"/>
              <p:cNvSpPr>
                <a:spLocks noChangeArrowheads="1"/>
              </p:cNvSpPr>
              <p:nvPr/>
            </p:nvSpPr>
            <p:spPr bwMode="auto">
              <a:xfrm>
                <a:off x="1935" y="129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5" name="Rectangle 1627"/>
              <p:cNvSpPr>
                <a:spLocks noChangeArrowheads="1"/>
              </p:cNvSpPr>
              <p:nvPr/>
            </p:nvSpPr>
            <p:spPr bwMode="auto">
              <a:xfrm>
                <a:off x="2012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6" name="Rectangle 1628"/>
              <p:cNvSpPr>
                <a:spLocks noChangeArrowheads="1"/>
              </p:cNvSpPr>
              <p:nvPr/>
            </p:nvSpPr>
            <p:spPr bwMode="auto">
              <a:xfrm>
                <a:off x="2068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7" name="Rectangle 1629"/>
              <p:cNvSpPr>
                <a:spLocks noChangeArrowheads="1"/>
              </p:cNvSpPr>
              <p:nvPr/>
            </p:nvSpPr>
            <p:spPr bwMode="auto">
              <a:xfrm>
                <a:off x="2090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8" name="Rectangle 1630"/>
              <p:cNvSpPr>
                <a:spLocks noChangeArrowheads="1"/>
              </p:cNvSpPr>
              <p:nvPr/>
            </p:nvSpPr>
            <p:spPr bwMode="auto">
              <a:xfrm>
                <a:off x="2112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9" name="Rectangle 1631"/>
              <p:cNvSpPr>
                <a:spLocks noChangeArrowheads="1"/>
              </p:cNvSpPr>
              <p:nvPr/>
            </p:nvSpPr>
            <p:spPr bwMode="auto">
              <a:xfrm>
                <a:off x="2145" y="1290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0" name="Rectangle 1632"/>
              <p:cNvSpPr>
                <a:spLocks noChangeArrowheads="1"/>
              </p:cNvSpPr>
              <p:nvPr/>
            </p:nvSpPr>
            <p:spPr bwMode="auto">
              <a:xfrm>
                <a:off x="2190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1" name="Rectangle 1633"/>
              <p:cNvSpPr>
                <a:spLocks noChangeArrowheads="1"/>
              </p:cNvSpPr>
              <p:nvPr/>
            </p:nvSpPr>
            <p:spPr bwMode="auto">
              <a:xfrm>
                <a:off x="2212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2" name="Rectangle 1634"/>
              <p:cNvSpPr>
                <a:spLocks noChangeArrowheads="1"/>
              </p:cNvSpPr>
              <p:nvPr/>
            </p:nvSpPr>
            <p:spPr bwMode="auto">
              <a:xfrm>
                <a:off x="2267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3" name="Rectangle 1635"/>
              <p:cNvSpPr>
                <a:spLocks noChangeArrowheads="1"/>
              </p:cNvSpPr>
              <p:nvPr/>
            </p:nvSpPr>
            <p:spPr bwMode="auto">
              <a:xfrm>
                <a:off x="2322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4" name="Rectangle 1636"/>
              <p:cNvSpPr>
                <a:spLocks noChangeArrowheads="1"/>
              </p:cNvSpPr>
              <p:nvPr/>
            </p:nvSpPr>
            <p:spPr bwMode="auto">
              <a:xfrm>
                <a:off x="2356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5" name="Rectangle 1637"/>
              <p:cNvSpPr>
                <a:spLocks noChangeArrowheads="1"/>
              </p:cNvSpPr>
              <p:nvPr/>
            </p:nvSpPr>
            <p:spPr bwMode="auto">
              <a:xfrm>
                <a:off x="2389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6" name="Rectangle 1638"/>
              <p:cNvSpPr>
                <a:spLocks noChangeArrowheads="1"/>
              </p:cNvSpPr>
              <p:nvPr/>
            </p:nvSpPr>
            <p:spPr bwMode="auto">
              <a:xfrm>
                <a:off x="2411" y="1290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7" name="Rectangle 1639"/>
              <p:cNvSpPr>
                <a:spLocks noChangeArrowheads="1"/>
              </p:cNvSpPr>
              <p:nvPr/>
            </p:nvSpPr>
            <p:spPr bwMode="auto">
              <a:xfrm>
                <a:off x="2511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8" name="Rectangle 1640"/>
              <p:cNvSpPr>
                <a:spLocks noChangeArrowheads="1"/>
              </p:cNvSpPr>
              <p:nvPr/>
            </p:nvSpPr>
            <p:spPr bwMode="auto">
              <a:xfrm>
                <a:off x="2544" y="129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9" name="Rectangle 1641"/>
              <p:cNvSpPr>
                <a:spLocks noChangeArrowheads="1"/>
              </p:cNvSpPr>
              <p:nvPr/>
            </p:nvSpPr>
            <p:spPr bwMode="auto">
              <a:xfrm>
                <a:off x="2610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0" name="Rectangle 1642"/>
              <p:cNvSpPr>
                <a:spLocks noChangeArrowheads="1"/>
              </p:cNvSpPr>
              <p:nvPr/>
            </p:nvSpPr>
            <p:spPr bwMode="auto">
              <a:xfrm>
                <a:off x="2666" y="129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1" name="Rectangle 1643"/>
              <p:cNvSpPr>
                <a:spLocks noChangeArrowheads="1"/>
              </p:cNvSpPr>
              <p:nvPr/>
            </p:nvSpPr>
            <p:spPr bwMode="auto">
              <a:xfrm>
                <a:off x="2710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2" name="Rectangle 1644"/>
              <p:cNvSpPr>
                <a:spLocks noChangeArrowheads="1"/>
              </p:cNvSpPr>
              <p:nvPr/>
            </p:nvSpPr>
            <p:spPr bwMode="auto">
              <a:xfrm>
                <a:off x="2743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3" name="Rectangle 1645"/>
              <p:cNvSpPr>
                <a:spLocks noChangeArrowheads="1"/>
              </p:cNvSpPr>
              <p:nvPr/>
            </p:nvSpPr>
            <p:spPr bwMode="auto">
              <a:xfrm>
                <a:off x="2799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4" name="Rectangle 1646"/>
              <p:cNvSpPr>
                <a:spLocks noChangeArrowheads="1"/>
              </p:cNvSpPr>
              <p:nvPr/>
            </p:nvSpPr>
            <p:spPr bwMode="auto">
              <a:xfrm>
                <a:off x="1259" y="1364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5" name="Rectangle 1647"/>
              <p:cNvSpPr>
                <a:spLocks noChangeArrowheads="1"/>
              </p:cNvSpPr>
              <p:nvPr/>
            </p:nvSpPr>
            <p:spPr bwMode="auto">
              <a:xfrm>
                <a:off x="1337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6" name="Rectangle 1648"/>
              <p:cNvSpPr>
                <a:spLocks noChangeArrowheads="1"/>
              </p:cNvSpPr>
              <p:nvPr/>
            </p:nvSpPr>
            <p:spPr bwMode="auto">
              <a:xfrm>
                <a:off x="1403" y="136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7" name="Rectangle 1649"/>
              <p:cNvSpPr>
                <a:spLocks noChangeArrowheads="1"/>
              </p:cNvSpPr>
              <p:nvPr/>
            </p:nvSpPr>
            <p:spPr bwMode="auto">
              <a:xfrm>
                <a:off x="1447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8" name="Rectangle 1650"/>
              <p:cNvSpPr>
                <a:spLocks noChangeArrowheads="1"/>
              </p:cNvSpPr>
              <p:nvPr/>
            </p:nvSpPr>
            <p:spPr bwMode="auto">
              <a:xfrm>
                <a:off x="1503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9" name="Rectangle 1651"/>
              <p:cNvSpPr>
                <a:spLocks noChangeArrowheads="1"/>
              </p:cNvSpPr>
              <p:nvPr/>
            </p:nvSpPr>
            <p:spPr bwMode="auto">
              <a:xfrm>
                <a:off x="1536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0" name="Rectangle 1652"/>
              <p:cNvSpPr>
                <a:spLocks noChangeArrowheads="1"/>
              </p:cNvSpPr>
              <p:nvPr/>
            </p:nvSpPr>
            <p:spPr bwMode="auto">
              <a:xfrm>
                <a:off x="1569" y="136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1" name="Rectangle 1653"/>
              <p:cNvSpPr>
                <a:spLocks noChangeArrowheads="1"/>
              </p:cNvSpPr>
              <p:nvPr/>
            </p:nvSpPr>
            <p:spPr bwMode="auto">
              <a:xfrm>
                <a:off x="1636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2" name="Rectangle 1654"/>
              <p:cNvSpPr>
                <a:spLocks noChangeArrowheads="1"/>
              </p:cNvSpPr>
              <p:nvPr/>
            </p:nvSpPr>
            <p:spPr bwMode="auto">
              <a:xfrm>
                <a:off x="1691" y="136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3" name="Rectangle 1655"/>
              <p:cNvSpPr>
                <a:spLocks noChangeArrowheads="1"/>
              </p:cNvSpPr>
              <p:nvPr/>
            </p:nvSpPr>
            <p:spPr bwMode="auto">
              <a:xfrm>
                <a:off x="1735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4" name="Rectangle 1656"/>
              <p:cNvSpPr>
                <a:spLocks noChangeArrowheads="1"/>
              </p:cNvSpPr>
              <p:nvPr/>
            </p:nvSpPr>
            <p:spPr bwMode="auto">
              <a:xfrm>
                <a:off x="1769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5" name="Rectangle 1657"/>
              <p:cNvSpPr>
                <a:spLocks noChangeArrowheads="1"/>
              </p:cNvSpPr>
              <p:nvPr/>
            </p:nvSpPr>
            <p:spPr bwMode="auto">
              <a:xfrm>
                <a:off x="1824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6" name="Rectangle 1658"/>
              <p:cNvSpPr>
                <a:spLocks noChangeArrowheads="1"/>
              </p:cNvSpPr>
              <p:nvPr/>
            </p:nvSpPr>
            <p:spPr bwMode="auto">
              <a:xfrm>
                <a:off x="1857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7" name="Rectangle 1659"/>
              <p:cNvSpPr>
                <a:spLocks noChangeArrowheads="1"/>
              </p:cNvSpPr>
              <p:nvPr/>
            </p:nvSpPr>
            <p:spPr bwMode="auto">
              <a:xfrm>
                <a:off x="1879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8" name="Rectangle 1660"/>
              <p:cNvSpPr>
                <a:spLocks noChangeArrowheads="1"/>
              </p:cNvSpPr>
              <p:nvPr/>
            </p:nvSpPr>
            <p:spPr bwMode="auto">
              <a:xfrm>
                <a:off x="1913" y="136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9" name="Rectangle 1661"/>
              <p:cNvSpPr>
                <a:spLocks noChangeArrowheads="1"/>
              </p:cNvSpPr>
              <p:nvPr/>
            </p:nvSpPr>
            <p:spPr bwMode="auto">
              <a:xfrm>
                <a:off x="1979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0" name="Rectangle 1662"/>
              <p:cNvSpPr>
                <a:spLocks noChangeArrowheads="1"/>
              </p:cNvSpPr>
              <p:nvPr/>
            </p:nvSpPr>
            <p:spPr bwMode="auto">
              <a:xfrm>
                <a:off x="2034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1" name="Rectangle 1663"/>
              <p:cNvSpPr>
                <a:spLocks noChangeArrowheads="1"/>
              </p:cNvSpPr>
              <p:nvPr/>
            </p:nvSpPr>
            <p:spPr bwMode="auto">
              <a:xfrm>
                <a:off x="2057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2" name="Rectangle 1664"/>
              <p:cNvSpPr>
                <a:spLocks noChangeArrowheads="1"/>
              </p:cNvSpPr>
              <p:nvPr/>
            </p:nvSpPr>
            <p:spPr bwMode="auto">
              <a:xfrm>
                <a:off x="2079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3" name="Rectangle 1665"/>
              <p:cNvSpPr>
                <a:spLocks noChangeArrowheads="1"/>
              </p:cNvSpPr>
              <p:nvPr/>
            </p:nvSpPr>
            <p:spPr bwMode="auto">
              <a:xfrm>
                <a:off x="2112" y="136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4" name="Rectangle 1666"/>
              <p:cNvSpPr>
                <a:spLocks noChangeArrowheads="1"/>
              </p:cNvSpPr>
              <p:nvPr/>
            </p:nvSpPr>
            <p:spPr bwMode="auto">
              <a:xfrm>
                <a:off x="2167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5" name="Rectangle 1667"/>
              <p:cNvSpPr>
                <a:spLocks noChangeArrowheads="1"/>
              </p:cNvSpPr>
              <p:nvPr/>
            </p:nvSpPr>
            <p:spPr bwMode="auto">
              <a:xfrm>
                <a:off x="2190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6" name="Rectangle 1668"/>
              <p:cNvSpPr>
                <a:spLocks noChangeArrowheads="1"/>
              </p:cNvSpPr>
              <p:nvPr/>
            </p:nvSpPr>
            <p:spPr bwMode="auto">
              <a:xfrm>
                <a:off x="2245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7" name="Rectangle 1669"/>
              <p:cNvSpPr>
                <a:spLocks noChangeArrowheads="1"/>
              </p:cNvSpPr>
              <p:nvPr/>
            </p:nvSpPr>
            <p:spPr bwMode="auto">
              <a:xfrm>
                <a:off x="2300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8" name="Rectangle 1670"/>
              <p:cNvSpPr>
                <a:spLocks noChangeArrowheads="1"/>
              </p:cNvSpPr>
              <p:nvPr/>
            </p:nvSpPr>
            <p:spPr bwMode="auto">
              <a:xfrm>
                <a:off x="2322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9" name="Rectangle 1671"/>
              <p:cNvSpPr>
                <a:spLocks noChangeArrowheads="1"/>
              </p:cNvSpPr>
              <p:nvPr/>
            </p:nvSpPr>
            <p:spPr bwMode="auto">
              <a:xfrm>
                <a:off x="2356" y="136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0" name="Rectangle 1672"/>
              <p:cNvSpPr>
                <a:spLocks noChangeArrowheads="1"/>
              </p:cNvSpPr>
              <p:nvPr/>
            </p:nvSpPr>
            <p:spPr bwMode="auto">
              <a:xfrm>
                <a:off x="2422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1" name="Rectangle 1673"/>
              <p:cNvSpPr>
                <a:spLocks noChangeArrowheads="1"/>
              </p:cNvSpPr>
              <p:nvPr/>
            </p:nvSpPr>
            <p:spPr bwMode="auto">
              <a:xfrm>
                <a:off x="2478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2" name="Rectangle 1674"/>
              <p:cNvSpPr>
                <a:spLocks noChangeArrowheads="1"/>
              </p:cNvSpPr>
              <p:nvPr/>
            </p:nvSpPr>
            <p:spPr bwMode="auto">
              <a:xfrm>
                <a:off x="2500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3" name="Rectangle 1675"/>
              <p:cNvSpPr>
                <a:spLocks noChangeArrowheads="1"/>
              </p:cNvSpPr>
              <p:nvPr/>
            </p:nvSpPr>
            <p:spPr bwMode="auto">
              <a:xfrm>
                <a:off x="2555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4" name="Rectangle 1676"/>
              <p:cNvSpPr>
                <a:spLocks noChangeArrowheads="1"/>
              </p:cNvSpPr>
              <p:nvPr/>
            </p:nvSpPr>
            <p:spPr bwMode="auto">
              <a:xfrm>
                <a:off x="2610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5" name="Rectangle 1677"/>
              <p:cNvSpPr>
                <a:spLocks noChangeArrowheads="1"/>
              </p:cNvSpPr>
              <p:nvPr/>
            </p:nvSpPr>
            <p:spPr bwMode="auto">
              <a:xfrm>
                <a:off x="2644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6" name="Rectangle 1678"/>
              <p:cNvSpPr>
                <a:spLocks noChangeArrowheads="1"/>
              </p:cNvSpPr>
              <p:nvPr/>
            </p:nvSpPr>
            <p:spPr bwMode="auto">
              <a:xfrm>
                <a:off x="2677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7" name="Rectangle 1679"/>
              <p:cNvSpPr>
                <a:spLocks noChangeArrowheads="1"/>
              </p:cNvSpPr>
              <p:nvPr/>
            </p:nvSpPr>
            <p:spPr bwMode="auto">
              <a:xfrm>
                <a:off x="2699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8" name="Rectangle 1680"/>
              <p:cNvSpPr>
                <a:spLocks noChangeArrowheads="1"/>
              </p:cNvSpPr>
              <p:nvPr/>
            </p:nvSpPr>
            <p:spPr bwMode="auto">
              <a:xfrm>
                <a:off x="2721" y="1364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9" name="Rectangle 1681"/>
              <p:cNvSpPr>
                <a:spLocks noChangeArrowheads="1"/>
              </p:cNvSpPr>
              <p:nvPr/>
            </p:nvSpPr>
            <p:spPr bwMode="auto">
              <a:xfrm>
                <a:off x="2821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0" name="Rectangle 1682"/>
              <p:cNvSpPr>
                <a:spLocks noChangeArrowheads="1"/>
              </p:cNvSpPr>
              <p:nvPr/>
            </p:nvSpPr>
            <p:spPr bwMode="auto">
              <a:xfrm>
                <a:off x="2854" y="136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1" name="Rectangle 1683"/>
              <p:cNvSpPr>
                <a:spLocks noChangeArrowheads="1"/>
              </p:cNvSpPr>
              <p:nvPr/>
            </p:nvSpPr>
            <p:spPr bwMode="auto">
              <a:xfrm>
                <a:off x="2921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2" name="Rectangle 1684"/>
              <p:cNvSpPr>
                <a:spLocks noChangeArrowheads="1"/>
              </p:cNvSpPr>
              <p:nvPr/>
            </p:nvSpPr>
            <p:spPr bwMode="auto">
              <a:xfrm>
                <a:off x="2976" y="136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3" name="Rectangle 1685"/>
              <p:cNvSpPr>
                <a:spLocks noChangeArrowheads="1"/>
              </p:cNvSpPr>
              <p:nvPr/>
            </p:nvSpPr>
            <p:spPr bwMode="auto">
              <a:xfrm>
                <a:off x="3020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4" name="Rectangle 1686"/>
              <p:cNvSpPr>
                <a:spLocks noChangeArrowheads="1"/>
              </p:cNvSpPr>
              <p:nvPr/>
            </p:nvSpPr>
            <p:spPr bwMode="auto">
              <a:xfrm>
                <a:off x="3054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5" name="Rectangle 1687"/>
              <p:cNvSpPr>
                <a:spLocks noChangeArrowheads="1"/>
              </p:cNvSpPr>
              <p:nvPr/>
            </p:nvSpPr>
            <p:spPr bwMode="auto">
              <a:xfrm>
                <a:off x="3109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6" name="Rectangle 1688"/>
              <p:cNvSpPr>
                <a:spLocks noChangeArrowheads="1"/>
              </p:cNvSpPr>
              <p:nvPr/>
            </p:nvSpPr>
            <p:spPr bwMode="auto">
              <a:xfrm>
                <a:off x="1259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7" name="Rectangle 1689"/>
              <p:cNvSpPr>
                <a:spLocks noChangeArrowheads="1"/>
              </p:cNvSpPr>
              <p:nvPr/>
            </p:nvSpPr>
            <p:spPr bwMode="auto">
              <a:xfrm>
                <a:off x="1314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8" name="Rectangle 1690"/>
              <p:cNvSpPr>
                <a:spLocks noChangeArrowheads="1"/>
              </p:cNvSpPr>
              <p:nvPr/>
            </p:nvSpPr>
            <p:spPr bwMode="auto">
              <a:xfrm>
                <a:off x="1370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9" name="Rectangle 1691"/>
              <p:cNvSpPr>
                <a:spLocks noChangeArrowheads="1"/>
              </p:cNvSpPr>
              <p:nvPr/>
            </p:nvSpPr>
            <p:spPr bwMode="auto">
              <a:xfrm>
                <a:off x="1425" y="143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0" name="Rectangle 1692"/>
              <p:cNvSpPr>
                <a:spLocks noChangeArrowheads="1"/>
              </p:cNvSpPr>
              <p:nvPr/>
            </p:nvSpPr>
            <p:spPr bwMode="auto">
              <a:xfrm>
                <a:off x="1481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1" name="Rectangle 1693"/>
              <p:cNvSpPr>
                <a:spLocks noChangeArrowheads="1"/>
              </p:cNvSpPr>
              <p:nvPr/>
            </p:nvSpPr>
            <p:spPr bwMode="auto">
              <a:xfrm>
                <a:off x="1536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2" name="Rectangle 1694"/>
              <p:cNvSpPr>
                <a:spLocks noChangeArrowheads="1"/>
              </p:cNvSpPr>
              <p:nvPr/>
            </p:nvSpPr>
            <p:spPr bwMode="auto">
              <a:xfrm>
                <a:off x="1591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3" name="Rectangle 1695"/>
              <p:cNvSpPr>
                <a:spLocks noChangeArrowheads="1"/>
              </p:cNvSpPr>
              <p:nvPr/>
            </p:nvSpPr>
            <p:spPr bwMode="auto">
              <a:xfrm>
                <a:off x="1614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4" name="Rectangle 1696"/>
              <p:cNvSpPr>
                <a:spLocks noChangeArrowheads="1"/>
              </p:cNvSpPr>
              <p:nvPr/>
            </p:nvSpPr>
            <p:spPr bwMode="auto">
              <a:xfrm>
                <a:off x="1647" y="143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5" name="Rectangle 1697"/>
              <p:cNvSpPr>
                <a:spLocks noChangeArrowheads="1"/>
              </p:cNvSpPr>
              <p:nvPr/>
            </p:nvSpPr>
            <p:spPr bwMode="auto">
              <a:xfrm>
                <a:off x="1713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6" name="Rectangle 1698"/>
              <p:cNvSpPr>
                <a:spLocks noChangeArrowheads="1"/>
              </p:cNvSpPr>
              <p:nvPr/>
            </p:nvSpPr>
            <p:spPr bwMode="auto">
              <a:xfrm>
                <a:off x="1769" y="143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7" name="Rectangle 1699"/>
              <p:cNvSpPr>
                <a:spLocks noChangeArrowheads="1"/>
              </p:cNvSpPr>
              <p:nvPr/>
            </p:nvSpPr>
            <p:spPr bwMode="auto">
              <a:xfrm>
                <a:off x="1824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8" name="Rectangle 1700"/>
              <p:cNvSpPr>
                <a:spLocks noChangeArrowheads="1"/>
              </p:cNvSpPr>
              <p:nvPr/>
            </p:nvSpPr>
            <p:spPr bwMode="auto">
              <a:xfrm>
                <a:off x="1846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9" name="Rectangle 1701"/>
              <p:cNvSpPr>
                <a:spLocks noChangeArrowheads="1"/>
              </p:cNvSpPr>
              <p:nvPr/>
            </p:nvSpPr>
            <p:spPr bwMode="auto">
              <a:xfrm>
                <a:off x="1902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0" name="Rectangle 1702"/>
              <p:cNvSpPr>
                <a:spLocks noChangeArrowheads="1"/>
              </p:cNvSpPr>
              <p:nvPr/>
            </p:nvSpPr>
            <p:spPr bwMode="auto">
              <a:xfrm>
                <a:off x="1935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1" name="Rectangle 1703"/>
              <p:cNvSpPr>
                <a:spLocks noChangeArrowheads="1"/>
              </p:cNvSpPr>
              <p:nvPr/>
            </p:nvSpPr>
            <p:spPr bwMode="auto">
              <a:xfrm>
                <a:off x="1968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2" name="Rectangle 1704"/>
              <p:cNvSpPr>
                <a:spLocks noChangeArrowheads="1"/>
              </p:cNvSpPr>
              <p:nvPr/>
            </p:nvSpPr>
            <p:spPr bwMode="auto">
              <a:xfrm>
                <a:off x="1990" y="143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3" name="Rectangle 1705"/>
              <p:cNvSpPr>
                <a:spLocks noChangeArrowheads="1"/>
              </p:cNvSpPr>
              <p:nvPr/>
            </p:nvSpPr>
            <p:spPr bwMode="auto">
              <a:xfrm>
                <a:off x="2068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4" name="Rectangle 1706"/>
              <p:cNvSpPr>
                <a:spLocks noChangeArrowheads="1"/>
              </p:cNvSpPr>
              <p:nvPr/>
            </p:nvSpPr>
            <p:spPr bwMode="auto">
              <a:xfrm>
                <a:off x="2123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5" name="Rectangle 1707"/>
              <p:cNvSpPr>
                <a:spLocks noChangeArrowheads="1"/>
              </p:cNvSpPr>
              <p:nvPr/>
            </p:nvSpPr>
            <p:spPr bwMode="auto">
              <a:xfrm>
                <a:off x="2145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6" name="Rectangle 1708"/>
              <p:cNvSpPr>
                <a:spLocks noChangeArrowheads="1"/>
              </p:cNvSpPr>
              <p:nvPr/>
            </p:nvSpPr>
            <p:spPr bwMode="auto">
              <a:xfrm>
                <a:off x="2167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7" name="Rectangle 1709"/>
              <p:cNvSpPr>
                <a:spLocks noChangeArrowheads="1"/>
              </p:cNvSpPr>
              <p:nvPr/>
            </p:nvSpPr>
            <p:spPr bwMode="auto">
              <a:xfrm>
                <a:off x="2201" y="143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8" name="Rectangle 1710"/>
              <p:cNvSpPr>
                <a:spLocks noChangeArrowheads="1"/>
              </p:cNvSpPr>
              <p:nvPr/>
            </p:nvSpPr>
            <p:spPr bwMode="auto">
              <a:xfrm>
                <a:off x="2245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9" name="Rectangle 1711"/>
              <p:cNvSpPr>
                <a:spLocks noChangeArrowheads="1"/>
              </p:cNvSpPr>
              <p:nvPr/>
            </p:nvSpPr>
            <p:spPr bwMode="auto">
              <a:xfrm>
                <a:off x="2267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0" name="Rectangle 1712"/>
              <p:cNvSpPr>
                <a:spLocks noChangeArrowheads="1"/>
              </p:cNvSpPr>
              <p:nvPr/>
            </p:nvSpPr>
            <p:spPr bwMode="auto">
              <a:xfrm>
                <a:off x="2322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1" name="Rectangle 1713"/>
              <p:cNvSpPr>
                <a:spLocks noChangeArrowheads="1"/>
              </p:cNvSpPr>
              <p:nvPr/>
            </p:nvSpPr>
            <p:spPr bwMode="auto">
              <a:xfrm>
                <a:off x="2378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2" name="Rectangle 1714"/>
              <p:cNvSpPr>
                <a:spLocks noChangeArrowheads="1"/>
              </p:cNvSpPr>
              <p:nvPr/>
            </p:nvSpPr>
            <p:spPr bwMode="auto">
              <a:xfrm>
                <a:off x="2411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3" name="Rectangle 1715"/>
              <p:cNvSpPr>
                <a:spLocks noChangeArrowheads="1"/>
              </p:cNvSpPr>
              <p:nvPr/>
            </p:nvSpPr>
            <p:spPr bwMode="auto">
              <a:xfrm>
                <a:off x="2433" y="1439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4" name="Rectangle 1716"/>
              <p:cNvSpPr>
                <a:spLocks noChangeArrowheads="1"/>
              </p:cNvSpPr>
              <p:nvPr/>
            </p:nvSpPr>
            <p:spPr bwMode="auto">
              <a:xfrm>
                <a:off x="2533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5" name="Rectangle 1717"/>
              <p:cNvSpPr>
                <a:spLocks noChangeArrowheads="1"/>
              </p:cNvSpPr>
              <p:nvPr/>
            </p:nvSpPr>
            <p:spPr bwMode="auto">
              <a:xfrm>
                <a:off x="2566" y="143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6" name="Rectangle 1718"/>
              <p:cNvSpPr>
                <a:spLocks noChangeArrowheads="1"/>
              </p:cNvSpPr>
              <p:nvPr/>
            </p:nvSpPr>
            <p:spPr bwMode="auto">
              <a:xfrm>
                <a:off x="2633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7" name="Rectangle 1719"/>
              <p:cNvSpPr>
                <a:spLocks noChangeArrowheads="1"/>
              </p:cNvSpPr>
              <p:nvPr/>
            </p:nvSpPr>
            <p:spPr bwMode="auto">
              <a:xfrm>
                <a:off x="2688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8" name="Rectangle 1720"/>
              <p:cNvSpPr>
                <a:spLocks noChangeArrowheads="1"/>
              </p:cNvSpPr>
              <p:nvPr/>
            </p:nvSpPr>
            <p:spPr bwMode="auto">
              <a:xfrm>
                <a:off x="2710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9" name="Rectangle 1721"/>
              <p:cNvSpPr>
                <a:spLocks noChangeArrowheads="1"/>
              </p:cNvSpPr>
              <p:nvPr/>
            </p:nvSpPr>
            <p:spPr bwMode="auto">
              <a:xfrm>
                <a:off x="2766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0" name="Rectangle 1722"/>
              <p:cNvSpPr>
                <a:spLocks noChangeArrowheads="1"/>
              </p:cNvSpPr>
              <p:nvPr/>
            </p:nvSpPr>
            <p:spPr bwMode="auto">
              <a:xfrm>
                <a:off x="2821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1" name="Rectangle 1723"/>
              <p:cNvSpPr>
                <a:spLocks noChangeArrowheads="1"/>
              </p:cNvSpPr>
              <p:nvPr/>
            </p:nvSpPr>
            <p:spPr bwMode="auto">
              <a:xfrm>
                <a:off x="1259" y="158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2" name="Rectangle 1724"/>
              <p:cNvSpPr>
                <a:spLocks noChangeArrowheads="1"/>
              </p:cNvSpPr>
              <p:nvPr/>
            </p:nvSpPr>
            <p:spPr bwMode="auto">
              <a:xfrm>
                <a:off x="1326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3" name="Rectangle 1725"/>
              <p:cNvSpPr>
                <a:spLocks noChangeArrowheads="1"/>
              </p:cNvSpPr>
              <p:nvPr/>
            </p:nvSpPr>
            <p:spPr bwMode="auto">
              <a:xfrm>
                <a:off x="1359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4" name="Rectangle 1726"/>
              <p:cNvSpPr>
                <a:spLocks noChangeArrowheads="1"/>
              </p:cNvSpPr>
              <p:nvPr/>
            </p:nvSpPr>
            <p:spPr bwMode="auto">
              <a:xfrm>
                <a:off x="1425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5" name="Rectangle 1727"/>
              <p:cNvSpPr>
                <a:spLocks noChangeArrowheads="1"/>
              </p:cNvSpPr>
              <p:nvPr/>
            </p:nvSpPr>
            <p:spPr bwMode="auto">
              <a:xfrm>
                <a:off x="1481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6" name="Rectangle 1728"/>
              <p:cNvSpPr>
                <a:spLocks noChangeArrowheads="1"/>
              </p:cNvSpPr>
              <p:nvPr/>
            </p:nvSpPr>
            <p:spPr bwMode="auto">
              <a:xfrm>
                <a:off x="1503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7" name="Rectangle 1729"/>
              <p:cNvSpPr>
                <a:spLocks noChangeArrowheads="1"/>
              </p:cNvSpPr>
              <p:nvPr/>
            </p:nvSpPr>
            <p:spPr bwMode="auto">
              <a:xfrm>
                <a:off x="1558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8" name="Rectangle 1730"/>
              <p:cNvSpPr>
                <a:spLocks noChangeArrowheads="1"/>
              </p:cNvSpPr>
              <p:nvPr/>
            </p:nvSpPr>
            <p:spPr bwMode="auto">
              <a:xfrm>
                <a:off x="1591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9" name="Rectangle 1731"/>
              <p:cNvSpPr>
                <a:spLocks noChangeArrowheads="1"/>
              </p:cNvSpPr>
              <p:nvPr/>
            </p:nvSpPr>
            <p:spPr bwMode="auto">
              <a:xfrm>
                <a:off x="1614" y="1588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0" name="Rectangle 1732"/>
              <p:cNvSpPr>
                <a:spLocks noChangeArrowheads="1"/>
              </p:cNvSpPr>
              <p:nvPr/>
            </p:nvSpPr>
            <p:spPr bwMode="auto">
              <a:xfrm>
                <a:off x="1713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1" name="Rectangle 1733"/>
              <p:cNvSpPr>
                <a:spLocks noChangeArrowheads="1"/>
              </p:cNvSpPr>
              <p:nvPr/>
            </p:nvSpPr>
            <p:spPr bwMode="auto">
              <a:xfrm>
                <a:off x="1746" y="158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2" name="Rectangle 1734"/>
              <p:cNvSpPr>
                <a:spLocks noChangeArrowheads="1"/>
              </p:cNvSpPr>
              <p:nvPr/>
            </p:nvSpPr>
            <p:spPr bwMode="auto">
              <a:xfrm>
                <a:off x="1813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3" name="Rectangle 1735"/>
              <p:cNvSpPr>
                <a:spLocks noChangeArrowheads="1"/>
              </p:cNvSpPr>
              <p:nvPr/>
            </p:nvSpPr>
            <p:spPr bwMode="auto">
              <a:xfrm>
                <a:off x="1868" y="1588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4" name="Rectangle 1736"/>
              <p:cNvSpPr>
                <a:spLocks noChangeArrowheads="1"/>
              </p:cNvSpPr>
              <p:nvPr/>
            </p:nvSpPr>
            <p:spPr bwMode="auto">
              <a:xfrm>
                <a:off x="1913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5" name="Rectangle 1737"/>
              <p:cNvSpPr>
                <a:spLocks noChangeArrowheads="1"/>
              </p:cNvSpPr>
              <p:nvPr/>
            </p:nvSpPr>
            <p:spPr bwMode="auto">
              <a:xfrm>
                <a:off x="1946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6" name="Rectangle 1738"/>
              <p:cNvSpPr>
                <a:spLocks noChangeArrowheads="1"/>
              </p:cNvSpPr>
              <p:nvPr/>
            </p:nvSpPr>
            <p:spPr bwMode="auto">
              <a:xfrm>
                <a:off x="2001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7" name="Rectangle 1739"/>
              <p:cNvSpPr>
                <a:spLocks noChangeArrowheads="1"/>
              </p:cNvSpPr>
              <p:nvPr/>
            </p:nvSpPr>
            <p:spPr bwMode="auto">
              <a:xfrm>
                <a:off x="1259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8" name="Rectangle 1740"/>
              <p:cNvSpPr>
                <a:spLocks noChangeArrowheads="1"/>
              </p:cNvSpPr>
              <p:nvPr/>
            </p:nvSpPr>
            <p:spPr bwMode="auto">
              <a:xfrm>
                <a:off x="1326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9" name="Rectangle 1741"/>
              <p:cNvSpPr>
                <a:spLocks noChangeArrowheads="1"/>
              </p:cNvSpPr>
              <p:nvPr/>
            </p:nvSpPr>
            <p:spPr bwMode="auto">
              <a:xfrm>
                <a:off x="1381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0" name="Rectangle 1742"/>
              <p:cNvSpPr>
                <a:spLocks noChangeArrowheads="1"/>
              </p:cNvSpPr>
              <p:nvPr/>
            </p:nvSpPr>
            <p:spPr bwMode="auto">
              <a:xfrm>
                <a:off x="1414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1" name="Rectangle 1743"/>
              <p:cNvSpPr>
                <a:spLocks noChangeArrowheads="1"/>
              </p:cNvSpPr>
              <p:nvPr/>
            </p:nvSpPr>
            <p:spPr bwMode="auto">
              <a:xfrm>
                <a:off x="1436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2" name="Rectangle 1744"/>
              <p:cNvSpPr>
                <a:spLocks noChangeArrowheads="1"/>
              </p:cNvSpPr>
              <p:nvPr/>
            </p:nvSpPr>
            <p:spPr bwMode="auto">
              <a:xfrm>
                <a:off x="1470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3" name="Rectangle 1745"/>
              <p:cNvSpPr>
                <a:spLocks noChangeArrowheads="1"/>
              </p:cNvSpPr>
              <p:nvPr/>
            </p:nvSpPr>
            <p:spPr bwMode="auto">
              <a:xfrm>
                <a:off x="1536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4" name="Rectangle 1746"/>
              <p:cNvSpPr>
                <a:spLocks noChangeArrowheads="1"/>
              </p:cNvSpPr>
              <p:nvPr/>
            </p:nvSpPr>
            <p:spPr bwMode="auto">
              <a:xfrm>
                <a:off x="1591" y="166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5" name="Rectangle 1747"/>
              <p:cNvSpPr>
                <a:spLocks noChangeArrowheads="1"/>
              </p:cNvSpPr>
              <p:nvPr/>
            </p:nvSpPr>
            <p:spPr bwMode="auto">
              <a:xfrm>
                <a:off x="1647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6" name="Rectangle 1748"/>
              <p:cNvSpPr>
                <a:spLocks noChangeArrowheads="1"/>
              </p:cNvSpPr>
              <p:nvPr/>
            </p:nvSpPr>
            <p:spPr bwMode="auto">
              <a:xfrm>
                <a:off x="1669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7" name="Rectangle 1749"/>
              <p:cNvSpPr>
                <a:spLocks noChangeArrowheads="1"/>
              </p:cNvSpPr>
              <p:nvPr/>
            </p:nvSpPr>
            <p:spPr bwMode="auto">
              <a:xfrm>
                <a:off x="1724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8" name="Rectangle 1750"/>
              <p:cNvSpPr>
                <a:spLocks noChangeArrowheads="1"/>
              </p:cNvSpPr>
              <p:nvPr/>
            </p:nvSpPr>
            <p:spPr bwMode="auto">
              <a:xfrm>
                <a:off x="1758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9" name="Rectangle 1751"/>
              <p:cNvSpPr>
                <a:spLocks noChangeArrowheads="1"/>
              </p:cNvSpPr>
              <p:nvPr/>
            </p:nvSpPr>
            <p:spPr bwMode="auto">
              <a:xfrm>
                <a:off x="1791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0" name="Rectangle 1752"/>
              <p:cNvSpPr>
                <a:spLocks noChangeArrowheads="1"/>
              </p:cNvSpPr>
              <p:nvPr/>
            </p:nvSpPr>
            <p:spPr bwMode="auto">
              <a:xfrm>
                <a:off x="1813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1" name="Rectangle 1753"/>
              <p:cNvSpPr>
                <a:spLocks noChangeArrowheads="1"/>
              </p:cNvSpPr>
              <p:nvPr/>
            </p:nvSpPr>
            <p:spPr bwMode="auto">
              <a:xfrm>
                <a:off x="1890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2" name="Rectangle 1754"/>
              <p:cNvSpPr>
                <a:spLocks noChangeArrowheads="1"/>
              </p:cNvSpPr>
              <p:nvPr/>
            </p:nvSpPr>
            <p:spPr bwMode="auto">
              <a:xfrm>
                <a:off x="1946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3" name="Rectangle 1755"/>
              <p:cNvSpPr>
                <a:spLocks noChangeArrowheads="1"/>
              </p:cNvSpPr>
              <p:nvPr/>
            </p:nvSpPr>
            <p:spPr bwMode="auto">
              <a:xfrm>
                <a:off x="1968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4" name="Rectangle 1756"/>
              <p:cNvSpPr>
                <a:spLocks noChangeArrowheads="1"/>
              </p:cNvSpPr>
              <p:nvPr/>
            </p:nvSpPr>
            <p:spPr bwMode="auto">
              <a:xfrm>
                <a:off x="1990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5" name="Rectangle 1757"/>
              <p:cNvSpPr>
                <a:spLocks noChangeArrowheads="1"/>
              </p:cNvSpPr>
              <p:nvPr/>
            </p:nvSpPr>
            <p:spPr bwMode="auto">
              <a:xfrm>
                <a:off x="2023" y="166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6" name="Rectangle 1758"/>
              <p:cNvSpPr>
                <a:spLocks noChangeArrowheads="1"/>
              </p:cNvSpPr>
              <p:nvPr/>
            </p:nvSpPr>
            <p:spPr bwMode="auto">
              <a:xfrm>
                <a:off x="2068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7" name="Rectangle 1759"/>
              <p:cNvSpPr>
                <a:spLocks noChangeArrowheads="1"/>
              </p:cNvSpPr>
              <p:nvPr/>
            </p:nvSpPr>
            <p:spPr bwMode="auto">
              <a:xfrm>
                <a:off x="2090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8" name="Rectangle 1760"/>
              <p:cNvSpPr>
                <a:spLocks noChangeArrowheads="1"/>
              </p:cNvSpPr>
              <p:nvPr/>
            </p:nvSpPr>
            <p:spPr bwMode="auto">
              <a:xfrm>
                <a:off x="2145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9" name="Rectangle 1761"/>
              <p:cNvSpPr>
                <a:spLocks noChangeArrowheads="1"/>
              </p:cNvSpPr>
              <p:nvPr/>
            </p:nvSpPr>
            <p:spPr bwMode="auto">
              <a:xfrm>
                <a:off x="2201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0" name="Rectangle 1762"/>
              <p:cNvSpPr>
                <a:spLocks noChangeArrowheads="1"/>
              </p:cNvSpPr>
              <p:nvPr/>
            </p:nvSpPr>
            <p:spPr bwMode="auto">
              <a:xfrm>
                <a:off x="2234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1" name="Rectangle 1763"/>
              <p:cNvSpPr>
                <a:spLocks noChangeArrowheads="1"/>
              </p:cNvSpPr>
              <p:nvPr/>
            </p:nvSpPr>
            <p:spPr bwMode="auto">
              <a:xfrm>
                <a:off x="2256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2" name="Rectangle 1764"/>
              <p:cNvSpPr>
                <a:spLocks noChangeArrowheads="1"/>
              </p:cNvSpPr>
              <p:nvPr/>
            </p:nvSpPr>
            <p:spPr bwMode="auto">
              <a:xfrm>
                <a:off x="2334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3" name="Rectangle 1765"/>
              <p:cNvSpPr>
                <a:spLocks noChangeArrowheads="1"/>
              </p:cNvSpPr>
              <p:nvPr/>
            </p:nvSpPr>
            <p:spPr bwMode="auto">
              <a:xfrm>
                <a:off x="2389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4" name="Rectangle 1766"/>
              <p:cNvSpPr>
                <a:spLocks noChangeArrowheads="1"/>
              </p:cNvSpPr>
              <p:nvPr/>
            </p:nvSpPr>
            <p:spPr bwMode="auto">
              <a:xfrm>
                <a:off x="2411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5" name="Rectangle 1767"/>
              <p:cNvSpPr>
                <a:spLocks noChangeArrowheads="1"/>
              </p:cNvSpPr>
              <p:nvPr/>
            </p:nvSpPr>
            <p:spPr bwMode="auto">
              <a:xfrm>
                <a:off x="2466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6" name="Rectangle 1768"/>
              <p:cNvSpPr>
                <a:spLocks noChangeArrowheads="1"/>
              </p:cNvSpPr>
              <p:nvPr/>
            </p:nvSpPr>
            <p:spPr bwMode="auto">
              <a:xfrm>
                <a:off x="2522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7" name="Rectangle 1769"/>
              <p:cNvSpPr>
                <a:spLocks noChangeArrowheads="1"/>
              </p:cNvSpPr>
              <p:nvPr/>
            </p:nvSpPr>
            <p:spPr bwMode="auto">
              <a:xfrm>
                <a:off x="2544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8" name="Rectangle 1770"/>
              <p:cNvSpPr>
                <a:spLocks noChangeArrowheads="1"/>
              </p:cNvSpPr>
              <p:nvPr/>
            </p:nvSpPr>
            <p:spPr bwMode="auto">
              <a:xfrm>
                <a:off x="2577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9" name="Rectangle 1771"/>
              <p:cNvSpPr>
                <a:spLocks noChangeArrowheads="1"/>
              </p:cNvSpPr>
              <p:nvPr/>
            </p:nvSpPr>
            <p:spPr bwMode="auto">
              <a:xfrm>
                <a:off x="2610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0" name="Rectangle 1772"/>
              <p:cNvSpPr>
                <a:spLocks noChangeArrowheads="1"/>
              </p:cNvSpPr>
              <p:nvPr/>
            </p:nvSpPr>
            <p:spPr bwMode="auto">
              <a:xfrm>
                <a:off x="2633" y="1663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1" name="Rectangle 1773"/>
              <p:cNvSpPr>
                <a:spLocks noChangeArrowheads="1"/>
              </p:cNvSpPr>
              <p:nvPr/>
            </p:nvSpPr>
            <p:spPr bwMode="auto">
              <a:xfrm>
                <a:off x="2732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2" name="Rectangle 1774"/>
              <p:cNvSpPr>
                <a:spLocks noChangeArrowheads="1"/>
              </p:cNvSpPr>
              <p:nvPr/>
            </p:nvSpPr>
            <p:spPr bwMode="auto">
              <a:xfrm>
                <a:off x="2766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3" name="Rectangle 1775"/>
              <p:cNvSpPr>
                <a:spLocks noChangeArrowheads="1"/>
              </p:cNvSpPr>
              <p:nvPr/>
            </p:nvSpPr>
            <p:spPr bwMode="auto">
              <a:xfrm>
                <a:off x="2832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4" name="Rectangle 1776"/>
              <p:cNvSpPr>
                <a:spLocks noChangeArrowheads="1"/>
              </p:cNvSpPr>
              <p:nvPr/>
            </p:nvSpPr>
            <p:spPr bwMode="auto">
              <a:xfrm>
                <a:off x="2887" y="166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5" name="Rectangle 1777"/>
              <p:cNvSpPr>
                <a:spLocks noChangeArrowheads="1"/>
              </p:cNvSpPr>
              <p:nvPr/>
            </p:nvSpPr>
            <p:spPr bwMode="auto">
              <a:xfrm>
                <a:off x="2932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6" name="Rectangle 1778"/>
              <p:cNvSpPr>
                <a:spLocks noChangeArrowheads="1"/>
              </p:cNvSpPr>
              <p:nvPr/>
            </p:nvSpPr>
            <p:spPr bwMode="auto">
              <a:xfrm>
                <a:off x="2965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7" name="Rectangle 1779"/>
              <p:cNvSpPr>
                <a:spLocks noChangeArrowheads="1"/>
              </p:cNvSpPr>
              <p:nvPr/>
            </p:nvSpPr>
            <p:spPr bwMode="auto">
              <a:xfrm>
                <a:off x="3020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8" name="Rectangle 1780"/>
              <p:cNvSpPr>
                <a:spLocks noChangeArrowheads="1"/>
              </p:cNvSpPr>
              <p:nvPr/>
            </p:nvSpPr>
            <p:spPr bwMode="auto">
              <a:xfrm>
                <a:off x="1259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9" name="Rectangle 1781"/>
              <p:cNvSpPr>
                <a:spLocks noChangeArrowheads="1"/>
              </p:cNvSpPr>
              <p:nvPr/>
            </p:nvSpPr>
            <p:spPr bwMode="auto">
              <a:xfrm>
                <a:off x="1292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0" name="Rectangle 1782"/>
              <p:cNvSpPr>
                <a:spLocks noChangeArrowheads="1"/>
              </p:cNvSpPr>
              <p:nvPr/>
            </p:nvSpPr>
            <p:spPr bwMode="auto">
              <a:xfrm>
                <a:off x="1348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1" name="Rectangle 1783"/>
              <p:cNvSpPr>
                <a:spLocks noChangeArrowheads="1"/>
              </p:cNvSpPr>
              <p:nvPr/>
            </p:nvSpPr>
            <p:spPr bwMode="auto">
              <a:xfrm>
                <a:off x="1381" y="1737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2" name="Rectangle 1784"/>
              <p:cNvSpPr>
                <a:spLocks noChangeArrowheads="1"/>
              </p:cNvSpPr>
              <p:nvPr/>
            </p:nvSpPr>
            <p:spPr bwMode="auto">
              <a:xfrm>
                <a:off x="1425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3" name="Rectangle 1785"/>
              <p:cNvSpPr>
                <a:spLocks noChangeArrowheads="1"/>
              </p:cNvSpPr>
              <p:nvPr/>
            </p:nvSpPr>
            <p:spPr bwMode="auto">
              <a:xfrm>
                <a:off x="1481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4" name="Rectangle 1786"/>
              <p:cNvSpPr>
                <a:spLocks noChangeArrowheads="1"/>
              </p:cNvSpPr>
              <p:nvPr/>
            </p:nvSpPr>
            <p:spPr bwMode="auto">
              <a:xfrm>
                <a:off x="1536" y="173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5" name="Rectangle 1787"/>
              <p:cNvSpPr>
                <a:spLocks noChangeArrowheads="1"/>
              </p:cNvSpPr>
              <p:nvPr/>
            </p:nvSpPr>
            <p:spPr bwMode="auto">
              <a:xfrm>
                <a:off x="1591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6" name="Rectangle 1788"/>
              <p:cNvSpPr>
                <a:spLocks noChangeArrowheads="1"/>
              </p:cNvSpPr>
              <p:nvPr/>
            </p:nvSpPr>
            <p:spPr bwMode="auto">
              <a:xfrm>
                <a:off x="1647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7" name="Rectangle 1789"/>
              <p:cNvSpPr>
                <a:spLocks noChangeArrowheads="1"/>
              </p:cNvSpPr>
              <p:nvPr/>
            </p:nvSpPr>
            <p:spPr bwMode="auto">
              <a:xfrm>
                <a:off x="1669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8" name="Rectangle 1790"/>
              <p:cNvSpPr>
                <a:spLocks noChangeArrowheads="1"/>
              </p:cNvSpPr>
              <p:nvPr/>
            </p:nvSpPr>
            <p:spPr bwMode="auto">
              <a:xfrm>
                <a:off x="1702" y="173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9" name="Rectangle 1791"/>
              <p:cNvSpPr>
                <a:spLocks noChangeArrowheads="1"/>
              </p:cNvSpPr>
              <p:nvPr/>
            </p:nvSpPr>
            <p:spPr bwMode="auto">
              <a:xfrm>
                <a:off x="1769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0" name="Rectangle 1792"/>
              <p:cNvSpPr>
                <a:spLocks noChangeArrowheads="1"/>
              </p:cNvSpPr>
              <p:nvPr/>
            </p:nvSpPr>
            <p:spPr bwMode="auto">
              <a:xfrm>
                <a:off x="1824" y="173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1" name="Rectangle 1793"/>
              <p:cNvSpPr>
                <a:spLocks noChangeArrowheads="1"/>
              </p:cNvSpPr>
              <p:nvPr/>
            </p:nvSpPr>
            <p:spPr bwMode="auto">
              <a:xfrm>
                <a:off x="1879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2" name="Rectangle 1794"/>
              <p:cNvSpPr>
                <a:spLocks noChangeArrowheads="1"/>
              </p:cNvSpPr>
              <p:nvPr/>
            </p:nvSpPr>
            <p:spPr bwMode="auto">
              <a:xfrm>
                <a:off x="1902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3" name="Rectangle 1795"/>
              <p:cNvSpPr>
                <a:spLocks noChangeArrowheads="1"/>
              </p:cNvSpPr>
              <p:nvPr/>
            </p:nvSpPr>
            <p:spPr bwMode="auto">
              <a:xfrm>
                <a:off x="1957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4" name="Rectangle 1796"/>
              <p:cNvSpPr>
                <a:spLocks noChangeArrowheads="1"/>
              </p:cNvSpPr>
              <p:nvPr/>
            </p:nvSpPr>
            <p:spPr bwMode="auto">
              <a:xfrm>
                <a:off x="1990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5" name="Rectangle 1797"/>
              <p:cNvSpPr>
                <a:spLocks noChangeArrowheads="1"/>
              </p:cNvSpPr>
              <p:nvPr/>
            </p:nvSpPr>
            <p:spPr bwMode="auto">
              <a:xfrm>
                <a:off x="2023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6" name="Rectangle 1798"/>
              <p:cNvSpPr>
                <a:spLocks noChangeArrowheads="1"/>
              </p:cNvSpPr>
              <p:nvPr/>
            </p:nvSpPr>
            <p:spPr bwMode="auto">
              <a:xfrm>
                <a:off x="2046" y="173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7" name="Rectangle 1799"/>
              <p:cNvSpPr>
                <a:spLocks noChangeArrowheads="1"/>
              </p:cNvSpPr>
              <p:nvPr/>
            </p:nvSpPr>
            <p:spPr bwMode="auto">
              <a:xfrm>
                <a:off x="2123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8" name="Rectangle 1800"/>
              <p:cNvSpPr>
                <a:spLocks noChangeArrowheads="1"/>
              </p:cNvSpPr>
              <p:nvPr/>
            </p:nvSpPr>
            <p:spPr bwMode="auto">
              <a:xfrm>
                <a:off x="2178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9" name="Rectangle 1801"/>
              <p:cNvSpPr>
                <a:spLocks noChangeArrowheads="1"/>
              </p:cNvSpPr>
              <p:nvPr/>
            </p:nvSpPr>
            <p:spPr bwMode="auto">
              <a:xfrm>
                <a:off x="2201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0" name="Rectangle 1802"/>
              <p:cNvSpPr>
                <a:spLocks noChangeArrowheads="1"/>
              </p:cNvSpPr>
              <p:nvPr/>
            </p:nvSpPr>
            <p:spPr bwMode="auto">
              <a:xfrm>
                <a:off x="2223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1" name="Rectangle 1803"/>
              <p:cNvSpPr>
                <a:spLocks noChangeArrowheads="1"/>
              </p:cNvSpPr>
              <p:nvPr/>
            </p:nvSpPr>
            <p:spPr bwMode="auto">
              <a:xfrm>
                <a:off x="2256" y="1737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2" name="Rectangle 1804"/>
              <p:cNvSpPr>
                <a:spLocks noChangeArrowheads="1"/>
              </p:cNvSpPr>
              <p:nvPr/>
            </p:nvSpPr>
            <p:spPr bwMode="auto">
              <a:xfrm>
                <a:off x="2300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3" name="Rectangle 1805"/>
              <p:cNvSpPr>
                <a:spLocks noChangeArrowheads="1"/>
              </p:cNvSpPr>
              <p:nvPr/>
            </p:nvSpPr>
            <p:spPr bwMode="auto">
              <a:xfrm>
                <a:off x="2322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4" name="Rectangle 1806"/>
              <p:cNvSpPr>
                <a:spLocks noChangeArrowheads="1"/>
              </p:cNvSpPr>
              <p:nvPr/>
            </p:nvSpPr>
            <p:spPr bwMode="auto">
              <a:xfrm>
                <a:off x="2378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5" name="Rectangle 1807"/>
              <p:cNvSpPr>
                <a:spLocks noChangeArrowheads="1"/>
              </p:cNvSpPr>
              <p:nvPr/>
            </p:nvSpPr>
            <p:spPr bwMode="auto">
              <a:xfrm>
                <a:off x="2433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6" name="Rectangle 1808"/>
              <p:cNvSpPr>
                <a:spLocks noChangeArrowheads="1"/>
              </p:cNvSpPr>
              <p:nvPr/>
            </p:nvSpPr>
            <p:spPr bwMode="auto">
              <a:xfrm>
                <a:off x="2466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7" name="Rectangle 1809"/>
              <p:cNvSpPr>
                <a:spLocks noChangeArrowheads="1"/>
              </p:cNvSpPr>
              <p:nvPr/>
            </p:nvSpPr>
            <p:spPr bwMode="auto">
              <a:xfrm>
                <a:off x="2500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8" name="Rectangle 1810"/>
              <p:cNvSpPr>
                <a:spLocks noChangeArrowheads="1"/>
              </p:cNvSpPr>
              <p:nvPr/>
            </p:nvSpPr>
            <p:spPr bwMode="auto">
              <a:xfrm>
                <a:off x="2522" y="1737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9" name="Rectangle 1811"/>
              <p:cNvSpPr>
                <a:spLocks noChangeArrowheads="1"/>
              </p:cNvSpPr>
              <p:nvPr/>
            </p:nvSpPr>
            <p:spPr bwMode="auto">
              <a:xfrm>
                <a:off x="2622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80" name="Rectangle 1812"/>
              <p:cNvSpPr>
                <a:spLocks noChangeArrowheads="1"/>
              </p:cNvSpPr>
              <p:nvPr/>
            </p:nvSpPr>
            <p:spPr bwMode="auto">
              <a:xfrm>
                <a:off x="2655" y="173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6982" name="Rectangle 1814"/>
            <p:cNvSpPr>
              <a:spLocks noChangeArrowheads="1"/>
            </p:cNvSpPr>
            <p:nvPr/>
          </p:nvSpPr>
          <p:spPr bwMode="auto">
            <a:xfrm>
              <a:off x="2721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3" name="Rectangle 1815"/>
            <p:cNvSpPr>
              <a:spLocks noChangeArrowheads="1"/>
            </p:cNvSpPr>
            <p:nvPr/>
          </p:nvSpPr>
          <p:spPr bwMode="auto">
            <a:xfrm>
              <a:off x="2777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4" name="Rectangle 1816"/>
            <p:cNvSpPr>
              <a:spLocks noChangeArrowheads="1"/>
            </p:cNvSpPr>
            <p:nvPr/>
          </p:nvSpPr>
          <p:spPr bwMode="auto">
            <a:xfrm>
              <a:off x="2832" y="1737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5" name="Rectangle 1817"/>
            <p:cNvSpPr>
              <a:spLocks noChangeArrowheads="1"/>
            </p:cNvSpPr>
            <p:nvPr/>
          </p:nvSpPr>
          <p:spPr bwMode="auto">
            <a:xfrm>
              <a:off x="2854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6" name="Rectangle 1818"/>
            <p:cNvSpPr>
              <a:spLocks noChangeArrowheads="1"/>
            </p:cNvSpPr>
            <p:nvPr/>
          </p:nvSpPr>
          <p:spPr bwMode="auto">
            <a:xfrm>
              <a:off x="2910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7" name="Rectangle 1819"/>
            <p:cNvSpPr>
              <a:spLocks noChangeArrowheads="1"/>
            </p:cNvSpPr>
            <p:nvPr/>
          </p:nvSpPr>
          <p:spPr bwMode="auto">
            <a:xfrm>
              <a:off x="2965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8" name="Rectangle 1820"/>
            <p:cNvSpPr>
              <a:spLocks noChangeArrowheads="1"/>
            </p:cNvSpPr>
            <p:nvPr/>
          </p:nvSpPr>
          <p:spPr bwMode="auto">
            <a:xfrm>
              <a:off x="1259" y="1812"/>
              <a:ext cx="133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9" name="Rectangle 1821"/>
            <p:cNvSpPr>
              <a:spLocks noChangeArrowheads="1"/>
            </p:cNvSpPr>
            <p:nvPr/>
          </p:nvSpPr>
          <p:spPr bwMode="auto">
            <a:xfrm>
              <a:off x="1337" y="1812"/>
              <a:ext cx="10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0" name="Rectangle 1822"/>
            <p:cNvSpPr>
              <a:spLocks noChangeArrowheads="1"/>
            </p:cNvSpPr>
            <p:nvPr/>
          </p:nvSpPr>
          <p:spPr bwMode="auto">
            <a:xfrm>
              <a:off x="1392" y="1812"/>
              <a:ext cx="10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1" name="Rectangle 1823"/>
            <p:cNvSpPr>
              <a:spLocks noChangeArrowheads="1"/>
            </p:cNvSpPr>
            <p:nvPr/>
          </p:nvSpPr>
          <p:spPr bwMode="auto">
            <a:xfrm>
              <a:off x="1436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2" name="Rectangle 1824"/>
            <p:cNvSpPr>
              <a:spLocks noChangeArrowheads="1"/>
            </p:cNvSpPr>
            <p:nvPr/>
          </p:nvSpPr>
          <p:spPr bwMode="auto">
            <a:xfrm>
              <a:off x="1492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3" name="Rectangle 1825"/>
            <p:cNvSpPr>
              <a:spLocks noChangeArrowheads="1"/>
            </p:cNvSpPr>
            <p:nvPr/>
          </p:nvSpPr>
          <p:spPr bwMode="auto">
            <a:xfrm>
              <a:off x="1547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4" name="Rectangle 1826"/>
            <p:cNvSpPr>
              <a:spLocks noChangeArrowheads="1"/>
            </p:cNvSpPr>
            <p:nvPr/>
          </p:nvSpPr>
          <p:spPr bwMode="auto">
            <a:xfrm>
              <a:off x="1569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5" name="Rectangle 1827"/>
            <p:cNvSpPr>
              <a:spLocks noChangeArrowheads="1"/>
            </p:cNvSpPr>
            <p:nvPr/>
          </p:nvSpPr>
          <p:spPr bwMode="auto">
            <a:xfrm>
              <a:off x="1625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6" name="Rectangle 1828"/>
            <p:cNvSpPr>
              <a:spLocks noChangeArrowheads="1"/>
            </p:cNvSpPr>
            <p:nvPr/>
          </p:nvSpPr>
          <p:spPr bwMode="auto">
            <a:xfrm>
              <a:off x="1680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7" name="Rectangle 1829"/>
            <p:cNvSpPr>
              <a:spLocks noChangeArrowheads="1"/>
            </p:cNvSpPr>
            <p:nvPr/>
          </p:nvSpPr>
          <p:spPr bwMode="auto">
            <a:xfrm>
              <a:off x="1713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8" name="Rectangle 1830"/>
            <p:cNvSpPr>
              <a:spLocks noChangeArrowheads="1"/>
            </p:cNvSpPr>
            <p:nvPr/>
          </p:nvSpPr>
          <p:spPr bwMode="auto">
            <a:xfrm>
              <a:off x="1746" y="181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9" name="Rectangle 1831"/>
            <p:cNvSpPr>
              <a:spLocks noChangeArrowheads="1"/>
            </p:cNvSpPr>
            <p:nvPr/>
          </p:nvSpPr>
          <p:spPr bwMode="auto">
            <a:xfrm>
              <a:off x="1813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0" name="Rectangle 1832"/>
            <p:cNvSpPr>
              <a:spLocks noChangeArrowheads="1"/>
            </p:cNvSpPr>
            <p:nvPr/>
          </p:nvSpPr>
          <p:spPr bwMode="auto">
            <a:xfrm>
              <a:off x="1868" y="1812"/>
              <a:ext cx="10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1" name="Rectangle 1833"/>
            <p:cNvSpPr>
              <a:spLocks noChangeArrowheads="1"/>
            </p:cNvSpPr>
            <p:nvPr/>
          </p:nvSpPr>
          <p:spPr bwMode="auto">
            <a:xfrm>
              <a:off x="1913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2" name="Rectangle 1834"/>
            <p:cNvSpPr>
              <a:spLocks noChangeArrowheads="1"/>
            </p:cNvSpPr>
            <p:nvPr/>
          </p:nvSpPr>
          <p:spPr bwMode="auto">
            <a:xfrm>
              <a:off x="1946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3" name="Rectangle 1835"/>
            <p:cNvSpPr>
              <a:spLocks noChangeArrowheads="1"/>
            </p:cNvSpPr>
            <p:nvPr/>
          </p:nvSpPr>
          <p:spPr bwMode="auto">
            <a:xfrm>
              <a:off x="2001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4" name="Rectangle 1836"/>
            <p:cNvSpPr>
              <a:spLocks noChangeArrowheads="1"/>
            </p:cNvSpPr>
            <p:nvPr/>
          </p:nvSpPr>
          <p:spPr bwMode="auto">
            <a:xfrm>
              <a:off x="2034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,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5" name="Rectangle 1837"/>
            <p:cNvSpPr>
              <a:spLocks noChangeArrowheads="1"/>
            </p:cNvSpPr>
            <p:nvPr/>
          </p:nvSpPr>
          <p:spPr bwMode="auto">
            <a:xfrm>
              <a:off x="2057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6" name="Rectangle 1838"/>
            <p:cNvSpPr>
              <a:spLocks noChangeArrowheads="1"/>
            </p:cNvSpPr>
            <p:nvPr/>
          </p:nvSpPr>
          <p:spPr bwMode="auto">
            <a:xfrm>
              <a:off x="2090" y="181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7" name="Rectangle 1839"/>
            <p:cNvSpPr>
              <a:spLocks noChangeArrowheads="1"/>
            </p:cNvSpPr>
            <p:nvPr/>
          </p:nvSpPr>
          <p:spPr bwMode="auto">
            <a:xfrm>
              <a:off x="2156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8" name="Rectangle 1840"/>
            <p:cNvSpPr>
              <a:spLocks noChangeArrowheads="1"/>
            </p:cNvSpPr>
            <p:nvPr/>
          </p:nvSpPr>
          <p:spPr bwMode="auto">
            <a:xfrm>
              <a:off x="2212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9" name="Rectangle 1841"/>
            <p:cNvSpPr>
              <a:spLocks noChangeArrowheads="1"/>
            </p:cNvSpPr>
            <p:nvPr/>
          </p:nvSpPr>
          <p:spPr bwMode="auto">
            <a:xfrm>
              <a:off x="2234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0" name="Rectangle 1842"/>
            <p:cNvSpPr>
              <a:spLocks noChangeArrowheads="1"/>
            </p:cNvSpPr>
            <p:nvPr/>
          </p:nvSpPr>
          <p:spPr bwMode="auto">
            <a:xfrm>
              <a:off x="2289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1" name="Rectangle 1843"/>
            <p:cNvSpPr>
              <a:spLocks noChangeArrowheads="1"/>
            </p:cNvSpPr>
            <p:nvPr/>
          </p:nvSpPr>
          <p:spPr bwMode="auto">
            <a:xfrm>
              <a:off x="2345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2" name="Rectangle 1844"/>
            <p:cNvSpPr>
              <a:spLocks noChangeArrowheads="1"/>
            </p:cNvSpPr>
            <p:nvPr/>
          </p:nvSpPr>
          <p:spPr bwMode="auto">
            <a:xfrm>
              <a:off x="2378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3" name="Rectangle 1845"/>
            <p:cNvSpPr>
              <a:spLocks noChangeArrowheads="1"/>
            </p:cNvSpPr>
            <p:nvPr/>
          </p:nvSpPr>
          <p:spPr bwMode="auto">
            <a:xfrm>
              <a:off x="2411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4" name="Rectangle 1846"/>
            <p:cNvSpPr>
              <a:spLocks noChangeArrowheads="1"/>
            </p:cNvSpPr>
            <p:nvPr/>
          </p:nvSpPr>
          <p:spPr bwMode="auto">
            <a:xfrm>
              <a:off x="2433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5" name="Rectangle 1847"/>
            <p:cNvSpPr>
              <a:spLocks noChangeArrowheads="1"/>
            </p:cNvSpPr>
            <p:nvPr/>
          </p:nvSpPr>
          <p:spPr bwMode="auto">
            <a:xfrm>
              <a:off x="2455" y="1812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®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6" name="Rectangle 1848"/>
            <p:cNvSpPr>
              <a:spLocks noChangeArrowheads="1"/>
            </p:cNvSpPr>
            <p:nvPr/>
          </p:nvSpPr>
          <p:spPr bwMode="auto">
            <a:xfrm>
              <a:off x="2555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7" name="Rectangle 1849"/>
            <p:cNvSpPr>
              <a:spLocks noChangeArrowheads="1"/>
            </p:cNvSpPr>
            <p:nvPr/>
          </p:nvSpPr>
          <p:spPr bwMode="auto">
            <a:xfrm>
              <a:off x="2588" y="181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8" name="Rectangle 1850"/>
            <p:cNvSpPr>
              <a:spLocks noChangeArrowheads="1"/>
            </p:cNvSpPr>
            <p:nvPr/>
          </p:nvSpPr>
          <p:spPr bwMode="auto">
            <a:xfrm>
              <a:off x="2655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9" name="Rectangle 1851"/>
            <p:cNvSpPr>
              <a:spLocks noChangeArrowheads="1"/>
            </p:cNvSpPr>
            <p:nvPr/>
          </p:nvSpPr>
          <p:spPr bwMode="auto">
            <a:xfrm>
              <a:off x="2710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0" name="Rectangle 1852"/>
            <p:cNvSpPr>
              <a:spLocks noChangeArrowheads="1"/>
            </p:cNvSpPr>
            <p:nvPr/>
          </p:nvSpPr>
          <p:spPr bwMode="auto">
            <a:xfrm>
              <a:off x="2766" y="1812"/>
              <a:ext cx="7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]l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1" name="Rectangle 1853"/>
            <p:cNvSpPr>
              <a:spLocks noChangeArrowheads="1"/>
            </p:cNvSpPr>
            <p:nvPr/>
          </p:nvSpPr>
          <p:spPr bwMode="auto">
            <a:xfrm>
              <a:off x="2788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2" name="Rectangle 1854"/>
            <p:cNvSpPr>
              <a:spLocks noChangeArrowheads="1"/>
            </p:cNvSpPr>
            <p:nvPr/>
          </p:nvSpPr>
          <p:spPr bwMode="auto">
            <a:xfrm>
              <a:off x="2843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3" name="Rectangle 1855"/>
            <p:cNvSpPr>
              <a:spLocks noChangeArrowheads="1"/>
            </p:cNvSpPr>
            <p:nvPr/>
          </p:nvSpPr>
          <p:spPr bwMode="auto">
            <a:xfrm>
              <a:off x="2898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4" name="Rectangle 1856"/>
            <p:cNvSpPr>
              <a:spLocks noChangeArrowheads="1"/>
            </p:cNvSpPr>
            <p:nvPr/>
          </p:nvSpPr>
          <p:spPr bwMode="auto">
            <a:xfrm>
              <a:off x="1259" y="56"/>
              <a:ext cx="532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025" name="Rectangle 1857"/>
            <p:cNvSpPr>
              <a:spLocks noChangeArrowheads="1"/>
            </p:cNvSpPr>
            <p:nvPr/>
          </p:nvSpPr>
          <p:spPr bwMode="auto">
            <a:xfrm>
              <a:off x="1292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6" name="Rectangle 1858"/>
            <p:cNvSpPr>
              <a:spLocks noChangeArrowheads="1"/>
            </p:cNvSpPr>
            <p:nvPr/>
          </p:nvSpPr>
          <p:spPr bwMode="auto">
            <a:xfrm>
              <a:off x="1359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7" name="Rectangle 1859"/>
            <p:cNvSpPr>
              <a:spLocks noChangeArrowheads="1"/>
            </p:cNvSpPr>
            <p:nvPr/>
          </p:nvSpPr>
          <p:spPr bwMode="auto">
            <a:xfrm>
              <a:off x="1425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8" name="Rectangle 1860"/>
            <p:cNvSpPr>
              <a:spLocks noChangeArrowheads="1"/>
            </p:cNvSpPr>
            <p:nvPr/>
          </p:nvSpPr>
          <p:spPr bwMode="auto">
            <a:xfrm>
              <a:off x="1503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9" name="Rectangle 1861"/>
            <p:cNvSpPr>
              <a:spLocks noChangeArrowheads="1"/>
            </p:cNvSpPr>
            <p:nvPr/>
          </p:nvSpPr>
          <p:spPr bwMode="auto">
            <a:xfrm>
              <a:off x="1547" y="72"/>
              <a:ext cx="133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30" name="Rectangle 1862"/>
            <p:cNvSpPr>
              <a:spLocks noChangeArrowheads="1"/>
            </p:cNvSpPr>
            <p:nvPr/>
          </p:nvSpPr>
          <p:spPr bwMode="auto">
            <a:xfrm>
              <a:off x="1625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420100" cy="14700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Reference: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Software Engineering By </a:t>
            </a:r>
            <a:r>
              <a:rPr lang="en-US" b="1" dirty="0" err="1" smtClean="0">
                <a:solidFill>
                  <a:schemeClr val="tx2"/>
                </a:solidFill>
              </a:rPr>
              <a:t>Sommerville</a:t>
            </a:r>
            <a:r>
              <a:rPr lang="en-US" b="1" dirty="0" smtClean="0">
                <a:solidFill>
                  <a:schemeClr val="tx2"/>
                </a:solidFill>
              </a:rPr>
              <a:t> (8</a:t>
            </a:r>
            <a:r>
              <a:rPr lang="en-US" b="1" baseline="30000" dirty="0" smtClean="0">
                <a:solidFill>
                  <a:schemeClr val="tx2"/>
                </a:solidFill>
              </a:rPr>
              <a:t>th</a:t>
            </a:r>
            <a:r>
              <a:rPr lang="en-US" b="1" dirty="0" smtClean="0">
                <a:solidFill>
                  <a:schemeClr val="tx2"/>
                </a:solidFill>
              </a:rPr>
              <a:t> Edition)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Chapter 10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420100" cy="1470025"/>
          </a:xfrm>
        </p:spPr>
        <p:txBody>
          <a:bodyPr/>
          <a:lstStyle/>
          <a:p>
            <a:r>
              <a:rPr lang="en-IN" dirty="0" smtClean="0"/>
              <a:t>A few ADTs to practice 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232025"/>
            <a:ext cx="9448800" cy="1752600"/>
          </a:xfrm>
        </p:spPr>
        <p:txBody>
          <a:bodyPr/>
          <a:lstStyle/>
          <a:p>
            <a:r>
              <a:rPr lang="en-IN" dirty="0" smtClean="0"/>
              <a:t>Stack, Integer, Set of Integers, Bag of Integers,</a:t>
            </a:r>
          </a:p>
          <a:p>
            <a:r>
              <a:rPr lang="en-IN" dirty="0" smtClean="0"/>
              <a:t>text editor(refer </a:t>
            </a:r>
            <a:r>
              <a:rPr lang="en-IN" dirty="0" err="1" smtClean="0"/>
              <a:t>Ghezzi</a:t>
            </a:r>
            <a:r>
              <a:rPr lang="en-IN" dirty="0" smtClean="0"/>
              <a:t> book for text editor)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specification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indent="-273050">
              <a:lnSpc>
                <a:spcPct val="90000"/>
              </a:lnSpc>
            </a:pPr>
            <a:r>
              <a:rPr lang="en-GB" sz="3200" smtClean="0"/>
              <a:t>Interface specification</a:t>
            </a:r>
          </a:p>
          <a:p>
            <a:pPr marL="741363" lvl="1" indent="-273050">
              <a:lnSpc>
                <a:spcPct val="90000"/>
              </a:lnSpc>
            </a:pPr>
            <a:r>
              <a:rPr lang="en-GB" sz="3200" smtClean="0"/>
              <a:t>How the subsystems are going to interact with each other</a:t>
            </a:r>
          </a:p>
          <a:p>
            <a:pPr marL="741363" lvl="1" indent="-273050">
              <a:lnSpc>
                <a:spcPct val="90000"/>
              </a:lnSpc>
            </a:pPr>
            <a:r>
              <a:rPr lang="en-GB" sz="3200" smtClean="0"/>
              <a:t> not about the details of particular subsystem</a:t>
            </a:r>
          </a:p>
          <a:p>
            <a:pPr marL="282575" indent="-273050">
              <a:lnSpc>
                <a:spcPct val="90000"/>
              </a:lnSpc>
            </a:pPr>
            <a:r>
              <a:rPr lang="en-GB" sz="3200" smtClean="0"/>
              <a:t>Behavioural specification</a:t>
            </a:r>
          </a:p>
          <a:p>
            <a:pPr marL="741363" lvl="1" indent="-273050">
              <a:lnSpc>
                <a:spcPct val="90000"/>
              </a:lnSpc>
            </a:pPr>
            <a:r>
              <a:rPr lang="en-GB" sz="3200" smtClean="0"/>
              <a:t>Concerns about the behaviour of individual module in the system</a:t>
            </a:r>
          </a:p>
          <a:p>
            <a:pPr marL="741363" lvl="1" indent="-273050">
              <a:lnSpc>
                <a:spcPct val="90000"/>
              </a:lnSpc>
            </a:pPr>
            <a:r>
              <a:rPr lang="en-GB" sz="3200" smtClean="0"/>
              <a:t>Does not concern with intermodule relationships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Interface specification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indent="-273050">
              <a:lnSpc>
                <a:spcPct val="90000"/>
              </a:lnSpc>
            </a:pPr>
            <a:r>
              <a:rPr lang="en-GB" sz="2800" smtClean="0"/>
              <a:t>Large systems are decomposed into subsystems with well-defined interfaces between these subsystems.</a:t>
            </a:r>
          </a:p>
          <a:p>
            <a:pPr marL="282575" indent="-273050">
              <a:lnSpc>
                <a:spcPct val="90000"/>
              </a:lnSpc>
            </a:pPr>
            <a:r>
              <a:rPr lang="en-GB" sz="2800" smtClean="0"/>
              <a:t>Specification of subsystem interfaces allows independent development of the different subsystems.</a:t>
            </a:r>
          </a:p>
          <a:p>
            <a:pPr marL="282575" indent="-273050">
              <a:lnSpc>
                <a:spcPct val="90000"/>
              </a:lnSpc>
            </a:pPr>
            <a:r>
              <a:rPr lang="en-GB" sz="2800" smtClean="0"/>
              <a:t>Interfaces may be defined as abstract data types or object classes.</a:t>
            </a:r>
          </a:p>
          <a:p>
            <a:pPr marL="282575" indent="-273050">
              <a:lnSpc>
                <a:spcPct val="90000"/>
              </a:lnSpc>
            </a:pPr>
            <a:r>
              <a:rPr lang="en-GB" sz="2800" smtClean="0"/>
              <a:t>The algebraic approach to formal specification is particularly well-suited to interface specification as it is focused on the defined operations in an object.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840" tIns="44623" rIns="90840" bIns="44623" anchor="b"/>
          <a:lstStyle/>
          <a:p>
            <a:r>
              <a:rPr lang="en-GB" smtClean="0"/>
              <a:t>Sub-system interfaces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12750" y="1752600"/>
            <a:ext cx="9163050" cy="4191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80073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200"/>
              <a:t>The structure of an algebraic specification</a:t>
            </a:r>
            <a:endParaRPr lang="en-GB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856457" y="2549526"/>
            <a:ext cx="612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latin typeface="Arial" charset="0"/>
              </a:rPr>
              <a:t>sort </a:t>
            </a:r>
            <a:endParaRPr lang="en-US">
              <a:latin typeface="Arial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509977" y="2549526"/>
            <a:ext cx="1194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&lt; name &gt;</a:t>
            </a:r>
            <a:endParaRPr lang="en-US">
              <a:latin typeface="Arial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856457" y="2865438"/>
            <a:ext cx="1035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b="1" dirty="0">
                <a:latin typeface="Arial" charset="0"/>
              </a:rPr>
              <a:t>imports</a:t>
            </a:r>
            <a:endParaRPr lang="en-US" dirty="0">
              <a:latin typeface="Arial" charset="0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970881" y="2865438"/>
            <a:ext cx="9185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 &lt; LIST</a:t>
            </a:r>
            <a:endParaRPr lang="en-US" dirty="0">
              <a:latin typeface="Arial" charset="0"/>
            </a:endParaRP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968361" y="2865438"/>
            <a:ext cx="20374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 OF SPECIFICA</a:t>
            </a:r>
            <a:endParaRPr lang="en-US">
              <a:latin typeface="Arial" charset="0"/>
            </a:endParaRP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935255" y="2865438"/>
            <a:ext cx="19989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TION NAMES &gt;</a:t>
            </a:r>
            <a:endParaRPr lang="en-US" dirty="0">
              <a:latin typeface="Arial" charset="0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856456" y="3535363"/>
            <a:ext cx="3141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Inf</a:t>
            </a:r>
            <a:endParaRPr lang="en-US">
              <a:latin typeface="Arial" charset="0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1164300" y="3535363"/>
            <a:ext cx="25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or</a:t>
            </a:r>
            <a:endParaRPr lang="en-US">
              <a:latin typeface="Arial" charset="0"/>
            </a:endParaRP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1432587" y="3535363"/>
            <a:ext cx="1224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mal </a:t>
            </a:r>
            <a:r>
              <a:rPr lang="en-US" sz="2200" dirty="0" err="1">
                <a:latin typeface="Arial" charset="0"/>
              </a:rPr>
              <a:t>descr</a:t>
            </a:r>
            <a:endParaRPr lang="en-US" dirty="0">
              <a:latin typeface="Arial" charset="0"/>
            </a:endParaRP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640381" y="3535363"/>
            <a:ext cx="19316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iption</a:t>
            </a:r>
            <a:r>
              <a:rPr lang="en-US" sz="2200" dirty="0">
                <a:latin typeface="Arial" charset="0"/>
              </a:rPr>
              <a:t> of the </a:t>
            </a:r>
            <a:r>
              <a:rPr lang="en-US" sz="2200" dirty="0" err="1">
                <a:latin typeface="Arial" charset="0"/>
              </a:rPr>
              <a:t>sor</a:t>
            </a:r>
            <a:endParaRPr lang="en-US" dirty="0">
              <a:latin typeface="Arial" charset="0"/>
            </a:endParaRP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4572000" y="3535363"/>
            <a:ext cx="16334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t and its </a:t>
            </a:r>
            <a:r>
              <a:rPr lang="en-US" sz="2200" dirty="0" err="1">
                <a:latin typeface="Arial" charset="0"/>
              </a:rPr>
              <a:t>oper</a:t>
            </a:r>
            <a:endParaRPr lang="en-US" dirty="0">
              <a:latin typeface="Arial" charset="0"/>
            </a:endParaRP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172200" y="3535363"/>
            <a:ext cx="7534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ations</a:t>
            </a:r>
            <a:endParaRPr lang="en-US" dirty="0">
              <a:latin typeface="Arial" charset="0"/>
            </a:endParaRP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856456" y="4133851"/>
            <a:ext cx="628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Oper</a:t>
            </a:r>
            <a:endParaRPr lang="en-US">
              <a:latin typeface="Arial" charset="0"/>
            </a:endParaRP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1447800" y="4133851"/>
            <a:ext cx="68624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ation</a:t>
            </a:r>
            <a:r>
              <a:rPr lang="en-US" sz="2200" dirty="0">
                <a:latin typeface="Arial" charset="0"/>
              </a:rPr>
              <a:t> signatures setting out the names and the types of</a:t>
            </a:r>
            <a:endParaRPr lang="en-US" dirty="0">
              <a:latin typeface="Arial" charset="0"/>
            </a:endParaRP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856456" y="4449763"/>
            <a:ext cx="6739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the parameters to the operations defined over the sort</a:t>
            </a:r>
            <a:endParaRPr lang="en-US">
              <a:latin typeface="Arial" charset="0"/>
            </a:endParaRPr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856457" y="5084763"/>
            <a:ext cx="3108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Axioms defining the oper</a:t>
            </a:r>
            <a:endParaRPr lang="en-US">
              <a:latin typeface="Arial" charset="0"/>
            </a:endParaRP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3886200" y="5084763"/>
            <a:ext cx="9890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ations</a:t>
            </a:r>
            <a:r>
              <a:rPr lang="en-US" sz="2200" dirty="0">
                <a:latin typeface="Arial" charset="0"/>
              </a:rPr>
              <a:t> o</a:t>
            </a:r>
            <a:endParaRPr lang="en-US" dirty="0">
              <a:latin typeface="Arial" charset="0"/>
            </a:endParaRP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876800" y="5084763"/>
            <a:ext cx="141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v</a:t>
            </a:r>
            <a:endParaRPr lang="en-US" dirty="0">
              <a:latin typeface="Arial" charset="0"/>
            </a:endParaRPr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029200" y="5084763"/>
            <a:ext cx="1194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er</a:t>
            </a:r>
            <a:r>
              <a:rPr lang="en-US" sz="2200" dirty="0">
                <a:latin typeface="Arial" charset="0"/>
              </a:rPr>
              <a:t> the </a:t>
            </a:r>
            <a:r>
              <a:rPr lang="en-US" sz="2200" dirty="0" err="1">
                <a:latin typeface="Arial" charset="0"/>
              </a:rPr>
              <a:t>sor</a:t>
            </a:r>
            <a:endParaRPr lang="en-US" dirty="0">
              <a:latin typeface="Arial" charset="0"/>
            </a:endParaRP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6172200" y="5084763"/>
            <a:ext cx="785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t</a:t>
            </a:r>
            <a:endParaRPr lang="en-US" dirty="0">
              <a:latin typeface="Arial" charset="0"/>
            </a:endParaRPr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472944" y="5013325"/>
            <a:ext cx="8905081" cy="158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472944" y="3992564"/>
            <a:ext cx="8905081" cy="158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472944" y="3429000"/>
            <a:ext cx="8905081" cy="158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1011238" y="2055813"/>
            <a:ext cx="17312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&lt; SPECIFICA</a:t>
            </a:r>
            <a:endParaRPr lang="en-US" dirty="0">
              <a:latin typeface="Arial" charset="0"/>
            </a:endParaRPr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2743200" y="2055813"/>
            <a:ext cx="27699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TION NAME &gt; (</a:t>
            </a:r>
            <a:r>
              <a:rPr lang="en-US" sz="2200" dirty="0" err="1">
                <a:latin typeface="Arial" charset="0"/>
              </a:rPr>
              <a:t>Gener</a:t>
            </a:r>
            <a:endParaRPr lang="en-US" dirty="0">
              <a:latin typeface="Arial" charset="0"/>
            </a:endParaRPr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5486400" y="2057400"/>
            <a:ext cx="469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ic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P</a:t>
            </a:r>
            <a:endParaRPr lang="en-US" dirty="0">
              <a:latin typeface="Arial" charset="0"/>
            </a:endParaRPr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5943600" y="2055813"/>
            <a:ext cx="25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ar</a:t>
            </a:r>
            <a:endParaRPr lang="en-US" dirty="0">
              <a:latin typeface="Arial" charset="0"/>
            </a:endParaRPr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6172200" y="2055813"/>
            <a:ext cx="9746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ameter</a:t>
            </a:r>
            <a:r>
              <a:rPr lang="en-US" sz="2200" dirty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472944" y="2232025"/>
            <a:ext cx="8905081" cy="3379788"/>
          </a:xfrm>
          <a:custGeom>
            <a:avLst/>
            <a:gdLst/>
            <a:ahLst/>
            <a:cxnLst>
              <a:cxn ang="0">
                <a:pos x="4307" y="0"/>
              </a:cxn>
              <a:cxn ang="0">
                <a:pos x="4932" y="0"/>
              </a:cxn>
              <a:cxn ang="0">
                <a:pos x="5111" y="88"/>
              </a:cxn>
              <a:cxn ang="0">
                <a:pos x="5155" y="155"/>
              </a:cxn>
              <a:cxn ang="0">
                <a:pos x="5178" y="266"/>
              </a:cxn>
              <a:cxn ang="0">
                <a:pos x="5178" y="1863"/>
              </a:cxn>
              <a:cxn ang="0">
                <a:pos x="5155" y="1974"/>
              </a:cxn>
              <a:cxn ang="0">
                <a:pos x="5111" y="2040"/>
              </a:cxn>
              <a:cxn ang="0">
                <a:pos x="4932" y="2129"/>
              </a:cxn>
              <a:cxn ang="0">
                <a:pos x="246" y="2129"/>
              </a:cxn>
              <a:cxn ang="0">
                <a:pos x="67" y="2040"/>
              </a:cxn>
              <a:cxn ang="0">
                <a:pos x="23" y="1974"/>
              </a:cxn>
              <a:cxn ang="0">
                <a:pos x="0" y="1863"/>
              </a:cxn>
              <a:cxn ang="0">
                <a:pos x="0" y="266"/>
              </a:cxn>
              <a:cxn ang="0">
                <a:pos x="23" y="155"/>
              </a:cxn>
              <a:cxn ang="0">
                <a:pos x="67" y="88"/>
              </a:cxn>
              <a:cxn ang="0">
                <a:pos x="246" y="0"/>
              </a:cxn>
            </a:cxnLst>
            <a:rect l="0" t="0" r="r" b="b"/>
            <a:pathLst>
              <a:path w="5178" h="2129">
                <a:moveTo>
                  <a:pt x="4307" y="0"/>
                </a:moveTo>
                <a:lnTo>
                  <a:pt x="4932" y="0"/>
                </a:lnTo>
                <a:lnTo>
                  <a:pt x="5111" y="88"/>
                </a:lnTo>
                <a:lnTo>
                  <a:pt x="5155" y="155"/>
                </a:lnTo>
                <a:lnTo>
                  <a:pt x="5178" y="266"/>
                </a:lnTo>
                <a:lnTo>
                  <a:pt x="5178" y="1863"/>
                </a:lnTo>
                <a:lnTo>
                  <a:pt x="5155" y="1974"/>
                </a:lnTo>
                <a:lnTo>
                  <a:pt x="5111" y="2040"/>
                </a:lnTo>
                <a:lnTo>
                  <a:pt x="4932" y="2129"/>
                </a:lnTo>
                <a:lnTo>
                  <a:pt x="246" y="2129"/>
                </a:lnTo>
                <a:lnTo>
                  <a:pt x="67" y="2040"/>
                </a:lnTo>
                <a:lnTo>
                  <a:pt x="23" y="1974"/>
                </a:lnTo>
                <a:lnTo>
                  <a:pt x="0" y="1863"/>
                </a:lnTo>
                <a:lnTo>
                  <a:pt x="0" y="266"/>
                </a:lnTo>
                <a:lnTo>
                  <a:pt x="23" y="155"/>
                </a:lnTo>
                <a:lnTo>
                  <a:pt x="67" y="88"/>
                </a:lnTo>
                <a:lnTo>
                  <a:pt x="246" y="0"/>
                </a:lnTo>
              </a:path>
            </a:pathLst>
          </a:custGeom>
          <a:noFill/>
          <a:ln w="349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Specification components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Introduction</a:t>
            </a:r>
          </a:p>
          <a:p>
            <a:pPr lvl="1"/>
            <a:r>
              <a:rPr lang="en-GB"/>
              <a:t>Defines the sort (the type name) and declares other specifications that are used</a:t>
            </a:r>
          </a:p>
          <a:p>
            <a:r>
              <a:rPr lang="en-GB"/>
              <a:t>Description</a:t>
            </a:r>
          </a:p>
          <a:p>
            <a:pPr lvl="1"/>
            <a:r>
              <a:rPr lang="en-GB"/>
              <a:t>Informally describes the operations on the type</a:t>
            </a:r>
          </a:p>
          <a:p>
            <a:r>
              <a:rPr lang="en-GB"/>
              <a:t>Signature	</a:t>
            </a:r>
          </a:p>
          <a:p>
            <a:pPr lvl="1"/>
            <a:r>
              <a:rPr lang="en-GB"/>
              <a:t>Defines the syntax of the operations in the interface and their parameters</a:t>
            </a:r>
          </a:p>
          <a:p>
            <a:r>
              <a:rPr lang="en-GB"/>
              <a:t>Axioms</a:t>
            </a:r>
          </a:p>
          <a:p>
            <a:pPr lvl="1"/>
            <a:r>
              <a:rPr lang="en-GB"/>
              <a:t>Defines the operation semantics by defining axioms which characterise behaviour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Specification operations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Constructor </a:t>
            </a:r>
            <a:r>
              <a:rPr lang="en-GB" dirty="0" smtClean="0"/>
              <a:t>operations</a:t>
            </a:r>
          </a:p>
          <a:p>
            <a:pPr lvl="1"/>
            <a:r>
              <a:rPr lang="en-GB" dirty="0" smtClean="0"/>
              <a:t>Operations </a:t>
            </a:r>
            <a:r>
              <a:rPr lang="en-GB" dirty="0"/>
              <a:t>which create entities of the type being specified</a:t>
            </a:r>
          </a:p>
          <a:p>
            <a:r>
              <a:rPr lang="en-GB" dirty="0"/>
              <a:t>Inspection </a:t>
            </a:r>
            <a:r>
              <a:rPr lang="en-GB" dirty="0" smtClean="0"/>
              <a:t>operations</a:t>
            </a:r>
          </a:p>
          <a:p>
            <a:pPr lvl="1"/>
            <a:r>
              <a:rPr lang="en-GB" dirty="0" smtClean="0"/>
              <a:t>Operations </a:t>
            </a:r>
            <a:r>
              <a:rPr lang="en-GB" dirty="0"/>
              <a:t>which evaluate entities of the type being specified</a:t>
            </a:r>
          </a:p>
          <a:p>
            <a:r>
              <a:rPr lang="en-GB" dirty="0"/>
              <a:t>To specify behaviour, define the </a:t>
            </a:r>
            <a:r>
              <a:rPr lang="en-GB" dirty="0" smtClean="0"/>
              <a:t>inspection </a:t>
            </a:r>
            <a:r>
              <a:rPr lang="en-GB" dirty="0"/>
              <a:t>operations for each constructor operation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Operations on a </a:t>
            </a:r>
            <a:r>
              <a:rPr lang="en-GB" dirty="0" smtClean="0"/>
              <a:t>LIST </a:t>
            </a:r>
            <a:r>
              <a:rPr lang="en-GB" dirty="0"/>
              <a:t>ADT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Constructor operations which evaluate to sort List</a:t>
            </a:r>
          </a:p>
          <a:p>
            <a:pPr lvl="1"/>
            <a:r>
              <a:rPr lang="en-GB" dirty="0"/>
              <a:t>Create, Cons and Tail</a:t>
            </a:r>
          </a:p>
          <a:p>
            <a:r>
              <a:rPr lang="en-GB" dirty="0"/>
              <a:t>Inspection operations which take sort </a:t>
            </a:r>
            <a:r>
              <a:rPr lang="en-GB" dirty="0" smtClean="0"/>
              <a:t>List </a:t>
            </a:r>
            <a:r>
              <a:rPr lang="en-GB" dirty="0"/>
              <a:t>as a parameter and return some other sort</a:t>
            </a:r>
          </a:p>
          <a:p>
            <a:pPr lvl="1"/>
            <a:r>
              <a:rPr lang="en-GB" dirty="0"/>
              <a:t>Head and Length.</a:t>
            </a:r>
          </a:p>
          <a:p>
            <a:r>
              <a:rPr lang="en-GB" dirty="0"/>
              <a:t>Tail can be defined using the simpler </a:t>
            </a:r>
            <a:br>
              <a:rPr lang="en-GB" dirty="0"/>
            </a:br>
            <a:r>
              <a:rPr lang="en-GB" dirty="0"/>
              <a:t>constructors Create and Cons. No need to define Head and Length with Tail.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A4">
  <a:themeElements>
    <a:clrScheme name="">
      <a:dk1>
        <a:srgbClr val="919191"/>
      </a:dk1>
      <a:lt1>
        <a:srgbClr val="FFFFFF"/>
      </a:lt1>
      <a:dk2>
        <a:srgbClr val="000080"/>
      </a:dk2>
      <a:lt2>
        <a:srgbClr val="FFFFFF"/>
      </a:lt2>
      <a:accent1>
        <a:srgbClr val="FC0128"/>
      </a:accent1>
      <a:accent2>
        <a:srgbClr val="063DE8"/>
      </a:accent2>
      <a:accent3>
        <a:srgbClr val="AAAAC0"/>
      </a:accent3>
      <a:accent4>
        <a:srgbClr val="DADADA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ark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rk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A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</TotalTime>
  <Pages>24</Pages>
  <Words>2697</Words>
  <Application>Microsoft Office PowerPoint</Application>
  <PresentationFormat>A4 Paper (210x297 mm)</PresentationFormat>
  <Paragraphs>2048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Helvetica</vt:lpstr>
      <vt:lpstr>Monotype Sorts</vt:lpstr>
      <vt:lpstr>Symbol</vt:lpstr>
      <vt:lpstr>times</vt:lpstr>
      <vt:lpstr>times</vt:lpstr>
      <vt:lpstr>Wingdings</vt:lpstr>
      <vt:lpstr>Zapf Dingbats</vt:lpstr>
      <vt:lpstr>DarkA4</vt:lpstr>
      <vt:lpstr>Custom Design</vt:lpstr>
      <vt:lpstr>Algebraic Specification</vt:lpstr>
      <vt:lpstr>Reference: Software Engineering By Sommerville (8th Edition) Chapter 10</vt:lpstr>
      <vt:lpstr>Types of specification</vt:lpstr>
      <vt:lpstr>Interface specification</vt:lpstr>
      <vt:lpstr>Sub-system interfaces</vt:lpstr>
      <vt:lpstr>The structure of an algebraic specification</vt:lpstr>
      <vt:lpstr>Specification components</vt:lpstr>
      <vt:lpstr>Specification operations</vt:lpstr>
      <vt:lpstr>Operations on a LIST ADT</vt:lpstr>
      <vt:lpstr>List specification</vt:lpstr>
      <vt:lpstr>Recursion in specifications</vt:lpstr>
      <vt:lpstr>Interface specification in critical systems</vt:lpstr>
      <vt:lpstr>A sector object</vt:lpstr>
      <vt:lpstr>Primitive operations</vt:lpstr>
      <vt:lpstr>Primitive operations</vt:lpstr>
      <vt:lpstr>PowerPoint Presentation</vt:lpstr>
      <vt:lpstr>PowerPoint Presentation</vt:lpstr>
      <vt:lpstr>PowerPoint Presentation</vt:lpstr>
      <vt:lpstr>PowerPoint Presentation</vt:lpstr>
      <vt:lpstr>A few ADTs to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Sankita</dc:creator>
  <cp:lastModifiedBy>Sankita</cp:lastModifiedBy>
  <cp:revision>203</cp:revision>
  <cp:lastPrinted>2004-02-20T20:24:40Z</cp:lastPrinted>
  <dcterms:created xsi:type="dcterms:W3CDTF">2008-10-17T18:46:10Z</dcterms:created>
  <dcterms:modified xsi:type="dcterms:W3CDTF">2022-11-02T11:46:14Z</dcterms:modified>
</cp:coreProperties>
</file>