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6" r:id="rId4"/>
    <p:sldId id="266" r:id="rId5"/>
    <p:sldId id="262" r:id="rId6"/>
    <p:sldId id="281" r:id="rId7"/>
    <p:sldId id="285" r:id="rId8"/>
    <p:sldId id="284" r:id="rId9"/>
    <p:sldId id="280" r:id="rId10"/>
    <p:sldId id="282" r:id="rId11"/>
    <p:sldId id="276" r:id="rId12"/>
    <p:sldId id="28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9D992-C21E-4BD0-9461-84290ABC2BBE}" v="79" dt="2023-04-21T03:56:50.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Sinhal" userId="a517d0d2-f775-4893-847f-0beece1e1146" providerId="ADAL" clId="{25F9D992-C21E-4BD0-9461-84290ABC2BBE}"/>
    <pc:docChg chg="undo custSel addSld delSld modSld sldOrd">
      <pc:chgData name="Amit Sinhal" userId="a517d0d2-f775-4893-847f-0beece1e1146" providerId="ADAL" clId="{25F9D992-C21E-4BD0-9461-84290ABC2BBE}" dt="2023-04-21T03:56:50.470" v="384" actId="14100"/>
      <pc:docMkLst>
        <pc:docMk/>
      </pc:docMkLst>
      <pc:sldChg chg="addSp delSp modSp mod">
        <pc:chgData name="Amit Sinhal" userId="a517d0d2-f775-4893-847f-0beece1e1146" providerId="ADAL" clId="{25F9D992-C21E-4BD0-9461-84290ABC2BBE}" dt="2023-04-21T03:25:41.583" v="86" actId="14100"/>
        <pc:sldMkLst>
          <pc:docMk/>
          <pc:sldMk cId="2039952023" sldId="256"/>
        </pc:sldMkLst>
        <pc:spChg chg="mod">
          <ac:chgData name="Amit Sinhal" userId="a517d0d2-f775-4893-847f-0beece1e1146" providerId="ADAL" clId="{25F9D992-C21E-4BD0-9461-84290ABC2BBE}" dt="2023-04-21T03:23:33.750" v="65"/>
          <ac:spMkLst>
            <pc:docMk/>
            <pc:sldMk cId="2039952023" sldId="256"/>
            <ac:spMk id="2" creationId="{00000000-0000-0000-0000-000000000000}"/>
          </ac:spMkLst>
        </pc:spChg>
        <pc:spChg chg="mod">
          <ac:chgData name="Amit Sinhal" userId="a517d0d2-f775-4893-847f-0beece1e1146" providerId="ADAL" clId="{25F9D992-C21E-4BD0-9461-84290ABC2BBE}" dt="2023-04-21T03:23:59.972" v="70" actId="20577"/>
          <ac:spMkLst>
            <pc:docMk/>
            <pc:sldMk cId="2039952023" sldId="256"/>
            <ac:spMk id="3" creationId="{00000000-0000-0000-0000-000000000000}"/>
          </ac:spMkLst>
        </pc:spChg>
        <pc:picChg chg="del">
          <ac:chgData name="Amit Sinhal" userId="a517d0d2-f775-4893-847f-0beece1e1146" providerId="ADAL" clId="{25F9D992-C21E-4BD0-9461-84290ABC2BBE}" dt="2023-04-21T03:24:04.339" v="71" actId="478"/>
          <ac:picMkLst>
            <pc:docMk/>
            <pc:sldMk cId="2039952023" sldId="256"/>
            <ac:picMk id="4" creationId="{00000000-0000-0000-0000-000000000000}"/>
          </ac:picMkLst>
        </pc:picChg>
        <pc:picChg chg="add mod">
          <ac:chgData name="Amit Sinhal" userId="a517d0d2-f775-4893-847f-0beece1e1146" providerId="ADAL" clId="{25F9D992-C21E-4BD0-9461-84290ABC2BBE}" dt="2023-04-21T03:25:41.583" v="86" actId="14100"/>
          <ac:picMkLst>
            <pc:docMk/>
            <pc:sldMk cId="2039952023" sldId="256"/>
            <ac:picMk id="5" creationId="{EADD2EBF-89DD-427C-0EE4-40072567C12D}"/>
          </ac:picMkLst>
        </pc:picChg>
      </pc:sldChg>
      <pc:sldChg chg="addSp delSp modSp mod">
        <pc:chgData name="Amit Sinhal" userId="a517d0d2-f775-4893-847f-0beece1e1146" providerId="ADAL" clId="{25F9D992-C21E-4BD0-9461-84290ABC2BBE}" dt="2023-04-21T03:21:03.507" v="33" actId="1076"/>
        <pc:sldMkLst>
          <pc:docMk/>
          <pc:sldMk cId="845707961" sldId="257"/>
        </pc:sldMkLst>
        <pc:spChg chg="add mod">
          <ac:chgData name="Amit Sinhal" userId="a517d0d2-f775-4893-847f-0beece1e1146" providerId="ADAL" clId="{25F9D992-C21E-4BD0-9461-84290ABC2BBE}" dt="2023-04-21T03:21:03.507" v="33" actId="1076"/>
          <ac:spMkLst>
            <pc:docMk/>
            <pc:sldMk cId="845707961" sldId="257"/>
            <ac:spMk id="2" creationId="{6E228507-74E3-EF86-A3C4-08CF3D2BDE2A}"/>
          </ac:spMkLst>
        </pc:spChg>
        <pc:picChg chg="del">
          <ac:chgData name="Amit Sinhal" userId="a517d0d2-f775-4893-847f-0beece1e1146" providerId="ADAL" clId="{25F9D992-C21E-4BD0-9461-84290ABC2BBE}" dt="2023-04-21T03:20:07.290" v="0" actId="478"/>
          <ac:picMkLst>
            <pc:docMk/>
            <pc:sldMk cId="845707961" sldId="257"/>
            <ac:picMk id="1028" creationId="{00000000-0000-0000-0000-000000000000}"/>
          </ac:picMkLst>
        </pc:picChg>
      </pc:sldChg>
      <pc:sldChg chg="del">
        <pc:chgData name="Amit Sinhal" userId="a517d0d2-f775-4893-847f-0beece1e1146" providerId="ADAL" clId="{25F9D992-C21E-4BD0-9461-84290ABC2BBE}" dt="2023-04-21T03:30:20.579" v="111" actId="2696"/>
        <pc:sldMkLst>
          <pc:docMk/>
          <pc:sldMk cId="1283585609" sldId="258"/>
        </pc:sldMkLst>
      </pc:sldChg>
      <pc:sldChg chg="addSp delSp modSp mod">
        <pc:chgData name="Amit Sinhal" userId="a517d0d2-f775-4893-847f-0beece1e1146" providerId="ADAL" clId="{25F9D992-C21E-4BD0-9461-84290ABC2BBE}" dt="2023-04-21T03:49:26.033" v="280" actId="113"/>
        <pc:sldMkLst>
          <pc:docMk/>
          <pc:sldMk cId="1957932569" sldId="262"/>
        </pc:sldMkLst>
        <pc:spChg chg="mod">
          <ac:chgData name="Amit Sinhal" userId="a517d0d2-f775-4893-847f-0beece1e1146" providerId="ADAL" clId="{25F9D992-C21E-4BD0-9461-84290ABC2BBE}" dt="2023-04-21T03:30:28.430" v="123" actId="20577"/>
          <ac:spMkLst>
            <pc:docMk/>
            <pc:sldMk cId="1957932569" sldId="262"/>
            <ac:spMk id="2" creationId="{00000000-0000-0000-0000-000000000000}"/>
          </ac:spMkLst>
        </pc:spChg>
        <pc:spChg chg="mod">
          <ac:chgData name="Amit Sinhal" userId="a517d0d2-f775-4893-847f-0beece1e1146" providerId="ADAL" clId="{25F9D992-C21E-4BD0-9461-84290ABC2BBE}" dt="2023-04-21T03:49:26.033" v="280" actId="113"/>
          <ac:spMkLst>
            <pc:docMk/>
            <pc:sldMk cId="1957932569" sldId="262"/>
            <ac:spMk id="3" creationId="{00000000-0000-0000-0000-000000000000}"/>
          </ac:spMkLst>
        </pc:spChg>
        <pc:spChg chg="add del">
          <ac:chgData name="Amit Sinhal" userId="a517d0d2-f775-4893-847f-0beece1e1146" providerId="ADAL" clId="{25F9D992-C21E-4BD0-9461-84290ABC2BBE}" dt="2023-04-21T03:43:28.904" v="197"/>
          <ac:spMkLst>
            <pc:docMk/>
            <pc:sldMk cId="1957932569" sldId="262"/>
            <ac:spMk id="4" creationId="{60A0785E-C7D1-477F-78CB-14D4568097E7}"/>
          </ac:spMkLst>
        </pc:spChg>
      </pc:sldChg>
      <pc:sldChg chg="modSp del mod">
        <pc:chgData name="Amit Sinhal" userId="a517d0d2-f775-4893-847f-0beece1e1146" providerId="ADAL" clId="{25F9D992-C21E-4BD0-9461-84290ABC2BBE}" dt="2023-04-21T03:31:17.486" v="142" actId="2696"/>
        <pc:sldMkLst>
          <pc:docMk/>
          <pc:sldMk cId="388089229" sldId="263"/>
        </pc:sldMkLst>
        <pc:spChg chg="mod">
          <ac:chgData name="Amit Sinhal" userId="a517d0d2-f775-4893-847f-0beece1e1146" providerId="ADAL" clId="{25F9D992-C21E-4BD0-9461-84290ABC2BBE}" dt="2023-04-21T03:31:09.595" v="140" actId="20577"/>
          <ac:spMkLst>
            <pc:docMk/>
            <pc:sldMk cId="388089229" sldId="263"/>
            <ac:spMk id="2" creationId="{00000000-0000-0000-0000-000000000000}"/>
          </ac:spMkLst>
        </pc:spChg>
      </pc:sldChg>
      <pc:sldChg chg="del">
        <pc:chgData name="Amit Sinhal" userId="a517d0d2-f775-4893-847f-0beece1e1146" providerId="ADAL" clId="{25F9D992-C21E-4BD0-9461-84290ABC2BBE}" dt="2023-04-21T03:31:22.201" v="143" actId="2696"/>
        <pc:sldMkLst>
          <pc:docMk/>
          <pc:sldMk cId="1691887482" sldId="264"/>
        </pc:sldMkLst>
      </pc:sldChg>
      <pc:sldChg chg="del">
        <pc:chgData name="Amit Sinhal" userId="a517d0d2-f775-4893-847f-0beece1e1146" providerId="ADAL" clId="{25F9D992-C21E-4BD0-9461-84290ABC2BBE}" dt="2023-04-21T03:31:13.722" v="141" actId="2696"/>
        <pc:sldMkLst>
          <pc:docMk/>
          <pc:sldMk cId="3776934790" sldId="265"/>
        </pc:sldMkLst>
      </pc:sldChg>
      <pc:sldChg chg="addSp delSp modSp mod setBg">
        <pc:chgData name="Amit Sinhal" userId="a517d0d2-f775-4893-847f-0beece1e1146" providerId="ADAL" clId="{25F9D992-C21E-4BD0-9461-84290ABC2BBE}" dt="2023-04-21T03:27:27.498" v="110" actId="1076"/>
        <pc:sldMkLst>
          <pc:docMk/>
          <pc:sldMk cId="2571047373" sldId="266"/>
        </pc:sldMkLst>
        <pc:spChg chg="mod">
          <ac:chgData name="Amit Sinhal" userId="a517d0d2-f775-4893-847f-0beece1e1146" providerId="ADAL" clId="{25F9D992-C21E-4BD0-9461-84290ABC2BBE}" dt="2023-04-21T03:27:22.597" v="107" actId="26606"/>
          <ac:spMkLst>
            <pc:docMk/>
            <pc:sldMk cId="2571047373" sldId="266"/>
            <ac:spMk id="2" creationId="{00000000-0000-0000-0000-000000000000}"/>
          </ac:spMkLst>
        </pc:spChg>
        <pc:spChg chg="mod ord">
          <ac:chgData name="Amit Sinhal" userId="a517d0d2-f775-4893-847f-0beece1e1146" providerId="ADAL" clId="{25F9D992-C21E-4BD0-9461-84290ABC2BBE}" dt="2023-04-21T03:27:22.597" v="107" actId="26606"/>
          <ac:spMkLst>
            <pc:docMk/>
            <pc:sldMk cId="2571047373" sldId="266"/>
            <ac:spMk id="3" creationId="{00000000-0000-0000-0000-000000000000}"/>
          </ac:spMkLst>
        </pc:spChg>
        <pc:spChg chg="add del">
          <ac:chgData name="Amit Sinhal" userId="a517d0d2-f775-4893-847f-0beece1e1146" providerId="ADAL" clId="{25F9D992-C21E-4BD0-9461-84290ABC2BBE}" dt="2023-04-21T03:27:16.731" v="103" actId="26606"/>
          <ac:spMkLst>
            <pc:docMk/>
            <pc:sldMk cId="2571047373" sldId="266"/>
            <ac:spMk id="2055" creationId="{8A94871E-96FC-4ADE-815B-41A636E34F1A}"/>
          </ac:spMkLst>
        </pc:spChg>
        <pc:spChg chg="add del">
          <ac:chgData name="Amit Sinhal" userId="a517d0d2-f775-4893-847f-0beece1e1146" providerId="ADAL" clId="{25F9D992-C21E-4BD0-9461-84290ABC2BBE}" dt="2023-04-21T03:27:16.731" v="103" actId="26606"/>
          <ac:spMkLst>
            <pc:docMk/>
            <pc:sldMk cId="2571047373" sldId="266"/>
            <ac:spMk id="2057" creationId="{3FCFB1DE-0B7E-48CC-BA90-B2AB0889F9D6}"/>
          </ac:spMkLst>
        </pc:spChg>
        <pc:spChg chg="add del">
          <ac:chgData name="Amit Sinhal" userId="a517d0d2-f775-4893-847f-0beece1e1146" providerId="ADAL" clId="{25F9D992-C21E-4BD0-9461-84290ABC2BBE}" dt="2023-04-21T03:27:20.935" v="105" actId="26606"/>
          <ac:spMkLst>
            <pc:docMk/>
            <pc:sldMk cId="2571047373" sldId="266"/>
            <ac:spMk id="2059" creationId="{CF860788-3A6A-45A3-B3F1-06F159665603}"/>
          </ac:spMkLst>
        </pc:spChg>
        <pc:spChg chg="add del">
          <ac:chgData name="Amit Sinhal" userId="a517d0d2-f775-4893-847f-0beece1e1146" providerId="ADAL" clId="{25F9D992-C21E-4BD0-9461-84290ABC2BBE}" dt="2023-04-21T03:27:20.935" v="105" actId="26606"/>
          <ac:spMkLst>
            <pc:docMk/>
            <pc:sldMk cId="2571047373" sldId="266"/>
            <ac:spMk id="2060" creationId="{2B577FF9-3543-4875-815D-3D87BD8A2002}"/>
          </ac:spMkLst>
        </pc:spChg>
        <pc:spChg chg="add del">
          <ac:chgData name="Amit Sinhal" userId="a517d0d2-f775-4893-847f-0beece1e1146" providerId="ADAL" clId="{25F9D992-C21E-4BD0-9461-84290ABC2BBE}" dt="2023-04-21T03:27:20.935" v="105" actId="26606"/>
          <ac:spMkLst>
            <pc:docMk/>
            <pc:sldMk cId="2571047373" sldId="266"/>
            <ac:spMk id="2061" creationId="{DF1E3393-B852-4883-B778-ED3525112942}"/>
          </ac:spMkLst>
        </pc:spChg>
        <pc:spChg chg="add del">
          <ac:chgData name="Amit Sinhal" userId="a517d0d2-f775-4893-847f-0beece1e1146" providerId="ADAL" clId="{25F9D992-C21E-4BD0-9461-84290ABC2BBE}" dt="2023-04-21T03:27:20.935" v="105" actId="26606"/>
          <ac:spMkLst>
            <pc:docMk/>
            <pc:sldMk cId="2571047373" sldId="266"/>
            <ac:spMk id="2062" creationId="{F5569EEC-E12F-4856-B407-02B2813A4AA5}"/>
          </ac:spMkLst>
        </pc:spChg>
        <pc:spChg chg="add del">
          <ac:chgData name="Amit Sinhal" userId="a517d0d2-f775-4893-847f-0beece1e1146" providerId="ADAL" clId="{25F9D992-C21E-4BD0-9461-84290ABC2BBE}" dt="2023-04-21T03:27:20.935" v="105" actId="26606"/>
          <ac:spMkLst>
            <pc:docMk/>
            <pc:sldMk cId="2571047373" sldId="266"/>
            <ac:spMk id="2063" creationId="{39853D09-4205-4CC7-83EB-288E886AC9E4}"/>
          </ac:spMkLst>
        </pc:spChg>
        <pc:spChg chg="add del">
          <ac:chgData name="Amit Sinhal" userId="a517d0d2-f775-4893-847f-0beece1e1146" providerId="ADAL" clId="{25F9D992-C21E-4BD0-9461-84290ABC2BBE}" dt="2023-04-21T03:27:20.935" v="105" actId="26606"/>
          <ac:spMkLst>
            <pc:docMk/>
            <pc:sldMk cId="2571047373" sldId="266"/>
            <ac:spMk id="2065" creationId="{0D040B79-3E73-4A31-840D-D6B9C9FDFC46}"/>
          </ac:spMkLst>
        </pc:spChg>
        <pc:spChg chg="add del">
          <ac:chgData name="Amit Sinhal" userId="a517d0d2-f775-4893-847f-0beece1e1146" providerId="ADAL" clId="{25F9D992-C21E-4BD0-9461-84290ABC2BBE}" dt="2023-04-21T03:27:20.935" v="105" actId="26606"/>
          <ac:spMkLst>
            <pc:docMk/>
            <pc:sldMk cId="2571047373" sldId="266"/>
            <ac:spMk id="2067" creationId="{156C6AE5-3F8B-42AC-9EA4-1B686A11E93F}"/>
          </ac:spMkLst>
        </pc:spChg>
        <pc:spChg chg="add del">
          <ac:chgData name="Amit Sinhal" userId="a517d0d2-f775-4893-847f-0beece1e1146" providerId="ADAL" clId="{25F9D992-C21E-4BD0-9461-84290ABC2BBE}" dt="2023-04-21T03:27:22.597" v="107" actId="26606"/>
          <ac:spMkLst>
            <pc:docMk/>
            <pc:sldMk cId="2571047373" sldId="266"/>
            <ac:spMk id="2069" creationId="{870A1295-61BC-4214-AA3E-D396673024D0}"/>
          </ac:spMkLst>
        </pc:spChg>
        <pc:grpChg chg="add del">
          <ac:chgData name="Amit Sinhal" userId="a517d0d2-f775-4893-847f-0beece1e1146" providerId="ADAL" clId="{25F9D992-C21E-4BD0-9461-84290ABC2BBE}" dt="2023-04-21T03:27:22.597" v="107" actId="26606"/>
          <ac:grpSpMkLst>
            <pc:docMk/>
            <pc:sldMk cId="2571047373" sldId="266"/>
            <ac:grpSpMk id="2070" creationId="{0B139475-2B26-4CA9-9413-DE741E49F7BB}"/>
          </ac:grpSpMkLst>
        </pc:grpChg>
        <pc:picChg chg="add mod">
          <ac:chgData name="Amit Sinhal" userId="a517d0d2-f775-4893-847f-0beece1e1146" providerId="ADAL" clId="{25F9D992-C21E-4BD0-9461-84290ABC2BBE}" dt="2023-04-21T03:27:27.498" v="110" actId="1076"/>
          <ac:picMkLst>
            <pc:docMk/>
            <pc:sldMk cId="2571047373" sldId="266"/>
            <ac:picMk id="2050" creationId="{3D129E24-3F58-ED05-8B5D-9064134DDC14}"/>
          </ac:picMkLst>
        </pc:picChg>
      </pc:sldChg>
      <pc:sldChg chg="modSp del mod">
        <pc:chgData name="Amit Sinhal" userId="a517d0d2-f775-4893-847f-0beece1e1146" providerId="ADAL" clId="{25F9D992-C21E-4BD0-9461-84290ABC2BBE}" dt="2023-04-21T03:32:25.548" v="194" actId="47"/>
        <pc:sldMkLst>
          <pc:docMk/>
          <pc:sldMk cId="1546832930" sldId="268"/>
        </pc:sldMkLst>
        <pc:spChg chg="mod">
          <ac:chgData name="Amit Sinhal" userId="a517d0d2-f775-4893-847f-0beece1e1146" providerId="ADAL" clId="{25F9D992-C21E-4BD0-9461-84290ABC2BBE}" dt="2023-04-21T03:31:33.133" v="157" actId="20577"/>
          <ac:spMkLst>
            <pc:docMk/>
            <pc:sldMk cId="1546832930" sldId="268"/>
            <ac:spMk id="2" creationId="{00000000-0000-0000-0000-000000000000}"/>
          </ac:spMkLst>
        </pc:spChg>
      </pc:sldChg>
      <pc:sldChg chg="del">
        <pc:chgData name="Amit Sinhal" userId="a517d0d2-f775-4893-847f-0beece1e1146" providerId="ADAL" clId="{25F9D992-C21E-4BD0-9461-84290ABC2BBE}" dt="2023-04-21T03:31:25.078" v="144" actId="2696"/>
        <pc:sldMkLst>
          <pc:docMk/>
          <pc:sldMk cId="1467299784" sldId="270"/>
        </pc:sldMkLst>
      </pc:sldChg>
      <pc:sldChg chg="del">
        <pc:chgData name="Amit Sinhal" userId="a517d0d2-f775-4893-847f-0beece1e1146" providerId="ADAL" clId="{25F9D992-C21E-4BD0-9461-84290ABC2BBE}" dt="2023-04-21T03:32:20.374" v="191" actId="47"/>
        <pc:sldMkLst>
          <pc:docMk/>
          <pc:sldMk cId="3119361537" sldId="271"/>
        </pc:sldMkLst>
      </pc:sldChg>
      <pc:sldChg chg="addSp delSp modSp mod">
        <pc:chgData name="Amit Sinhal" userId="a517d0d2-f775-4893-847f-0beece1e1146" providerId="ADAL" clId="{25F9D992-C21E-4BD0-9461-84290ABC2BBE}" dt="2023-04-21T03:25:04.557" v="78" actId="21"/>
        <pc:sldMkLst>
          <pc:docMk/>
          <pc:sldMk cId="1597542696" sldId="272"/>
        </pc:sldMkLst>
        <pc:spChg chg="mod">
          <ac:chgData name="Amit Sinhal" userId="a517d0d2-f775-4893-847f-0beece1e1146" providerId="ADAL" clId="{25F9D992-C21E-4BD0-9461-84290ABC2BBE}" dt="2023-04-21T03:21:11.650" v="46" actId="20577"/>
          <ac:spMkLst>
            <pc:docMk/>
            <pc:sldMk cId="1597542696" sldId="272"/>
            <ac:spMk id="2" creationId="{00000000-0000-0000-0000-000000000000}"/>
          </ac:spMkLst>
        </pc:spChg>
        <pc:spChg chg="mod">
          <ac:chgData name="Amit Sinhal" userId="a517d0d2-f775-4893-847f-0beece1e1146" providerId="ADAL" clId="{25F9D992-C21E-4BD0-9461-84290ABC2BBE}" dt="2023-04-21T03:23:18.957" v="62" actId="404"/>
          <ac:spMkLst>
            <pc:docMk/>
            <pc:sldMk cId="1597542696" sldId="272"/>
            <ac:spMk id="3" creationId="{00000000-0000-0000-0000-000000000000}"/>
          </ac:spMkLst>
        </pc:spChg>
        <pc:picChg chg="add del mod">
          <ac:chgData name="Amit Sinhal" userId="a517d0d2-f775-4893-847f-0beece1e1146" providerId="ADAL" clId="{25F9D992-C21E-4BD0-9461-84290ABC2BBE}" dt="2023-04-21T03:25:04.557" v="78" actId="21"/>
          <ac:picMkLst>
            <pc:docMk/>
            <pc:sldMk cId="1597542696" sldId="272"/>
            <ac:picMk id="4" creationId="{DD8F9680-ED81-28C0-2912-616B09C58A06}"/>
          </ac:picMkLst>
        </pc:picChg>
        <pc:picChg chg="del">
          <ac:chgData name="Amit Sinhal" userId="a517d0d2-f775-4893-847f-0beece1e1146" providerId="ADAL" clId="{25F9D992-C21E-4BD0-9461-84290ABC2BBE}" dt="2023-04-21T03:22:23.823" v="47" actId="478"/>
          <ac:picMkLst>
            <pc:docMk/>
            <pc:sldMk cId="1597542696" sldId="272"/>
            <ac:picMk id="1026" creationId="{00000000-0000-0000-0000-000000000000}"/>
          </ac:picMkLst>
        </pc:picChg>
        <pc:picChg chg="add mod">
          <ac:chgData name="Amit Sinhal" userId="a517d0d2-f775-4893-847f-0beece1e1146" providerId="ADAL" clId="{25F9D992-C21E-4BD0-9461-84290ABC2BBE}" dt="2023-04-21T03:25:02.697" v="77" actId="1076"/>
          <ac:picMkLst>
            <pc:docMk/>
            <pc:sldMk cId="1597542696" sldId="272"/>
            <ac:picMk id="1028" creationId="{697E83A3-3AB9-23AE-7165-4F1B586498D1}"/>
          </ac:picMkLst>
        </pc:picChg>
      </pc:sldChg>
      <pc:sldChg chg="del">
        <pc:chgData name="Amit Sinhal" userId="a517d0d2-f775-4893-847f-0beece1e1146" providerId="ADAL" clId="{25F9D992-C21E-4BD0-9461-84290ABC2BBE}" dt="2023-04-21T03:32:11.496" v="187" actId="47"/>
        <pc:sldMkLst>
          <pc:docMk/>
          <pc:sldMk cId="3443047860" sldId="273"/>
        </pc:sldMkLst>
      </pc:sldChg>
      <pc:sldChg chg="del">
        <pc:chgData name="Amit Sinhal" userId="a517d0d2-f775-4893-847f-0beece1e1146" providerId="ADAL" clId="{25F9D992-C21E-4BD0-9461-84290ABC2BBE}" dt="2023-04-21T03:32:23.089" v="193" actId="47"/>
        <pc:sldMkLst>
          <pc:docMk/>
          <pc:sldMk cId="2560853287" sldId="274"/>
        </pc:sldMkLst>
      </pc:sldChg>
      <pc:sldChg chg="del">
        <pc:chgData name="Amit Sinhal" userId="a517d0d2-f775-4893-847f-0beece1e1146" providerId="ADAL" clId="{25F9D992-C21E-4BD0-9461-84290ABC2BBE}" dt="2023-04-21T03:32:14.496" v="189" actId="47"/>
        <pc:sldMkLst>
          <pc:docMk/>
          <pc:sldMk cId="4172491459" sldId="275"/>
        </pc:sldMkLst>
      </pc:sldChg>
      <pc:sldChg chg="modSp mod">
        <pc:chgData name="Amit Sinhal" userId="a517d0d2-f775-4893-847f-0beece1e1146" providerId="ADAL" clId="{25F9D992-C21E-4BD0-9461-84290ABC2BBE}" dt="2023-04-21T03:50:26.292" v="297" actId="113"/>
        <pc:sldMkLst>
          <pc:docMk/>
          <pc:sldMk cId="2021471861" sldId="276"/>
        </pc:sldMkLst>
        <pc:spChg chg="mod">
          <ac:chgData name="Amit Sinhal" userId="a517d0d2-f775-4893-847f-0beece1e1146" providerId="ADAL" clId="{25F9D992-C21E-4BD0-9461-84290ABC2BBE}" dt="2023-04-21T03:31:51.493" v="171" actId="20577"/>
          <ac:spMkLst>
            <pc:docMk/>
            <pc:sldMk cId="2021471861" sldId="276"/>
            <ac:spMk id="2" creationId="{00000000-0000-0000-0000-000000000000}"/>
          </ac:spMkLst>
        </pc:spChg>
        <pc:spChg chg="mod">
          <ac:chgData name="Amit Sinhal" userId="a517d0d2-f775-4893-847f-0beece1e1146" providerId="ADAL" clId="{25F9D992-C21E-4BD0-9461-84290ABC2BBE}" dt="2023-04-21T03:50:26.292" v="297" actId="113"/>
          <ac:spMkLst>
            <pc:docMk/>
            <pc:sldMk cId="2021471861" sldId="276"/>
            <ac:spMk id="3" creationId="{00000000-0000-0000-0000-000000000000}"/>
          </ac:spMkLst>
        </pc:spChg>
      </pc:sldChg>
      <pc:sldChg chg="del">
        <pc:chgData name="Amit Sinhal" userId="a517d0d2-f775-4893-847f-0beece1e1146" providerId="ADAL" clId="{25F9D992-C21E-4BD0-9461-84290ABC2BBE}" dt="2023-04-21T03:32:37.953" v="195" actId="47"/>
        <pc:sldMkLst>
          <pc:docMk/>
          <pc:sldMk cId="2748168165" sldId="277"/>
        </pc:sldMkLst>
      </pc:sldChg>
      <pc:sldChg chg="del">
        <pc:chgData name="Amit Sinhal" userId="a517d0d2-f775-4893-847f-0beece1e1146" providerId="ADAL" clId="{25F9D992-C21E-4BD0-9461-84290ABC2BBE}" dt="2023-04-21T03:31:44.940" v="158" actId="47"/>
        <pc:sldMkLst>
          <pc:docMk/>
          <pc:sldMk cId="1430528438" sldId="278"/>
        </pc:sldMkLst>
      </pc:sldChg>
      <pc:sldChg chg="del">
        <pc:chgData name="Amit Sinhal" userId="a517d0d2-f775-4893-847f-0beece1e1146" providerId="ADAL" clId="{25F9D992-C21E-4BD0-9461-84290ABC2BBE}" dt="2023-04-21T03:32:16.585" v="190" actId="47"/>
        <pc:sldMkLst>
          <pc:docMk/>
          <pc:sldMk cId="4246874654" sldId="279"/>
        </pc:sldMkLst>
      </pc:sldChg>
      <pc:sldChg chg="addSp delSp modSp mod">
        <pc:chgData name="Amit Sinhal" userId="a517d0d2-f775-4893-847f-0beece1e1146" providerId="ADAL" clId="{25F9D992-C21E-4BD0-9461-84290ABC2BBE}" dt="2023-04-21T03:49:55.061" v="288" actId="113"/>
        <pc:sldMkLst>
          <pc:docMk/>
          <pc:sldMk cId="2453631788" sldId="280"/>
        </pc:sldMkLst>
        <pc:spChg chg="mod">
          <ac:chgData name="Amit Sinhal" userId="a517d0d2-f775-4893-847f-0beece1e1146" providerId="ADAL" clId="{25F9D992-C21E-4BD0-9461-84290ABC2BBE}" dt="2023-04-21T03:49:38.221" v="283" actId="14100"/>
          <ac:spMkLst>
            <pc:docMk/>
            <pc:sldMk cId="2453631788" sldId="280"/>
            <ac:spMk id="2" creationId="{00000000-0000-0000-0000-000000000000}"/>
          </ac:spMkLst>
        </pc:spChg>
        <pc:spChg chg="mod">
          <ac:chgData name="Amit Sinhal" userId="a517d0d2-f775-4893-847f-0beece1e1146" providerId="ADAL" clId="{25F9D992-C21E-4BD0-9461-84290ABC2BBE}" dt="2023-04-21T03:49:55.061" v="288" actId="113"/>
          <ac:spMkLst>
            <pc:docMk/>
            <pc:sldMk cId="2453631788" sldId="280"/>
            <ac:spMk id="3" creationId="{00000000-0000-0000-0000-000000000000}"/>
          </ac:spMkLst>
        </pc:spChg>
        <pc:spChg chg="add del">
          <ac:chgData name="Amit Sinhal" userId="a517d0d2-f775-4893-847f-0beece1e1146" providerId="ADAL" clId="{25F9D992-C21E-4BD0-9461-84290ABC2BBE}" dt="2023-04-21T03:45:45.893" v="222"/>
          <ac:spMkLst>
            <pc:docMk/>
            <pc:sldMk cId="2453631788" sldId="280"/>
            <ac:spMk id="4" creationId="{4AEE587E-A9A5-17D9-9A2E-DD3C28F46C51}"/>
          </ac:spMkLst>
        </pc:spChg>
      </pc:sldChg>
      <pc:sldChg chg="modSp add mod">
        <pc:chgData name="Amit Sinhal" userId="a517d0d2-f775-4893-847f-0beece1e1146" providerId="ADAL" clId="{25F9D992-C21E-4BD0-9461-84290ABC2BBE}" dt="2023-04-21T03:49:31.803" v="282" actId="113"/>
        <pc:sldMkLst>
          <pc:docMk/>
          <pc:sldMk cId="904902045" sldId="281"/>
        </pc:sldMkLst>
        <pc:spChg chg="mod">
          <ac:chgData name="Amit Sinhal" userId="a517d0d2-f775-4893-847f-0beece1e1146" providerId="ADAL" clId="{25F9D992-C21E-4BD0-9461-84290ABC2BBE}" dt="2023-04-21T03:49:31.803" v="282" actId="113"/>
          <ac:spMkLst>
            <pc:docMk/>
            <pc:sldMk cId="904902045" sldId="281"/>
            <ac:spMk id="3" creationId="{00000000-0000-0000-0000-000000000000}"/>
          </ac:spMkLst>
        </pc:spChg>
      </pc:sldChg>
      <pc:sldChg chg="del">
        <pc:chgData name="Amit Sinhal" userId="a517d0d2-f775-4893-847f-0beece1e1146" providerId="ADAL" clId="{25F9D992-C21E-4BD0-9461-84290ABC2BBE}" dt="2023-04-21T03:32:13.102" v="188" actId="47"/>
        <pc:sldMkLst>
          <pc:docMk/>
          <pc:sldMk cId="1488587157" sldId="281"/>
        </pc:sldMkLst>
      </pc:sldChg>
      <pc:sldChg chg="add del">
        <pc:chgData name="Amit Sinhal" userId="a517d0d2-f775-4893-847f-0beece1e1146" providerId="ADAL" clId="{25F9D992-C21E-4BD0-9461-84290ABC2BBE}" dt="2023-04-21T03:44:30.563" v="214" actId="47"/>
        <pc:sldMkLst>
          <pc:docMk/>
          <pc:sldMk cId="3756985881" sldId="281"/>
        </pc:sldMkLst>
      </pc:sldChg>
      <pc:sldChg chg="modSp add mod">
        <pc:chgData name="Amit Sinhal" userId="a517d0d2-f775-4893-847f-0beece1e1146" providerId="ADAL" clId="{25F9D992-C21E-4BD0-9461-84290ABC2BBE}" dt="2023-04-21T03:50:11.900" v="293" actId="113"/>
        <pc:sldMkLst>
          <pc:docMk/>
          <pc:sldMk cId="2637519589" sldId="282"/>
        </pc:sldMkLst>
        <pc:spChg chg="mod">
          <ac:chgData name="Amit Sinhal" userId="a517d0d2-f775-4893-847f-0beece1e1146" providerId="ADAL" clId="{25F9D992-C21E-4BD0-9461-84290ABC2BBE}" dt="2023-04-21T03:48:01.453" v="267" actId="14100"/>
          <ac:spMkLst>
            <pc:docMk/>
            <pc:sldMk cId="2637519589" sldId="282"/>
            <ac:spMk id="2" creationId="{00000000-0000-0000-0000-000000000000}"/>
          </ac:spMkLst>
        </pc:spChg>
        <pc:spChg chg="mod">
          <ac:chgData name="Amit Sinhal" userId="a517d0d2-f775-4893-847f-0beece1e1146" providerId="ADAL" clId="{25F9D992-C21E-4BD0-9461-84290ABC2BBE}" dt="2023-04-21T03:50:11.900" v="293" actId="113"/>
          <ac:spMkLst>
            <pc:docMk/>
            <pc:sldMk cId="2637519589" sldId="282"/>
            <ac:spMk id="3" creationId="{00000000-0000-0000-0000-000000000000}"/>
          </ac:spMkLst>
        </pc:spChg>
      </pc:sldChg>
      <pc:sldChg chg="del">
        <pc:chgData name="Amit Sinhal" userId="a517d0d2-f775-4893-847f-0beece1e1146" providerId="ADAL" clId="{25F9D992-C21E-4BD0-9461-84290ABC2BBE}" dt="2023-04-21T03:32:21.831" v="192" actId="47"/>
        <pc:sldMkLst>
          <pc:docMk/>
          <pc:sldMk cId="3561438703" sldId="282"/>
        </pc:sldMkLst>
      </pc:sldChg>
      <pc:sldChg chg="modSp add mod">
        <pc:chgData name="Amit Sinhal" userId="a517d0d2-f775-4893-847f-0beece1e1146" providerId="ADAL" clId="{25F9D992-C21E-4BD0-9461-84290ABC2BBE}" dt="2023-04-21T03:50:47.071" v="303" actId="113"/>
        <pc:sldMkLst>
          <pc:docMk/>
          <pc:sldMk cId="1984980403" sldId="283"/>
        </pc:sldMkLst>
        <pc:spChg chg="mod">
          <ac:chgData name="Amit Sinhal" userId="a517d0d2-f775-4893-847f-0beece1e1146" providerId="ADAL" clId="{25F9D992-C21E-4BD0-9461-84290ABC2BBE}" dt="2023-04-21T03:50:47.071" v="303" actId="113"/>
          <ac:spMkLst>
            <pc:docMk/>
            <pc:sldMk cId="1984980403" sldId="283"/>
            <ac:spMk id="3" creationId="{00000000-0000-0000-0000-000000000000}"/>
          </ac:spMkLst>
        </pc:spChg>
      </pc:sldChg>
      <pc:sldChg chg="addSp delSp modSp add mod">
        <pc:chgData name="Amit Sinhal" userId="a517d0d2-f775-4893-847f-0beece1e1146" providerId="ADAL" clId="{25F9D992-C21E-4BD0-9461-84290ABC2BBE}" dt="2023-04-21T03:56:50.470" v="384" actId="14100"/>
        <pc:sldMkLst>
          <pc:docMk/>
          <pc:sldMk cId="2069544533" sldId="284"/>
        </pc:sldMkLst>
        <pc:spChg chg="mod">
          <ac:chgData name="Amit Sinhal" userId="a517d0d2-f775-4893-847f-0beece1e1146" providerId="ADAL" clId="{25F9D992-C21E-4BD0-9461-84290ABC2BBE}" dt="2023-04-21T03:51:18.571" v="317" actId="20577"/>
          <ac:spMkLst>
            <pc:docMk/>
            <pc:sldMk cId="2069544533" sldId="284"/>
            <ac:spMk id="2" creationId="{00000000-0000-0000-0000-000000000000}"/>
          </ac:spMkLst>
        </pc:spChg>
        <pc:spChg chg="del">
          <ac:chgData name="Amit Sinhal" userId="a517d0d2-f775-4893-847f-0beece1e1146" providerId="ADAL" clId="{25F9D992-C21E-4BD0-9461-84290ABC2BBE}" dt="2023-04-21T03:52:42.894" v="326" actId="478"/>
          <ac:spMkLst>
            <pc:docMk/>
            <pc:sldMk cId="2069544533" sldId="284"/>
            <ac:spMk id="3" creationId="{00000000-0000-0000-0000-000000000000}"/>
          </ac:spMkLst>
        </pc:spChg>
        <pc:spChg chg="add del">
          <ac:chgData name="Amit Sinhal" userId="a517d0d2-f775-4893-847f-0beece1e1146" providerId="ADAL" clId="{25F9D992-C21E-4BD0-9461-84290ABC2BBE}" dt="2023-04-21T03:52:15.868" v="319"/>
          <ac:spMkLst>
            <pc:docMk/>
            <pc:sldMk cId="2069544533" sldId="284"/>
            <ac:spMk id="4" creationId="{990C03EF-9849-FE85-5B25-49CF794EFB5C}"/>
          </ac:spMkLst>
        </pc:spChg>
        <pc:spChg chg="add del">
          <ac:chgData name="Amit Sinhal" userId="a517d0d2-f775-4893-847f-0beece1e1146" providerId="ADAL" clId="{25F9D992-C21E-4BD0-9461-84290ABC2BBE}" dt="2023-04-21T03:52:21.048" v="321"/>
          <ac:spMkLst>
            <pc:docMk/>
            <pc:sldMk cId="2069544533" sldId="284"/>
            <ac:spMk id="5" creationId="{B2D413A7-BEEC-2D76-02D5-2956F52B1D3B}"/>
          </ac:spMkLst>
        </pc:spChg>
        <pc:spChg chg="add del">
          <ac:chgData name="Amit Sinhal" userId="a517d0d2-f775-4893-847f-0beece1e1146" providerId="ADAL" clId="{25F9D992-C21E-4BD0-9461-84290ABC2BBE}" dt="2023-04-21T03:52:35.914" v="323"/>
          <ac:spMkLst>
            <pc:docMk/>
            <pc:sldMk cId="2069544533" sldId="284"/>
            <ac:spMk id="6" creationId="{854B9134-CC40-B7DF-C0AA-A92C42CE95FF}"/>
          </ac:spMkLst>
        </pc:spChg>
        <pc:spChg chg="add del">
          <ac:chgData name="Amit Sinhal" userId="a517d0d2-f775-4893-847f-0beece1e1146" providerId="ADAL" clId="{25F9D992-C21E-4BD0-9461-84290ABC2BBE}" dt="2023-04-21T03:52:40.550" v="325"/>
          <ac:spMkLst>
            <pc:docMk/>
            <pc:sldMk cId="2069544533" sldId="284"/>
            <ac:spMk id="7" creationId="{DA846714-F7E7-0827-D1E1-5B68BEC61B2C}"/>
          </ac:spMkLst>
        </pc:spChg>
        <pc:spChg chg="add del mod">
          <ac:chgData name="Amit Sinhal" userId="a517d0d2-f775-4893-847f-0beece1e1146" providerId="ADAL" clId="{25F9D992-C21E-4BD0-9461-84290ABC2BBE}" dt="2023-04-21T03:52:45.439" v="327" actId="478"/>
          <ac:spMkLst>
            <pc:docMk/>
            <pc:sldMk cId="2069544533" sldId="284"/>
            <ac:spMk id="9" creationId="{F74EF47D-A49B-BA4B-E364-1F136D1AB4DC}"/>
          </ac:spMkLst>
        </pc:spChg>
        <pc:spChg chg="add mod">
          <ac:chgData name="Amit Sinhal" userId="a517d0d2-f775-4893-847f-0beece1e1146" providerId="ADAL" clId="{25F9D992-C21E-4BD0-9461-84290ABC2BBE}" dt="2023-04-21T03:56:50.470" v="384" actId="14100"/>
          <ac:spMkLst>
            <pc:docMk/>
            <pc:sldMk cId="2069544533" sldId="284"/>
            <ac:spMk id="10" creationId="{7D285DBD-4F08-C590-5A0F-B2412E3F67AD}"/>
          </ac:spMkLst>
        </pc:spChg>
      </pc:sldChg>
      <pc:sldChg chg="modSp add mod ord">
        <pc:chgData name="Amit Sinhal" userId="a517d0d2-f775-4893-847f-0beece1e1146" providerId="ADAL" clId="{25F9D992-C21E-4BD0-9461-84290ABC2BBE}" dt="2023-04-21T03:56:06.452" v="372" actId="1076"/>
        <pc:sldMkLst>
          <pc:docMk/>
          <pc:sldMk cId="2866261348" sldId="285"/>
        </pc:sldMkLst>
        <pc:spChg chg="mod">
          <ac:chgData name="Amit Sinhal" userId="a517d0d2-f775-4893-847f-0beece1e1146" providerId="ADAL" clId="{25F9D992-C21E-4BD0-9461-84290ABC2BBE}" dt="2023-04-21T03:56:06.452" v="372" actId="1076"/>
          <ac:spMkLst>
            <pc:docMk/>
            <pc:sldMk cId="2866261348" sldId="285"/>
            <ac:spMk id="10" creationId="{7D285DBD-4F08-C590-5A0F-B2412E3F67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25-Apr-23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21395" y="5029200"/>
            <a:ext cx="8683625"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b="1" dirty="0">
                <a:solidFill>
                  <a:schemeClr val="tx1"/>
                </a:solidFill>
              </a:rPr>
              <a:t>Dr. </a:t>
            </a:r>
            <a:r>
              <a:rPr lang="en-US" b="1" dirty="0" err="1">
                <a:solidFill>
                  <a:schemeClr val="tx1"/>
                </a:solidFill>
              </a:rPr>
              <a:t>Amit</a:t>
            </a:r>
            <a:r>
              <a:rPr lang="en-US" b="1" dirty="0">
                <a:solidFill>
                  <a:schemeClr val="tx1"/>
                </a:solidFill>
              </a:rPr>
              <a:t> </a:t>
            </a:r>
            <a:r>
              <a:rPr lang="en-US" b="1" dirty="0" err="1">
                <a:solidFill>
                  <a:schemeClr val="tx1"/>
                </a:solidFill>
              </a:rPr>
              <a:t>Sinhal</a:t>
            </a:r>
            <a:endParaRPr lang="en-US" b="1" dirty="0">
              <a:solidFill>
                <a:schemeClr val="tx1"/>
              </a:solidFill>
            </a:endParaRPr>
          </a:p>
          <a:p>
            <a:pPr>
              <a:spcBef>
                <a:spcPts val="0"/>
              </a:spcBef>
            </a:pPr>
            <a:r>
              <a:rPr lang="en-US" sz="2800" b="1" dirty="0">
                <a:solidFill>
                  <a:schemeClr val="tx1"/>
                </a:solidFill>
              </a:rPr>
              <a:t>Professor</a:t>
            </a:r>
            <a:endParaRPr lang="en-US" b="1" dirty="0">
              <a:solidFill>
                <a:schemeClr val="tx1"/>
              </a:solidFill>
            </a:endParaRPr>
          </a:p>
          <a:p>
            <a:pPr>
              <a:spcBef>
                <a:spcPts val="0"/>
              </a:spcBef>
            </a:pPr>
            <a:r>
              <a:rPr lang="en-US" sz="2400" b="1" dirty="0">
                <a:solidFill>
                  <a:schemeClr val="tx1"/>
                </a:solidFill>
              </a:rPr>
              <a:t>Department of Computer Science &amp; Engineering</a:t>
            </a:r>
          </a:p>
        </p:txBody>
      </p:sp>
      <p:sp>
        <p:nvSpPr>
          <p:cNvPr id="2" name="TextBox 1">
            <a:extLst>
              <a:ext uri="{FF2B5EF4-FFF2-40B4-BE49-F238E27FC236}">
                <a16:creationId xmlns:a16="http://schemas.microsoft.com/office/drawing/2014/main" id="{6E228507-74E3-EF86-A3C4-08CF3D2BDE2A}"/>
              </a:ext>
            </a:extLst>
          </p:cNvPr>
          <p:cNvSpPr txBox="1"/>
          <p:nvPr/>
        </p:nvSpPr>
        <p:spPr>
          <a:xfrm>
            <a:off x="1181100" y="853882"/>
            <a:ext cx="6781800" cy="1323439"/>
          </a:xfrm>
          <a:prstGeom prst="rect">
            <a:avLst/>
          </a:prstGeom>
          <a:noFill/>
        </p:spPr>
        <p:txBody>
          <a:bodyPr wrap="square" rtlCol="0">
            <a:spAutoFit/>
          </a:bodyPr>
          <a:lstStyle/>
          <a:p>
            <a:pPr algn="ctr"/>
            <a:r>
              <a:rPr lang="en-US" sz="8000" b="1" dirty="0">
                <a:highlight>
                  <a:srgbClr val="0000FF"/>
                </a:highlight>
              </a:rPr>
              <a:t>Auto Encoders</a:t>
            </a:r>
            <a:endParaRPr lang="en-IN" sz="8000" b="1" dirty="0">
              <a:highlight>
                <a:srgbClr val="0000FF"/>
              </a:highlight>
            </a:endParaRPr>
          </a:p>
        </p:txBody>
      </p:sp>
    </p:spTree>
    <p:extLst>
      <p:ext uri="{BB962C8B-B14F-4D97-AF65-F5344CB8AC3E}">
        <p14:creationId xmlns:p14="http://schemas.microsoft.com/office/powerpoint/2010/main" val="845707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8305800" cy="457200"/>
          </a:xfrm>
        </p:spPr>
        <p:txBody>
          <a:bodyPr>
            <a:noAutofit/>
          </a:bodyPr>
          <a:lstStyle/>
          <a:p>
            <a:r>
              <a:rPr lang="en-US" sz="3600" b="1" dirty="0"/>
              <a:t>Disadvantages of Auto Encoders</a:t>
            </a:r>
            <a:endParaRPr lang="en-IN" sz="3600" dirty="0"/>
          </a:p>
        </p:txBody>
      </p:sp>
      <p:sp>
        <p:nvSpPr>
          <p:cNvPr id="3" name="Subtitle 2"/>
          <p:cNvSpPr>
            <a:spLocks noGrp="1"/>
          </p:cNvSpPr>
          <p:nvPr>
            <p:ph type="subTitle" idx="1"/>
          </p:nvPr>
        </p:nvSpPr>
        <p:spPr>
          <a:xfrm>
            <a:off x="76200" y="685800"/>
            <a:ext cx="8915400" cy="5867400"/>
          </a:xfrm>
        </p:spPr>
        <p:txBody>
          <a:bodyPr>
            <a:noAutofit/>
          </a:bodyPr>
          <a:lstStyle/>
          <a:p>
            <a:pPr algn="just"/>
            <a:r>
              <a:rPr lang="en-US" sz="2400" b="1" dirty="0">
                <a:solidFill>
                  <a:schemeClr val="tx1"/>
                </a:solidFill>
              </a:rPr>
              <a:t>Overfitting: </a:t>
            </a:r>
            <a:r>
              <a:rPr lang="en-US" sz="2400" dirty="0">
                <a:solidFill>
                  <a:schemeClr val="tx1"/>
                </a:solidFill>
              </a:rPr>
              <a:t>Autoencoders can overfit the training data, which can result in poor generalization to new data.</a:t>
            </a:r>
          </a:p>
          <a:p>
            <a:pPr algn="just"/>
            <a:r>
              <a:rPr lang="en-US" sz="2400" b="1" dirty="0">
                <a:solidFill>
                  <a:schemeClr val="tx1"/>
                </a:solidFill>
              </a:rPr>
              <a:t>Limited Capacity: </a:t>
            </a:r>
            <a:r>
              <a:rPr lang="en-US" sz="2400" dirty="0">
                <a:solidFill>
                  <a:schemeClr val="tx1"/>
                </a:solidFill>
              </a:rPr>
              <a:t>Autoencoders may not have enough capacity to capture all the relevant information in the input data.</a:t>
            </a:r>
          </a:p>
          <a:p>
            <a:pPr algn="just"/>
            <a:r>
              <a:rPr lang="en-US" sz="2400" b="1" dirty="0">
                <a:solidFill>
                  <a:schemeClr val="tx1"/>
                </a:solidFill>
              </a:rPr>
              <a:t>Slow Training: </a:t>
            </a:r>
            <a:r>
              <a:rPr lang="en-US" sz="2400" dirty="0">
                <a:solidFill>
                  <a:schemeClr val="tx1"/>
                </a:solidFill>
              </a:rPr>
              <a:t>Autoencoders can be slow to train, especially for large datasets and complex architectures.</a:t>
            </a:r>
          </a:p>
          <a:p>
            <a:pPr algn="just"/>
            <a:r>
              <a:rPr lang="en-US" sz="2400" b="1" dirty="0">
                <a:solidFill>
                  <a:schemeClr val="tx1"/>
                </a:solidFill>
              </a:rPr>
              <a:t>Lack of Interpretability: </a:t>
            </a:r>
            <a:r>
              <a:rPr lang="en-US" sz="2400" dirty="0">
                <a:solidFill>
                  <a:schemeClr val="tx1"/>
                </a:solidFill>
              </a:rPr>
              <a:t>The learned compressed representation of the data may be difficult to interpret, which can make it challenging to understand how the model is making its predictions.</a:t>
            </a:r>
          </a:p>
          <a:p>
            <a:pPr algn="just"/>
            <a:r>
              <a:rPr lang="en-US" sz="2400" b="1" dirty="0">
                <a:solidFill>
                  <a:schemeClr val="tx1"/>
                </a:solidFill>
              </a:rPr>
              <a:t>Sensitivity to Initialization: </a:t>
            </a:r>
            <a:r>
              <a:rPr lang="en-US" sz="2400" dirty="0">
                <a:solidFill>
                  <a:schemeClr val="tx1"/>
                </a:solidFill>
              </a:rPr>
              <a:t>The performance of autoencoders can be sensitive to the choice of initialization parameters, which can make it difficult to train them effectively.</a:t>
            </a: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p:txBody>
      </p:sp>
    </p:spTree>
    <p:extLst>
      <p:ext uri="{BB962C8B-B14F-4D97-AF65-F5344CB8AC3E}">
        <p14:creationId xmlns:p14="http://schemas.microsoft.com/office/powerpoint/2010/main" val="263751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IN" b="1" dirty="0"/>
              <a:t>Applications of </a:t>
            </a:r>
            <a:r>
              <a:rPr lang="en-US" b="1" dirty="0"/>
              <a:t>Auto Encoders</a:t>
            </a:r>
            <a:endParaRPr lang="en-IN" dirty="0"/>
          </a:p>
        </p:txBody>
      </p:sp>
      <p:sp>
        <p:nvSpPr>
          <p:cNvPr id="3" name="Subtitle 2"/>
          <p:cNvSpPr>
            <a:spLocks noGrp="1"/>
          </p:cNvSpPr>
          <p:nvPr>
            <p:ph type="subTitle" idx="1"/>
          </p:nvPr>
        </p:nvSpPr>
        <p:spPr>
          <a:xfrm>
            <a:off x="76200" y="609600"/>
            <a:ext cx="8915400" cy="6019800"/>
          </a:xfrm>
        </p:spPr>
        <p:txBody>
          <a:bodyPr>
            <a:noAutofit/>
          </a:bodyPr>
          <a:lstStyle/>
          <a:p>
            <a:pPr marL="285750" indent="-285750" algn="just">
              <a:buFont typeface="Arial" pitchFamily="34" charset="0"/>
              <a:buChar char="•"/>
            </a:pPr>
            <a:r>
              <a:rPr lang="en-US" sz="2400" b="1" dirty="0">
                <a:solidFill>
                  <a:schemeClr val="tx1"/>
                </a:solidFill>
              </a:rPr>
              <a:t>Data Compression: </a:t>
            </a:r>
            <a:r>
              <a:rPr lang="en-US" sz="2400" dirty="0">
                <a:solidFill>
                  <a:schemeClr val="tx1"/>
                </a:solidFill>
              </a:rPr>
              <a:t>Autoencoders can be used for data compression tasks, where the input data can be compressed into a smaller size without significant loss of information. This is useful in situations where storage space is limited, such as in mobile devices or cloud storage.</a:t>
            </a:r>
          </a:p>
          <a:p>
            <a:pPr marL="285750" indent="-285750" algn="just">
              <a:buFont typeface="Arial" pitchFamily="34" charset="0"/>
              <a:buChar char="•"/>
            </a:pPr>
            <a:r>
              <a:rPr lang="en-US" sz="2400" b="1" dirty="0">
                <a:solidFill>
                  <a:schemeClr val="tx1"/>
                </a:solidFill>
              </a:rPr>
              <a:t>Anomaly Detection: </a:t>
            </a:r>
            <a:r>
              <a:rPr lang="en-US" sz="2400" dirty="0">
                <a:solidFill>
                  <a:schemeClr val="tx1"/>
                </a:solidFill>
              </a:rPr>
              <a:t>Autoencoders can be used for anomaly detection, where the model is trained on normal data and then used to identify unusual or abnormal data points.</a:t>
            </a:r>
          </a:p>
          <a:p>
            <a:pPr marL="285750" indent="-285750" algn="just">
              <a:buFont typeface="Arial" pitchFamily="34" charset="0"/>
              <a:buChar char="•"/>
            </a:pPr>
            <a:r>
              <a:rPr lang="en-US" sz="2400" b="1" dirty="0">
                <a:solidFill>
                  <a:schemeClr val="tx1"/>
                </a:solidFill>
              </a:rPr>
              <a:t>Image Processing: </a:t>
            </a:r>
            <a:r>
              <a:rPr lang="en-US" sz="2400" dirty="0">
                <a:solidFill>
                  <a:schemeClr val="tx1"/>
                </a:solidFill>
              </a:rPr>
              <a:t>Autoencoders can be used for various image processing tasks such as denoising, super-resolution, and image generation. They can also be used for feature extraction in image recognition tasks.</a:t>
            </a:r>
          </a:p>
          <a:p>
            <a:pPr marL="285750" indent="-285750" algn="just">
              <a:buFont typeface="Arial" pitchFamily="34" charset="0"/>
              <a:buChar char="•"/>
            </a:pPr>
            <a:r>
              <a:rPr lang="en-US" sz="2400" b="1" dirty="0">
                <a:solidFill>
                  <a:schemeClr val="tx1"/>
                </a:solidFill>
              </a:rPr>
              <a:t>Natural Language Processing: </a:t>
            </a:r>
            <a:r>
              <a:rPr lang="en-US" sz="2400" dirty="0">
                <a:solidFill>
                  <a:schemeClr val="tx1"/>
                </a:solidFill>
              </a:rPr>
              <a:t>Autoencoders can be used for natural language processing tasks such as text generation, sentiment analysis, and language translation.</a:t>
            </a:r>
          </a:p>
        </p:txBody>
      </p:sp>
    </p:spTree>
    <p:extLst>
      <p:ext uri="{BB962C8B-B14F-4D97-AF65-F5344CB8AC3E}">
        <p14:creationId xmlns:p14="http://schemas.microsoft.com/office/powerpoint/2010/main" val="202147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457200"/>
          </a:xfrm>
        </p:spPr>
        <p:txBody>
          <a:bodyPr>
            <a:normAutofit fontScale="90000"/>
          </a:bodyPr>
          <a:lstStyle/>
          <a:p>
            <a:r>
              <a:rPr lang="en-IN" b="1" dirty="0"/>
              <a:t>Applications of </a:t>
            </a:r>
            <a:r>
              <a:rPr lang="en-US" b="1" dirty="0"/>
              <a:t>Auto Encoders</a:t>
            </a:r>
            <a:endParaRPr lang="en-IN" dirty="0"/>
          </a:p>
        </p:txBody>
      </p:sp>
      <p:sp>
        <p:nvSpPr>
          <p:cNvPr id="3" name="Subtitle 2"/>
          <p:cNvSpPr>
            <a:spLocks noGrp="1"/>
          </p:cNvSpPr>
          <p:nvPr>
            <p:ph type="subTitle" idx="1"/>
          </p:nvPr>
        </p:nvSpPr>
        <p:spPr>
          <a:xfrm>
            <a:off x="76200" y="609600"/>
            <a:ext cx="8915400" cy="6019800"/>
          </a:xfrm>
        </p:spPr>
        <p:txBody>
          <a:bodyPr>
            <a:noAutofit/>
          </a:bodyPr>
          <a:lstStyle/>
          <a:p>
            <a:pPr marL="285750" indent="-285750" algn="just">
              <a:buFont typeface="Arial" pitchFamily="34" charset="0"/>
              <a:buChar char="•"/>
            </a:pPr>
            <a:r>
              <a:rPr lang="en-US" sz="2400" b="1" dirty="0">
                <a:solidFill>
                  <a:schemeClr val="tx1"/>
                </a:solidFill>
              </a:rPr>
              <a:t>Recommender Systems: </a:t>
            </a:r>
            <a:r>
              <a:rPr lang="en-US" sz="2400" dirty="0">
                <a:solidFill>
                  <a:schemeClr val="tx1"/>
                </a:solidFill>
              </a:rPr>
              <a:t>Autoencoders can be used for personalized recommendation systems, where the model is trained on user preferences and used to make recommendations.</a:t>
            </a:r>
          </a:p>
          <a:p>
            <a:pPr marL="285750" indent="-285750" algn="just">
              <a:buFont typeface="Arial" pitchFamily="34" charset="0"/>
              <a:buChar char="•"/>
            </a:pPr>
            <a:r>
              <a:rPr lang="en-US" sz="2400" b="1" dirty="0">
                <a:solidFill>
                  <a:schemeClr val="tx1"/>
                </a:solidFill>
              </a:rPr>
              <a:t>Finance: </a:t>
            </a:r>
            <a:r>
              <a:rPr lang="en-US" sz="2400" dirty="0">
                <a:solidFill>
                  <a:schemeClr val="tx1"/>
                </a:solidFill>
              </a:rPr>
              <a:t>Autoencoders can be used for fraud detection in financial transactions by learning to identify unusual patterns in the data.</a:t>
            </a:r>
          </a:p>
          <a:p>
            <a:pPr marL="285750" indent="-285750" algn="just">
              <a:buFont typeface="Arial" pitchFamily="34" charset="0"/>
              <a:buChar char="•"/>
            </a:pPr>
            <a:r>
              <a:rPr lang="en-US" sz="2400" b="1" dirty="0">
                <a:solidFill>
                  <a:schemeClr val="tx1"/>
                </a:solidFill>
              </a:rPr>
              <a:t>Robotics: </a:t>
            </a:r>
            <a:r>
              <a:rPr lang="en-US" sz="2400" dirty="0">
                <a:solidFill>
                  <a:schemeClr val="tx1"/>
                </a:solidFill>
              </a:rPr>
              <a:t>Autoencoders can be used for feature extraction and motion planning in robotics.</a:t>
            </a:r>
          </a:p>
          <a:p>
            <a:pPr marL="285750" indent="-285750" algn="just">
              <a:buFont typeface="Arial" pitchFamily="34" charset="0"/>
              <a:buChar char="•"/>
            </a:pPr>
            <a:r>
              <a:rPr lang="en-US" sz="2400" b="1" dirty="0">
                <a:solidFill>
                  <a:schemeClr val="tx1"/>
                </a:solidFill>
              </a:rPr>
              <a:t>Healthcare: </a:t>
            </a:r>
            <a:r>
              <a:rPr lang="en-US" sz="2400" dirty="0">
                <a:solidFill>
                  <a:schemeClr val="tx1"/>
                </a:solidFill>
              </a:rPr>
              <a:t>Autoencoders can be used for medical image analysis and diagnosis, as well as predicting disease outcomes and drug discovery.</a:t>
            </a:r>
          </a:p>
          <a:p>
            <a:pPr marL="285750" indent="-285750" algn="just">
              <a:buFont typeface="Arial" pitchFamily="34" charset="0"/>
              <a:buChar char="•"/>
            </a:pPr>
            <a:r>
              <a:rPr lang="en-US" sz="2400" b="1" dirty="0">
                <a:solidFill>
                  <a:schemeClr val="tx1"/>
                </a:solidFill>
              </a:rPr>
              <a:t>Audio Processing: </a:t>
            </a:r>
            <a:r>
              <a:rPr lang="en-US" sz="2400" dirty="0">
                <a:solidFill>
                  <a:schemeClr val="tx1"/>
                </a:solidFill>
              </a:rPr>
              <a:t>Autoencoders can be used for various audio processing tasks such as noise reduction, speech recognition, and music recommendation.</a:t>
            </a:r>
          </a:p>
          <a:p>
            <a:pPr marL="285750" indent="-285750" algn="just">
              <a:buFont typeface="Arial" pitchFamily="34" charset="0"/>
              <a:buChar char="•"/>
            </a:pPr>
            <a:r>
              <a:rPr lang="en-US" sz="2400" b="1" dirty="0">
                <a:solidFill>
                  <a:schemeClr val="tx1"/>
                </a:solidFill>
              </a:rPr>
              <a:t>Self-Driving Cars: </a:t>
            </a:r>
            <a:r>
              <a:rPr lang="en-US" sz="2400" dirty="0">
                <a:solidFill>
                  <a:schemeClr val="tx1"/>
                </a:solidFill>
              </a:rPr>
              <a:t>Autoencoders can be used for feature extraction and decision-making in autonomous vehicles.</a:t>
            </a:r>
          </a:p>
        </p:txBody>
      </p:sp>
    </p:spTree>
    <p:extLst>
      <p:ext uri="{BB962C8B-B14F-4D97-AF65-F5344CB8AC3E}">
        <p14:creationId xmlns:p14="http://schemas.microsoft.com/office/powerpoint/2010/main" val="198498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63"/>
            <a:ext cx="8229600" cy="614363"/>
          </a:xfrm>
        </p:spPr>
        <p:txBody>
          <a:bodyPr>
            <a:normAutofit fontScale="90000"/>
          </a:bodyPr>
          <a:lstStyle/>
          <a:p>
            <a:r>
              <a:rPr lang="en-US" b="1" dirty="0"/>
              <a:t>What is the Auto Encoders?</a:t>
            </a:r>
            <a:endParaRPr lang="en-IN" dirty="0"/>
          </a:p>
        </p:txBody>
      </p:sp>
      <p:sp>
        <p:nvSpPr>
          <p:cNvPr id="3" name="Subtitle 2"/>
          <p:cNvSpPr>
            <a:spLocks noGrp="1"/>
          </p:cNvSpPr>
          <p:nvPr>
            <p:ph type="subTitle" idx="1"/>
          </p:nvPr>
        </p:nvSpPr>
        <p:spPr>
          <a:xfrm>
            <a:off x="152400" y="609600"/>
            <a:ext cx="8763000" cy="3048000"/>
          </a:xfrm>
        </p:spPr>
        <p:txBody>
          <a:bodyPr>
            <a:noAutofit/>
          </a:bodyPr>
          <a:lstStyle/>
          <a:p>
            <a:pPr marL="457200" indent="-457200" algn="just">
              <a:buFont typeface="Arial" pitchFamily="34" charset="0"/>
              <a:buChar char="•"/>
            </a:pPr>
            <a:r>
              <a:rPr lang="en-US" sz="2400" dirty="0">
                <a:solidFill>
                  <a:schemeClr val="tx1"/>
                </a:solidFill>
              </a:rPr>
              <a:t>Autoencoders are a type of neural network architecture that are widely used for unsupervised learning tasks such as data compression, feature extraction, and denoising. </a:t>
            </a:r>
          </a:p>
          <a:p>
            <a:pPr marL="457200" indent="-457200" algn="just">
              <a:buFont typeface="Arial" pitchFamily="34" charset="0"/>
              <a:buChar char="•"/>
            </a:pPr>
            <a:r>
              <a:rPr lang="en-US" sz="2400" dirty="0">
                <a:solidFill>
                  <a:schemeClr val="tx1"/>
                </a:solidFill>
              </a:rPr>
              <a:t>The basic idea behind autoencoders is to learn a compressed representation of the input data in a way that the output can be reconstructed from the compressed representation with minimal loss of information.</a:t>
            </a:r>
          </a:p>
        </p:txBody>
      </p:sp>
      <p:pic>
        <p:nvPicPr>
          <p:cNvPr id="1028" name="Picture 4" descr="Autoencoders in Deep Learning: Tutorial &amp; Use Cases [2023]">
            <a:extLst>
              <a:ext uri="{FF2B5EF4-FFF2-40B4-BE49-F238E27FC236}">
                <a16:creationId xmlns:a16="http://schemas.microsoft.com/office/drawing/2014/main" id="{697E83A3-3AB9-23AE-7165-4F1B58649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237792"/>
            <a:ext cx="3270744" cy="3496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54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63"/>
            <a:ext cx="8229600" cy="614363"/>
          </a:xfrm>
        </p:spPr>
        <p:txBody>
          <a:bodyPr>
            <a:normAutofit fontScale="90000"/>
          </a:bodyPr>
          <a:lstStyle/>
          <a:p>
            <a:r>
              <a:rPr lang="en-US" b="1" dirty="0"/>
              <a:t>What is the Auto Encoders?</a:t>
            </a:r>
            <a:endParaRPr lang="en-IN" dirty="0"/>
          </a:p>
        </p:txBody>
      </p:sp>
      <p:sp>
        <p:nvSpPr>
          <p:cNvPr id="3" name="Subtitle 2"/>
          <p:cNvSpPr>
            <a:spLocks noGrp="1"/>
          </p:cNvSpPr>
          <p:nvPr>
            <p:ph type="subTitle" idx="1"/>
          </p:nvPr>
        </p:nvSpPr>
        <p:spPr>
          <a:xfrm>
            <a:off x="152400" y="609600"/>
            <a:ext cx="8763000" cy="5943600"/>
          </a:xfrm>
        </p:spPr>
        <p:txBody>
          <a:bodyPr>
            <a:noAutofit/>
          </a:bodyPr>
          <a:lstStyle/>
          <a:p>
            <a:pPr marL="457200" indent="-457200" algn="just">
              <a:buFont typeface="Arial" pitchFamily="34" charset="0"/>
              <a:buChar char="•"/>
            </a:pPr>
            <a:r>
              <a:rPr lang="en-US" sz="2300" dirty="0">
                <a:solidFill>
                  <a:schemeClr val="tx1"/>
                </a:solidFill>
              </a:rPr>
              <a:t>An autoencoder consists of two main parts: an encoder and a decoder. </a:t>
            </a:r>
          </a:p>
          <a:p>
            <a:pPr marL="457200" indent="-457200" algn="just">
              <a:buFont typeface="Arial" pitchFamily="34" charset="0"/>
              <a:buChar char="•"/>
            </a:pPr>
            <a:r>
              <a:rPr lang="en-US" sz="2300" dirty="0">
                <a:solidFill>
                  <a:schemeClr val="tx1"/>
                </a:solidFill>
              </a:rPr>
              <a:t>The encoder takes the input data and maps it to a compressed representation (also known as the bottleneck or latent space), while the decoder takes the compressed representation and maps it back to the original input data. </a:t>
            </a:r>
          </a:p>
          <a:p>
            <a:pPr marL="457200" indent="-457200" algn="just">
              <a:buFont typeface="Arial" pitchFamily="34" charset="0"/>
              <a:buChar char="•"/>
            </a:pPr>
            <a:r>
              <a:rPr lang="en-US" sz="2300" dirty="0">
                <a:solidFill>
                  <a:schemeClr val="tx1"/>
                </a:solidFill>
              </a:rPr>
              <a:t>The encoder and decoder are trained together in an end-to-end fashion to minimize the reconstruction error between the input and output data.</a:t>
            </a:r>
          </a:p>
        </p:txBody>
      </p:sp>
      <p:pic>
        <p:nvPicPr>
          <p:cNvPr id="5" name="Picture 2" descr="Basics of Autoencoders. Autoencoders (AE) are type of… | by Deepak Birla |  Medium">
            <a:extLst>
              <a:ext uri="{FF2B5EF4-FFF2-40B4-BE49-F238E27FC236}">
                <a16:creationId xmlns:a16="http://schemas.microsoft.com/office/drawing/2014/main" id="{EADD2EBF-89DD-427C-0EE4-40072567C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37613"/>
            <a:ext cx="5791200" cy="317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95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76200"/>
            <a:ext cx="8229600" cy="609600"/>
          </a:xfrm>
        </p:spPr>
        <p:txBody>
          <a:bodyPr>
            <a:normAutofit fontScale="90000"/>
          </a:bodyPr>
          <a:lstStyle/>
          <a:p>
            <a:r>
              <a:rPr lang="en-US" b="1"/>
              <a:t>What is the Auto Encoders?</a:t>
            </a:r>
            <a:endParaRPr lang="en-IN" dirty="0"/>
          </a:p>
        </p:txBody>
      </p:sp>
      <p:sp>
        <p:nvSpPr>
          <p:cNvPr id="3" name="Subtitle 2"/>
          <p:cNvSpPr>
            <a:spLocks noGrp="1"/>
          </p:cNvSpPr>
          <p:nvPr>
            <p:ph type="subTitle" idx="1"/>
          </p:nvPr>
        </p:nvSpPr>
        <p:spPr>
          <a:xfrm>
            <a:off x="76200" y="762000"/>
            <a:ext cx="8839200" cy="6096000"/>
          </a:xfrm>
        </p:spPr>
        <p:txBody>
          <a:bodyPr>
            <a:noAutofit/>
          </a:bodyPr>
          <a:lstStyle/>
          <a:p>
            <a:pPr marL="457200" indent="-457200" algn="just">
              <a:buFont typeface="Arial" pitchFamily="34" charset="0"/>
              <a:buChar char="•"/>
            </a:pPr>
            <a:r>
              <a:rPr lang="en-US" sz="2400" dirty="0">
                <a:solidFill>
                  <a:schemeClr val="tx1"/>
                </a:solidFill>
              </a:rPr>
              <a:t>Autoencoders can be of different types such as simple autoencoders, convolutional autoencoders, denoising autoencoders, and variational autoencoders (VAEs), etc. </a:t>
            </a:r>
          </a:p>
          <a:p>
            <a:pPr marL="457200" indent="-457200" algn="just">
              <a:buFont typeface="Arial" pitchFamily="34" charset="0"/>
              <a:buChar char="•"/>
            </a:pPr>
            <a:r>
              <a:rPr lang="en-US" sz="2400" dirty="0">
                <a:solidFill>
                  <a:schemeClr val="tx1"/>
                </a:solidFill>
              </a:rPr>
              <a:t>Simple autoencoders are commonly used for data compression tasks, whereas convolutional autoencoders are used for image data. </a:t>
            </a:r>
          </a:p>
          <a:p>
            <a:pPr marL="457200" indent="-457200" algn="just">
              <a:buFont typeface="Arial" pitchFamily="34" charset="0"/>
              <a:buChar char="•"/>
            </a:pPr>
            <a:r>
              <a:rPr lang="en-US" sz="2400" dirty="0">
                <a:solidFill>
                  <a:schemeClr val="tx1"/>
                </a:solidFill>
              </a:rPr>
              <a:t>Denoising autoencoders are used to reconstruct the original signal from the noisy input, while VAEs are used for generating new samples from the learned distribution of the input data.</a:t>
            </a:r>
          </a:p>
        </p:txBody>
      </p:sp>
      <p:pic>
        <p:nvPicPr>
          <p:cNvPr id="2050" name="Picture 2" descr="How to Generate Images using Autoencoders | AI Summer">
            <a:extLst>
              <a:ext uri="{FF2B5EF4-FFF2-40B4-BE49-F238E27FC236}">
                <a16:creationId xmlns:a16="http://schemas.microsoft.com/office/drawing/2014/main" id="{3D129E24-3F58-ED05-8B5D-9064134DD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773" y="4343400"/>
            <a:ext cx="5002053" cy="241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04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229600" cy="381000"/>
          </a:xfrm>
        </p:spPr>
        <p:txBody>
          <a:bodyPr>
            <a:normAutofit fontScale="90000"/>
          </a:bodyPr>
          <a:lstStyle/>
          <a:p>
            <a:r>
              <a:rPr lang="en-US" b="1" dirty="0"/>
              <a:t>How Auto Encoder Works?</a:t>
            </a:r>
            <a:endParaRPr lang="en-IN" dirty="0"/>
          </a:p>
        </p:txBody>
      </p:sp>
      <p:sp>
        <p:nvSpPr>
          <p:cNvPr id="3" name="Subtitle 2"/>
          <p:cNvSpPr>
            <a:spLocks noGrp="1"/>
          </p:cNvSpPr>
          <p:nvPr>
            <p:ph type="subTitle" idx="1"/>
          </p:nvPr>
        </p:nvSpPr>
        <p:spPr>
          <a:xfrm>
            <a:off x="228600" y="533400"/>
            <a:ext cx="8577261" cy="6019800"/>
          </a:xfrm>
        </p:spPr>
        <p:txBody>
          <a:bodyPr>
            <a:noAutofit/>
          </a:bodyPr>
          <a:lstStyle/>
          <a:p>
            <a:pPr algn="just"/>
            <a:r>
              <a:rPr lang="en-US" sz="2200" dirty="0">
                <a:solidFill>
                  <a:schemeClr val="tx1"/>
                </a:solidFill>
              </a:rPr>
              <a:t>Autoencoders work by learning a compressed representation of the input data in a way that the output can be reconstructed from the compressed representation with minimal loss of information. The process can be broken down into the following steps:</a:t>
            </a:r>
          </a:p>
          <a:p>
            <a:pPr marL="457200" indent="-457200" algn="just">
              <a:buFont typeface="Arial" pitchFamily="34" charset="0"/>
              <a:buChar char="•"/>
            </a:pPr>
            <a:r>
              <a:rPr lang="en-US" sz="2200" b="1" dirty="0">
                <a:solidFill>
                  <a:schemeClr val="tx1"/>
                </a:solidFill>
              </a:rPr>
              <a:t>Encoding</a:t>
            </a:r>
            <a:r>
              <a:rPr lang="en-US" sz="2200" dirty="0">
                <a:solidFill>
                  <a:schemeClr val="tx1"/>
                </a:solidFill>
              </a:rPr>
              <a:t>: The input data is fed into the encoder, which maps it to a compressed representation (also known as the bottleneck or latent space). The encoder consists of one or more layers of neurons, and the output of each layer is a new representation of the input data that captures increasingly abstract features.</a:t>
            </a:r>
          </a:p>
          <a:p>
            <a:pPr marL="457200" indent="-457200" algn="just">
              <a:buFont typeface="Arial" pitchFamily="34" charset="0"/>
              <a:buChar char="•"/>
            </a:pPr>
            <a:r>
              <a:rPr lang="en-US" sz="2200" b="1" dirty="0">
                <a:solidFill>
                  <a:schemeClr val="tx1"/>
                </a:solidFill>
              </a:rPr>
              <a:t>Bottleneck</a:t>
            </a:r>
            <a:r>
              <a:rPr lang="en-US" sz="2200" dirty="0">
                <a:solidFill>
                  <a:schemeClr val="tx1"/>
                </a:solidFill>
              </a:rPr>
              <a:t>: The compressed representation obtained from the encoder is typically much smaller than the input data, and it contains a compressed representation of the most important features of the input.</a:t>
            </a:r>
          </a:p>
          <a:p>
            <a:pPr marL="457200" indent="-457200" algn="just">
              <a:buFont typeface="Arial" pitchFamily="34" charset="0"/>
              <a:buChar char="•"/>
            </a:pPr>
            <a:r>
              <a:rPr lang="en-US" sz="2200" b="1" dirty="0">
                <a:solidFill>
                  <a:schemeClr val="tx1"/>
                </a:solidFill>
              </a:rPr>
              <a:t>Decoding</a:t>
            </a:r>
            <a:r>
              <a:rPr lang="en-US" sz="2200" dirty="0">
                <a:solidFill>
                  <a:schemeClr val="tx1"/>
                </a:solidFill>
              </a:rPr>
              <a:t>: The compressed representation obtained from the encoder is fed into the decoder, which maps it back to the original input data. The decoder consists of one or more layers of neurons, and the output of each layer is a new representation of the input data that captures increasingly specific details.</a:t>
            </a:r>
          </a:p>
        </p:txBody>
      </p:sp>
    </p:spTree>
    <p:extLst>
      <p:ext uri="{BB962C8B-B14F-4D97-AF65-F5344CB8AC3E}">
        <p14:creationId xmlns:p14="http://schemas.microsoft.com/office/powerpoint/2010/main" val="195793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229600" cy="381000"/>
          </a:xfrm>
        </p:spPr>
        <p:txBody>
          <a:bodyPr>
            <a:normAutofit fontScale="90000"/>
          </a:bodyPr>
          <a:lstStyle/>
          <a:p>
            <a:r>
              <a:rPr lang="en-US" b="1" dirty="0"/>
              <a:t>How Auto Encoder Works?</a:t>
            </a:r>
            <a:endParaRPr lang="en-IN" dirty="0"/>
          </a:p>
        </p:txBody>
      </p:sp>
      <p:sp>
        <p:nvSpPr>
          <p:cNvPr id="3" name="Subtitle 2"/>
          <p:cNvSpPr>
            <a:spLocks noGrp="1"/>
          </p:cNvSpPr>
          <p:nvPr>
            <p:ph type="subTitle" idx="1"/>
          </p:nvPr>
        </p:nvSpPr>
        <p:spPr>
          <a:xfrm>
            <a:off x="152400" y="685800"/>
            <a:ext cx="8763000" cy="6019800"/>
          </a:xfrm>
        </p:spPr>
        <p:txBody>
          <a:bodyPr>
            <a:noAutofit/>
          </a:bodyPr>
          <a:lstStyle/>
          <a:p>
            <a:pPr marL="457200" indent="-457200" algn="just">
              <a:buFont typeface="Arial" pitchFamily="34" charset="0"/>
              <a:buChar char="•"/>
            </a:pPr>
            <a:r>
              <a:rPr lang="en-US" sz="2200" b="1" dirty="0">
                <a:solidFill>
                  <a:schemeClr val="tx1"/>
                </a:solidFill>
              </a:rPr>
              <a:t>Reconstruction</a:t>
            </a:r>
            <a:r>
              <a:rPr lang="en-US" sz="2200" dirty="0">
                <a:solidFill>
                  <a:schemeClr val="tx1"/>
                </a:solidFill>
              </a:rPr>
              <a:t>: The output of the decoder is compared to the original input data, and the difference between the two is measured using a loss function. The loss function is used to optimize the weights and biases of the encoder and decoder such that the reconstruction error is minimized.</a:t>
            </a:r>
          </a:p>
          <a:p>
            <a:pPr marL="457200" indent="-457200" algn="just">
              <a:buFont typeface="Arial" pitchFamily="34" charset="0"/>
              <a:buChar char="•"/>
            </a:pPr>
            <a:r>
              <a:rPr lang="en-US" sz="2200" b="1" dirty="0">
                <a:solidFill>
                  <a:schemeClr val="tx1"/>
                </a:solidFill>
              </a:rPr>
              <a:t>Testing</a:t>
            </a:r>
            <a:r>
              <a:rPr lang="en-US" sz="2200" dirty="0">
                <a:solidFill>
                  <a:schemeClr val="tx1"/>
                </a:solidFill>
              </a:rPr>
              <a:t>: Once the autoencoder is trained, it can be used for testing by feeding it new input data and using the encoder to obtain a compressed representation of the data. The compressed representation can then be used for various tasks such as data compression, feature extraction, and denoising.</a:t>
            </a:r>
          </a:p>
          <a:p>
            <a:pPr marL="457200" indent="-457200" algn="just">
              <a:buFont typeface="Arial" pitchFamily="34" charset="0"/>
              <a:buChar char="•"/>
            </a:pPr>
            <a:endParaRPr lang="en-US" sz="2200" dirty="0">
              <a:solidFill>
                <a:schemeClr val="tx1"/>
              </a:solidFill>
            </a:endParaRPr>
          </a:p>
          <a:p>
            <a:pPr marL="457200" indent="-457200" algn="just">
              <a:buFont typeface="Arial" pitchFamily="34" charset="0"/>
              <a:buChar char="•"/>
            </a:pPr>
            <a:endParaRPr lang="en-US" sz="2200" dirty="0">
              <a:solidFill>
                <a:schemeClr val="tx1"/>
              </a:solidFill>
            </a:endParaRPr>
          </a:p>
          <a:p>
            <a:pPr algn="just"/>
            <a:endParaRPr lang="en-US" sz="2200" dirty="0">
              <a:solidFill>
                <a:schemeClr val="tx1"/>
              </a:solidFill>
            </a:endParaRPr>
          </a:p>
        </p:txBody>
      </p:sp>
    </p:spTree>
    <p:extLst>
      <p:ext uri="{BB962C8B-B14F-4D97-AF65-F5344CB8AC3E}">
        <p14:creationId xmlns:p14="http://schemas.microsoft.com/office/powerpoint/2010/main" val="90490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229600" cy="381000"/>
          </a:xfrm>
        </p:spPr>
        <p:txBody>
          <a:bodyPr>
            <a:normAutofit fontScale="90000"/>
          </a:bodyPr>
          <a:lstStyle/>
          <a:p>
            <a:r>
              <a:rPr lang="en-US" b="1" dirty="0"/>
              <a:t>Types of Auto Encoders</a:t>
            </a:r>
            <a:endParaRPr lang="en-IN" dirty="0"/>
          </a:p>
        </p:txBody>
      </p:sp>
      <p:sp>
        <p:nvSpPr>
          <p:cNvPr id="10" name="Rectangle 5">
            <a:extLst>
              <a:ext uri="{FF2B5EF4-FFF2-40B4-BE49-F238E27FC236}">
                <a16:creationId xmlns:a16="http://schemas.microsoft.com/office/drawing/2014/main" id="{7D285DBD-4F08-C590-5A0F-B2412E3F67AD}"/>
              </a:ext>
            </a:extLst>
          </p:cNvPr>
          <p:cNvSpPr>
            <a:spLocks noChangeArrowheads="1"/>
          </p:cNvSpPr>
          <p:nvPr/>
        </p:nvSpPr>
        <p:spPr bwMode="auto">
          <a:xfrm>
            <a:off x="152400" y="743520"/>
            <a:ext cx="8839200" cy="537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Standard Autoencoder</a:t>
            </a:r>
            <a:r>
              <a:rPr lang="en-US" altLang="en-US" sz="2400" dirty="0">
                <a:latin typeface="+mj-lt"/>
              </a:rPr>
              <a:t>: This is the most basic type of autoencoder, consisting of an encoder and a decoder. The encoder maps the input data to a compressed representation, while the decoder maps the compressed representation back to the original data.</a:t>
            </a: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Denoising Autoencoder: </a:t>
            </a:r>
            <a:r>
              <a:rPr lang="en-US" altLang="en-US" sz="2400" dirty="0">
                <a:latin typeface="+mj-lt"/>
              </a:rPr>
              <a:t>This type of autoencoder is trained to reconstruct the original data from a noisy input. It is useful for denoising tasks in image and audio processing.</a:t>
            </a: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Convolutional Autoencoder: </a:t>
            </a:r>
            <a:r>
              <a:rPr lang="en-US" altLang="en-US" sz="2400" dirty="0">
                <a:latin typeface="+mj-lt"/>
              </a:rPr>
              <a:t>This type of autoencoder uses convolutional layers for the encoder and decoder, making it suitable for image processing tasks.</a:t>
            </a: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Variational Autoencoder: </a:t>
            </a:r>
            <a:r>
              <a:rPr lang="en-US" altLang="en-US" sz="2400" dirty="0">
                <a:latin typeface="+mj-lt"/>
              </a:rPr>
              <a:t>This type of autoencoder is designed to generate new data points by sampling from the compressed representation learned by the model. It is useful for tasks such as image generation and data augmentation.</a:t>
            </a:r>
          </a:p>
        </p:txBody>
      </p:sp>
    </p:spTree>
    <p:extLst>
      <p:ext uri="{BB962C8B-B14F-4D97-AF65-F5344CB8AC3E}">
        <p14:creationId xmlns:p14="http://schemas.microsoft.com/office/powerpoint/2010/main" val="286626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8229600" cy="381000"/>
          </a:xfrm>
        </p:spPr>
        <p:txBody>
          <a:bodyPr>
            <a:normAutofit fontScale="90000"/>
          </a:bodyPr>
          <a:lstStyle/>
          <a:p>
            <a:r>
              <a:rPr lang="en-US" b="1" dirty="0"/>
              <a:t>Types of Auto Encoders</a:t>
            </a:r>
            <a:endParaRPr lang="en-IN" dirty="0"/>
          </a:p>
        </p:txBody>
      </p:sp>
      <p:sp>
        <p:nvSpPr>
          <p:cNvPr id="10" name="Rectangle 5">
            <a:extLst>
              <a:ext uri="{FF2B5EF4-FFF2-40B4-BE49-F238E27FC236}">
                <a16:creationId xmlns:a16="http://schemas.microsoft.com/office/drawing/2014/main" id="{7D285DBD-4F08-C590-5A0F-B2412E3F67AD}"/>
              </a:ext>
            </a:extLst>
          </p:cNvPr>
          <p:cNvSpPr>
            <a:spLocks noChangeArrowheads="1"/>
          </p:cNvSpPr>
          <p:nvPr/>
        </p:nvSpPr>
        <p:spPr bwMode="auto">
          <a:xfrm>
            <a:off x="152400" y="724470"/>
            <a:ext cx="8763000" cy="5370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Recurrent Autoencoder: </a:t>
            </a:r>
            <a:r>
              <a:rPr lang="en-US" altLang="en-US" sz="2400" dirty="0">
                <a:latin typeface="+mj-lt"/>
              </a:rPr>
              <a:t>This type of autoencoder is designed for sequence data, such as time-series data or natural language processing. It uses recurrent layers in the encoder and decoder to capture temporal dependencies.</a:t>
            </a: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Sparse Autoencoder: </a:t>
            </a:r>
            <a:r>
              <a:rPr lang="en-US" altLang="en-US" sz="2400" dirty="0">
                <a:latin typeface="+mj-lt"/>
              </a:rPr>
              <a:t>This type of autoencoder is trained to learn a sparse representation of the input data, where most of the neurons in the compressed representation are inactive.</a:t>
            </a: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Contractive Autoencoder: </a:t>
            </a:r>
            <a:r>
              <a:rPr lang="en-US" altLang="en-US" sz="2400" dirty="0">
                <a:latin typeface="+mj-lt"/>
              </a:rPr>
              <a:t>This type of autoencoder is trained to learn a compressed representation of the input data that is robust to small perturbations in the input.</a:t>
            </a:r>
          </a:p>
          <a:p>
            <a:pPr marL="0" marR="0" lvl="0" indent="0" algn="just" defTabSz="914400" rtl="0" eaLnBrk="0" fontAlgn="base" latinLnBrk="0" hangingPunct="0">
              <a:lnSpc>
                <a:spcPct val="100000"/>
              </a:lnSpc>
              <a:spcBef>
                <a:spcPct val="0"/>
              </a:spcBef>
              <a:spcAft>
                <a:spcPct val="0"/>
              </a:spcAft>
              <a:buClrTx/>
              <a:buSzTx/>
              <a:tabLst/>
            </a:pPr>
            <a:r>
              <a:rPr lang="en-US" altLang="en-US" sz="2400" b="1" dirty="0">
                <a:latin typeface="+mj-lt"/>
              </a:rPr>
              <a:t>Adversarial Autoencoder: </a:t>
            </a:r>
            <a:r>
              <a:rPr lang="en-US" altLang="en-US" sz="2400" dirty="0">
                <a:latin typeface="+mj-lt"/>
              </a:rPr>
              <a:t>This type of autoencoder is designed to generate </a:t>
            </a:r>
            <a:r>
              <a:rPr kumimoji="0" lang="en-US" altLang="en-US" sz="2400" b="0" i="0" u="none" strike="noStrike" cap="none" normalizeH="0" baseline="0" dirty="0">
                <a:ln>
                  <a:noFill/>
                </a:ln>
                <a:solidFill>
                  <a:srgbClr val="000000"/>
                </a:solidFill>
                <a:effectLst/>
                <a:latin typeface="+mj-lt"/>
              </a:rPr>
              <a:t>new data points that are similar to the input data. It consists of an encoder, a decoder, and a discriminator, which is trained to distinguish between the generated data and the real data.</a:t>
            </a:r>
          </a:p>
        </p:txBody>
      </p:sp>
    </p:spTree>
    <p:extLst>
      <p:ext uri="{BB962C8B-B14F-4D97-AF65-F5344CB8AC3E}">
        <p14:creationId xmlns:p14="http://schemas.microsoft.com/office/powerpoint/2010/main" val="206954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8305800" cy="609600"/>
          </a:xfrm>
        </p:spPr>
        <p:txBody>
          <a:bodyPr>
            <a:noAutofit/>
          </a:bodyPr>
          <a:lstStyle/>
          <a:p>
            <a:r>
              <a:rPr lang="en-US" sz="3600" b="1" dirty="0"/>
              <a:t>Advantages of Auto Encoders</a:t>
            </a:r>
            <a:endParaRPr lang="en-IN" sz="3600" dirty="0"/>
          </a:p>
        </p:txBody>
      </p:sp>
      <p:sp>
        <p:nvSpPr>
          <p:cNvPr id="3" name="Subtitle 2"/>
          <p:cNvSpPr>
            <a:spLocks noGrp="1"/>
          </p:cNvSpPr>
          <p:nvPr>
            <p:ph type="subTitle" idx="1"/>
          </p:nvPr>
        </p:nvSpPr>
        <p:spPr>
          <a:xfrm>
            <a:off x="76200" y="685800"/>
            <a:ext cx="8915400" cy="5867400"/>
          </a:xfrm>
        </p:spPr>
        <p:txBody>
          <a:bodyPr>
            <a:noAutofit/>
          </a:bodyPr>
          <a:lstStyle/>
          <a:p>
            <a:pPr algn="just"/>
            <a:r>
              <a:rPr lang="en-US" sz="2400" b="1" dirty="0">
                <a:solidFill>
                  <a:schemeClr val="tx1"/>
                </a:solidFill>
              </a:rPr>
              <a:t>Unsupervised Learning: </a:t>
            </a:r>
            <a:r>
              <a:rPr lang="en-US" sz="2400" dirty="0">
                <a:solidFill>
                  <a:schemeClr val="tx1"/>
                </a:solidFill>
              </a:rPr>
              <a:t>Autoencoders can be trained on unlabeled data, which makes them useful for unsupervised learning tasks. This makes them useful in situations where labeled data is scarce or expensive to obtain.</a:t>
            </a:r>
          </a:p>
          <a:p>
            <a:pPr algn="just"/>
            <a:r>
              <a:rPr lang="en-US" sz="2400" b="1" dirty="0">
                <a:solidFill>
                  <a:schemeClr val="tx1"/>
                </a:solidFill>
              </a:rPr>
              <a:t>Data Compression: </a:t>
            </a:r>
            <a:r>
              <a:rPr lang="en-US" sz="2400" dirty="0">
                <a:solidFill>
                  <a:schemeClr val="tx1"/>
                </a:solidFill>
              </a:rPr>
              <a:t>Autoencoders can be used for data compression tasks, where the input data can be compressed into a smaller size without significant loss of information.</a:t>
            </a:r>
          </a:p>
          <a:p>
            <a:pPr algn="just"/>
            <a:r>
              <a:rPr lang="en-US" sz="2400" b="1" dirty="0">
                <a:solidFill>
                  <a:schemeClr val="tx1"/>
                </a:solidFill>
              </a:rPr>
              <a:t>Feature Extraction: </a:t>
            </a:r>
            <a:r>
              <a:rPr lang="en-US" sz="2400" dirty="0">
                <a:solidFill>
                  <a:schemeClr val="tx1"/>
                </a:solidFill>
              </a:rPr>
              <a:t>Autoencoders can be used for feature extraction tasks, where the learned compressed representation of the data can be used for downstream tasks such as classification and clustering.</a:t>
            </a:r>
          </a:p>
          <a:p>
            <a:pPr algn="just"/>
            <a:r>
              <a:rPr lang="en-US" sz="2400" b="1" dirty="0">
                <a:solidFill>
                  <a:schemeClr val="tx1"/>
                </a:solidFill>
              </a:rPr>
              <a:t>Denoising: </a:t>
            </a:r>
            <a:r>
              <a:rPr lang="en-US" sz="2400" dirty="0">
                <a:solidFill>
                  <a:schemeClr val="tx1"/>
                </a:solidFill>
              </a:rPr>
              <a:t>Autoencoders can be used to reconstruct the original signal from the noisy input, making them useful for denoising tasks.</a:t>
            </a:r>
          </a:p>
          <a:p>
            <a:pPr algn="just"/>
            <a:r>
              <a:rPr lang="en-US" sz="2400" b="1" dirty="0">
                <a:solidFill>
                  <a:schemeClr val="tx1"/>
                </a:solidFill>
              </a:rPr>
              <a:t>Versatile: </a:t>
            </a:r>
            <a:r>
              <a:rPr lang="en-US" sz="2400" dirty="0">
                <a:solidFill>
                  <a:schemeClr val="tx1"/>
                </a:solidFill>
              </a:rPr>
              <a:t>Autoencoders can be adapted to a wide range of applications, including image and audio processing, natural language processing, and anomaly detection.</a:t>
            </a:r>
          </a:p>
        </p:txBody>
      </p:sp>
    </p:spTree>
    <p:extLst>
      <p:ext uri="{BB962C8B-B14F-4D97-AF65-F5344CB8AC3E}">
        <p14:creationId xmlns:p14="http://schemas.microsoft.com/office/powerpoint/2010/main" val="2453631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1383</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What is the Auto Encoders?</vt:lpstr>
      <vt:lpstr>What is the Auto Encoders?</vt:lpstr>
      <vt:lpstr>What is the Auto Encoders?</vt:lpstr>
      <vt:lpstr>How Auto Encoder Works?</vt:lpstr>
      <vt:lpstr>How Auto Encoder Works?</vt:lpstr>
      <vt:lpstr>Types of Auto Encoders</vt:lpstr>
      <vt:lpstr>Types of Auto Encoders</vt:lpstr>
      <vt:lpstr>Advantages of Auto Encoders</vt:lpstr>
      <vt:lpstr>Disadvantages of Auto Encoders</vt:lpstr>
      <vt:lpstr>Applications of Auto Encoders</vt:lpstr>
      <vt:lpstr>Applications of Auto Encoders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33</cp:revision>
  <dcterms:created xsi:type="dcterms:W3CDTF">2006-08-16T00:00:00Z</dcterms:created>
  <dcterms:modified xsi:type="dcterms:W3CDTF">2023-04-25T05:02:26Z</dcterms:modified>
</cp:coreProperties>
</file>