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pinnaker"/>
      <p:regular r:id="rId12"/>
    </p:embeddedFont>
    <p:embeddedFont>
      <p:font typeface="Space Mono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Mandali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paceMono-regular.fntdata"/><Relationship Id="rId12" Type="http://schemas.openxmlformats.org/officeDocument/2006/relationships/font" Target="fonts/Spinnaker-regular.fntdata"/><Relationship Id="rId15" Type="http://schemas.openxmlformats.org/officeDocument/2006/relationships/font" Target="fonts/SpaceMono-italic.fntdata"/><Relationship Id="rId14" Type="http://schemas.openxmlformats.org/officeDocument/2006/relationships/font" Target="fonts/SpaceMono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SpaceMono-boldItalic.fntdata"/><Relationship Id="rId18" Type="http://schemas.openxmlformats.org/officeDocument/2006/relationships/font" Target="fonts/Manda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727fc0f3ef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727fc0f3ef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0c8aa450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0c8aa45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27fc0f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727fc0f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0c8aa450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0c8aa450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67c2aeb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67c2aeb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67c2aeb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67c2aeb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67c2aeb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67c2aeb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43400" y="-1442525"/>
            <a:ext cx="12563875" cy="7484975"/>
            <a:chOff x="-1343400" y="-1442525"/>
            <a:chExt cx="12563875" cy="748497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343400" y="-1442525"/>
              <a:ext cx="12563875" cy="7484975"/>
              <a:chOff x="-1343400" y="-1442525"/>
              <a:chExt cx="12563875" cy="7484975"/>
            </a:xfrm>
          </p:grpSpPr>
          <p:sp>
            <p:nvSpPr>
              <p:cNvPr id="11" name="Google Shape;11;p2"/>
              <p:cNvSpPr/>
              <p:nvPr/>
            </p:nvSpPr>
            <p:spPr>
              <a:xfrm rot="5400000">
                <a:off x="987349" y="3024590"/>
                <a:ext cx="1507140" cy="3693660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flipH="1" rot="10800000">
                <a:off x="-1343400" y="2828906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3837875" y="676475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 rot="10800000">
                <a:off x="6141300" y="-1442525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" name="Google Shape;21;p2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2" name="Google Shape;22;p2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1018025" y="996700"/>
            <a:ext cx="58653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018025" y="3030600"/>
            <a:ext cx="586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-1241314" y="-1178648"/>
            <a:ext cx="12681632" cy="7011223"/>
            <a:chOff x="-1241314" y="-1178648"/>
            <a:chExt cx="12681632" cy="7011223"/>
          </a:xfrm>
        </p:grpSpPr>
        <p:grpSp>
          <p:nvGrpSpPr>
            <p:cNvPr id="136" name="Google Shape;136;p11"/>
            <p:cNvGrpSpPr/>
            <p:nvPr/>
          </p:nvGrpSpPr>
          <p:grpSpPr>
            <a:xfrm flipH="1">
              <a:off x="-1241314" y="-1178648"/>
              <a:ext cx="12681632" cy="7011223"/>
              <a:chOff x="-2040622" y="-1178648"/>
              <a:chExt cx="12681632" cy="7011223"/>
            </a:xfrm>
          </p:grpSpPr>
          <p:sp>
            <p:nvSpPr>
              <p:cNvPr id="137" name="Google Shape;137;p11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1"/>
              <p:cNvGrpSpPr/>
              <p:nvPr/>
            </p:nvGrpSpPr>
            <p:grpSpPr>
              <a:xfrm>
                <a:off x="-159250" y="-108756"/>
                <a:ext cx="3580675" cy="5844088"/>
                <a:chOff x="-159250" y="-108756"/>
                <a:chExt cx="3580675" cy="5844088"/>
              </a:xfrm>
            </p:grpSpPr>
            <p:sp>
              <p:nvSpPr>
                <p:cNvPr id="139" name="Google Shape;139;p11"/>
                <p:cNvSpPr/>
                <p:nvPr/>
              </p:nvSpPr>
              <p:spPr>
                <a:xfrm flipH="1" rot="10800000">
                  <a:off x="-121600" y="2482406"/>
                  <a:ext cx="1611350" cy="3252925"/>
                </a:xfrm>
                <a:custGeom>
                  <a:rect b="b" l="l" r="r" t="t"/>
                  <a:pathLst>
                    <a:path extrusionOk="0" h="130117" w="64454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1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rect b="b" l="l" r="r" t="t"/>
                  <a:pathLst>
                    <a:path extrusionOk="0" h="96442" w="143227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1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3" name="Google Shape;143;p11"/>
              <p:cNvSpPr/>
              <p:nvPr/>
            </p:nvSpPr>
            <p:spPr>
              <a:xfrm rot="-549993">
                <a:off x="5646721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271342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145" name="Google Shape;145;p11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1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" name="Google Shape;148;p11"/>
            <p:cNvGrpSpPr/>
            <p:nvPr/>
          </p:nvGrpSpPr>
          <p:grpSpPr>
            <a:xfrm>
              <a:off x="195142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49" name="Google Shape;149;p11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1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2" name="Google Shape;152;p11"/>
          <p:cNvSpPr txBox="1"/>
          <p:nvPr>
            <p:ph hasCustomPrompt="1" type="title"/>
          </p:nvPr>
        </p:nvSpPr>
        <p:spPr>
          <a:xfrm>
            <a:off x="1784088" y="1383450"/>
            <a:ext cx="55758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/>
          <p:nvPr>
            <p:ph idx="1" type="subTitle"/>
          </p:nvPr>
        </p:nvSpPr>
        <p:spPr>
          <a:xfrm>
            <a:off x="1784113" y="3357150"/>
            <a:ext cx="5575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157" name="Google Shape;157;p13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158" name="Google Shape;158;p13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159" name="Google Shape;159;p13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rect b="b" l="l" r="r" t="t"/>
                  <a:pathLst>
                    <a:path extrusionOk="0" h="60263" w="142665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rect b="b" l="l" r="r" t="t"/>
                  <a:pathLst>
                    <a:path extrusionOk="0" h="134628" w="190269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61" name="Google Shape;161;p13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162" name="Google Shape;162;p13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rect b="b" l="l" r="r" t="t"/>
                  <a:pathLst>
                    <a:path extrusionOk="0" h="107920" w="129668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rect b="b" l="l" r="r" t="t"/>
                  <a:pathLst>
                    <a:path extrusionOk="0" h="133578" w="193277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rect b="b" l="l" r="r" t="t"/>
                  <a:pathLst>
                    <a:path extrusionOk="0" h="220118" w="91447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65" name="Google Shape;165;p13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66" name="Google Shape;166;p13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3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" name="Google Shape;169;p13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70" name="Google Shape;170;p13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3" name="Google Shape;17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" type="subTitle"/>
          </p:nvPr>
        </p:nvSpPr>
        <p:spPr>
          <a:xfrm>
            <a:off x="1024800" y="23093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2" type="subTitle"/>
          </p:nvPr>
        </p:nvSpPr>
        <p:spPr>
          <a:xfrm>
            <a:off x="4172925" y="23093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3" type="subTitle"/>
          </p:nvPr>
        </p:nvSpPr>
        <p:spPr>
          <a:xfrm>
            <a:off x="1024800" y="38951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4" type="subTitle"/>
          </p:nvPr>
        </p:nvSpPr>
        <p:spPr>
          <a:xfrm>
            <a:off x="4172925" y="38951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hasCustomPrompt="1" idx="5" type="title"/>
          </p:nvPr>
        </p:nvSpPr>
        <p:spPr>
          <a:xfrm>
            <a:off x="1024800" y="1460975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6" type="title"/>
          </p:nvPr>
        </p:nvSpPr>
        <p:spPr>
          <a:xfrm>
            <a:off x="1024800" y="3046788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hasCustomPrompt="1" idx="7" type="title"/>
          </p:nvPr>
        </p:nvSpPr>
        <p:spPr>
          <a:xfrm>
            <a:off x="4172927" y="1460975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hasCustomPrompt="1" idx="8" type="title"/>
          </p:nvPr>
        </p:nvSpPr>
        <p:spPr>
          <a:xfrm>
            <a:off x="4172927" y="3046788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idx="9" type="subTitle"/>
          </p:nvPr>
        </p:nvSpPr>
        <p:spPr>
          <a:xfrm>
            <a:off x="1024800" y="197557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13" type="subTitle"/>
          </p:nvPr>
        </p:nvSpPr>
        <p:spPr>
          <a:xfrm>
            <a:off x="4172927" y="197557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4" type="subTitle"/>
          </p:nvPr>
        </p:nvSpPr>
        <p:spPr>
          <a:xfrm>
            <a:off x="1024800" y="356145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5" type="subTitle"/>
          </p:nvPr>
        </p:nvSpPr>
        <p:spPr>
          <a:xfrm>
            <a:off x="4172927" y="356145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4"/>
          <p:cNvGrpSpPr/>
          <p:nvPr/>
        </p:nvGrpSpPr>
        <p:grpSpPr>
          <a:xfrm>
            <a:off x="-1901713" y="-2013025"/>
            <a:ext cx="12274806" cy="10233025"/>
            <a:chOff x="-1901713" y="-2013025"/>
            <a:chExt cx="12274806" cy="10233025"/>
          </a:xfrm>
        </p:grpSpPr>
        <p:grpSp>
          <p:nvGrpSpPr>
            <p:cNvPr id="188" name="Google Shape;188;p14"/>
            <p:cNvGrpSpPr/>
            <p:nvPr/>
          </p:nvGrpSpPr>
          <p:grpSpPr>
            <a:xfrm>
              <a:off x="-1901713" y="-2013025"/>
              <a:ext cx="11201838" cy="10233025"/>
              <a:chOff x="-1901713" y="-2013025"/>
              <a:chExt cx="11201838" cy="10233025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-315950" y="-618575"/>
                <a:ext cx="1611350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2706338" y="442972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14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193" name="Google Shape;193;p14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14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14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6" name="Google Shape;196;p14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7" name="Google Shape;197;p14"/>
            <p:cNvSpPr/>
            <p:nvPr/>
          </p:nvSpPr>
          <p:spPr>
            <a:xfrm rot="4615608">
              <a:off x="5817436" y="2046982"/>
              <a:ext cx="4756814" cy="3365763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8" name="Google Shape;198;p14"/>
          <p:cNvSpPr txBox="1"/>
          <p:nvPr>
            <p:ph idx="1" type="subTitle"/>
          </p:nvPr>
        </p:nvSpPr>
        <p:spPr>
          <a:xfrm>
            <a:off x="1094563" y="1760125"/>
            <a:ext cx="6954900" cy="14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1094538" y="3256175"/>
            <a:ext cx="69549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5"/>
          <p:cNvGrpSpPr/>
          <p:nvPr/>
        </p:nvGrpSpPr>
        <p:grpSpPr>
          <a:xfrm>
            <a:off x="-1114800" y="-1968754"/>
            <a:ext cx="12236825" cy="7898544"/>
            <a:chOff x="-1114800" y="-1968754"/>
            <a:chExt cx="12236825" cy="7898544"/>
          </a:xfrm>
        </p:grpSpPr>
        <p:sp>
          <p:nvSpPr>
            <p:cNvPr id="202" name="Google Shape;202;p15"/>
            <p:cNvSpPr/>
            <p:nvPr/>
          </p:nvSpPr>
          <p:spPr>
            <a:xfrm rot="5400000">
              <a:off x="987349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flipH="1" rot="10800000">
              <a:off x="-1114800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-3190281">
              <a:off x="7091536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5" name="Google Shape;205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6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08" name="Google Shape;208;p16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 flipH="1" rot="3190281">
              <a:off x="-132395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2" name="Google Shape;212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15" name="Google Shape;215;p17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flipH="1" rot="3190281">
              <a:off x="-132395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9" name="Google Shape;21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8"/>
          <p:cNvGrpSpPr/>
          <p:nvPr/>
        </p:nvGrpSpPr>
        <p:grpSpPr>
          <a:xfrm flipH="1">
            <a:off x="-2345420" y="-1586931"/>
            <a:ext cx="12858695" cy="7257081"/>
            <a:chOff x="-1665150" y="-1586931"/>
            <a:chExt cx="12858695" cy="7257081"/>
          </a:xfrm>
        </p:grpSpPr>
        <p:grpSp>
          <p:nvGrpSpPr>
            <p:cNvPr id="222" name="Google Shape;222;p18"/>
            <p:cNvGrpSpPr/>
            <p:nvPr/>
          </p:nvGrpSpPr>
          <p:grpSpPr>
            <a:xfrm>
              <a:off x="-1665150" y="2304450"/>
              <a:ext cx="4756725" cy="3365700"/>
              <a:chOff x="-1665150" y="2304450"/>
              <a:chExt cx="4756725" cy="3365700"/>
            </a:xfrm>
          </p:grpSpPr>
          <p:sp>
            <p:nvSpPr>
              <p:cNvPr id="223" name="Google Shape;223;p18"/>
              <p:cNvSpPr/>
              <p:nvPr/>
            </p:nvSpPr>
            <p:spPr>
              <a:xfrm flipH="1">
                <a:off x="-133661" y="4459676"/>
                <a:ext cx="1934537" cy="784022"/>
              </a:xfrm>
              <a:custGeom>
                <a:rect b="b" l="l" r="r" t="t"/>
                <a:pathLst>
                  <a:path extrusionOk="0" h="60263" w="142665">
                    <a:moveTo>
                      <a:pt x="142664" y="60262"/>
                    </a:moveTo>
                    <a:lnTo>
                      <a:pt x="142664" y="1"/>
                    </a:lnTo>
                    <a:cubicBezTo>
                      <a:pt x="118976" y="39613"/>
                      <a:pt x="31678" y="15334"/>
                      <a:pt x="0" y="60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-1665150" y="23044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5605148" y="-1586931"/>
              <a:ext cx="5588397" cy="6923365"/>
              <a:chOff x="5605148" y="-1586931"/>
              <a:chExt cx="5588397" cy="6923365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048673" y="1996850"/>
                <a:ext cx="4012576" cy="3339584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605150" y="-290950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 flipH="1" rot="-2827896">
                <a:off x="7256287" y="-1628740"/>
                <a:ext cx="2286118" cy="5502814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29" name="Google Shape;229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hasCustomPrompt="1" idx="2" type="title"/>
          </p:nvPr>
        </p:nvSpPr>
        <p:spPr>
          <a:xfrm>
            <a:off x="1418188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8"/>
          <p:cNvSpPr txBox="1"/>
          <p:nvPr>
            <p:ph hasCustomPrompt="1" idx="3" type="title"/>
          </p:nvPr>
        </p:nvSpPr>
        <p:spPr>
          <a:xfrm>
            <a:off x="4013100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8"/>
          <p:cNvSpPr txBox="1"/>
          <p:nvPr>
            <p:ph hasCustomPrompt="1" idx="4" type="title"/>
          </p:nvPr>
        </p:nvSpPr>
        <p:spPr>
          <a:xfrm>
            <a:off x="6608013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8"/>
          <p:cNvSpPr txBox="1"/>
          <p:nvPr>
            <p:ph idx="1" type="subTitle"/>
          </p:nvPr>
        </p:nvSpPr>
        <p:spPr>
          <a:xfrm>
            <a:off x="831688" y="3716965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5" type="subTitle"/>
          </p:nvPr>
        </p:nvSpPr>
        <p:spPr>
          <a:xfrm>
            <a:off x="3426600" y="3716987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idx="6" type="subTitle"/>
          </p:nvPr>
        </p:nvSpPr>
        <p:spPr>
          <a:xfrm>
            <a:off x="6021513" y="3716965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7" type="subTitle"/>
          </p:nvPr>
        </p:nvSpPr>
        <p:spPr>
          <a:xfrm>
            <a:off x="831688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8" type="subTitle"/>
          </p:nvPr>
        </p:nvSpPr>
        <p:spPr>
          <a:xfrm>
            <a:off x="3426600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9" type="subTitle"/>
          </p:nvPr>
        </p:nvSpPr>
        <p:spPr>
          <a:xfrm>
            <a:off x="6021513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 rot="10800000">
            <a:off x="-2419588" y="-1955297"/>
            <a:ext cx="12443150" cy="8117960"/>
            <a:chOff x="-704800" y="-1677934"/>
            <a:chExt cx="12443150" cy="8117960"/>
          </a:xfrm>
        </p:grpSpPr>
        <p:grpSp>
          <p:nvGrpSpPr>
            <p:cNvPr id="241" name="Google Shape;241;p19"/>
            <p:cNvGrpSpPr/>
            <p:nvPr/>
          </p:nvGrpSpPr>
          <p:grpSpPr>
            <a:xfrm>
              <a:off x="-704800" y="-1677934"/>
              <a:ext cx="2962036" cy="7455208"/>
              <a:chOff x="-704800" y="-1677934"/>
              <a:chExt cx="2962036" cy="7455208"/>
            </a:xfrm>
          </p:grpSpPr>
          <p:sp>
            <p:nvSpPr>
              <p:cNvPr id="242" name="Google Shape;242;p19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rot="-434621">
                <a:off x="-366963" y="151692"/>
                <a:ext cx="2286362" cy="550340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45" name="Google Shape;245;p19"/>
            <p:cNvGrpSpPr/>
            <p:nvPr/>
          </p:nvGrpSpPr>
          <p:grpSpPr>
            <a:xfrm>
              <a:off x="5145975" y="-1438300"/>
              <a:ext cx="6592375" cy="7878326"/>
              <a:chOff x="5145975" y="-1438300"/>
              <a:chExt cx="6592375" cy="7878326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flipH="1" rot="10800000">
                <a:off x="5977738" y="-1438300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5743850" y="-143830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49" name="Google Shape;24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2099375" y="3952025"/>
            <a:ext cx="49452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1" name="Google Shape;251;p19"/>
          <p:cNvGrpSpPr/>
          <p:nvPr/>
        </p:nvGrpSpPr>
        <p:grpSpPr>
          <a:xfrm>
            <a:off x="271345" y="4308580"/>
            <a:ext cx="883759" cy="600001"/>
            <a:chOff x="-3966800" y="-2580100"/>
            <a:chExt cx="1127675" cy="765600"/>
          </a:xfrm>
        </p:grpSpPr>
        <p:cxnSp>
          <p:nvCxnSpPr>
            <p:cNvPr id="252" name="Google Shape;252;p19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9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9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0"/>
          <p:cNvGrpSpPr/>
          <p:nvPr/>
        </p:nvGrpSpPr>
        <p:grpSpPr>
          <a:xfrm>
            <a:off x="-1241314" y="-1178648"/>
            <a:ext cx="5231995" cy="4080365"/>
            <a:chOff x="-1241314" y="-1178648"/>
            <a:chExt cx="5231995" cy="4080365"/>
          </a:xfrm>
        </p:grpSpPr>
        <p:sp>
          <p:nvSpPr>
            <p:cNvPr id="257" name="Google Shape;257;p20"/>
            <p:cNvSpPr/>
            <p:nvPr/>
          </p:nvSpPr>
          <p:spPr>
            <a:xfrm flipH="1" rot="5400000">
              <a:off x="-470384" y="-266600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 flipH="1" rot="549993">
              <a:off x="-1003608" y="-821265"/>
              <a:ext cx="4756583" cy="3365600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9" name="Google Shape;259;p20"/>
            <p:cNvCxnSpPr/>
            <p:nvPr/>
          </p:nvCxnSpPr>
          <p:spPr>
            <a:xfrm>
              <a:off x="331114" y="239505"/>
              <a:ext cx="600000" cy="600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670985" y="335547"/>
              <a:ext cx="408000" cy="408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195142" y="335547"/>
              <a:ext cx="408000" cy="408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20"/>
          <p:cNvSpPr txBox="1"/>
          <p:nvPr>
            <p:ph type="title"/>
          </p:nvPr>
        </p:nvSpPr>
        <p:spPr>
          <a:xfrm>
            <a:off x="713225" y="2213027"/>
            <a:ext cx="45927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1" type="subTitle"/>
          </p:nvPr>
        </p:nvSpPr>
        <p:spPr>
          <a:xfrm>
            <a:off x="713277" y="3816776"/>
            <a:ext cx="4592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2040622" y="-843250"/>
            <a:ext cx="12642739" cy="8720487"/>
            <a:chOff x="-2040622" y="-843250"/>
            <a:chExt cx="12642739" cy="8720487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-2040622" y="-843250"/>
              <a:ext cx="12642739" cy="8720487"/>
              <a:chOff x="-2040622" y="-843250"/>
              <a:chExt cx="12642739" cy="8720487"/>
            </a:xfrm>
          </p:grpSpPr>
          <p:sp>
            <p:nvSpPr>
              <p:cNvPr id="30" name="Google Shape;30;p3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>
                <a:off x="-426400" y="-108756"/>
                <a:ext cx="3847825" cy="5844088"/>
                <a:chOff x="-426400" y="-108756"/>
                <a:chExt cx="3847825" cy="5844088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 flipH="1" rot="10800000">
                  <a:off x="-426400" y="2482406"/>
                  <a:ext cx="1611350" cy="3252925"/>
                </a:xfrm>
                <a:custGeom>
                  <a:rect b="b" l="l" r="r" t="t"/>
                  <a:pathLst>
                    <a:path extrusionOk="0" h="130117" w="64454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rect b="b" l="l" r="r" t="t"/>
                  <a:pathLst>
                    <a:path extrusionOk="0" h="96442" w="143227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" name="Google Shape;34;p3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" name="Google Shape;36;p3"/>
              <p:cNvSpPr/>
              <p:nvPr/>
            </p:nvSpPr>
            <p:spPr>
              <a:xfrm rot="4615608">
                <a:off x="6046461" y="3496932"/>
                <a:ext cx="4756814" cy="3365763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7988895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38" name="Google Shape;38;p3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3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p3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42" name="Google Shape;42;p3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ctrTitle"/>
          </p:nvPr>
        </p:nvSpPr>
        <p:spPr>
          <a:xfrm>
            <a:off x="2254800" y="2706450"/>
            <a:ext cx="46344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254800" y="3442650"/>
            <a:ext cx="4634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3"/>
          <p:cNvSpPr txBox="1"/>
          <p:nvPr>
            <p:ph hasCustomPrompt="1" idx="2" type="title"/>
          </p:nvPr>
        </p:nvSpPr>
        <p:spPr>
          <a:xfrm>
            <a:off x="3891150" y="1316850"/>
            <a:ext cx="13617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1"/>
          <p:cNvGrpSpPr/>
          <p:nvPr/>
        </p:nvGrpSpPr>
        <p:grpSpPr>
          <a:xfrm rot="10800000">
            <a:off x="-2419588" y="-1955297"/>
            <a:ext cx="12824150" cy="8117960"/>
            <a:chOff x="-1085800" y="-1677934"/>
            <a:chExt cx="12824150" cy="8117960"/>
          </a:xfrm>
        </p:grpSpPr>
        <p:grpSp>
          <p:nvGrpSpPr>
            <p:cNvPr id="266" name="Google Shape;266;p21"/>
            <p:cNvGrpSpPr/>
            <p:nvPr/>
          </p:nvGrpSpPr>
          <p:grpSpPr>
            <a:xfrm>
              <a:off x="-487659" y="-1677934"/>
              <a:ext cx="10607234" cy="7445834"/>
              <a:chOff x="-487659" y="-1677934"/>
              <a:chExt cx="10607234" cy="7445834"/>
            </a:xfrm>
          </p:grpSpPr>
          <p:sp>
            <p:nvSpPr>
              <p:cNvPr id="267" name="Google Shape;267;p21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 flipH="1" rot="434621">
                <a:off x="7495376" y="-708"/>
                <a:ext cx="2286362" cy="550340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0" name="Google Shape;270;p21"/>
            <p:cNvGrpSpPr/>
            <p:nvPr/>
          </p:nvGrpSpPr>
          <p:grpSpPr>
            <a:xfrm>
              <a:off x="-1085800" y="-1590700"/>
              <a:ext cx="12824150" cy="8030726"/>
              <a:chOff x="-1085800" y="-1590700"/>
              <a:chExt cx="12824150" cy="8030726"/>
            </a:xfrm>
          </p:grpSpPr>
          <p:sp>
            <p:nvSpPr>
              <p:cNvPr id="271" name="Google Shape;271;p21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 rot="10800000">
                <a:off x="5977738" y="-1438300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flipH="1">
                <a:off x="-1085800" y="-159070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1914400" y="1602200"/>
            <a:ext cx="65097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275" name="Google Shape;275;p21"/>
          <p:cNvSpPr txBox="1"/>
          <p:nvPr>
            <p:ph type="title"/>
          </p:nvPr>
        </p:nvSpPr>
        <p:spPr>
          <a:xfrm>
            <a:off x="1914400" y="445025"/>
            <a:ext cx="65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2"/>
          <p:cNvGrpSpPr/>
          <p:nvPr/>
        </p:nvGrpSpPr>
        <p:grpSpPr>
          <a:xfrm>
            <a:off x="-127067" y="-1061060"/>
            <a:ext cx="12085315" cy="7045983"/>
            <a:chOff x="-127067" y="-1061060"/>
            <a:chExt cx="12085315" cy="7045983"/>
          </a:xfrm>
        </p:grpSpPr>
        <p:sp>
          <p:nvSpPr>
            <p:cNvPr id="278" name="Google Shape;278;p22"/>
            <p:cNvSpPr/>
            <p:nvPr/>
          </p:nvSpPr>
          <p:spPr>
            <a:xfrm flipH="1">
              <a:off x="-127067" y="-1061060"/>
              <a:ext cx="1507140" cy="2318635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2"/>
            <p:cNvGrpSpPr/>
            <p:nvPr/>
          </p:nvGrpSpPr>
          <p:grpSpPr>
            <a:xfrm>
              <a:off x="5758075" y="-579587"/>
              <a:ext cx="6200173" cy="6564510"/>
              <a:chOff x="5758075" y="-579587"/>
              <a:chExt cx="6200173" cy="6564510"/>
            </a:xfrm>
          </p:grpSpPr>
          <p:sp>
            <p:nvSpPr>
              <p:cNvPr id="280" name="Google Shape;280;p22"/>
              <p:cNvSpPr/>
              <p:nvPr/>
            </p:nvSpPr>
            <p:spPr>
              <a:xfrm rot="-1799996">
                <a:off x="8372067" y="-393309"/>
                <a:ext cx="1185357" cy="1643094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 flipH="1" rot="8827893">
                <a:off x="6669069" y="1093017"/>
                <a:ext cx="4756619" cy="3365625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2" name="Google Shape;282;p22"/>
              <p:cNvSpPr/>
              <p:nvPr/>
            </p:nvSpPr>
            <p:spPr>
              <a:xfrm rot="10800000">
                <a:off x="5758075" y="2182698"/>
                <a:ext cx="4130700" cy="3802225"/>
              </a:xfrm>
              <a:custGeom>
                <a:rect b="b" l="l" r="r" t="t"/>
                <a:pathLst>
                  <a:path extrusionOk="0" h="152089" w="165228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2"/>
            <p:cNvGrpSpPr/>
            <p:nvPr/>
          </p:nvGrpSpPr>
          <p:grpSpPr>
            <a:xfrm>
              <a:off x="27134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84" name="Google Shape;284;p22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2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7" name="Google Shape;287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3015000" y="1505788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89" name="Google Shape;289;p22"/>
          <p:cNvSpPr txBox="1"/>
          <p:nvPr>
            <p:ph idx="2" type="subTitle"/>
          </p:nvPr>
        </p:nvSpPr>
        <p:spPr>
          <a:xfrm>
            <a:off x="3015000" y="1798313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3" type="subTitle"/>
          </p:nvPr>
        </p:nvSpPr>
        <p:spPr>
          <a:xfrm>
            <a:off x="3015000" y="2906856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4" type="subTitle"/>
          </p:nvPr>
        </p:nvSpPr>
        <p:spPr>
          <a:xfrm>
            <a:off x="3015000" y="4015400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5" type="subTitle"/>
          </p:nvPr>
        </p:nvSpPr>
        <p:spPr>
          <a:xfrm>
            <a:off x="3015000" y="2614330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93" name="Google Shape;293;p22"/>
          <p:cNvSpPr txBox="1"/>
          <p:nvPr>
            <p:ph idx="6" type="subTitle"/>
          </p:nvPr>
        </p:nvSpPr>
        <p:spPr>
          <a:xfrm>
            <a:off x="3015000" y="3722873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3"/>
          <p:cNvGrpSpPr/>
          <p:nvPr/>
        </p:nvGrpSpPr>
        <p:grpSpPr>
          <a:xfrm>
            <a:off x="-1413735" y="-1329850"/>
            <a:ext cx="11615385" cy="8636425"/>
            <a:chOff x="-1413735" y="-1329850"/>
            <a:chExt cx="11615385" cy="8636425"/>
          </a:xfrm>
        </p:grpSpPr>
        <p:sp>
          <p:nvSpPr>
            <p:cNvPr id="296" name="Google Shape;296;p23"/>
            <p:cNvSpPr/>
            <p:nvPr/>
          </p:nvSpPr>
          <p:spPr>
            <a:xfrm flipH="1">
              <a:off x="-1254108" y="3616985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 rot="8999956">
              <a:off x="-1276015" y="-58139"/>
              <a:ext cx="3566547" cy="1506542"/>
            </a:xfrm>
            <a:custGeom>
              <a:rect b="b" l="l" r="r" t="t"/>
              <a:pathLst>
                <a:path extrusionOk="0" h="60263" w="142665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 rot="10800000">
              <a:off x="-361690" y="-1329850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 rot="10800000">
              <a:off x="5369725" y="3967125"/>
              <a:ext cx="4831925" cy="333945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3"/>
            <p:cNvGrpSpPr/>
            <p:nvPr/>
          </p:nvGrpSpPr>
          <p:grpSpPr>
            <a:xfrm rot="10800000">
              <a:off x="151088" y="4415804"/>
              <a:ext cx="883759" cy="600001"/>
              <a:chOff x="-4089094" y="-2437424"/>
              <a:chExt cx="1127675" cy="765600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-3915594" y="-2437424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>
                <a:off x="-3481919" y="-2314874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3"/>
              <p:cNvCxnSpPr/>
              <p:nvPr/>
            </p:nvCxnSpPr>
            <p:spPr>
              <a:xfrm>
                <a:off x="-4089094" y="-2314874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23"/>
          <p:cNvSpPr txBox="1"/>
          <p:nvPr>
            <p:ph idx="1" type="subTitle"/>
          </p:nvPr>
        </p:nvSpPr>
        <p:spPr>
          <a:xfrm>
            <a:off x="8201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3"/>
          <p:cNvSpPr txBox="1"/>
          <p:nvPr>
            <p:ph idx="2" type="subTitle"/>
          </p:nvPr>
        </p:nvSpPr>
        <p:spPr>
          <a:xfrm>
            <a:off x="820175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3"/>
          <p:cNvSpPr txBox="1"/>
          <p:nvPr>
            <p:ph idx="3" type="subTitle"/>
          </p:nvPr>
        </p:nvSpPr>
        <p:spPr>
          <a:xfrm>
            <a:off x="3409200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3"/>
          <p:cNvSpPr txBox="1"/>
          <p:nvPr>
            <p:ph idx="4" type="subTitle"/>
          </p:nvPr>
        </p:nvSpPr>
        <p:spPr>
          <a:xfrm>
            <a:off x="5991375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idx="5" type="subTitle"/>
          </p:nvPr>
        </p:nvSpPr>
        <p:spPr>
          <a:xfrm>
            <a:off x="3409200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23"/>
          <p:cNvSpPr txBox="1"/>
          <p:nvPr>
            <p:ph idx="6" type="subTitle"/>
          </p:nvPr>
        </p:nvSpPr>
        <p:spPr>
          <a:xfrm>
            <a:off x="59913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3"/>
          <p:cNvSpPr/>
          <p:nvPr/>
        </p:nvSpPr>
        <p:spPr>
          <a:xfrm>
            <a:off x="6463750" y="-1156200"/>
            <a:ext cx="4756725" cy="3365700"/>
          </a:xfrm>
          <a:custGeom>
            <a:rect b="b" l="l" r="r" t="t"/>
            <a:pathLst>
              <a:path extrusionOk="0" h="134628" w="190269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4"/>
          <p:cNvGrpSpPr/>
          <p:nvPr/>
        </p:nvGrpSpPr>
        <p:grpSpPr>
          <a:xfrm>
            <a:off x="-1121350" y="-2168050"/>
            <a:ext cx="11551600" cy="9319425"/>
            <a:chOff x="-1121350" y="-2168050"/>
            <a:chExt cx="11551600" cy="9319425"/>
          </a:xfrm>
        </p:grpSpPr>
        <p:sp>
          <p:nvSpPr>
            <p:cNvPr id="314" name="Google Shape;314;p24"/>
            <p:cNvSpPr/>
            <p:nvPr/>
          </p:nvSpPr>
          <p:spPr>
            <a:xfrm flipH="1" rot="10800000">
              <a:off x="6141300" y="-1442525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5646775" y="4299725"/>
              <a:ext cx="3566625" cy="1506575"/>
            </a:xfrm>
            <a:custGeom>
              <a:rect b="b" l="l" r="r" t="t"/>
              <a:pathLst>
                <a:path extrusionOk="0" h="60263" w="142665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71690" y="4227575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-1121350" y="-2168050"/>
              <a:ext cx="4831925" cy="333945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4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319" name="Google Shape;319;p2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2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2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2" name="Google Shape;322;p24"/>
            <p:cNvSpPr/>
            <p:nvPr/>
          </p:nvSpPr>
          <p:spPr>
            <a:xfrm>
              <a:off x="-291200" y="1256325"/>
              <a:ext cx="2286175" cy="550295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24"/>
            <p:cNvSpPr/>
            <p:nvPr/>
          </p:nvSpPr>
          <p:spPr>
            <a:xfrm flipH="1">
              <a:off x="7440088" y="1648425"/>
              <a:ext cx="2286175" cy="550295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24" name="Google Shape;32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1" type="subTitle"/>
          </p:nvPr>
        </p:nvSpPr>
        <p:spPr>
          <a:xfrm>
            <a:off x="16762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2" type="subTitle"/>
          </p:nvPr>
        </p:nvSpPr>
        <p:spPr>
          <a:xfrm>
            <a:off x="1676250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4"/>
          <p:cNvSpPr txBox="1"/>
          <p:nvPr>
            <p:ph idx="3" type="subTitle"/>
          </p:nvPr>
        </p:nvSpPr>
        <p:spPr>
          <a:xfrm>
            <a:off x="4981452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4"/>
          <p:cNvSpPr txBox="1"/>
          <p:nvPr>
            <p:ph idx="4" type="subTitle"/>
          </p:nvPr>
        </p:nvSpPr>
        <p:spPr>
          <a:xfrm>
            <a:off x="1676250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4"/>
          <p:cNvSpPr txBox="1"/>
          <p:nvPr>
            <p:ph idx="5" type="subTitle"/>
          </p:nvPr>
        </p:nvSpPr>
        <p:spPr>
          <a:xfrm>
            <a:off x="4981452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16762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31" name="Google Shape;331;p24"/>
          <p:cNvSpPr txBox="1"/>
          <p:nvPr>
            <p:ph idx="7" type="subTitle"/>
          </p:nvPr>
        </p:nvSpPr>
        <p:spPr>
          <a:xfrm>
            <a:off x="49814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32" name="Google Shape;332;p24"/>
          <p:cNvSpPr txBox="1"/>
          <p:nvPr>
            <p:ph idx="8" type="subTitle"/>
          </p:nvPr>
        </p:nvSpPr>
        <p:spPr>
          <a:xfrm>
            <a:off x="49814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5"/>
          <p:cNvGrpSpPr/>
          <p:nvPr/>
        </p:nvGrpSpPr>
        <p:grpSpPr>
          <a:xfrm flipH="1" rot="10800000">
            <a:off x="-1851212" y="-920322"/>
            <a:ext cx="12236825" cy="8584344"/>
            <a:chOff x="-1876800" y="-2654554"/>
            <a:chExt cx="12236825" cy="8584344"/>
          </a:xfrm>
        </p:grpSpPr>
        <p:sp>
          <p:nvSpPr>
            <p:cNvPr id="335" name="Google Shape;335;p25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 flipH="1" rot="3190281">
              <a:off x="-132395" y="-28417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18249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2" type="subTitle"/>
          </p:nvPr>
        </p:nvSpPr>
        <p:spPr>
          <a:xfrm>
            <a:off x="52578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3" type="subTitle"/>
          </p:nvPr>
        </p:nvSpPr>
        <p:spPr>
          <a:xfrm>
            <a:off x="5257800" y="2929425"/>
            <a:ext cx="20571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4" type="subTitle"/>
          </p:nvPr>
        </p:nvSpPr>
        <p:spPr>
          <a:xfrm>
            <a:off x="1824900" y="2929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5" type="subTitle"/>
          </p:nvPr>
        </p:nvSpPr>
        <p:spPr>
          <a:xfrm>
            <a:off x="1824900" y="4033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>
            <p:ph idx="6" type="subTitle"/>
          </p:nvPr>
        </p:nvSpPr>
        <p:spPr>
          <a:xfrm>
            <a:off x="5257800" y="4033425"/>
            <a:ext cx="20571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5"/>
          <p:cNvSpPr txBox="1"/>
          <p:nvPr>
            <p:ph idx="7" type="subTitle"/>
          </p:nvPr>
        </p:nvSpPr>
        <p:spPr>
          <a:xfrm>
            <a:off x="18249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6" name="Google Shape;346;p25"/>
          <p:cNvSpPr txBox="1"/>
          <p:nvPr>
            <p:ph idx="8" type="subTitle"/>
          </p:nvPr>
        </p:nvSpPr>
        <p:spPr>
          <a:xfrm>
            <a:off x="52578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7" name="Google Shape;347;p25"/>
          <p:cNvSpPr txBox="1"/>
          <p:nvPr>
            <p:ph idx="9" type="subTitle"/>
          </p:nvPr>
        </p:nvSpPr>
        <p:spPr>
          <a:xfrm>
            <a:off x="5257800" y="2627273"/>
            <a:ext cx="20571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3" type="subTitle"/>
          </p:nvPr>
        </p:nvSpPr>
        <p:spPr>
          <a:xfrm>
            <a:off x="1824900" y="2627273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9" name="Google Shape;349;p25"/>
          <p:cNvSpPr txBox="1"/>
          <p:nvPr>
            <p:ph idx="14" type="subTitle"/>
          </p:nvPr>
        </p:nvSpPr>
        <p:spPr>
          <a:xfrm>
            <a:off x="1824900" y="3733699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15" type="subTitle"/>
          </p:nvPr>
        </p:nvSpPr>
        <p:spPr>
          <a:xfrm>
            <a:off x="5257800" y="3733699"/>
            <a:ext cx="20571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51" name="Google Shape;351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5"/>
          <p:cNvSpPr/>
          <p:nvPr/>
        </p:nvSpPr>
        <p:spPr>
          <a:xfrm rot="8230091">
            <a:off x="6732172" y="-2019902"/>
            <a:ext cx="2286011" cy="5502556"/>
          </a:xfrm>
          <a:custGeom>
            <a:rect b="b" l="l" r="r" t="t"/>
            <a:pathLst>
              <a:path extrusionOk="0" h="220118" w="91447">
                <a:moveTo>
                  <a:pt x="0" y="0"/>
                </a:moveTo>
                <a:cubicBezTo>
                  <a:pt x="6876" y="6922"/>
                  <a:pt x="35024" y="21088"/>
                  <a:pt x="41258" y="41533"/>
                </a:cubicBezTo>
                <a:cubicBezTo>
                  <a:pt x="47493" y="61979"/>
                  <a:pt x="30347" y="101093"/>
                  <a:pt x="37407" y="122673"/>
                </a:cubicBezTo>
                <a:cubicBezTo>
                  <a:pt x="44467" y="144253"/>
                  <a:pt x="74609" y="154773"/>
                  <a:pt x="83616" y="171014"/>
                </a:cubicBezTo>
                <a:cubicBezTo>
                  <a:pt x="92623" y="187255"/>
                  <a:pt x="90142" y="211934"/>
                  <a:pt x="91447" y="2201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6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55" name="Google Shape;355;p26"/>
            <p:cNvSpPr/>
            <p:nvPr/>
          </p:nvSpPr>
          <p:spPr>
            <a:xfrm>
              <a:off x="7440225" y="246920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flipH="1" rot="9900040">
              <a:off x="6902431" y="2114094"/>
              <a:ext cx="4756583" cy="3365599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57" name="Google Shape;357;p26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58" name="Google Shape;358;p26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 flipH="1" rot="549993">
                <a:off x="-1003608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62" name="Google Shape;362;p26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63" name="Google Shape;363;p26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26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26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366" name="Google Shape;366;p26"/>
          <p:cNvSpPr txBox="1"/>
          <p:nvPr>
            <p:ph type="ctrTitle"/>
          </p:nvPr>
        </p:nvSpPr>
        <p:spPr>
          <a:xfrm>
            <a:off x="4051375" y="535000"/>
            <a:ext cx="43794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7" name="Google Shape;367;p26"/>
          <p:cNvSpPr txBox="1"/>
          <p:nvPr>
            <p:ph idx="1" type="subTitle"/>
          </p:nvPr>
        </p:nvSpPr>
        <p:spPr>
          <a:xfrm>
            <a:off x="4618075" y="1403500"/>
            <a:ext cx="38127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26"/>
          <p:cNvSpPr txBox="1"/>
          <p:nvPr/>
        </p:nvSpPr>
        <p:spPr>
          <a:xfrm>
            <a:off x="4349875" y="3868250"/>
            <a:ext cx="40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7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71" name="Google Shape;371;p27"/>
            <p:cNvSpPr/>
            <p:nvPr/>
          </p:nvSpPr>
          <p:spPr>
            <a:xfrm>
              <a:off x="7440225" y="246920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flipH="1" rot="9900040">
              <a:off x="6902431" y="2114094"/>
              <a:ext cx="4756583" cy="3365599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3" name="Google Shape;373;p27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74" name="Google Shape;374;p27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 flipH="1" rot="549993">
                <a:off x="-1003608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78" name="Google Shape;378;p27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79" name="Google Shape;379;p27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0" name="Google Shape;380;p27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1" name="Google Shape;381;p27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8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384" name="Google Shape;384;p28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385" name="Google Shape;385;p28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386" name="Google Shape;386;p28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rect b="b" l="l" r="r" t="t"/>
                  <a:pathLst>
                    <a:path extrusionOk="0" h="60263" w="142665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8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rect b="b" l="l" r="r" t="t"/>
                  <a:pathLst>
                    <a:path extrusionOk="0" h="134628" w="190269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388" name="Google Shape;388;p28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389" name="Google Shape;389;p28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rect b="b" l="l" r="r" t="t"/>
                  <a:pathLst>
                    <a:path extrusionOk="0" h="107920" w="129668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8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rect b="b" l="l" r="r" t="t"/>
                  <a:pathLst>
                    <a:path extrusionOk="0" h="133578" w="193277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8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rect b="b" l="l" r="r" t="t"/>
                  <a:pathLst>
                    <a:path extrusionOk="0" h="220118" w="91447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92" name="Google Shape;392;p28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393" name="Google Shape;393;p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6" name="Google Shape;396;p28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397" name="Google Shape;397;p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2651550" y="1246325"/>
            <a:ext cx="38409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-1901737" y="-2013025"/>
            <a:ext cx="12055393" cy="10233025"/>
            <a:chOff x="-1901737" y="-2013025"/>
            <a:chExt cx="12055393" cy="10233025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-828758" y="-2013025"/>
              <a:ext cx="10982413" cy="10233025"/>
              <a:chOff x="-828758" y="-2013025"/>
              <a:chExt cx="10982413" cy="10233025"/>
            </a:xfrm>
          </p:grpSpPr>
          <p:sp>
            <p:nvSpPr>
              <p:cNvPr id="54" name="Google Shape;54;p5"/>
              <p:cNvSpPr/>
              <p:nvPr/>
            </p:nvSpPr>
            <p:spPr>
              <a:xfrm rot="10800000">
                <a:off x="7759796" y="2340355"/>
                <a:ext cx="1611350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 flipH="1">
                <a:off x="-828758" y="442972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" name="Google Shape;57;p5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58" name="Google Shape;58;p5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5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5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" name="Google Shape;61;p5"/>
              <p:cNvSpPr/>
              <p:nvPr/>
            </p:nvSpPr>
            <p:spPr>
              <a:xfrm rot="8866230">
                <a:off x="6576294" y="-1700651"/>
                <a:ext cx="2286124" cy="5502828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62" name="Google Shape;62;p5"/>
            <p:cNvSpPr/>
            <p:nvPr/>
          </p:nvSpPr>
          <p:spPr>
            <a:xfrm flipH="1" rot="-4615608">
              <a:off x="-2102895" y="2046982"/>
              <a:ext cx="4756814" cy="3365763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subTitle"/>
          </p:nvPr>
        </p:nvSpPr>
        <p:spPr>
          <a:xfrm>
            <a:off x="1290763" y="3455950"/>
            <a:ext cx="2907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b="1" sz="20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subTitle"/>
          </p:nvPr>
        </p:nvSpPr>
        <p:spPr>
          <a:xfrm>
            <a:off x="4945638" y="3455950"/>
            <a:ext cx="2907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b="1" sz="20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3" type="subTitle"/>
          </p:nvPr>
        </p:nvSpPr>
        <p:spPr>
          <a:xfrm>
            <a:off x="1290763" y="3964700"/>
            <a:ext cx="2907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4945638" y="3964700"/>
            <a:ext cx="2907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6"/>
          <p:cNvGrpSpPr/>
          <p:nvPr/>
        </p:nvGrpSpPr>
        <p:grpSpPr>
          <a:xfrm>
            <a:off x="-2110966" y="-579587"/>
            <a:ext cx="11999749" cy="6564510"/>
            <a:chOff x="-2110966" y="-579587"/>
            <a:chExt cx="11999749" cy="6564510"/>
          </a:xfrm>
        </p:grpSpPr>
        <p:sp>
          <p:nvSpPr>
            <p:cNvPr id="70" name="Google Shape;70;p6"/>
            <p:cNvSpPr/>
            <p:nvPr/>
          </p:nvSpPr>
          <p:spPr>
            <a:xfrm rot="1972107">
              <a:off x="-1578406" y="1224244"/>
              <a:ext cx="4756619" cy="3365625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1" name="Google Shape;71;p6"/>
            <p:cNvGrpSpPr/>
            <p:nvPr/>
          </p:nvGrpSpPr>
          <p:grpSpPr>
            <a:xfrm>
              <a:off x="5758075" y="-579587"/>
              <a:ext cx="4130708" cy="6564510"/>
              <a:chOff x="5758075" y="-579587"/>
              <a:chExt cx="4130708" cy="6564510"/>
            </a:xfrm>
          </p:grpSpPr>
          <p:sp>
            <p:nvSpPr>
              <p:cNvPr id="72" name="Google Shape;72;p6"/>
              <p:cNvSpPr/>
              <p:nvPr/>
            </p:nvSpPr>
            <p:spPr>
              <a:xfrm flipH="1">
                <a:off x="5758075" y="-579587"/>
                <a:ext cx="4130700" cy="3802225"/>
              </a:xfrm>
              <a:custGeom>
                <a:rect b="b" l="l" r="r" t="t"/>
                <a:pathLst>
                  <a:path extrusionOk="0" h="152089" w="165228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flipH="1" rot="-9000004">
                <a:off x="8372067" y="4155551"/>
                <a:ext cx="1185357" cy="1643094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-595150" y="-257250"/>
            <a:ext cx="13188775" cy="8656100"/>
            <a:chOff x="-595150" y="-257250"/>
            <a:chExt cx="13188775" cy="8656100"/>
          </a:xfrm>
        </p:grpSpPr>
        <p:sp>
          <p:nvSpPr>
            <p:cNvPr id="77" name="Google Shape;77;p7"/>
            <p:cNvSpPr/>
            <p:nvPr/>
          </p:nvSpPr>
          <p:spPr>
            <a:xfrm>
              <a:off x="5444338" y="2074700"/>
              <a:ext cx="4696175" cy="4395850"/>
            </a:xfrm>
            <a:custGeom>
              <a:rect b="b" l="l" r="r" t="t"/>
              <a:pathLst>
                <a:path extrusionOk="0" h="175834" w="187847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-76212" y="4608575"/>
              <a:ext cx="6593775" cy="3790275"/>
            </a:xfrm>
            <a:custGeom>
              <a:rect b="b" l="l" r="r" t="t"/>
              <a:pathLst>
                <a:path extrusionOk="0" h="151611" w="263751">
                  <a:moveTo>
                    <a:pt x="263750" y="11170"/>
                  </a:moveTo>
                  <a:cubicBezTo>
                    <a:pt x="248080" y="3545"/>
                    <a:pt x="225404" y="1"/>
                    <a:pt x="193557" y="9988"/>
                  </a:cubicBezTo>
                  <a:cubicBezTo>
                    <a:pt x="126600" y="31003"/>
                    <a:pt x="88592" y="151611"/>
                    <a:pt x="0" y="113828"/>
                  </a:cubicBezTo>
                  <a:lnTo>
                    <a:pt x="0" y="149613"/>
                  </a:lnTo>
                  <a:lnTo>
                    <a:pt x="263750" y="1496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353950" y="360855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flipH="1" rot="10800000">
              <a:off x="6001250" y="-76200"/>
              <a:ext cx="6592375" cy="4395850"/>
            </a:xfrm>
            <a:custGeom>
              <a:rect b="b" l="l" r="r" t="t"/>
              <a:pathLst>
                <a:path extrusionOk="0" h="175834" w="263695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7"/>
            <p:cNvGrpSpPr/>
            <p:nvPr/>
          </p:nvGrpSpPr>
          <p:grpSpPr>
            <a:xfrm>
              <a:off x="-595150" y="-257250"/>
              <a:ext cx="11815625" cy="6299700"/>
              <a:chOff x="-595150" y="-257250"/>
              <a:chExt cx="11815625" cy="6299700"/>
            </a:xfrm>
          </p:grpSpPr>
          <p:sp>
            <p:nvSpPr>
              <p:cNvPr id="82" name="Google Shape;82;p7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3" name="Google Shape;83;p7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1395550" y="1602200"/>
            <a:ext cx="40488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1480925" y="-1164855"/>
            <a:ext cx="12672282" cy="8039446"/>
            <a:chOff x="-1480925" y="-1164855"/>
            <a:chExt cx="12672282" cy="8039446"/>
          </a:xfrm>
        </p:grpSpPr>
        <p:sp>
          <p:nvSpPr>
            <p:cNvPr id="88" name="Google Shape;88;p8"/>
            <p:cNvSpPr/>
            <p:nvPr/>
          </p:nvSpPr>
          <p:spPr>
            <a:xfrm flipH="1">
              <a:off x="-1480925" y="2356627"/>
              <a:ext cx="4388289" cy="4081534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 rot="10800000">
              <a:off x="5600713" y="-843250"/>
              <a:ext cx="4696175" cy="4395850"/>
            </a:xfrm>
            <a:custGeom>
              <a:rect b="b" l="l" r="r" t="t"/>
              <a:pathLst>
                <a:path extrusionOk="0" h="175834" w="187847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8"/>
            <p:cNvGrpSpPr/>
            <p:nvPr/>
          </p:nvGrpSpPr>
          <p:grpSpPr>
            <a:xfrm>
              <a:off x="-279750" y="-843256"/>
              <a:ext cx="9647350" cy="6354156"/>
              <a:chOff x="-279750" y="-843256"/>
              <a:chExt cx="9647350" cy="6354156"/>
            </a:xfrm>
          </p:grpSpPr>
          <p:sp>
            <p:nvSpPr>
              <p:cNvPr id="91" name="Google Shape;91;p8"/>
              <p:cNvSpPr/>
              <p:nvPr/>
            </p:nvSpPr>
            <p:spPr>
              <a:xfrm flipH="1" rot="5400000">
                <a:off x="5571616" y="1714916"/>
                <a:ext cx="4339043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-279750" y="-843256"/>
                <a:ext cx="3580675" cy="2411050"/>
              </a:xfrm>
              <a:custGeom>
                <a:rect b="b" l="l" r="r" t="t"/>
                <a:pathLst>
                  <a:path extrusionOk="0" h="96442" w="143227">
                    <a:moveTo>
                      <a:pt x="143227" y="0"/>
                    </a:moveTo>
                    <a:lnTo>
                      <a:pt x="0" y="0"/>
                    </a:lnTo>
                    <a:lnTo>
                      <a:pt x="0" y="96441"/>
                    </a:lnTo>
                    <a:cubicBezTo>
                      <a:pt x="30834" y="50584"/>
                      <a:pt x="41131" y="5571"/>
                      <a:pt x="77873" y="8778"/>
                    </a:cubicBezTo>
                    <a:cubicBezTo>
                      <a:pt x="111436" y="11704"/>
                      <a:pt x="132452" y="5121"/>
                      <a:pt x="143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p8"/>
            <p:cNvSpPr/>
            <p:nvPr/>
          </p:nvSpPr>
          <p:spPr>
            <a:xfrm rot="-1231472">
              <a:off x="-254139" y="1145658"/>
              <a:ext cx="2286121" cy="550282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Google Shape;94;p8"/>
            <p:cNvSpPr/>
            <p:nvPr/>
          </p:nvSpPr>
          <p:spPr>
            <a:xfrm rot="997806">
              <a:off x="6052347" y="-554559"/>
              <a:ext cx="4756862" cy="3365797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5" name="Google Shape;95;p8"/>
            <p:cNvGrpSpPr/>
            <p:nvPr/>
          </p:nvGrpSpPr>
          <p:grpSpPr>
            <a:xfrm>
              <a:off x="7988895" y="3911730"/>
              <a:ext cx="883759" cy="600001"/>
              <a:chOff x="-3966800" y="-2580100"/>
              <a:chExt cx="1127675" cy="765600"/>
            </a:xfrm>
          </p:grpSpPr>
          <p:cxnSp>
            <p:nvCxnSpPr>
              <p:cNvPr id="96" name="Google Shape;96;p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" name="Google Shape;99;p8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00" name="Google Shape;100;p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3" name="Google Shape;103;p8"/>
          <p:cNvSpPr txBox="1"/>
          <p:nvPr>
            <p:ph type="title"/>
          </p:nvPr>
        </p:nvSpPr>
        <p:spPr>
          <a:xfrm>
            <a:off x="1737475" y="1535100"/>
            <a:ext cx="56691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9"/>
          <p:cNvGrpSpPr/>
          <p:nvPr/>
        </p:nvGrpSpPr>
        <p:grpSpPr>
          <a:xfrm>
            <a:off x="-1901713" y="-1677934"/>
            <a:ext cx="13122188" cy="7840598"/>
            <a:chOff x="-1901713" y="-1677934"/>
            <a:chExt cx="13122188" cy="7840598"/>
          </a:xfrm>
        </p:grpSpPr>
        <p:grpSp>
          <p:nvGrpSpPr>
            <p:cNvPr id="106" name="Google Shape;106;p9"/>
            <p:cNvGrpSpPr/>
            <p:nvPr/>
          </p:nvGrpSpPr>
          <p:grpSpPr>
            <a:xfrm>
              <a:off x="-1901713" y="-1677934"/>
              <a:ext cx="5739597" cy="7445834"/>
              <a:chOff x="-1901713" y="-1677934"/>
              <a:chExt cx="5739597" cy="7445834"/>
            </a:xfrm>
          </p:grpSpPr>
          <p:sp>
            <p:nvSpPr>
              <p:cNvPr id="107" name="Google Shape;107;p9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0" name="Google Shape;110;p9"/>
            <p:cNvGrpSpPr/>
            <p:nvPr/>
          </p:nvGrpSpPr>
          <p:grpSpPr>
            <a:xfrm>
              <a:off x="4371275" y="-1442525"/>
              <a:ext cx="6849200" cy="7605188"/>
              <a:chOff x="4371275" y="-1442525"/>
              <a:chExt cx="6849200" cy="7605188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4371275" y="981275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 flipH="1" rot="10800000">
                <a:off x="6141300" y="-1442525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2144550" y="1766850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2144550" y="2426850"/>
            <a:ext cx="48549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988894" y="4308581"/>
            <a:ext cx="883759" cy="600001"/>
            <a:chOff x="-3966800" y="-2580100"/>
            <a:chExt cx="1127675" cy="765600"/>
          </a:xfrm>
        </p:grpSpPr>
        <p:cxnSp>
          <p:nvCxnSpPr>
            <p:cNvPr id="117" name="Google Shape;117;p9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" name="Google Shape;120;p9"/>
          <p:cNvGrpSpPr/>
          <p:nvPr/>
        </p:nvGrpSpPr>
        <p:grpSpPr>
          <a:xfrm>
            <a:off x="7988895" y="239505"/>
            <a:ext cx="883759" cy="600001"/>
            <a:chOff x="-3966800" y="-2580100"/>
            <a:chExt cx="1127675" cy="765600"/>
          </a:xfrm>
        </p:grpSpPr>
        <p:cxnSp>
          <p:nvCxnSpPr>
            <p:cNvPr id="121" name="Google Shape;121;p9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-815557" y="-579587"/>
            <a:ext cx="12542520" cy="7580876"/>
            <a:chOff x="-815557" y="-579587"/>
            <a:chExt cx="12542520" cy="7580876"/>
          </a:xfrm>
        </p:grpSpPr>
        <p:grpSp>
          <p:nvGrpSpPr>
            <p:cNvPr id="126" name="Google Shape;126;p10"/>
            <p:cNvGrpSpPr/>
            <p:nvPr/>
          </p:nvGrpSpPr>
          <p:grpSpPr>
            <a:xfrm flipH="1">
              <a:off x="-815557" y="-579587"/>
              <a:ext cx="11555588" cy="7184120"/>
              <a:chOff x="-1666812" y="-579587"/>
              <a:chExt cx="11555588" cy="7184120"/>
            </a:xfrm>
          </p:grpSpPr>
          <p:sp>
            <p:nvSpPr>
              <p:cNvPr id="127" name="Google Shape;127;p10"/>
              <p:cNvSpPr/>
              <p:nvPr/>
            </p:nvSpPr>
            <p:spPr>
              <a:xfrm rot="-9985509">
                <a:off x="-1338285" y="2727862"/>
                <a:ext cx="4756411" cy="3365478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28" name="Google Shape;128;p10"/>
              <p:cNvGrpSpPr/>
              <p:nvPr/>
            </p:nvGrpSpPr>
            <p:grpSpPr>
              <a:xfrm>
                <a:off x="5758075" y="-579587"/>
                <a:ext cx="4130700" cy="6548510"/>
                <a:chOff x="5758075" y="-579587"/>
                <a:chExt cx="4130700" cy="6548510"/>
              </a:xfrm>
            </p:grpSpPr>
            <p:sp>
              <p:nvSpPr>
                <p:cNvPr id="129" name="Google Shape;129;p10"/>
                <p:cNvSpPr/>
                <p:nvPr/>
              </p:nvSpPr>
              <p:spPr>
                <a:xfrm flipH="1">
                  <a:off x="5758075" y="-579587"/>
                  <a:ext cx="4130700" cy="3802225"/>
                </a:xfrm>
                <a:custGeom>
                  <a:rect b="b" l="l" r="r" t="t"/>
                  <a:pathLst>
                    <a:path extrusionOk="0" h="152089" w="165228">
                      <a:moveTo>
                        <a:pt x="0" y="0"/>
                      </a:moveTo>
                      <a:lnTo>
                        <a:pt x="0" y="152089"/>
                      </a:lnTo>
                      <a:cubicBezTo>
                        <a:pt x="55367" y="111014"/>
                        <a:pt x="37727" y="14686"/>
                        <a:pt x="80687" y="27768"/>
                      </a:cubicBezTo>
                      <a:cubicBezTo>
                        <a:pt x="123224" y="40709"/>
                        <a:pt x="154959" y="29878"/>
                        <a:pt x="165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0"/>
                <p:cNvSpPr/>
                <p:nvPr/>
              </p:nvSpPr>
              <p:spPr>
                <a:xfrm flipH="1" rot="-9000004">
                  <a:off x="7988117" y="4139551"/>
                  <a:ext cx="1185357" cy="1643094"/>
                </a:xfrm>
                <a:custGeom>
                  <a:rect b="b" l="l" r="r" t="t"/>
                  <a:pathLst>
                    <a:path extrusionOk="0" h="15270" w="10376">
                      <a:moveTo>
                        <a:pt x="477" y="8231"/>
                      </a:moveTo>
                      <a:cubicBezTo>
                        <a:pt x="0" y="11256"/>
                        <a:pt x="2035" y="14702"/>
                        <a:pt x="5078" y="15050"/>
                      </a:cubicBezTo>
                      <a:cubicBezTo>
                        <a:pt x="6856" y="15270"/>
                        <a:pt x="8634" y="14482"/>
                        <a:pt x="10375" y="14115"/>
                      </a:cubicBezTo>
                      <a:lnTo>
                        <a:pt x="10375" y="1"/>
                      </a:lnTo>
                      <a:cubicBezTo>
                        <a:pt x="8909" y="294"/>
                        <a:pt x="7479" y="771"/>
                        <a:pt x="6122" y="1412"/>
                      </a:cubicBezTo>
                      <a:cubicBezTo>
                        <a:pt x="3355" y="2750"/>
                        <a:pt x="953" y="5188"/>
                        <a:pt x="477" y="82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" name="Google Shape;131;p10"/>
            <p:cNvSpPr/>
            <p:nvPr/>
          </p:nvSpPr>
          <p:spPr>
            <a:xfrm>
              <a:off x="5134588" y="1819900"/>
              <a:ext cx="6592375" cy="5181388"/>
            </a:xfrm>
            <a:custGeom>
              <a:rect b="b" l="l" r="r" t="t"/>
              <a:pathLst>
                <a:path extrusionOk="0" h="175834" w="263695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1572600" y="768100"/>
            <a:ext cx="5998800" cy="1051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</a:lstStyle>
          <a:p/>
        </p:txBody>
      </p:sp>
      <p:sp>
        <p:nvSpPr>
          <p:cNvPr id="133" name="Google Shape;133;p10"/>
          <p:cNvSpPr/>
          <p:nvPr/>
        </p:nvSpPr>
        <p:spPr>
          <a:xfrm flipH="1" rot="-1972107">
            <a:off x="-2247895" y="-279556"/>
            <a:ext cx="4756619" cy="3365625"/>
          </a:xfrm>
          <a:custGeom>
            <a:rect b="b" l="l" r="r" t="t"/>
            <a:pathLst>
              <a:path extrusionOk="0" h="134628" w="190269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017725"/>
            <a:ext cx="77175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1737475" y="1535100"/>
            <a:ext cx="56691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ctrTitle"/>
          </p:nvPr>
        </p:nvSpPr>
        <p:spPr>
          <a:xfrm>
            <a:off x="2254800" y="3557900"/>
            <a:ext cx="46344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</a:t>
            </a:r>
            <a:r>
              <a:rPr lang="en" sz="3500">
                <a:solidFill>
                  <a:schemeClr val="dk1"/>
                </a:solidFill>
              </a:rPr>
              <a:t>Statement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410" name="Google Shape;410;p30"/>
          <p:cNvSpPr txBox="1"/>
          <p:nvPr>
            <p:ph idx="2" type="title"/>
          </p:nvPr>
        </p:nvSpPr>
        <p:spPr>
          <a:xfrm>
            <a:off x="3891150" y="1316850"/>
            <a:ext cx="13617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37" y="274263"/>
            <a:ext cx="6060325" cy="30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50" y="152400"/>
            <a:ext cx="67777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2144550" y="98675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32"/>
          <p:cNvSpPr txBox="1"/>
          <p:nvPr>
            <p:ph idx="1" type="subTitle"/>
          </p:nvPr>
        </p:nvSpPr>
        <p:spPr>
          <a:xfrm>
            <a:off x="1661200" y="1032750"/>
            <a:ext cx="62208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 Detection - </a:t>
            </a:r>
            <a:r>
              <a:rPr lang="en"/>
              <a:t>Is an object recognition problem, which purpose is to locate the user’s face in the image and delimit it with a bounding box. </a:t>
            </a:r>
            <a:endParaRPr/>
          </a:p>
        </p:txBody>
      </p:sp>
      <p:pic>
        <p:nvPicPr>
          <p:cNvPr id="423" name="Google Shape;4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75" y="2211475"/>
            <a:ext cx="5012701" cy="2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type="title"/>
          </p:nvPr>
        </p:nvSpPr>
        <p:spPr>
          <a:xfrm>
            <a:off x="2144550" y="124750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33"/>
          <p:cNvSpPr txBox="1"/>
          <p:nvPr>
            <p:ph idx="1" type="subTitle"/>
          </p:nvPr>
        </p:nvSpPr>
        <p:spPr>
          <a:xfrm>
            <a:off x="1661225" y="1236525"/>
            <a:ext cx="60471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Face Alignment. </a:t>
            </a:r>
            <a:r>
              <a:rPr lang="en"/>
              <a:t>Normalize the face to be consistent with the database, such as geometry and photometric.</a:t>
            </a:r>
            <a:endParaRPr/>
          </a:p>
        </p:txBody>
      </p:sp>
      <p:pic>
        <p:nvPicPr>
          <p:cNvPr id="430" name="Google Shape;4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0" y="2189825"/>
            <a:ext cx="4020226" cy="26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title"/>
          </p:nvPr>
        </p:nvSpPr>
        <p:spPr>
          <a:xfrm>
            <a:off x="2144550" y="124750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34"/>
          <p:cNvSpPr txBox="1"/>
          <p:nvPr>
            <p:ph idx="1" type="subTitle"/>
          </p:nvPr>
        </p:nvSpPr>
        <p:spPr>
          <a:xfrm>
            <a:off x="1730725" y="1080150"/>
            <a:ext cx="60471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Feature Extraction. </a:t>
            </a:r>
            <a:r>
              <a:rPr lang="en"/>
              <a:t>Extract features from the face that can be used for the recognition task. it’s based on the convolutional network and autoencoders to shrink the feature vector. [Age, Gender, Emotion and Race]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900" y="2360825"/>
            <a:ext cx="2919329" cy="2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type="title"/>
          </p:nvPr>
        </p:nvSpPr>
        <p:spPr>
          <a:xfrm>
            <a:off x="2144550" y="124750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35"/>
          <p:cNvSpPr txBox="1"/>
          <p:nvPr>
            <p:ph idx="1" type="subTitle"/>
          </p:nvPr>
        </p:nvSpPr>
        <p:spPr>
          <a:xfrm>
            <a:off x="1556975" y="1132275"/>
            <a:ext cx="65250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 Verification "Is this the claimed person?" </a:t>
            </a:r>
            <a:r>
              <a:rPr lang="en"/>
              <a:t>For example, at some airports, you can pass through customs by letting a system scan your passport and then verifying that you (the person carrying the passport) are the correct person. A mobile phone that unlocks using your face is also using face verification. This is a 1:1 matching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 Recognition</a:t>
            </a:r>
            <a:r>
              <a:rPr lang="en"/>
              <a:t> "Who is this person?"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Problem - In Marriage Photography, All Photos will be Analyzed and Classified according to Different Faces Recognized.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Indian Palette Aesthetic Agency by Slidesgo">
  <a:themeElements>
    <a:clrScheme name="Simple Light">
      <a:dk1>
        <a:srgbClr val="3D405B"/>
      </a:dk1>
      <a:lt1>
        <a:srgbClr val="F4F1DE"/>
      </a:lt1>
      <a:dk2>
        <a:srgbClr val="E07A5F"/>
      </a:dk2>
      <a:lt2>
        <a:srgbClr val="81B29A"/>
      </a:lt2>
      <a:accent1>
        <a:srgbClr val="F2CC8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