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73" r:id="rId10"/>
    <p:sldId id="280" r:id="rId11"/>
    <p:sldId id="281" r:id="rId12"/>
    <p:sldId id="282" r:id="rId13"/>
    <p:sldId id="283" r:id="rId14"/>
    <p:sldId id="284" r:id="rId15"/>
    <p:sldId id="260" r:id="rId16"/>
    <p:sldId id="261" r:id="rId17"/>
    <p:sldId id="289" r:id="rId18"/>
    <p:sldId id="290" r:id="rId19"/>
    <p:sldId id="291" r:id="rId20"/>
    <p:sldId id="292" r:id="rId21"/>
    <p:sldId id="285" r:id="rId22"/>
    <p:sldId id="267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24-Mar-21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24-Mar-21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24-Mar-21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24-Mar-21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24-Mar-21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24-Mar-21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24-Mar-21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24-Mar-21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24-Mar-21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udoku-backtracking-7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rogram-sudoku-generator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heck-if-given-sudoku-solution-is-valid-or-not/" TargetMode="External"/><Relationship Id="rId2" Type="http://schemas.openxmlformats.org/officeDocument/2006/relationships/hyperlink" Target="https://stackoverflow.com/questions/6924216/how-to-generate-sudoku-boards-with-unique-solutions/72805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101computing.net/sudoku-generator-algorith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olving-sudoku-using-bitwise-algorith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uilding-and-visualizing-sudoku-game-using-pygam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com/2012/01/06/188520/mathematicians-solve-minimum-sudoku-proble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Sudoku Generator and Solver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139" y="1981200"/>
            <a:ext cx="6248399" cy="977665"/>
          </a:xfrm>
        </p:spPr>
        <p:txBody>
          <a:bodyPr/>
          <a:lstStyle/>
          <a:p>
            <a:r>
              <a:rPr lang="en-US" dirty="0" smtClean="0"/>
              <a:t>G.) Dancing Links?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981200"/>
            <a:ext cx="7086599" cy="901465"/>
          </a:xfrm>
        </p:spPr>
        <p:txBody>
          <a:bodyPr/>
          <a:lstStyle/>
          <a:p>
            <a:r>
              <a:rPr lang="en-US" dirty="0" smtClean="0"/>
              <a:t>H.) Types of Sudoku?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Variations? Jigsaw/</a:t>
            </a:r>
            <a:r>
              <a:rPr lang="en-US" dirty="0" err="1" smtClean="0"/>
              <a:t>Windoku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133600"/>
            <a:ext cx="5410199" cy="8252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I.) Graphs?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Sudoku puzzle can be expressed as a graph coloring problem</a:t>
            </a:r>
          </a:p>
        </p:txBody>
      </p:sp>
    </p:spTree>
    <p:extLst>
      <p:ext uri="{BB962C8B-B14F-4D97-AF65-F5344CB8AC3E}">
        <p14:creationId xmlns:p14="http://schemas.microsoft.com/office/powerpoint/2010/main" val="30789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48" y="1295400"/>
            <a:ext cx="6629399" cy="1892065"/>
          </a:xfrm>
        </p:spPr>
        <p:txBody>
          <a:bodyPr/>
          <a:lstStyle/>
          <a:p>
            <a:r>
              <a:rPr lang="en-US" dirty="0" smtClean="0"/>
              <a:t>J.) Visual Animation of Backtracking?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it solves Step by Step Animation?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4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Sudoku designed to work against the brute force algorithm</a:t>
            </a:r>
          </a:p>
        </p:txBody>
      </p:sp>
      <p:pic>
        <p:nvPicPr>
          <p:cNvPr id="1026" name="Picture 2" descr="https://upload.wikimedia.org/wikipedia/commons/thumb/e/ed/Sudoku_puzzle_hard_for_brute_force.svg/260px-Sudoku_puzzle_hard_for_brute_for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762000"/>
            <a:ext cx="3429000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SOLVER 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NAÏVE ALGO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https://www.geeksforgeeks.org/sudoku-backtracking-7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to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5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5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A.) Generation of Valid Sudoku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https://www.geeksforgeeks.org/program-sudoku-generator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Slide Title - 1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Generate Sudoku?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Method [2/3 Methods]</a:t>
            </a:r>
            <a:endParaRPr lang="en-US" dirty="0"/>
          </a:p>
          <a:p>
            <a:r>
              <a:rPr lang="en-US" dirty="0" smtClean="0"/>
              <a:t>Check if Given Sudoku is Valid or Not?</a:t>
            </a:r>
          </a:p>
          <a:p>
            <a:r>
              <a:rPr lang="en-US" dirty="0" err="1" smtClean="0">
                <a:hlinkClick r:id="rId2"/>
              </a:rPr>
              <a:t>stackoverflow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https://www.geeksforgeeks.org/check-if-given-sudoku-solution-is-valid-or-not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https://www.101computing.net/sudoku-generator-algorithm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16" y="762000"/>
            <a:ext cx="8283272" cy="2654064"/>
          </a:xfrm>
        </p:spPr>
        <p:txBody>
          <a:bodyPr/>
          <a:lstStyle/>
          <a:p>
            <a:r>
              <a:rPr lang="en-US" dirty="0" smtClean="0"/>
              <a:t>B.) Solving the Sudoku 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https://www.geeksforgeeks.org/solving-sudoku-using-bitwise-algorithm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8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752600"/>
            <a:ext cx="7315199" cy="901464"/>
          </a:xfrm>
        </p:spPr>
        <p:txBody>
          <a:bodyPr/>
          <a:lstStyle/>
          <a:p>
            <a:r>
              <a:rPr lang="en-US" dirty="0" smtClean="0"/>
              <a:t>c.) UI Integration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Black and Green Sudoku</a:t>
            </a:r>
          </a:p>
          <a:p>
            <a:r>
              <a:rPr lang="en-US" dirty="0">
                <a:hlinkClick r:id="rId2"/>
              </a:rPr>
              <a:t>https://www.geeksforgeeks.org/building-and-visualizing-sudoku-game-using-pygame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12" y="1143000"/>
            <a:ext cx="6857999" cy="1053865"/>
          </a:xfrm>
        </p:spPr>
        <p:txBody>
          <a:bodyPr/>
          <a:lstStyle/>
          <a:p>
            <a:r>
              <a:rPr lang="en-US" dirty="0" smtClean="0"/>
              <a:t>D.) Make it Real Life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Scan and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076" y="1676400"/>
            <a:ext cx="8130873" cy="977665"/>
          </a:xfrm>
        </p:spPr>
        <p:txBody>
          <a:bodyPr/>
          <a:lstStyle/>
          <a:p>
            <a:r>
              <a:rPr lang="en-US" dirty="0" smtClean="0"/>
              <a:t>E.) 4X4, 9x9, 16x16, ...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NXN?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447800"/>
            <a:ext cx="8511873" cy="1587265"/>
          </a:xfrm>
        </p:spPr>
        <p:txBody>
          <a:bodyPr/>
          <a:lstStyle/>
          <a:p>
            <a:r>
              <a:rPr lang="en-US" dirty="0" smtClean="0"/>
              <a:t>F.) Mathematics Behind Sudoku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Automorphic </a:t>
            </a:r>
            <a:r>
              <a:rPr lang="en-US" dirty="0" err="1" smtClean="0"/>
              <a:t>Sudokus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Clues to Solve Sudoku?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>
                <a:hlinkClick r:id="rId2"/>
              </a:rPr>
              <a:t>https://www.technologyreview.com/2012/01/06/188520/mathematicians-solve-minimum-sudoku-problem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8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75</TotalTime>
  <Words>223</Words>
  <Application>Microsoft Office PowerPoint</Application>
  <PresentationFormat>Custom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Euphemia</vt:lpstr>
      <vt:lpstr>Math 16x9</vt:lpstr>
      <vt:lpstr>Sudoku Generator and Solver Project</vt:lpstr>
      <vt:lpstr>A.) Generation of Valid Sudoku</vt:lpstr>
      <vt:lpstr>How to Generate Sudoku?</vt:lpstr>
      <vt:lpstr>B.) Solving the Sudoku Algorithm</vt:lpstr>
      <vt:lpstr>c.) UI Integration</vt:lpstr>
      <vt:lpstr>D.) Make it Real Life</vt:lpstr>
      <vt:lpstr>E.) 4X4, 9x9, 16x16, ...</vt:lpstr>
      <vt:lpstr>F.) Mathematics Behind Sudoku</vt:lpstr>
      <vt:lpstr>Minimum Clues to Solve Sudoku?</vt:lpstr>
      <vt:lpstr>G.) Dancing Links?</vt:lpstr>
      <vt:lpstr>H.) Types of Sudoku?</vt:lpstr>
      <vt:lpstr>I.) Graphs?</vt:lpstr>
      <vt:lpstr>J.) Visual Animation of Backtracking?</vt:lpstr>
      <vt:lpstr>PowerPoint Presentation</vt:lpstr>
      <vt:lpstr>SUDOKU SOLVER ALGORITHM</vt:lpstr>
      <vt:lpstr>UI to Game</vt:lpstr>
      <vt:lpstr>Suggests?</vt:lpstr>
      <vt:lpstr>Suggests?</vt:lpstr>
      <vt:lpstr>Suggests?</vt:lpstr>
      <vt:lpstr>Suggests?</vt:lpstr>
      <vt:lpstr>Add a Slide Title - 1</vt:lpstr>
      <vt:lpstr>Title and Content Layout with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Generator and Solver Project</dc:title>
  <dc:creator>Admin</dc:creator>
  <cp:lastModifiedBy>Admin</cp:lastModifiedBy>
  <cp:revision>8</cp:revision>
  <dcterms:created xsi:type="dcterms:W3CDTF">2021-03-24T08:51:21Z</dcterms:created>
  <dcterms:modified xsi:type="dcterms:W3CDTF">2021-03-24T12:42:44Z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