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8" r:id="rId4"/>
    <p:sldId id="276" r:id="rId5"/>
    <p:sldId id="277" r:id="rId6"/>
    <p:sldId id="279" r:id="rId7"/>
    <p:sldId id="28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41AE-DDEF-431D-AEDB-8E4F29A0D688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F2AC-2EA2-4713-BC65-3135C12FD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94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AD7F-FAC8-4154-90B7-FB1625F80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7A8BB-EBB2-4336-BAB1-D6E919022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E22F-79E8-497D-964E-7D1C628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F767-7759-4F22-88E8-6B3A1F4894F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97221-1C61-4B78-8EE9-5FDF69FD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D54A7-2173-4A74-9861-CDB21921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9B74-EE6A-4F94-A22F-084A084E3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E026-46F1-4A9B-9116-91969990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63B5F-8904-4F32-BF10-C86187E15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CAF-FEC8-4DF8-B4BF-4EA76D4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F767-7759-4F22-88E8-6B3A1F4894F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4FC4-6F8F-4FF6-B8CB-3B856CF9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B229-06F3-4648-8E19-6083981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9B74-EE6A-4F94-A22F-084A084E3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2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3B24E-AAA5-46FC-B238-B164310AE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3DDC1-2E7C-4417-8CBC-454B502B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23C7-893B-4ABF-BA2A-001A8D3E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F767-7759-4F22-88E8-6B3A1F4894F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9B9D7-62ED-4523-A8F9-4A1F8AB1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804E-74AA-4A90-9597-43632B22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9B74-EE6A-4F94-A22F-084A084E3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3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10AC-12FA-4674-9A7A-8A4B2268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0717E-8EA8-43F3-954A-F9399511D04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15221-E18E-4CFA-A427-8C70CAF87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3ABB-FEBD-4D18-AE1B-9F9FA644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5C0EE-360A-40BC-8A39-1C3F844E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A3E6-56DB-4BB3-B13C-051A18C9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18A4958-327A-49C6-A529-B8B88C683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4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B445-5533-4070-9D5F-8CCE35F5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3A8CB-9B18-45A4-9614-BFDB0B519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51DDB-573A-452E-AA47-882FC495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F767-7759-4F22-88E8-6B3A1F4894F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4885-77C3-4E6A-AAB6-010A841A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ACDF-BBAC-4361-998F-8F58343D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9B74-EE6A-4F94-A22F-084A084E3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55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B59F-5245-476B-ADA7-840E0379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E5B9-E282-467A-B0DE-F80351E4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A0D1-350F-4D17-A846-DBF145D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F767-7759-4F22-88E8-6B3A1F4894F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390B-583C-4104-871C-7ED87ABC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A69E-8FD1-4DC3-9489-4C69DCA8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9B74-EE6A-4F94-A22F-084A084E3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3911-1872-47E3-9759-F0637C2F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6B0D-A16D-4004-9B64-45B79F569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56473-9306-43A5-818F-D1EEA2E46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ECC6D-256F-4D6C-B23A-557C65D2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F767-7759-4F22-88E8-6B3A1F4894F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76EA-16B2-4E48-901E-F678CD22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ECFD-E790-467C-BA0C-9326E229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9B74-EE6A-4F94-A22F-084A084E3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8567-B6BE-43FF-9138-04A5D76F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93218-4A5D-4A1F-BE5D-F9233A55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796DD-74AE-42AA-9FA8-20EFECDEB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5F1A0-4C37-4C71-8775-581D59E67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77701-D345-4BFF-80AB-0059CF895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26A17-C6FB-4FAC-8AB8-328C57CC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F767-7759-4F22-88E8-6B3A1F4894F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8B8D5-390C-40C8-86FC-C643132C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CB8DD-400E-4334-B2C8-A7885327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9B74-EE6A-4F94-A22F-084A084E3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5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F5AC-D5AA-4658-A55D-FD1A5CB5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0351C-D7D5-4D25-BF2C-7EE85016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F767-7759-4F22-88E8-6B3A1F4894F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1B9A4-DEBA-492A-879A-DA7D3B56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0D62-CB11-4015-8A81-F6914E9D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9B74-EE6A-4F94-A22F-084A084E3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4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85500-8C0D-4747-9E6F-BC1181C9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F767-7759-4F22-88E8-6B3A1F4894F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4B415-B0F3-4761-8297-7F00720A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F10FE-ADB7-480F-AE1C-C07A4B8C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9B74-EE6A-4F94-A22F-084A084E3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5423-81ED-4708-8052-C70B5E30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1D2E-263C-48E5-9CF2-6E6618CB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3EC6-CDFE-4F1D-8395-36ABEE594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FFBBD-BC84-41E9-ACF3-D140537B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F767-7759-4F22-88E8-6B3A1F4894F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881D0-12AA-4237-9C6E-D361042E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E36C1-D259-4147-AC66-DCB75C2A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9B74-EE6A-4F94-A22F-084A084E3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0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086A-202C-4DFA-BB63-F78FA804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A2FF4-DDEF-4983-8A1F-CED0F8D8B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4ED5E-1FAE-4544-91B1-D71939DA2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E5205-68D8-4030-8F9E-5A3C5356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F767-7759-4F22-88E8-6B3A1F4894F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8E3AD-80C5-46A7-B24B-13C59163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F6226-1A08-466E-B9FA-A523BDEF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9B74-EE6A-4F94-A22F-084A084E3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15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0A041-3F22-48C5-A1A9-E04D2FE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6F27-D9AD-49EE-AA03-A93A06E4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2EF6-16FE-497A-ADDB-6B432C90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F767-7759-4F22-88E8-6B3A1F4894F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55F7-EE00-49F4-95E7-A49ADF15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8328-61DC-424C-A5F1-32C3788F5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9B74-EE6A-4F94-A22F-084A084E3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7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ADCC-91D9-4E2B-B3EC-B03767BEF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946B9-357A-40B0-8682-9530DA4F3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7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ECF6-2021-4049-A13F-1AA2B02B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3" y="0"/>
            <a:ext cx="10515600" cy="1325563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Priority Queue</a:t>
            </a:r>
          </a:p>
        </p:txBody>
      </p:sp>
      <p:sp>
        <p:nvSpPr>
          <p:cNvPr id="4" name="AutoShape 2" descr="Function of the double per priority queue technique during a poll cycle...  | Download Scientific Diagram">
            <a:extLst>
              <a:ext uri="{FF2B5EF4-FFF2-40B4-BE49-F238E27FC236}">
                <a16:creationId xmlns:a16="http://schemas.microsoft.com/office/drawing/2014/main" id="{46D05AE9-8B39-4FA0-B549-5BF91B8CC86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31762" y="1319187"/>
            <a:ext cx="11528475" cy="553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an Abstract Data Type.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Storing collection of prioritized elements.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</a:t>
            </a:r>
          </a:p>
          <a:p>
            <a:pPr lvl="1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arbitrary element insertion where position is specified by priority </a:t>
            </a:r>
          </a:p>
          <a:p>
            <a:pPr marL="457200" lvl="1" indent="0">
              <a:buNone/>
            </a:pP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(highest or lowest key).</a:t>
            </a:r>
          </a:p>
          <a:p>
            <a:pPr lvl="1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removal of elements in order of priority</a:t>
            </a:r>
          </a:p>
          <a:p>
            <a:pPr marL="457200" lvl="1" indent="0">
              <a:buNone/>
            </a:pPr>
            <a:endParaRPr lang="en-IN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>
              <a:spcBef>
                <a:spcPts val="1000"/>
              </a:spcBef>
            </a:pP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entry is a pair (key, value).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Key: used to identify or weigh that element.</a:t>
            </a:r>
          </a:p>
          <a:p>
            <a:pPr marL="228600" lvl="1">
              <a:spcBef>
                <a:spcPts val="1000"/>
              </a:spcBef>
            </a:pP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distinct entries in a priority queue can have the same key.</a:t>
            </a:r>
          </a:p>
          <a:p>
            <a:pPr marL="307975" indent="-307975">
              <a:lnSpc>
                <a:spcPct val="80000"/>
              </a:lnSpc>
              <a:buClr>
                <a:srgbClr val="FFFFFF"/>
              </a:buClr>
              <a:buFont typeface="Wingdings" panose="05000000000000000000" pitchFamily="2" charset="2"/>
              <a:buChar char="•"/>
            </a:pPr>
            <a:endParaRPr lang="en-US" altLang="en-US" sz="32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FFFFFF"/>
              </a:buClr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1: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priority queue is no longer FIFO!</a:t>
            </a:r>
          </a:p>
          <a:p>
            <a:pPr marL="228600" lvl="1">
              <a:spcBef>
                <a:spcPts val="1000"/>
              </a:spcBef>
              <a:buClr>
                <a:srgbClr val="FFFFFF"/>
              </a:buClr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2: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will still remove from front of queue, but insertions are 				governed by a priority.</a:t>
            </a:r>
          </a:p>
        </p:txBody>
      </p:sp>
    </p:spTree>
    <p:extLst>
      <p:ext uri="{BB962C8B-B14F-4D97-AF65-F5344CB8AC3E}">
        <p14:creationId xmlns:p14="http://schemas.microsoft.com/office/powerpoint/2010/main" val="96442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eaps and Priority Queues in C++ - Part 3: Queues and Priority Queues -  Fluent C++">
            <a:extLst>
              <a:ext uri="{FF2B5EF4-FFF2-40B4-BE49-F238E27FC236}">
                <a16:creationId xmlns:a16="http://schemas.microsoft.com/office/drawing/2014/main" id="{100643F0-B830-4C22-8125-FF327105D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77" y="2369441"/>
            <a:ext cx="565052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46BCCB-A7D3-4456-80CE-7D4218267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4" y="2369442"/>
            <a:ext cx="627419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A73F-CCA0-475F-8565-10F2C73A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7CAE-15EC-4F31-917C-8175B29F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2391" cy="4351338"/>
          </a:xfrm>
        </p:spPr>
        <p:txBody>
          <a:bodyPr>
            <a:normAutofit lnSpcReduction="10000"/>
          </a:bodyPr>
          <a:lstStyle/>
          <a:p>
            <a:pPr marL="30480" marR="30480" algn="just">
              <a:spcBef>
                <a:spcPts val="600"/>
              </a:spcBef>
              <a:spcAft>
                <a:spcPts val="0"/>
              </a:spcAft>
            </a:pPr>
            <a:r>
              <a:rPr lang="en-US" sz="35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operations  </a:t>
            </a:r>
            <a:endParaRPr lang="en-IN" sz="35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)queue(v, p)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− </a:t>
            </a:r>
            <a:r>
              <a:rPr lang="en-I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 an entry with priority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value v.</a:t>
            </a:r>
          </a:p>
          <a:p>
            <a:pPr lvl="1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)queue(v)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− </a:t>
            </a:r>
            <a:r>
              <a:rPr lang="en-I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 an entry with value v if value itself defines its priority.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)queue()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− </a:t>
            </a:r>
            <a:r>
              <a:rPr lang="en-I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 and return the entry with highest priority key.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30480" lvl="0" indent="0">
              <a:spcAft>
                <a:spcPts val="0"/>
              </a:spcAft>
              <a:buSzPts val="1000"/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30480">
              <a:spcAft>
                <a:spcPts val="0"/>
              </a:spcAft>
            </a:pP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Supportive Operations</a:t>
            </a:r>
          </a:p>
          <a:p>
            <a:pPr marR="30480"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peek()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− </a:t>
            </a:r>
            <a:r>
              <a:rPr lang="en-I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(do not remove) an entry with highest priority key.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30480" lvl="1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isfull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−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Checks if the queue is full.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30480" lvl="1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−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Checks if the queue is empty.</a:t>
            </a:r>
          </a:p>
          <a:p>
            <a:pPr marR="30480" lvl="1"/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size()</a:t>
            </a:r>
            <a:r>
              <a:rPr lang="en-IN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the number of entries in the queue.</a:t>
            </a:r>
          </a:p>
          <a:p>
            <a:pPr marR="30480" lvl="1"/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decreasePriority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(v, p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- decrease the priority of value v to new priority p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4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C3DFB-B12C-4E87-979D-01BBA9AFC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8297" y="506437"/>
            <a:ext cx="10517198" cy="617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4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48B8C-6A1D-49DE-8A7E-1674C51C1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10" y="1264879"/>
            <a:ext cx="8776170" cy="4770161"/>
          </a:xfrm>
        </p:spPr>
      </p:pic>
    </p:spTree>
    <p:extLst>
      <p:ext uri="{BB962C8B-B14F-4D97-AF65-F5344CB8AC3E}">
        <p14:creationId xmlns:p14="http://schemas.microsoft.com/office/powerpoint/2010/main" val="399438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BD8A1-ABFC-49BC-AC9D-D27AC2192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0414"/>
            <a:ext cx="10753578" cy="4562734"/>
          </a:xfrm>
        </p:spPr>
      </p:pic>
    </p:spTree>
    <p:extLst>
      <p:ext uri="{BB962C8B-B14F-4D97-AF65-F5344CB8AC3E}">
        <p14:creationId xmlns:p14="http://schemas.microsoft.com/office/powerpoint/2010/main" val="305596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5346-345D-43CD-82D8-14ABEF6A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97DD-DBBC-48DD-A1DD-961AB57769E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0997D94-ABDF-4EF9-A15C-88CBEDC3F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1143000"/>
          </a:xfrm>
        </p:spPr>
        <p:txBody>
          <a:bodyPr/>
          <a:lstStyle/>
          <a:p>
            <a:r>
              <a:rPr lang="en-US" altLang="en-US" b="1"/>
              <a:t>Insertion Sort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2FA64F1-49D1-422D-AD76-AC4AB21696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143000"/>
            <a:ext cx="9144000" cy="106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Insertion sort is the sort that results when we perform a PriorityQueueSort implementing the priority queue with a  </a:t>
            </a:r>
            <a:r>
              <a:rPr lang="en-US" altLang="en-US" sz="2400" b="1" i="1">
                <a:solidFill>
                  <a:schemeClr val="accent2"/>
                </a:solidFill>
              </a:rPr>
              <a:t>sorted sequence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FB589E83-FA39-47C8-9011-65ADD77CECDE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2054226"/>
            <a:ext cx="5867400" cy="48037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Priority Queue</vt:lpstr>
      <vt:lpstr>PowerPoint Presentation</vt:lpstr>
      <vt:lpstr>Operations</vt:lpstr>
      <vt:lpstr>PowerPoint Presentation</vt:lpstr>
      <vt:lpstr>PowerPoint Presentation</vt:lpstr>
      <vt:lpstr>PowerPoint Presentation</vt:lpstr>
      <vt:lpstr>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 Gupta</dc:creator>
  <cp:lastModifiedBy>Naveen Kumar Gupta</cp:lastModifiedBy>
  <cp:revision>24</cp:revision>
  <dcterms:created xsi:type="dcterms:W3CDTF">2020-09-17T02:01:22Z</dcterms:created>
  <dcterms:modified xsi:type="dcterms:W3CDTF">2020-09-17T04:42:12Z</dcterms:modified>
</cp:coreProperties>
</file>