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D2F-A446-4705-8080-98CF155BDFA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B39-0036-46D4-94C9-369859434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D2F-A446-4705-8080-98CF155BDFA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B39-0036-46D4-94C9-369859434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D2F-A446-4705-8080-98CF155BDFA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B39-0036-46D4-94C9-369859434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D2F-A446-4705-8080-98CF155BDFA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B39-0036-46D4-94C9-369859434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D2F-A446-4705-8080-98CF155BDFA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B39-0036-46D4-94C9-369859434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D2F-A446-4705-8080-98CF155BDFA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B39-0036-46D4-94C9-369859434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D2F-A446-4705-8080-98CF155BDFA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B39-0036-46D4-94C9-369859434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D2F-A446-4705-8080-98CF155BDFA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B39-0036-46D4-94C9-369859434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D2F-A446-4705-8080-98CF155BDFA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B39-0036-46D4-94C9-369859434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D2F-A446-4705-8080-98CF155BDFA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B39-0036-46D4-94C9-369859434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D2F-A446-4705-8080-98CF155BDFA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B39-0036-46D4-94C9-369859434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7D2F-A446-4705-8080-98CF155BDFA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BB39-0036-46D4-94C9-3698594340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techsmartclass.com/data_structures/circular-linked-li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tuvo1106/the-tortoise-and-the-hare-floyds-algorithm-87badf5f7d4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Link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linked </a:t>
            </a:r>
            <a:r>
              <a:rPr lang="en-US" i="1" dirty="0"/>
              <a:t>list where all nodes are connected to form a circle. </a:t>
            </a:r>
            <a:endParaRPr lang="en-US" i="1" dirty="0" smtClean="0"/>
          </a:p>
          <a:p>
            <a:r>
              <a:rPr lang="en-US" i="1" dirty="0" smtClean="0"/>
              <a:t>There </a:t>
            </a:r>
            <a:r>
              <a:rPr lang="en-US" i="1" dirty="0"/>
              <a:t>is no NULL at the end. </a:t>
            </a:r>
            <a:endParaRPr lang="en-US" i="1" dirty="0" smtClean="0"/>
          </a:p>
          <a:p>
            <a:r>
              <a:rPr lang="en-US" i="1" dirty="0" smtClean="0"/>
              <a:t>A </a:t>
            </a:r>
            <a:r>
              <a:rPr lang="en-US" i="1" dirty="0"/>
              <a:t>circular linked list can be a singly circular linked list or doubly circular linked list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7170" name="Picture 2" descr="https://media.geeksforgeeks.org/wp-content/uploads/CircularLinkeL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856" y="4889520"/>
            <a:ext cx="6019800" cy="1047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0" dirty="0" smtClean="0"/>
              <a:t>Check if a linked list is Circular Linked List</a:t>
            </a:r>
          </a:p>
          <a:p>
            <a:pPr lvl="1" fontAlgn="base"/>
            <a:r>
              <a:rPr lang="en-US" dirty="0" smtClean="0"/>
              <a:t>An empty linked list is considered as circular.</a:t>
            </a:r>
          </a:p>
          <a:p>
            <a:r>
              <a:rPr lang="en-US" dirty="0" smtClean="0"/>
              <a:t>Convert singly linked list into circular linked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Traversal</a:t>
            </a:r>
          </a:p>
          <a:p>
            <a:r>
              <a:rPr lang="en-US" dirty="0" smtClean="0"/>
              <a:t>Insertion</a:t>
            </a:r>
          </a:p>
          <a:p>
            <a:r>
              <a:rPr lang="en-US" dirty="0" smtClean="0"/>
              <a:t>Deletion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218" name="Picture 2" descr="https://media.geeksforgeeks.org/wp-content/uploads/Singly-Linked-List-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064" y="3063870"/>
            <a:ext cx="6200775" cy="676276"/>
          </a:xfrm>
          <a:prstGeom prst="rect">
            <a:avLst/>
          </a:prstGeom>
          <a:noFill/>
        </p:spPr>
      </p:pic>
      <p:pic>
        <p:nvPicPr>
          <p:cNvPr id="9220" name="Picture 4" descr="https://media.geeksforgeeks.org/wp-content/uploads/Circular-Linked-List-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577" y="3757617"/>
            <a:ext cx="6200775" cy="857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Exchange first and last nodes in Circular Linked List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task should be done with only one extra node, you can not declare more than one extra node and also you are not allowed to declare any other temporary variable. </a:t>
            </a:r>
            <a:br>
              <a:rPr lang="en-US" dirty="0"/>
            </a:br>
            <a:endParaRPr lang="en-US" dirty="0" smtClean="0"/>
          </a:p>
          <a:p>
            <a:pPr fontAlgn="base"/>
            <a:r>
              <a:rPr lang="en-US" b="1" dirty="0" smtClean="0"/>
              <a:t>Note</a:t>
            </a:r>
            <a:r>
              <a:rPr lang="en-US" b="1" dirty="0"/>
              <a:t>:</a:t>
            </a:r>
            <a:r>
              <a:rPr lang="en-US" dirty="0"/>
              <a:t> Extra node means need of a node to traverse a list.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b="1" dirty="0"/>
              <a:t>Examples: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/>
              <a:t>Input : 5 4 3 2 1 </a:t>
            </a:r>
            <a:endParaRPr lang="en-US" dirty="0" smtClean="0"/>
          </a:p>
          <a:p>
            <a:pPr fontAlgn="base"/>
            <a:r>
              <a:rPr lang="en-US" dirty="0" smtClean="0"/>
              <a:t>Output </a:t>
            </a:r>
            <a:r>
              <a:rPr lang="en-US" dirty="0"/>
              <a:t>: 1 4 3 2 5 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Input </a:t>
            </a:r>
            <a:r>
              <a:rPr lang="en-US" dirty="0"/>
              <a:t>: 6 1 2 3 4 5 6 7 8 9 </a:t>
            </a:r>
            <a:endParaRPr lang="en-US" dirty="0" smtClean="0"/>
          </a:p>
          <a:p>
            <a:pPr fontAlgn="base"/>
            <a:r>
              <a:rPr lang="en-US" dirty="0" smtClean="0"/>
              <a:t>Output </a:t>
            </a:r>
            <a:r>
              <a:rPr lang="en-US" dirty="0"/>
              <a:t>: 9 1 2 3 4 5 6 7 8 6 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media.geeksforgeeks.org/wp-content/uploads/Capturehg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1679606"/>
            <a:ext cx="8629650" cy="4086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Insertion</a:t>
            </a:r>
            <a:endParaRPr lang="en-US" dirty="0"/>
          </a:p>
        </p:txBody>
      </p:sp>
      <p:pic>
        <p:nvPicPr>
          <p:cNvPr id="8194" name="Picture 2" descr="https://media.geeksforgeeks.org/wp-content/uploads/sortedInsertionCircularLinkedLi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979" y="1347759"/>
            <a:ext cx="8429625" cy="380047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09519" y="5594170"/>
            <a:ext cx="8434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Extended Problem Statement: Insertion in a sorted circular linked list when a random pointer is given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Reference for Algorithms</a:t>
            </a:r>
          </a:p>
          <a:p>
            <a:r>
              <a:rPr lang="en-US" dirty="0" smtClean="0">
                <a:hlinkClick r:id="rId2"/>
              </a:rPr>
              <a:t>http://www.btechsmartclass.com/data_structures/circular-linked-list.html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Split a Circular Linked List into two </a:t>
            </a:r>
            <a:r>
              <a:rPr lang="en-US" sz="3600" dirty="0" smtClean="0"/>
              <a:t>halves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Store </a:t>
            </a:r>
            <a:r>
              <a:rPr lang="en-US" sz="2400" dirty="0"/>
              <a:t>the mid and last pointers of the circular linked list 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Make </a:t>
            </a:r>
            <a:r>
              <a:rPr lang="en-US" sz="2400" dirty="0"/>
              <a:t>the second half </a:t>
            </a:r>
            <a:r>
              <a:rPr lang="en-US" sz="2400" dirty="0" smtClean="0"/>
              <a:t>circular.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Make </a:t>
            </a:r>
            <a:r>
              <a:rPr lang="en-US" sz="2400" dirty="0"/>
              <a:t>the first half </a:t>
            </a:r>
            <a:r>
              <a:rPr lang="en-US" sz="2400" dirty="0" smtClean="0"/>
              <a:t>circular.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Set </a:t>
            </a:r>
            <a:r>
              <a:rPr lang="en-US" sz="2400" dirty="0"/>
              <a:t>head (or start) pointers of the two linked lists.</a:t>
            </a:r>
          </a:p>
        </p:txBody>
      </p:sp>
      <p:pic>
        <p:nvPicPr>
          <p:cNvPr id="11266" name="Picture 2" descr="https://media.geeksforgeeks.org/wp-content/uploads/circular-lincked-lis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2922" y="5218137"/>
            <a:ext cx="4124325" cy="1362075"/>
          </a:xfrm>
          <a:prstGeom prst="rect">
            <a:avLst/>
          </a:prstGeom>
          <a:noFill/>
        </p:spPr>
      </p:pic>
      <p:pic>
        <p:nvPicPr>
          <p:cNvPr id="11268" name="Picture 4" descr="https://media.geeksforgeeks.org/wp-content/uploads/circular-lincked-list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27" y="5364189"/>
            <a:ext cx="4400550" cy="1343026"/>
          </a:xfrm>
          <a:prstGeom prst="rect">
            <a:avLst/>
          </a:prstGeom>
          <a:noFill/>
        </p:spPr>
      </p:pic>
      <p:pic>
        <p:nvPicPr>
          <p:cNvPr id="11270" name="Picture 6" descr="https://media.geeksforgeeks.org/wp-content/uploads/circular-lincked-list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083" y="3757617"/>
            <a:ext cx="7581900" cy="1371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Hare and Tortoise problem to find cycle (Self study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tuvo1106/the-tortoise-and-the-hare-floyds-algorithm-87badf5f7d41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200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Circular Link List</vt:lpstr>
      <vt:lpstr>Defination</vt:lpstr>
      <vt:lpstr>Operation </vt:lpstr>
      <vt:lpstr>Exchange first and last nodes in Circular Linked List </vt:lpstr>
      <vt:lpstr>Link management</vt:lpstr>
      <vt:lpstr>Sorted Insertion</vt:lpstr>
      <vt:lpstr>PowerPoint Presentation</vt:lpstr>
      <vt:lpstr>Split a Circular Linked List into two halves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 List</dc:title>
  <dc:creator>DELL</dc:creator>
  <cp:lastModifiedBy>Admin</cp:lastModifiedBy>
  <cp:revision>4</cp:revision>
  <dcterms:created xsi:type="dcterms:W3CDTF">2020-10-23T04:09:17Z</dcterms:created>
  <dcterms:modified xsi:type="dcterms:W3CDTF">2020-10-26T15:48:51Z</dcterms:modified>
</cp:coreProperties>
</file>