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Topics</a:t>
            </a:r>
            <a:br>
              <a:rPr b="0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ASIC, FPGA, HDL, </a:t>
            </a:r>
            <a:br>
              <a:rPr b="0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Processors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Organization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Beginning of Advanced Processor…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Advancement in Processor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chip densities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(Moore’s Law) Not Possible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more transistors are not problem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clock rates slice EX into tinier pieces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is an issue, a BIG ISSUE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delays in the system … like accessing mem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idea: Use what we’ve got better: multithreading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 Keep multiple contexts, switch when there’s a stall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L1 cache miss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 Need 2x registers, 2 PCs and some care in design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 Threads share caches, TLB, and all HW units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Advancement in Processor - Solution 1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multiple contexts, switch when there’s a stall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L1 cache miss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2x registers, 2 PCs and some care in design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caches, TLB, and all HW units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Advancement in Processor - Solution 2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Superscalar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(Fetch/Decode) multiple instructions at a time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careful track of which operand registers the computation depends 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of registers checked and executes multiple instructions in parallel at *same* stage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Actually execute instructions when data available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instructions (write to memory, etc.) in order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multi-issue machines have CPI &lt;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Advancement in Processor - Solution 3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multiple processors -- Parallelism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is implemented using high transistor counts as multi-core processor chips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multi-core (and all parallelism) requires multiple instruction streams – threads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option is to use separate tasks: OS, virus checker, multimedia apps, etc.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way to speed 1 computation is to express it as multiple threads of computation == parallel program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decades of research automatic conversion of sequential programs into parallel programs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Advancement in Processor - Solution 3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Exploiting Parallelism of the computing problems for which performance is important, many have inherent parallelism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example: computer games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Graphics, physics, sound, AI etc. can be done separately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Furthermore, there is often parallelism within each of these: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pixel on the screen’s color can be computed independently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Non-contacting objects can be updated/simulated independently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 of non-human entities done independently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example: Google queries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query is independent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is read-only!!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Advancement in Processor - Solution 3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Quad Core Logical Structure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925" y="2528887"/>
            <a:ext cx="6981825" cy="391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of MutliCore Processors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pipelined architectures … built with the “best” features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exploit multithreading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L1 Instruction and Data caches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L2 and L3 combined caches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off-chip ports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MultiCore Processors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more than one processor on the same chip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Soon all PCs/servers and game consoles will be multi-core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from Moore’s law and power constraint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Exploiting multi-core requires parallel programming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extracting parallelism too hard for compiler, in general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But, can have compiler do much of the bookkeeping for us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Best…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ASIC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pplication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pecific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ntegrated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ircuit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ASICs are custom circuits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fast and use less power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in theory to an FPGA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is that it is fabricated as a custom circuit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– unlike FPGAs – it is not reprogrammable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 of ASIC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 an ASIC for you will cost hundreds of thousands of dollars as an initial investment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FPGAs and ASICs are designed with a Hardware Description Language (HDL)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most popular hardware description languages are VHDL and Verilog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ASIC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to perform a particular, specialized function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software programmable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memory chip, but may contain memory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many popular electronic devices, like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MPEG decoder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processor for Dolby noise reduction 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processor for MRI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critical power-sensitive applications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phones, mp3 players, and other battery-operated devices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volume, cost sensitive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reliability, high performance (mA/Mhz)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 Programmable Gate Array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 Logic Blocks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 be combined as needed</a:t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circuits are implemented as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Programmable Hardware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Language to describe, simulate, and create hardware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be used like typical languages (C and Java)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the dimensions of timing and concurrency 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RTL, describes a hardware structure, not an algorithm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behavioral level, describes behavior with no implied structure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large, complex, high speed ICs can successfully fabricated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Schematics becoming unwieldy quickly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transistors and complexity exploded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Needed a way to describe and simulate complex designs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HDL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Synthesis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10-20K gates/day/designer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changes are fast and easily done (text vs. drawing)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of SW design tools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of designs is easier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of alternative designs can be done quickly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trade oﬀ time and complexity (speed vs. area)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9787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Differences Traditional PL and HDL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9787" y="1681162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Programming Language 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9787" y="2505075"/>
            <a:ext cx="5157787" cy="368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Modeled after a sequential process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performed in a sequential order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human's thinking process to develop an algorithm step by step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Resemble the operation of a basic computer model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172200" y="1681162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Description Language</a:t>
            </a:r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6172200" y="2505075"/>
            <a:ext cx="5183187" cy="368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digital hardware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Connections of parts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operations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of propagation delay and timing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cannot be captured by traditional PLs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new languages: VHDL, Verilog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Technology/vendor independent, Portable, Reusable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HDL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VHDL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VHSIC (Very High Speed Integrated Circuit) Hardware Description Language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 as an alternative to IC datasheets, but it is a programming language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and optimized for describing the behavior of digital circuits and systems used by industry worldwide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is to shorten the time from a design concept to implementation from 18 months to 6 months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HDL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VHDL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diﬃcult to learn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Strongly typed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Widely used for FPGAs, military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Verilog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Simpler to learn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Looks like C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Weakly typed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85% of ASIC designs use Verilog</a:t>
            </a:r>
            <a:endParaRPr/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either is used, the other is learned quickly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