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073A66-0FA2-4E3E-B0AE-77777EFBD229}">
  <a:tblStyle styleId="{47073A66-0FA2-4E3E-B0AE-77777EFBD22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Floating point Representation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-by Komal Sindhi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Examples..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Given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 0 10000011 101000000000000000000000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Find the corresponding floating point number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Floating point representation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 u="sng"/>
              <a:t>IEEE 754 floating point representation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Standard format for representing decimal floating point number into binary in 32-bits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The distribution of 32 bits is follows: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 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S = Sign of the number </a:t>
            </a:r>
            <a:r>
              <a:rPr i="1" lang="en-IN" sz="2590">
                <a:solidFill>
                  <a:srgbClr val="FF0000"/>
                </a:solidFill>
              </a:rPr>
              <a:t>( 1 for negative and 0 for positive)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E= 8- bit biased exponent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M= 23-bit mantissa</a:t>
            </a:r>
            <a:endParaRPr sz="2590"/>
          </a:p>
        </p:txBody>
      </p:sp>
      <p:graphicFrame>
        <p:nvGraphicFramePr>
          <p:cNvPr id="96" name="Google Shape;96;p14"/>
          <p:cNvGraphicFramePr/>
          <p:nvPr/>
        </p:nvGraphicFramePr>
        <p:xfrm>
          <a:off x="2032000" y="42263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{47073A66-0FA2-4E3E-B0AE-77777EFBD229}</a:tableStyleId>
              </a:tblPr>
              <a:tblGrid>
                <a:gridCol w="1358900"/>
                <a:gridCol w="2628900"/>
                <a:gridCol w="414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Sign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Exponent 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Mantissa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" name="Google Shape;97;p14"/>
          <p:cNvSpPr txBox="1"/>
          <p:nvPr/>
        </p:nvSpPr>
        <p:spPr>
          <a:xfrm>
            <a:off x="1695450" y="3584942"/>
            <a:ext cx="8324850" cy="1464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1-bit                            8-bits                                 23-bits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IEEE 754 floating point representation</a:t>
            </a:r>
            <a:br>
              <a:rPr lang="en-IN" u="sng"/>
            </a:b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381124"/>
            <a:ext cx="10515600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Given Number: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85. 125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u="sng"/>
              <a:t>STEP 1: Convert the number into binary.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Binary for 85 =</a:t>
            </a:r>
            <a:r>
              <a:rPr lang="en-IN">
                <a:latin typeface="Consolas"/>
                <a:ea typeface="Consolas"/>
                <a:cs typeface="Consolas"/>
                <a:sym typeface="Consolas"/>
              </a:rPr>
              <a:t> 1010101</a:t>
            </a:r>
            <a:r>
              <a:rPr lang="en-IN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Binary for 0.125= 0.001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Final number: 1010101. 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u="sng"/>
              <a:t>STEP 2: Normalize the given number such that there is a “1” before decimal point.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Normalized number: 1.010101 × 2</a:t>
            </a:r>
            <a:r>
              <a:rPr baseline="30000" lang="en-IN"/>
              <a:t>6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0" y="134994"/>
            <a:ext cx="22442" cy="18721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634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0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IN" sz="3959"/>
            </a:br>
            <a:r>
              <a:rPr lang="en-IN" sz="3959"/>
              <a:t>IEEE 754 floating point representation</a:t>
            </a:r>
            <a:br>
              <a:rPr lang="en-IN" sz="3959" u="sng"/>
            </a:br>
            <a:endParaRPr sz="3959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438274"/>
            <a:ext cx="10515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/>
              <a:t>STEP 3: Find 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Here the number is positive. So the value of </a:t>
            </a:r>
            <a:r>
              <a:rPr lang="en-IN" sz="3200">
                <a:solidFill>
                  <a:srgbClr val="FF0000"/>
                </a:solidFill>
              </a:rPr>
              <a:t>S (first bit) = 0.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</a:t>
            </a:r>
            <a:r>
              <a:rPr lang="en-IN" u="sng"/>
              <a:t>STEP 4: Find biased Exponent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Exponent:+6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Biased Exponent= +6 +127= 133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Find Binary for 133= </a:t>
            </a:r>
            <a:r>
              <a:rPr lang="en-IN" sz="3200">
                <a:solidFill>
                  <a:srgbClr val="FF0000"/>
                </a:solidFill>
              </a:rPr>
              <a:t>10000101 = 8-bit Exponent 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IN" sz="3200">
                <a:solidFill>
                  <a:srgbClr val="FF0000"/>
                </a:solidFill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IEEE 754 floating point representation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u="sng"/>
              <a:t>STEP 5 : Find 23 –bit Mantissa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From the normalized number (1.010101 × 2</a:t>
            </a:r>
            <a:r>
              <a:rPr baseline="30000" lang="en-IN"/>
              <a:t>6</a:t>
            </a:r>
            <a:r>
              <a:rPr lang="en-IN"/>
              <a:t> ) , 1 before the decimal point is implicit one. Ignore that and consider remaining bits.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Remaining bits are: 010101 -🡪 6 –bits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100"/>
              <a:buNone/>
            </a:pPr>
            <a:r>
              <a:rPr lang="en-IN" sz="3100">
                <a:solidFill>
                  <a:srgbClr val="FF0000"/>
                </a:solidFill>
              </a:rPr>
              <a:t>23 –bit Mantissa M =  01010100000000000000000.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100"/>
              <a:buNone/>
            </a:pPr>
            <a:r>
              <a:rPr b="1" lang="en-IN" sz="3100">
                <a:solidFill>
                  <a:srgbClr val="FF0000"/>
                </a:solidFill>
              </a:rPr>
              <a:t>Final Answer : SEM = 0100010101010100000000000000000</a:t>
            </a:r>
            <a:r>
              <a:rPr lang="en-IN" sz="3100">
                <a:solidFill>
                  <a:srgbClr val="FF0000"/>
                </a:solidFill>
              </a:rPr>
              <a:t>.</a:t>
            </a:r>
            <a:endParaRPr sz="3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More examples: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533525"/>
            <a:ext cx="1051560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Question : Hexadecimal notation for -14.25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Binary: 1110.01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Normalized Binary Number : 1.11001 × 2</a:t>
            </a:r>
            <a:r>
              <a:rPr baseline="30000" lang="en-IN"/>
              <a:t>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aseline="30000" lang="en-IN"/>
              <a:t> </a:t>
            </a:r>
            <a:r>
              <a:rPr lang="en-IN"/>
              <a:t>  1) </a:t>
            </a:r>
            <a:r>
              <a:rPr lang="en-IN">
                <a:solidFill>
                  <a:srgbClr val="FF0000"/>
                </a:solidFill>
              </a:rPr>
              <a:t>S=1</a:t>
            </a:r>
            <a:r>
              <a:rPr lang="en-IN"/>
              <a:t> because the number is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2) Exponent = 3 +127 =130= </a:t>
            </a:r>
            <a:r>
              <a:rPr lang="en-IN">
                <a:solidFill>
                  <a:srgbClr val="FF0000"/>
                </a:solidFill>
              </a:rPr>
              <a:t>10000010 (8-bit binary)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3) Mantissa: After ignoring implicit 1, 11001 is left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   23- bit Mantissa= </a:t>
            </a:r>
            <a:r>
              <a:rPr lang="en-IN">
                <a:solidFill>
                  <a:srgbClr val="FF0000"/>
                </a:solidFill>
              </a:rPr>
              <a:t>11001000000000000000000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Final Answer: 11000001011001000000000000000000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634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1.11001 X 2 ^ 3</a:t>
            </a:r>
            <a:r>
              <a:rPr b="0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Example: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Answer in Hexadecimal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r>
              <a:rPr lang="en-IN" u="sng"/>
              <a:t>1100</a:t>
            </a:r>
            <a:r>
              <a:rPr lang="en-IN"/>
              <a:t> </a:t>
            </a:r>
            <a:r>
              <a:rPr lang="en-IN" u="sng"/>
              <a:t>0001</a:t>
            </a:r>
            <a:r>
              <a:rPr lang="en-IN"/>
              <a:t> </a:t>
            </a:r>
            <a:r>
              <a:rPr lang="en-IN" u="sng"/>
              <a:t>0110</a:t>
            </a:r>
            <a:r>
              <a:rPr lang="en-IN"/>
              <a:t> </a:t>
            </a:r>
            <a:r>
              <a:rPr lang="en-IN" u="sng"/>
              <a:t>0100</a:t>
            </a:r>
            <a:r>
              <a:rPr lang="en-IN"/>
              <a:t> </a:t>
            </a:r>
            <a:r>
              <a:rPr lang="en-IN" u="sng"/>
              <a:t>0000</a:t>
            </a:r>
            <a:r>
              <a:rPr lang="en-IN"/>
              <a:t> </a:t>
            </a:r>
            <a:r>
              <a:rPr lang="en-IN" u="sng"/>
              <a:t>0000</a:t>
            </a:r>
            <a:r>
              <a:rPr lang="en-IN"/>
              <a:t> </a:t>
            </a:r>
            <a:r>
              <a:rPr lang="en-IN" u="sng"/>
              <a:t>0000</a:t>
            </a:r>
            <a:r>
              <a:rPr lang="en-IN"/>
              <a:t> </a:t>
            </a:r>
            <a:r>
              <a:rPr lang="en-IN" u="sng"/>
              <a:t>0000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C          1       6        4        0        0       0       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Examples…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Convert (-0.75) into binary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(0.11)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1.1 × 2</a:t>
            </a:r>
            <a:r>
              <a:rPr baseline="30000" lang="en-IN"/>
              <a:t>-1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IN">
                <a:solidFill>
                  <a:srgbClr val="FF0000"/>
                </a:solidFill>
              </a:rPr>
              <a:t>1) S= 1 </a:t>
            </a:r>
            <a:r>
              <a:rPr lang="en-IN"/>
              <a:t>(negative number)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2) Biased exponent= -1 +127 = 126 </a:t>
            </a:r>
            <a:r>
              <a:rPr lang="en-IN">
                <a:solidFill>
                  <a:srgbClr val="FF0000"/>
                </a:solidFill>
              </a:rPr>
              <a:t>( 01111110 in binary)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3) Mantissa: After ignoring implicit 1 , 1 is left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IN">
                <a:solidFill>
                  <a:srgbClr val="FF0000"/>
                </a:solidFill>
              </a:rPr>
              <a:t>So M= 10000000000000000000000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Answer: 10111111010000000000000000000000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Examples..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Given: 11000000101000000000000000000000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IN">
                <a:solidFill>
                  <a:schemeClr val="accent2"/>
                </a:solidFill>
              </a:rPr>
              <a:t>1 </a:t>
            </a:r>
            <a:r>
              <a:rPr lang="en-IN">
                <a:solidFill>
                  <a:srgbClr val="2E75B5"/>
                </a:solidFill>
              </a:rPr>
              <a:t>10000001 </a:t>
            </a:r>
            <a:r>
              <a:rPr lang="en-IN">
                <a:solidFill>
                  <a:schemeClr val="accent6"/>
                </a:solidFill>
              </a:rPr>
              <a:t>01000000000000000000000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1) Sign = Negative ( consider -1)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2) Biased exponent in Binary = 10000001 = 129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3) Exponent= 129-127 =2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4) Mantissa or fractional part: 0.</a:t>
            </a:r>
            <a:r>
              <a:rPr lang="en-IN">
                <a:solidFill>
                  <a:schemeClr val="accent6"/>
                </a:solidFill>
              </a:rPr>
              <a:t> </a:t>
            </a:r>
            <a:r>
              <a:rPr lang="en-IN"/>
              <a:t>01000000000000000000000 </a:t>
            </a:r>
            <a:endParaRPr/>
          </a:p>
          <a:p>
            <a:pPr indent="0" lvl="8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= 0.25 in decimal</a:t>
            </a:r>
            <a:endParaRPr/>
          </a:p>
          <a:p>
            <a:pPr indent="0" lvl="8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5) Add implicit 1 to 0.25, So </a:t>
            </a:r>
            <a:r>
              <a:rPr b="1" lang="en-IN"/>
              <a:t>M =1 + 0.25= 1.25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IN">
                <a:solidFill>
                  <a:srgbClr val="FF0000"/>
                </a:solidFill>
              </a:rPr>
              <a:t>Answer= (S) (E) (M) = (-1) × (2</a:t>
            </a:r>
            <a:r>
              <a:rPr b="1" baseline="30000" lang="en-IN">
                <a:solidFill>
                  <a:srgbClr val="FF0000"/>
                </a:solidFill>
              </a:rPr>
              <a:t>2</a:t>
            </a:r>
            <a:r>
              <a:rPr b="1" lang="en-IN">
                <a:solidFill>
                  <a:srgbClr val="FF0000"/>
                </a:solidFill>
              </a:rPr>
              <a:t> ) × (1.25) = (-5)</a:t>
            </a:r>
            <a:endParaRPr b="1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