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Floating Point Arithmetic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Floating Point Multiplication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Example : 1.110 × 10</a:t>
            </a:r>
            <a:r>
              <a:rPr baseline="30000" lang="en-IN"/>
              <a:t>10</a:t>
            </a:r>
            <a:r>
              <a:rPr lang="en-IN"/>
              <a:t> × 9.200 × 10</a:t>
            </a:r>
            <a:r>
              <a:rPr baseline="30000" lang="en-IN"/>
              <a:t>-5    </a:t>
            </a:r>
            <a:r>
              <a:rPr lang="en-IN"/>
              <a:t> </a:t>
            </a:r>
            <a:r>
              <a:rPr baseline="30000" lang="en-IN"/>
              <a:t>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1: Add the exponents: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2: Multiply the mantissas: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899" y="2895600"/>
            <a:ext cx="64865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2722" y="4800600"/>
            <a:ext cx="6543678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Floating Point Multiplication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1114425" y="2092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3: Normalise the result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4: Round 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837" y="2424112"/>
            <a:ext cx="5024438" cy="145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0837" y="4624387"/>
            <a:ext cx="4371975" cy="134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Example multiplication in binary: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1.000 × 2</a:t>
            </a:r>
            <a:r>
              <a:rPr baseline="30000" lang="en-IN"/>
              <a:t>-1</a:t>
            </a:r>
            <a:r>
              <a:rPr lang="en-IN"/>
              <a:t> × -1.110 × 2</a:t>
            </a:r>
            <a:r>
              <a:rPr baseline="30000" lang="en-IN"/>
              <a:t>-2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Step 1: Add the biased exponents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4" y="3328987"/>
            <a:ext cx="6924675" cy="157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Example multiplication in binary: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3: Multiply the mantissas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2" y="2438400"/>
            <a:ext cx="7339013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Example multiplication in binary: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3: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475" y="2419350"/>
            <a:ext cx="110585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Example multiplication in binary: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5: Adjust the signs.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7" y="2871787"/>
            <a:ext cx="9777413" cy="231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Floating Point Addition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Example: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Assumption: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can store 4 decimal digits for significand part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and 2 decimal digits for the exponent. 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199" y="1947862"/>
            <a:ext cx="6276975" cy="77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Floating Point Addition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Example: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1: Align decimal point of the number that has smaller exponent.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     ( exponents of both the numbers must match!!!)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  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199" y="1947862"/>
            <a:ext cx="6276975" cy="77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8387" y="4605337"/>
            <a:ext cx="3243263" cy="114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Floating Point Addition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Example: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199" y="1947862"/>
            <a:ext cx="6276975" cy="77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962" y="3144044"/>
            <a:ext cx="9625013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5425" y="5591175"/>
            <a:ext cx="7086600" cy="117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Floating Point Addition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Example: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199" y="1947862"/>
            <a:ext cx="6276975" cy="77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3290887"/>
            <a:ext cx="11029950" cy="267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Floating Point Addition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4: Rounding up (since we have assumed that four digits will be stored.)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262" y="3128962"/>
            <a:ext cx="4367213" cy="134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Binary Floating Point Addition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Perform: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Step1: Convert the numbers into binary and normalize them.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0" y="1690688"/>
            <a:ext cx="3143250" cy="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62" y="3505199"/>
            <a:ext cx="8796338" cy="267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Binary Floating Point Addition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2: Rewrite the smaller number such that its exponent matches with the exponent of the larger number.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412" y="3605212"/>
            <a:ext cx="6519863" cy="108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Binary Floating Point Addition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3: Add the mantissas/significands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4: Normalise the sum, checking for overflow/underflow.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52662"/>
            <a:ext cx="8034338" cy="14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524375"/>
            <a:ext cx="107156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