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9926625" cy="6781800"/>
  <p:embeddedFontLst>
    <p:embeddedFont>
      <p:font typeface="Tahoma"/>
      <p:regular r:id="rId54"/>
      <p:bold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Arial Black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136">
          <p15:clr>
            <a:srgbClr val="000000"/>
          </p15:clr>
        </p15:guide>
        <p15:guide id="2" pos="312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12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rialBlack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Tahoma-bold.fntdata"/><Relationship Id="rId10" Type="http://schemas.openxmlformats.org/officeDocument/2006/relationships/slide" Target="slides/slide4.xml"/><Relationship Id="rId54" Type="http://schemas.openxmlformats.org/officeDocument/2006/relationships/font" Target="fonts/Tahoma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610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3267075" y="508000"/>
            <a:ext cx="3392487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Figure 2 shows the two state elements surrounding a block of combinational logic, which operates in a single clock cycle. All signal must propagate from state element 1 through the combinational logic, and to state element 2 in the time of one clock cycle. The time necessary for the signals to reach state element 2 defines the length of the clock cycle.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8" name="Google Shape;448;p2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5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7" name="Google Shape;627;p2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6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6" name="Google Shape;646;p26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7" name="Google Shape;647;p2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7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62" name="Google Shape;662;p27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3" name="Google Shape;663;p2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8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72" name="Google Shape;672;p28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3" name="Google Shape;673;p2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2" name="Google Shape;682;p29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3" name="Google Shape;683;p2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0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91" name="Google Shape;691;p30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2" name="Google Shape;692;p3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53" name="Google Shape;753;p3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3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WN : Write (Destination) Register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RN : Register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RD : Read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WD : Write Data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7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89" name="Google Shape;789;p3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0" name="Google Shape;790;p3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WN : Write (Destination) Register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RN : Register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RD : Read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WD : Write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2" name="Google Shape;932;p4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4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/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4" name="Google Shape;104;p12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8" name="Google Shape;8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6" name="Google Shape;9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ogisim-win-2.3.2.ex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ctrTitle"/>
          </p:nvPr>
        </p:nvSpPr>
        <p:spPr>
          <a:xfrm>
            <a:off x="1219200" y="2209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Arial"/>
              <a:buNone/>
            </a:pPr>
            <a:r>
              <a:rPr b="0" i="1" lang="en-US" sz="4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Computer Organization</a:t>
            </a:r>
            <a:endParaRPr/>
          </a:p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990600" y="4343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Micro Architecture Level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Processor: Datapath and Control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/>
        </p:nvSpPr>
        <p:spPr>
          <a:xfrm>
            <a:off x="225425" y="312737"/>
            <a:ext cx="420846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abstract view of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fetch/execute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program counter (PC) to read instruction address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instruction from memory and increment PC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fields of the instruction to select registers to read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depending on the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repeat…</a:t>
            </a:r>
            <a:endParaRPr/>
          </a:p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MIPS: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Fetch/Execute Cycle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each instruction in 1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be long enough for slowest instruction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fetch/execute cycle into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in each clock cycle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381000" y="533400"/>
            <a:ext cx="77946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Vs. Multi-Cycle Processor Machine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381000" y="4191000"/>
            <a:ext cx="84740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Single cycle implementation, every instruction requires one cycle to complete, so cycle time = time taken for the slowest instruction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 execution was broken into multiple (faster)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cycles, the shorter instructions can finish sooner</a:t>
            </a:r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609600" y="3810000"/>
            <a:ext cx="64039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Time for a load, add, and beq = 60 ns                   45 ns</a:t>
            </a:r>
            <a:endParaRPr/>
          </a:p>
        </p:txBody>
      </p:sp>
      <p:grpSp>
        <p:nvGrpSpPr>
          <p:cNvPr id="269" name="Google Shape;269;p25"/>
          <p:cNvGrpSpPr/>
          <p:nvPr/>
        </p:nvGrpSpPr>
        <p:grpSpPr>
          <a:xfrm>
            <a:off x="1371600" y="1524000"/>
            <a:ext cx="5870575" cy="2225675"/>
            <a:chOff x="2895600" y="3962400"/>
            <a:chExt cx="5870575" cy="2225675"/>
          </a:xfrm>
        </p:grpSpPr>
        <p:cxnSp>
          <p:nvCxnSpPr>
            <p:cNvPr id="270" name="Google Shape;270;p25"/>
            <p:cNvCxnSpPr/>
            <p:nvPr/>
          </p:nvCxnSpPr>
          <p:spPr>
            <a:xfrm>
              <a:off x="3657600" y="4419600"/>
              <a:ext cx="1828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1" name="Google Shape;271;p25"/>
            <p:cNvSpPr txBox="1"/>
            <p:nvPr/>
          </p:nvSpPr>
          <p:spPr>
            <a:xfrm>
              <a:off x="3352800" y="3962400"/>
              <a:ext cx="22780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Cycle time = 20 ns</a:t>
              </a:r>
              <a:endParaRPr/>
            </a:p>
          </p:txBody>
        </p:sp>
        <p:cxnSp>
          <p:nvCxnSpPr>
            <p:cNvPr id="272" name="Google Shape;272;p25"/>
            <p:cNvCxnSpPr/>
            <p:nvPr/>
          </p:nvCxnSpPr>
          <p:spPr>
            <a:xfrm>
              <a:off x="3657600" y="4953000"/>
              <a:ext cx="1828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3" name="Google Shape;273;p25"/>
            <p:cNvCxnSpPr/>
            <p:nvPr/>
          </p:nvCxnSpPr>
          <p:spPr>
            <a:xfrm>
              <a:off x="3657600" y="5486400"/>
              <a:ext cx="1295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4" name="Google Shape;274;p25"/>
            <p:cNvCxnSpPr/>
            <p:nvPr/>
          </p:nvCxnSpPr>
          <p:spPr>
            <a:xfrm>
              <a:off x="3657600" y="6019800"/>
              <a:ext cx="83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5" name="Google Shape;275;p25"/>
            <p:cNvSpPr txBox="1"/>
            <p:nvPr/>
          </p:nvSpPr>
          <p:spPr>
            <a:xfrm>
              <a:off x="2895600" y="4724400"/>
              <a:ext cx="749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2971800" y="52578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  <p:sp>
          <p:nvSpPr>
            <p:cNvPr id="277" name="Google Shape;277;p25"/>
            <p:cNvSpPr txBox="1"/>
            <p:nvPr/>
          </p:nvSpPr>
          <p:spPr>
            <a:xfrm>
              <a:off x="2971800" y="57912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Beq</a:t>
              </a:r>
              <a:endParaRPr/>
            </a:p>
          </p:txBody>
        </p:sp>
        <p:cxnSp>
          <p:nvCxnSpPr>
            <p:cNvPr id="278" name="Google Shape;278;p25"/>
            <p:cNvCxnSpPr/>
            <p:nvPr/>
          </p:nvCxnSpPr>
          <p:spPr>
            <a:xfrm>
              <a:off x="6934200" y="44196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9" name="Google Shape;279;p25"/>
            <p:cNvSpPr txBox="1"/>
            <p:nvPr/>
          </p:nvSpPr>
          <p:spPr>
            <a:xfrm>
              <a:off x="6629400" y="3962400"/>
              <a:ext cx="2136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Cycle time = 5 ns</a:t>
              </a:r>
              <a:endParaRPr/>
            </a:p>
          </p:txBody>
        </p:sp>
        <p:cxnSp>
          <p:nvCxnSpPr>
            <p:cNvPr id="280" name="Google Shape;280;p25"/>
            <p:cNvCxnSpPr/>
            <p:nvPr/>
          </p:nvCxnSpPr>
          <p:spPr>
            <a:xfrm>
              <a:off x="6934200" y="4953000"/>
              <a:ext cx="1828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81" name="Google Shape;281;p25"/>
            <p:cNvCxnSpPr/>
            <p:nvPr/>
          </p:nvCxnSpPr>
          <p:spPr>
            <a:xfrm>
              <a:off x="6934200" y="5486400"/>
              <a:ext cx="1295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82" name="Google Shape;282;p25"/>
            <p:cNvCxnSpPr/>
            <p:nvPr/>
          </p:nvCxnSpPr>
          <p:spPr>
            <a:xfrm>
              <a:off x="6934200" y="6019800"/>
              <a:ext cx="83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83" name="Google Shape;283;p25"/>
            <p:cNvSpPr txBox="1"/>
            <p:nvPr/>
          </p:nvSpPr>
          <p:spPr>
            <a:xfrm>
              <a:off x="6172200" y="4724400"/>
              <a:ext cx="749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6248400" y="52578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6248400" y="57912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Beq</a:t>
              </a:r>
              <a:endParaRPr/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4038600" y="4572000"/>
              <a:ext cx="974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cycle</a:t>
              </a:r>
              <a:endParaRPr/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3810000" y="5105400"/>
              <a:ext cx="974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cycle</a:t>
              </a:r>
              <a:endParaRPr/>
            </a:p>
          </p:txBody>
        </p:sp>
        <p:sp>
          <p:nvSpPr>
            <p:cNvPr id="288" name="Google Shape;288;p25"/>
            <p:cNvSpPr txBox="1"/>
            <p:nvPr/>
          </p:nvSpPr>
          <p:spPr>
            <a:xfrm>
              <a:off x="3657600" y="5638800"/>
              <a:ext cx="974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cycle</a:t>
              </a:r>
              <a:endParaRPr/>
            </a:p>
          </p:txBody>
        </p:sp>
        <p:sp>
          <p:nvSpPr>
            <p:cNvPr id="289" name="Google Shape;289;p25"/>
            <p:cNvSpPr txBox="1"/>
            <p:nvPr/>
          </p:nvSpPr>
          <p:spPr>
            <a:xfrm>
              <a:off x="7315200" y="4572000"/>
              <a:ext cx="1101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 cycles</a:t>
              </a:r>
              <a:endParaRPr/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7086600" y="5105400"/>
              <a:ext cx="1101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 cycles</a:t>
              </a:r>
              <a:endParaRPr/>
            </a:p>
          </p:txBody>
        </p:sp>
        <p:sp>
          <p:nvSpPr>
            <p:cNvPr id="291" name="Google Shape;291;p25"/>
            <p:cNvSpPr txBox="1"/>
            <p:nvPr/>
          </p:nvSpPr>
          <p:spPr>
            <a:xfrm>
              <a:off x="6934200" y="5638800"/>
              <a:ext cx="1101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 cycles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each instruction in 1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be long enough for slowest instruction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only as fast as the slowest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fetch/execute cycle into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in each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each instruction uses only as many cycles as it needs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each instruction in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/ instruction in each clock cycle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/>
        </p:nvSpPr>
        <p:spPr>
          <a:xfrm>
            <a:off x="457200" y="609600"/>
            <a:ext cx="61753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685800" y="1752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2590800" y="2133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4495800" y="2514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6400800" y="2895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85800" y="4038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3048000" y="1371600"/>
            <a:ext cx="54276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and finish a job before moving to the next</a:t>
            </a:r>
            <a:endParaRPr/>
          </a:p>
        </p:txBody>
      </p:sp>
      <p:sp>
        <p:nvSpPr>
          <p:cNvPr id="310" name="Google Shape;310;p27"/>
          <p:cNvSpPr txBox="1"/>
          <p:nvPr/>
        </p:nvSpPr>
        <p:spPr>
          <a:xfrm>
            <a:off x="2514600" y="3352800"/>
            <a:ext cx="74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381000" y="2514600"/>
            <a:ext cx="720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endParaRPr/>
          </a:p>
        </p:txBody>
      </p:sp>
      <p:cxnSp>
        <p:nvCxnSpPr>
          <p:cNvPr id="312" name="Google Shape;312;p27"/>
          <p:cNvCxnSpPr/>
          <p:nvPr/>
        </p:nvCxnSpPr>
        <p:spPr>
          <a:xfrm>
            <a:off x="381000" y="1828800"/>
            <a:ext cx="0" cy="373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3" name="Google Shape;313;p27"/>
          <p:cNvCxnSpPr/>
          <p:nvPr/>
        </p:nvCxnSpPr>
        <p:spPr>
          <a:xfrm>
            <a:off x="685800" y="3581400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4" name="Google Shape;314;p27"/>
          <p:cNvSpPr txBox="1"/>
          <p:nvPr/>
        </p:nvSpPr>
        <p:spPr>
          <a:xfrm>
            <a:off x="4267200" y="4343400"/>
            <a:ext cx="3865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the job into smaller stages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1371600" y="4038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2057400" y="4038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>
            <a:off x="1371600" y="4419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2057400" y="4419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2743200" y="4419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2057400" y="4800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2743200" y="4800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3429000" y="4800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2743200" y="5181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3429000" y="5181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4114800" y="5181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762000" y="1295400"/>
            <a:ext cx="1798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Unpipelined</a:t>
            </a:r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762000" y="5486400"/>
            <a:ext cx="1441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each instruction in 1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be long enough for slowest instruction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only as fast as the slowest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fetch/execute cycle into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in each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each instruction uses only as many cycles as it needs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each instruction in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/ instruction in each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multiple instructions in parallel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/>
        </p:nvSpPr>
        <p:spPr>
          <a:xfrm>
            <a:off x="225425" y="312737"/>
            <a:ext cx="2279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609600" y="1752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functional elements in the hardware: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that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combinational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that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state or sequential elements</a:t>
            </a:r>
            <a:endParaRPr/>
          </a:p>
        </p:txBody>
      </p:sp>
      <p:sp>
        <p:nvSpPr>
          <p:cNvPr id="341" name="Google Shape;341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Elements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Elements</a:t>
            </a:r>
            <a:endParaRPr/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533400" y="1752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as an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 function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 ALU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input data from one register and writes output data to another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same,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read/write happens in a single cycle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combinational element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store data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one cycle to a future one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02" id="349" name="Google Shape;3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495800"/>
            <a:ext cx="4343400" cy="1611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3" id="350" name="Google Shape;3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4419600"/>
            <a:ext cx="3505200" cy="1030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01" id="351" name="Google Shape;35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581400"/>
            <a:ext cx="4419600" cy="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0"/>
          <p:cNvSpPr txBox="1"/>
          <p:nvPr/>
        </p:nvSpPr>
        <p:spPr>
          <a:xfrm>
            <a:off x="2914650" y="4022725"/>
            <a:ext cx="3314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Combinational logic hardware units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Elements</a:t>
            </a:r>
            <a:endParaRPr/>
          </a:p>
        </p:txBody>
      </p:sp>
      <p:sp>
        <p:nvSpPr>
          <p:cNvPr id="358" name="Google Shape;358;p31"/>
          <p:cNvSpPr txBox="1"/>
          <p:nvPr>
            <p:ph idx="1" type="body"/>
          </p:nvPr>
        </p:nvSpPr>
        <p:spPr>
          <a:xfrm>
            <a:off x="762000" y="18288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internal storage, e.g.,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state elements together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of the machine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Flipflops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latches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1-bit state elements, equivalently, they are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1-bit memories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 of a flipflop or latch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depends on the bit value stored, i.e., its state, and can be called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true/false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flipflop or latch can change its state depending on whether it is clocked or not…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0" y="685800"/>
            <a:ext cx="693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Set-Reset (SR-) latch</a:t>
            </a:r>
            <a:b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(unclocked)</a:t>
            </a:r>
            <a:endParaRPr/>
          </a:p>
        </p:txBody>
      </p:sp>
      <p:grpSp>
        <p:nvGrpSpPr>
          <p:cNvPr id="364" name="Google Shape;364;p32"/>
          <p:cNvGrpSpPr/>
          <p:nvPr/>
        </p:nvGrpSpPr>
        <p:grpSpPr>
          <a:xfrm>
            <a:off x="171450" y="2514600"/>
            <a:ext cx="4476750" cy="1952625"/>
            <a:chOff x="1200" y="1776"/>
            <a:chExt cx="2820" cy="1230"/>
          </a:xfrm>
        </p:grpSpPr>
        <p:sp>
          <p:nvSpPr>
            <p:cNvPr id="365" name="Google Shape;365;p32"/>
            <p:cNvSpPr/>
            <p:nvPr/>
          </p:nvSpPr>
          <p:spPr>
            <a:xfrm>
              <a:off x="2400" y="1872"/>
              <a:ext cx="336" cy="288"/>
            </a:xfrm>
            <a:prstGeom prst="flowChartDelay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2736" y="1920"/>
              <a:ext cx="96" cy="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2400" y="2640"/>
              <a:ext cx="336" cy="288"/>
            </a:xfrm>
            <a:prstGeom prst="flowChartDelay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32"/>
            <p:cNvCxnSpPr/>
            <p:nvPr/>
          </p:nvCxnSpPr>
          <p:spPr>
            <a:xfrm>
              <a:off x="1536" y="1968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32"/>
            <p:cNvCxnSpPr/>
            <p:nvPr/>
          </p:nvCxnSpPr>
          <p:spPr>
            <a:xfrm>
              <a:off x="1536" y="2832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32"/>
            <p:cNvCxnSpPr/>
            <p:nvPr/>
          </p:nvCxnSpPr>
          <p:spPr>
            <a:xfrm>
              <a:off x="2832" y="1968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1" name="Google Shape;371;p32"/>
            <p:cNvCxnSpPr/>
            <p:nvPr/>
          </p:nvCxnSpPr>
          <p:spPr>
            <a:xfrm>
              <a:off x="2832" y="2784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2" name="Google Shape;372;p32"/>
            <p:cNvCxnSpPr/>
            <p:nvPr/>
          </p:nvCxnSpPr>
          <p:spPr>
            <a:xfrm rot="10800000">
              <a:off x="1872" y="2064"/>
              <a:ext cx="1296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3" name="Google Shape;373;p32"/>
            <p:cNvCxnSpPr/>
            <p:nvPr/>
          </p:nvCxnSpPr>
          <p:spPr>
            <a:xfrm>
              <a:off x="1872" y="2064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4" name="Google Shape;374;p32"/>
            <p:cNvCxnSpPr/>
            <p:nvPr/>
          </p:nvCxnSpPr>
          <p:spPr>
            <a:xfrm flipH="1">
              <a:off x="1872" y="1968"/>
              <a:ext cx="1248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" name="Google Shape;375;p32"/>
            <p:cNvCxnSpPr/>
            <p:nvPr/>
          </p:nvCxnSpPr>
          <p:spPr>
            <a:xfrm>
              <a:off x="1872" y="2736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6" name="Google Shape;376;p32"/>
            <p:cNvSpPr/>
            <p:nvPr/>
          </p:nvSpPr>
          <p:spPr>
            <a:xfrm>
              <a:off x="3120" y="2736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072" y="1968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736" y="2736"/>
              <a:ext cx="96" cy="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2"/>
            <p:cNvSpPr txBox="1"/>
            <p:nvPr/>
          </p:nvSpPr>
          <p:spPr>
            <a:xfrm>
              <a:off x="3648" y="1872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/>
            </a:p>
          </p:txBody>
        </p:sp>
        <p:sp>
          <p:nvSpPr>
            <p:cNvPr id="380" name="Google Shape;380;p32"/>
            <p:cNvSpPr txBox="1"/>
            <p:nvPr/>
          </p:nvSpPr>
          <p:spPr>
            <a:xfrm>
              <a:off x="3648" y="2688"/>
              <a:ext cx="37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Qbar</a:t>
              </a:r>
              <a:endParaRPr/>
            </a:p>
          </p:txBody>
        </p:sp>
        <p:sp>
          <p:nvSpPr>
            <p:cNvPr id="381" name="Google Shape;381;p32"/>
            <p:cNvSpPr txBox="1"/>
            <p:nvPr/>
          </p:nvSpPr>
          <p:spPr>
            <a:xfrm>
              <a:off x="1200" y="1776"/>
              <a:ext cx="351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Sbar(set)</a:t>
              </a:r>
              <a:endParaRPr/>
            </a:p>
          </p:txBody>
        </p:sp>
        <p:sp>
          <p:nvSpPr>
            <p:cNvPr id="382" name="Google Shape;382;p32"/>
            <p:cNvSpPr txBox="1"/>
            <p:nvPr/>
          </p:nvSpPr>
          <p:spPr>
            <a:xfrm>
              <a:off x="1200" y="2640"/>
              <a:ext cx="445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Rbar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(reset)</a:t>
              </a:r>
              <a:endParaRPr/>
            </a:p>
          </p:txBody>
        </p:sp>
        <p:sp>
          <p:nvSpPr>
            <p:cNvPr id="383" name="Google Shape;383;p32"/>
            <p:cNvSpPr txBox="1"/>
            <p:nvPr/>
          </p:nvSpPr>
          <p:spPr>
            <a:xfrm>
              <a:off x="2400" y="1920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n1</a:t>
              </a:r>
              <a:endParaRPr/>
            </a:p>
          </p:txBody>
        </p:sp>
        <p:sp>
          <p:nvSpPr>
            <p:cNvPr id="384" name="Google Shape;384;p32"/>
            <p:cNvSpPr txBox="1"/>
            <p:nvPr/>
          </p:nvSpPr>
          <p:spPr>
            <a:xfrm>
              <a:off x="2438" y="2679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n2</a:t>
              </a:r>
              <a:endParaRPr/>
            </a:p>
          </p:txBody>
        </p:sp>
      </p:grpSp>
      <p:pic>
        <p:nvPicPr>
          <p:cNvPr descr="B12" id="385" name="Google Shape;3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5146675"/>
            <a:ext cx="2057400" cy="12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 txBox="1"/>
          <p:nvPr/>
        </p:nvSpPr>
        <p:spPr>
          <a:xfrm>
            <a:off x="1219200" y="4800600"/>
            <a:ext cx="26352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equivalently with nor gates</a:t>
            </a:r>
            <a:endParaRPr/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4114800" y="3429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8" name="Google Shape;388;p32"/>
          <p:cNvSpPr txBox="1"/>
          <p:nvPr/>
        </p:nvSpPr>
        <p:spPr>
          <a:xfrm>
            <a:off x="381000" y="1905000"/>
            <a:ext cx="4084637" cy="590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of Sbar  as S, the inverse of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(which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Q to 1), and Rbar as R, the inverse of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389" name="Google Shape;389;p32"/>
          <p:cNvCxnSpPr/>
          <p:nvPr/>
        </p:nvCxnSpPr>
        <p:spPr>
          <a:xfrm>
            <a:off x="2514600" y="2209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" name="Google Shape;390;p32"/>
          <p:cNvCxnSpPr/>
          <p:nvPr/>
        </p:nvCxnSpPr>
        <p:spPr>
          <a:xfrm>
            <a:off x="1905000" y="1981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1" name="Google Shape;391;p32"/>
          <p:cNvSpPr txBox="1"/>
          <p:nvPr/>
        </p:nvSpPr>
        <p:spPr>
          <a:xfrm>
            <a:off x="4724400" y="720725"/>
            <a:ext cx="4273550" cy="6213475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memory unit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from two cross-coupled </a:t>
            </a: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gates</a:t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both Sbar and Rbar are 1, then either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following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states is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arenR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1 &amp; Qbar = 0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arenR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0 &amp; Qbar = 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latch will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continue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current stable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Sbar changes to 0 (while Rbar remains at 1),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latch is forced to the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stable state (a). If Rbar changes to 0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(while Sbar remains at 1), the latch is forced to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one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stable state (b).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 latch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remembers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of Sbar or Rbar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last 0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time they are both 1.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both Sbar and Rbar are 0 the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one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 state is Q = Qbar = 1. However, if after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both Sbar and Rbar return to 1, the latch must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non-deterministically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one of stable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(a) or (b), which is undesirable behavior.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533400" y="2743200"/>
            <a:ext cx="2438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Level Computer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791200" y="1066800"/>
            <a:ext cx="3074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Translation(Compiler)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5791200" y="2057400"/>
            <a:ext cx="3097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Translation(Assembler)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5943600" y="3048000"/>
            <a:ext cx="36576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Partial Interpretation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(Operating System)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715000" y="4267200"/>
            <a:ext cx="34290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Interpretation (Microprogram) 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Direct Execution (Hardwired) 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flipH="1">
            <a:off x="5715000" y="30480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3962400" y="457200"/>
            <a:ext cx="47244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Oriented Language Level</a:t>
            </a:r>
            <a:endParaRPr/>
          </a:p>
          <a:p>
            <a:pPr indent="-342900" lvl="0" marL="342900" marR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(High Language Level)</a:t>
            </a:r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 flipH="1">
            <a:off x="5715000" y="9144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/>
          <p:nvPr/>
        </p:nvCxnSpPr>
        <p:spPr>
          <a:xfrm flipH="1">
            <a:off x="5715000" y="42672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3" name="Google Shape;133;p15"/>
          <p:cNvSpPr txBox="1"/>
          <p:nvPr/>
        </p:nvSpPr>
        <p:spPr>
          <a:xfrm>
            <a:off x="3886200" y="16002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Language Level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4038600" y="25908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Machine Level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3962400" y="38100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Level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3810000" y="50292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 Architecture Level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3810000" y="60960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Logic Level</a:t>
            </a:r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flipH="1">
            <a:off x="5715000" y="54102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/>
          <p:nvPr/>
        </p:nvCxnSpPr>
        <p:spPr>
          <a:xfrm flipH="1">
            <a:off x="5715000" y="19812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" name="Google Shape;140;p15"/>
          <p:cNvSpPr txBox="1"/>
          <p:nvPr/>
        </p:nvSpPr>
        <p:spPr>
          <a:xfrm>
            <a:off x="5867400" y="5486400"/>
            <a:ext cx="3657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2819400" y="5334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5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2895600" y="25908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3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048000" y="51054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1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2971800" y="60960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0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2895600" y="38100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2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2819400" y="16002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4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/>
        </p:nvSpPr>
        <p:spPr>
          <a:xfrm>
            <a:off x="225425" y="312737"/>
            <a:ext cx="69024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11430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Clocks are used 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 to determine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state element is to be updated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level-triggered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clocking methodology either the state changes only when the clock is high or only when it is low (technology-dependent)</a:t>
            </a:r>
            <a:endParaRPr/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edge-triggered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clocking methodology either the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rising edge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falling edge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active (depending on technology) – i.e., states change only on rising edges or only on falling edge</a:t>
            </a:r>
            <a:endParaRPr/>
          </a:p>
          <a:p>
            <a:pPr indent="-204469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Latches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level-triggered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Flipflops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edge-triggered</a:t>
            </a:r>
            <a:endParaRPr/>
          </a:p>
        </p:txBody>
      </p:sp>
      <p:sp>
        <p:nvSpPr>
          <p:cNvPr id="399" name="Google Shape;399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Synchronous Logic: </a:t>
            </a:r>
            <a:b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Latches and Flipflops</a:t>
            </a:r>
            <a:endParaRPr/>
          </a:p>
        </p:txBody>
      </p:sp>
      <p:pic>
        <p:nvPicPr>
          <p:cNvPr descr="B09" id="400" name="Google Shape;4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419475"/>
            <a:ext cx="5830887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SR-latch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457200" y="1981200"/>
            <a:ext cx="770255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can change only when clock is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both inputs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Sbar = 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Rbar = 0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cause non-deterministic behavior</a:t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5200650" y="36417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5734050" y="37179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5200650" y="48609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34"/>
          <p:cNvCxnSpPr/>
          <p:nvPr/>
        </p:nvCxnSpPr>
        <p:spPr>
          <a:xfrm>
            <a:off x="5886450" y="37941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1" name="Google Shape;411;p34"/>
          <p:cNvCxnSpPr/>
          <p:nvPr/>
        </p:nvCxnSpPr>
        <p:spPr>
          <a:xfrm>
            <a:off x="5886450" y="50895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2" name="Google Shape;412;p34"/>
          <p:cNvCxnSpPr/>
          <p:nvPr/>
        </p:nvCxnSpPr>
        <p:spPr>
          <a:xfrm rot="10800000">
            <a:off x="4362450" y="3946525"/>
            <a:ext cx="20574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3" name="Google Shape;413;p34"/>
          <p:cNvCxnSpPr/>
          <p:nvPr/>
        </p:nvCxnSpPr>
        <p:spPr>
          <a:xfrm>
            <a:off x="4362450" y="39465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4" name="Google Shape;414;p34"/>
          <p:cNvCxnSpPr/>
          <p:nvPr/>
        </p:nvCxnSpPr>
        <p:spPr>
          <a:xfrm flipH="1">
            <a:off x="4362450" y="3794125"/>
            <a:ext cx="1981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5" name="Google Shape;415;p34"/>
          <p:cNvCxnSpPr/>
          <p:nvPr/>
        </p:nvCxnSpPr>
        <p:spPr>
          <a:xfrm>
            <a:off x="4362450" y="50133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6" name="Google Shape;416;p34"/>
          <p:cNvSpPr/>
          <p:nvPr/>
        </p:nvSpPr>
        <p:spPr>
          <a:xfrm>
            <a:off x="6343650" y="50133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6267450" y="37941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4"/>
          <p:cNvSpPr/>
          <p:nvPr/>
        </p:nvSpPr>
        <p:spPr>
          <a:xfrm>
            <a:off x="5734050" y="50133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7181850" y="3641725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7181850" y="4937125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Qbar</a:t>
            </a:r>
            <a:endParaRPr/>
          </a:p>
        </p:txBody>
      </p:sp>
      <p:sp>
        <p:nvSpPr>
          <p:cNvPr id="421" name="Google Shape;421;p34"/>
          <p:cNvSpPr txBox="1"/>
          <p:nvPr/>
        </p:nvSpPr>
        <p:spPr>
          <a:xfrm>
            <a:off x="5200650" y="3717925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5260975" y="4922837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cxnSp>
        <p:nvCxnSpPr>
          <p:cNvPr id="423" name="Google Shape;423;p34"/>
          <p:cNvCxnSpPr/>
          <p:nvPr/>
        </p:nvCxnSpPr>
        <p:spPr>
          <a:xfrm>
            <a:off x="2209800" y="361315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34"/>
          <p:cNvCxnSpPr/>
          <p:nvPr/>
        </p:nvCxnSpPr>
        <p:spPr>
          <a:xfrm>
            <a:off x="2209800" y="521335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" name="Google Shape;425;p34"/>
          <p:cNvCxnSpPr/>
          <p:nvPr/>
        </p:nvCxnSpPr>
        <p:spPr>
          <a:xfrm>
            <a:off x="2971800" y="38417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6" name="Google Shape;426;p34"/>
          <p:cNvCxnSpPr/>
          <p:nvPr/>
        </p:nvCxnSpPr>
        <p:spPr>
          <a:xfrm>
            <a:off x="2971800" y="38417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7" name="Google Shape;427;p34"/>
          <p:cNvCxnSpPr/>
          <p:nvPr/>
        </p:nvCxnSpPr>
        <p:spPr>
          <a:xfrm>
            <a:off x="2971800" y="50609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8" name="Google Shape;428;p34"/>
          <p:cNvSpPr/>
          <p:nvPr/>
        </p:nvSpPr>
        <p:spPr>
          <a:xfrm>
            <a:off x="2895600" y="437515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1728787" y="3429000"/>
            <a:ext cx="557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Sbar</a:t>
            </a:r>
            <a:endParaRPr/>
          </a:p>
        </p:txBody>
      </p:sp>
      <p:sp>
        <p:nvSpPr>
          <p:cNvPr id="430" name="Google Shape;430;p34"/>
          <p:cNvSpPr txBox="1"/>
          <p:nvPr/>
        </p:nvSpPr>
        <p:spPr>
          <a:xfrm>
            <a:off x="838200" y="4191000"/>
            <a:ext cx="433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1630362" y="4984750"/>
            <a:ext cx="579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Rbar</a:t>
            </a:r>
            <a:endParaRPr/>
          </a:p>
        </p:txBody>
      </p:sp>
      <p:sp>
        <p:nvSpPr>
          <p:cNvPr id="432" name="Google Shape;432;p34"/>
          <p:cNvSpPr/>
          <p:nvPr/>
        </p:nvSpPr>
        <p:spPr>
          <a:xfrm rot="10740000">
            <a:off x="3200400" y="35369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34"/>
          <p:cNvCxnSpPr/>
          <p:nvPr/>
        </p:nvCxnSpPr>
        <p:spPr>
          <a:xfrm>
            <a:off x="3733800" y="37655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4" name="Google Shape;434;p34"/>
          <p:cNvSpPr/>
          <p:nvPr/>
        </p:nvSpPr>
        <p:spPr>
          <a:xfrm rot="10740000">
            <a:off x="3200400" y="49085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34"/>
          <p:cNvCxnSpPr/>
          <p:nvPr/>
        </p:nvCxnSpPr>
        <p:spPr>
          <a:xfrm>
            <a:off x="3733800" y="52133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6" name="Google Shape;436;p34"/>
          <p:cNvSpPr/>
          <p:nvPr/>
        </p:nvSpPr>
        <p:spPr>
          <a:xfrm rot="5280000">
            <a:off x="1557337" y="4241800"/>
            <a:ext cx="419100" cy="381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1957387" y="43751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4"/>
          <p:cNvCxnSpPr/>
          <p:nvPr/>
        </p:nvCxnSpPr>
        <p:spPr>
          <a:xfrm>
            <a:off x="1195387" y="43751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9" name="Google Shape;439;p34"/>
          <p:cNvSpPr txBox="1"/>
          <p:nvPr/>
        </p:nvSpPr>
        <p:spPr>
          <a:xfrm>
            <a:off x="3276600" y="49847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sp>
        <p:nvSpPr>
          <p:cNvPr id="440" name="Google Shape;440;p34"/>
          <p:cNvSpPr txBox="1"/>
          <p:nvPr/>
        </p:nvSpPr>
        <p:spPr>
          <a:xfrm>
            <a:off x="3352800" y="36131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441" name="Google Shape;441;p34"/>
          <p:cNvSpPr txBox="1"/>
          <p:nvPr/>
        </p:nvSpPr>
        <p:spPr>
          <a:xfrm>
            <a:off x="1530350" y="422275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2133600" y="4114800"/>
            <a:ext cx="6937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clkbar</a:t>
            </a:r>
            <a:endParaRPr/>
          </a:p>
        </p:txBody>
      </p:sp>
      <p:cxnSp>
        <p:nvCxnSpPr>
          <p:cNvPr id="443" name="Google Shape;443;p34"/>
          <p:cNvCxnSpPr/>
          <p:nvPr/>
        </p:nvCxnSpPr>
        <p:spPr>
          <a:xfrm rot="10800000">
            <a:off x="2057400" y="4419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4" name="Google Shape;444;p34"/>
          <p:cNvSpPr txBox="1"/>
          <p:nvPr/>
        </p:nvSpPr>
        <p:spPr>
          <a:xfrm>
            <a:off x="4089400" y="522605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445" name="Google Shape;445;p34"/>
          <p:cNvSpPr txBox="1"/>
          <p:nvPr/>
        </p:nvSpPr>
        <p:spPr>
          <a:xfrm>
            <a:off x="4038600" y="34290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idx="1" type="body"/>
          </p:nvPr>
        </p:nvSpPr>
        <p:spPr>
          <a:xfrm>
            <a:off x="1182687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can change only when clock is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input (compare SR-latch)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problem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non-deterministic behavior</a:t>
            </a:r>
            <a:endParaRPr/>
          </a:p>
        </p:txBody>
      </p:sp>
      <p:sp>
        <p:nvSpPr>
          <p:cNvPr id="452" name="Google Shape;452;p35"/>
          <p:cNvSpPr txBox="1"/>
          <p:nvPr>
            <p:ph type="title"/>
          </p:nvPr>
        </p:nvSpPr>
        <p:spPr>
          <a:xfrm>
            <a:off x="457200" y="614362"/>
            <a:ext cx="822960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D-latch</a:t>
            </a:r>
            <a:endParaRPr/>
          </a:p>
        </p:txBody>
      </p:sp>
      <p:pic>
        <p:nvPicPr>
          <p:cNvPr id="453" name="Google Shape;4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725" y="5029200"/>
            <a:ext cx="3038475" cy="102076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5"/>
          <p:cNvSpPr txBox="1"/>
          <p:nvPr/>
        </p:nvSpPr>
        <p:spPr>
          <a:xfrm>
            <a:off x="2803525" y="6227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5"/>
          <p:cNvSpPr txBox="1"/>
          <p:nvPr/>
        </p:nvSpPr>
        <p:spPr>
          <a:xfrm>
            <a:off x="2895600" y="6019800"/>
            <a:ext cx="2862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diagram of D-latch</a:t>
            </a:r>
            <a:endParaRPr/>
          </a:p>
        </p:txBody>
      </p:sp>
      <p:sp>
        <p:nvSpPr>
          <p:cNvPr id="456" name="Google Shape;456;p35"/>
          <p:cNvSpPr txBox="1"/>
          <p:nvPr/>
        </p:nvSpPr>
        <p:spPr>
          <a:xfrm>
            <a:off x="609600" y="25908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5505450" y="28035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5"/>
          <p:cNvSpPr/>
          <p:nvPr/>
        </p:nvSpPr>
        <p:spPr>
          <a:xfrm>
            <a:off x="6038850" y="28797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5"/>
          <p:cNvSpPr/>
          <p:nvPr/>
        </p:nvSpPr>
        <p:spPr>
          <a:xfrm>
            <a:off x="5505450" y="40227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35"/>
          <p:cNvCxnSpPr/>
          <p:nvPr/>
        </p:nvCxnSpPr>
        <p:spPr>
          <a:xfrm>
            <a:off x="6191250" y="29559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35"/>
          <p:cNvCxnSpPr/>
          <p:nvPr/>
        </p:nvCxnSpPr>
        <p:spPr>
          <a:xfrm>
            <a:off x="6191250" y="42513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2" name="Google Shape;462;p35"/>
          <p:cNvCxnSpPr/>
          <p:nvPr/>
        </p:nvCxnSpPr>
        <p:spPr>
          <a:xfrm rot="10800000">
            <a:off x="4667250" y="3108325"/>
            <a:ext cx="20574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Google Shape;463;p35"/>
          <p:cNvCxnSpPr/>
          <p:nvPr/>
        </p:nvCxnSpPr>
        <p:spPr>
          <a:xfrm>
            <a:off x="4667250" y="31083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" name="Google Shape;464;p35"/>
          <p:cNvCxnSpPr/>
          <p:nvPr/>
        </p:nvCxnSpPr>
        <p:spPr>
          <a:xfrm flipH="1">
            <a:off x="4667250" y="2955925"/>
            <a:ext cx="1981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5" name="Google Shape;465;p35"/>
          <p:cNvCxnSpPr/>
          <p:nvPr/>
        </p:nvCxnSpPr>
        <p:spPr>
          <a:xfrm>
            <a:off x="4667250" y="41751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6" name="Google Shape;466;p35"/>
          <p:cNvSpPr/>
          <p:nvPr/>
        </p:nvSpPr>
        <p:spPr>
          <a:xfrm>
            <a:off x="6648450" y="41751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5"/>
          <p:cNvSpPr/>
          <p:nvPr/>
        </p:nvSpPr>
        <p:spPr>
          <a:xfrm>
            <a:off x="6572250" y="29559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5"/>
          <p:cNvSpPr/>
          <p:nvPr/>
        </p:nvSpPr>
        <p:spPr>
          <a:xfrm>
            <a:off x="6038850" y="41751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7486650" y="2803525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7486650" y="4098925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Qbar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5505450" y="2879725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5565775" y="4084637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cxnSp>
        <p:nvCxnSpPr>
          <p:cNvPr id="473" name="Google Shape;473;p35"/>
          <p:cNvCxnSpPr/>
          <p:nvPr/>
        </p:nvCxnSpPr>
        <p:spPr>
          <a:xfrm>
            <a:off x="3276600" y="30035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4" name="Google Shape;474;p35"/>
          <p:cNvCxnSpPr/>
          <p:nvPr/>
        </p:nvCxnSpPr>
        <p:spPr>
          <a:xfrm>
            <a:off x="3276600" y="30035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5" name="Google Shape;475;p35"/>
          <p:cNvCxnSpPr/>
          <p:nvPr/>
        </p:nvCxnSpPr>
        <p:spPr>
          <a:xfrm>
            <a:off x="3276600" y="42227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6" name="Google Shape;476;p35"/>
          <p:cNvSpPr/>
          <p:nvPr/>
        </p:nvSpPr>
        <p:spPr>
          <a:xfrm>
            <a:off x="3200400" y="353695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1219200" y="3352800"/>
            <a:ext cx="433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 rot="10740000">
            <a:off x="3505200" y="26987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35"/>
          <p:cNvCxnSpPr/>
          <p:nvPr/>
        </p:nvCxnSpPr>
        <p:spPr>
          <a:xfrm>
            <a:off x="4038600" y="29273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0" name="Google Shape;480;p35"/>
          <p:cNvSpPr/>
          <p:nvPr/>
        </p:nvSpPr>
        <p:spPr>
          <a:xfrm rot="10740000">
            <a:off x="3505200" y="40703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35"/>
          <p:cNvCxnSpPr/>
          <p:nvPr/>
        </p:nvCxnSpPr>
        <p:spPr>
          <a:xfrm>
            <a:off x="4038600" y="43751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2" name="Google Shape;482;p35"/>
          <p:cNvSpPr/>
          <p:nvPr/>
        </p:nvSpPr>
        <p:spPr>
          <a:xfrm rot="5280000">
            <a:off x="1962150" y="3403600"/>
            <a:ext cx="419100" cy="381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2362200" y="35369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35"/>
          <p:cNvCxnSpPr/>
          <p:nvPr/>
        </p:nvCxnSpPr>
        <p:spPr>
          <a:xfrm>
            <a:off x="1600200" y="35369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5" name="Google Shape;485;p35"/>
          <p:cNvSpPr/>
          <p:nvPr/>
        </p:nvSpPr>
        <p:spPr>
          <a:xfrm rot="5280000">
            <a:off x="2239962" y="2609850"/>
            <a:ext cx="419100" cy="381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2640012" y="27432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1143000" y="2743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5"/>
          <p:cNvSpPr txBox="1"/>
          <p:nvPr/>
        </p:nvSpPr>
        <p:spPr>
          <a:xfrm>
            <a:off x="3581400" y="41211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sp>
        <p:nvSpPr>
          <p:cNvPr id="489" name="Google Shape;489;p35"/>
          <p:cNvSpPr txBox="1"/>
          <p:nvPr/>
        </p:nvSpPr>
        <p:spPr>
          <a:xfrm>
            <a:off x="3608387" y="27495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490" name="Google Shape;490;p35"/>
          <p:cNvSpPr txBox="1"/>
          <p:nvPr/>
        </p:nvSpPr>
        <p:spPr>
          <a:xfrm>
            <a:off x="1931987" y="3435350"/>
            <a:ext cx="376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491" name="Google Shape;491;p35"/>
          <p:cNvSpPr txBox="1"/>
          <p:nvPr/>
        </p:nvSpPr>
        <p:spPr>
          <a:xfrm>
            <a:off x="2209800" y="2628900"/>
            <a:ext cx="376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</a:t>
            </a:r>
            <a:endParaRPr/>
          </a:p>
        </p:txBody>
      </p:sp>
      <p:sp>
        <p:nvSpPr>
          <p:cNvPr id="492" name="Google Shape;492;p35"/>
          <p:cNvSpPr txBox="1"/>
          <p:nvPr/>
        </p:nvSpPr>
        <p:spPr>
          <a:xfrm>
            <a:off x="2514600" y="3276600"/>
            <a:ext cx="6937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clkbar</a:t>
            </a:r>
            <a:endParaRPr/>
          </a:p>
        </p:txBody>
      </p:sp>
      <p:cxnSp>
        <p:nvCxnSpPr>
          <p:cNvPr id="493" name="Google Shape;493;p35"/>
          <p:cNvCxnSpPr/>
          <p:nvPr/>
        </p:nvCxnSpPr>
        <p:spPr>
          <a:xfrm rot="10800000">
            <a:off x="2514600" y="35814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4" name="Google Shape;494;p35"/>
          <p:cNvSpPr txBox="1"/>
          <p:nvPr/>
        </p:nvSpPr>
        <p:spPr>
          <a:xfrm>
            <a:off x="4470400" y="25908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95" name="Google Shape;495;p35"/>
          <p:cNvSpPr txBox="1"/>
          <p:nvPr/>
        </p:nvSpPr>
        <p:spPr>
          <a:xfrm>
            <a:off x="4495800" y="43434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96" name="Google Shape;496;p35"/>
          <p:cNvCxnSpPr/>
          <p:nvPr/>
        </p:nvCxnSpPr>
        <p:spPr>
          <a:xfrm>
            <a:off x="1143000" y="2743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7" name="Google Shape;497;p35"/>
          <p:cNvCxnSpPr/>
          <p:nvPr/>
        </p:nvCxnSpPr>
        <p:spPr>
          <a:xfrm rot="10800000">
            <a:off x="2819400" y="2819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8" name="Google Shape;498;p35"/>
          <p:cNvSpPr txBox="1"/>
          <p:nvPr/>
        </p:nvSpPr>
        <p:spPr>
          <a:xfrm>
            <a:off x="2895600" y="2514600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Dbar</a:t>
            </a:r>
            <a:endParaRPr/>
          </a:p>
        </p:txBody>
      </p:sp>
      <p:cxnSp>
        <p:nvCxnSpPr>
          <p:cNvPr id="499" name="Google Shape;499;p35"/>
          <p:cNvCxnSpPr/>
          <p:nvPr/>
        </p:nvCxnSpPr>
        <p:spPr>
          <a:xfrm>
            <a:off x="914400" y="27432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0" name="Google Shape;500;p35"/>
          <p:cNvCxnSpPr/>
          <p:nvPr/>
        </p:nvCxnSpPr>
        <p:spPr>
          <a:xfrm>
            <a:off x="1219200" y="274320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1219200" y="4419600"/>
            <a:ext cx="236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/>
          <p:nvPr>
            <p:ph type="title"/>
          </p:nvPr>
        </p:nvSpPr>
        <p:spPr>
          <a:xfrm>
            <a:off x="1150937" y="1524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D-flipflop</a:t>
            </a:r>
            <a:endParaRPr/>
          </a:p>
        </p:txBody>
      </p:sp>
      <p:sp>
        <p:nvSpPr>
          <p:cNvPr id="507" name="Google Shape;507;p36"/>
          <p:cNvSpPr txBox="1"/>
          <p:nvPr>
            <p:ph idx="1" type="body"/>
          </p:nvPr>
        </p:nvSpPr>
        <p:spPr>
          <a:xfrm>
            <a:off x="1182687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edge-triggered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from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SR-latches</a:t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>
            <a:off x="3841750" y="436562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4"/>
                </a:lnTo>
                <a:lnTo>
                  <a:pt x="646" y="536"/>
                </a:lnTo>
                <a:lnTo>
                  <a:pt x="657" y="525"/>
                </a:lnTo>
                <a:lnTo>
                  <a:pt x="667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4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3"/>
                </a:lnTo>
                <a:lnTo>
                  <a:pt x="696" y="122"/>
                </a:lnTo>
                <a:lnTo>
                  <a:pt x="688" y="110"/>
                </a:lnTo>
                <a:lnTo>
                  <a:pt x="678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0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6"/>
          <p:cNvSpPr/>
          <p:nvPr/>
        </p:nvSpPr>
        <p:spPr>
          <a:xfrm>
            <a:off x="3841750" y="436562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4"/>
                </a:lnTo>
                <a:lnTo>
                  <a:pt x="646" y="536"/>
                </a:lnTo>
                <a:lnTo>
                  <a:pt x="657" y="525"/>
                </a:lnTo>
                <a:lnTo>
                  <a:pt x="667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4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3"/>
                </a:lnTo>
                <a:lnTo>
                  <a:pt x="696" y="122"/>
                </a:lnTo>
                <a:lnTo>
                  <a:pt x="688" y="110"/>
                </a:lnTo>
                <a:lnTo>
                  <a:pt x="678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0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36"/>
          <p:cNvCxnSpPr/>
          <p:nvPr/>
        </p:nvCxnSpPr>
        <p:spPr>
          <a:xfrm flipH="1">
            <a:off x="3667125" y="4484687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1" name="Google Shape;511;p36"/>
          <p:cNvCxnSpPr/>
          <p:nvPr/>
        </p:nvCxnSpPr>
        <p:spPr>
          <a:xfrm flipH="1">
            <a:off x="3660775" y="4724400"/>
            <a:ext cx="180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2" name="Google Shape;512;p36"/>
          <p:cNvCxnSpPr/>
          <p:nvPr/>
        </p:nvCxnSpPr>
        <p:spPr>
          <a:xfrm flipH="1">
            <a:off x="3667125" y="4605337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3" name="Google Shape;513;p36"/>
          <p:cNvSpPr/>
          <p:nvPr/>
        </p:nvSpPr>
        <p:spPr>
          <a:xfrm>
            <a:off x="4448175" y="4557712"/>
            <a:ext cx="90487" cy="88900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1"/>
                </a:lnTo>
                <a:lnTo>
                  <a:pt x="111" y="44"/>
                </a:lnTo>
                <a:lnTo>
                  <a:pt x="110" y="39"/>
                </a:lnTo>
                <a:lnTo>
                  <a:pt x="109" y="34"/>
                </a:lnTo>
                <a:lnTo>
                  <a:pt x="106" y="29"/>
                </a:lnTo>
                <a:lnTo>
                  <a:pt x="104" y="24"/>
                </a:lnTo>
                <a:lnTo>
                  <a:pt x="100" y="21"/>
                </a:lnTo>
                <a:lnTo>
                  <a:pt x="96" y="17"/>
                </a:lnTo>
                <a:lnTo>
                  <a:pt x="93" y="13"/>
                </a:lnTo>
                <a:lnTo>
                  <a:pt x="89" y="9"/>
                </a:lnTo>
                <a:lnTo>
                  <a:pt x="84" y="7"/>
                </a:lnTo>
                <a:lnTo>
                  <a:pt x="79" y="4"/>
                </a:lnTo>
                <a:lnTo>
                  <a:pt x="74" y="3"/>
                </a:lnTo>
                <a:lnTo>
                  <a:pt x="67" y="0"/>
                </a:lnTo>
                <a:lnTo>
                  <a:pt x="62" y="0"/>
                </a:lnTo>
                <a:lnTo>
                  <a:pt x="56" y="0"/>
                </a:lnTo>
                <a:lnTo>
                  <a:pt x="51" y="0"/>
                </a:lnTo>
                <a:lnTo>
                  <a:pt x="45" y="0"/>
                </a:lnTo>
                <a:lnTo>
                  <a:pt x="40" y="3"/>
                </a:lnTo>
                <a:lnTo>
                  <a:pt x="35" y="4"/>
                </a:lnTo>
                <a:lnTo>
                  <a:pt x="30" y="7"/>
                </a:lnTo>
                <a:lnTo>
                  <a:pt x="25" y="9"/>
                </a:lnTo>
                <a:lnTo>
                  <a:pt x="21" y="13"/>
                </a:lnTo>
                <a:lnTo>
                  <a:pt x="16" y="17"/>
                </a:lnTo>
                <a:lnTo>
                  <a:pt x="12" y="21"/>
                </a:lnTo>
                <a:lnTo>
                  <a:pt x="10" y="24"/>
                </a:lnTo>
                <a:lnTo>
                  <a:pt x="7" y="29"/>
                </a:lnTo>
                <a:lnTo>
                  <a:pt x="5" y="34"/>
                </a:lnTo>
                <a:lnTo>
                  <a:pt x="2" y="39"/>
                </a:lnTo>
                <a:lnTo>
                  <a:pt x="1" y="44"/>
                </a:lnTo>
                <a:lnTo>
                  <a:pt x="0" y="51"/>
                </a:lnTo>
                <a:lnTo>
                  <a:pt x="0" y="57"/>
                </a:ln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5" y="78"/>
                </a:lnTo>
                <a:lnTo>
                  <a:pt x="7" y="83"/>
                </a:lnTo>
                <a:lnTo>
                  <a:pt x="10" y="88"/>
                </a:lnTo>
                <a:lnTo>
                  <a:pt x="12" y="92"/>
                </a:lnTo>
                <a:lnTo>
                  <a:pt x="16" y="96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5" y="109"/>
                </a:lnTo>
                <a:lnTo>
                  <a:pt x="40" y="110"/>
                </a:lnTo>
                <a:lnTo>
                  <a:pt x="45" y="112"/>
                </a:lnTo>
                <a:lnTo>
                  <a:pt x="51" y="112"/>
                </a:lnTo>
                <a:lnTo>
                  <a:pt x="56" y="114"/>
                </a:lnTo>
                <a:lnTo>
                  <a:pt x="62" y="112"/>
                </a:lnTo>
                <a:lnTo>
                  <a:pt x="67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6"/>
                </a:lnTo>
                <a:lnTo>
                  <a:pt x="89" y="104"/>
                </a:lnTo>
                <a:lnTo>
                  <a:pt x="93" y="100"/>
                </a:lnTo>
                <a:lnTo>
                  <a:pt x="96" y="96"/>
                </a:lnTo>
                <a:lnTo>
                  <a:pt x="100" y="92"/>
                </a:lnTo>
                <a:lnTo>
                  <a:pt x="104" y="88"/>
                </a:lnTo>
                <a:lnTo>
                  <a:pt x="106" y="83"/>
                </a:lnTo>
                <a:lnTo>
                  <a:pt x="109" y="78"/>
                </a:lnTo>
                <a:lnTo>
                  <a:pt x="110" y="73"/>
                </a:lnTo>
                <a:lnTo>
                  <a:pt x="111" y="68"/>
                </a:lnTo>
                <a:lnTo>
                  <a:pt x="113" y="62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4448175" y="4557712"/>
            <a:ext cx="90487" cy="88900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1"/>
                </a:lnTo>
                <a:lnTo>
                  <a:pt x="111" y="44"/>
                </a:lnTo>
                <a:lnTo>
                  <a:pt x="110" y="39"/>
                </a:lnTo>
                <a:lnTo>
                  <a:pt x="109" y="34"/>
                </a:lnTo>
                <a:lnTo>
                  <a:pt x="106" y="29"/>
                </a:lnTo>
                <a:lnTo>
                  <a:pt x="104" y="24"/>
                </a:lnTo>
                <a:lnTo>
                  <a:pt x="100" y="21"/>
                </a:lnTo>
                <a:lnTo>
                  <a:pt x="96" y="17"/>
                </a:lnTo>
                <a:lnTo>
                  <a:pt x="93" y="13"/>
                </a:lnTo>
                <a:lnTo>
                  <a:pt x="89" y="9"/>
                </a:lnTo>
                <a:lnTo>
                  <a:pt x="84" y="7"/>
                </a:lnTo>
                <a:lnTo>
                  <a:pt x="79" y="4"/>
                </a:lnTo>
                <a:lnTo>
                  <a:pt x="74" y="3"/>
                </a:lnTo>
                <a:lnTo>
                  <a:pt x="67" y="0"/>
                </a:lnTo>
                <a:lnTo>
                  <a:pt x="62" y="0"/>
                </a:lnTo>
                <a:lnTo>
                  <a:pt x="56" y="0"/>
                </a:lnTo>
                <a:lnTo>
                  <a:pt x="51" y="0"/>
                </a:lnTo>
                <a:lnTo>
                  <a:pt x="45" y="0"/>
                </a:lnTo>
                <a:lnTo>
                  <a:pt x="40" y="3"/>
                </a:lnTo>
                <a:lnTo>
                  <a:pt x="35" y="4"/>
                </a:lnTo>
                <a:lnTo>
                  <a:pt x="30" y="7"/>
                </a:lnTo>
                <a:lnTo>
                  <a:pt x="25" y="9"/>
                </a:lnTo>
                <a:lnTo>
                  <a:pt x="21" y="13"/>
                </a:lnTo>
                <a:lnTo>
                  <a:pt x="16" y="17"/>
                </a:lnTo>
                <a:lnTo>
                  <a:pt x="12" y="21"/>
                </a:lnTo>
                <a:lnTo>
                  <a:pt x="10" y="24"/>
                </a:lnTo>
                <a:lnTo>
                  <a:pt x="7" y="29"/>
                </a:lnTo>
                <a:lnTo>
                  <a:pt x="5" y="34"/>
                </a:lnTo>
                <a:lnTo>
                  <a:pt x="2" y="39"/>
                </a:lnTo>
                <a:lnTo>
                  <a:pt x="1" y="44"/>
                </a:lnTo>
                <a:lnTo>
                  <a:pt x="0" y="51"/>
                </a:lnTo>
                <a:lnTo>
                  <a:pt x="0" y="57"/>
                </a:ln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5" y="78"/>
                </a:lnTo>
                <a:lnTo>
                  <a:pt x="7" y="83"/>
                </a:lnTo>
                <a:lnTo>
                  <a:pt x="10" y="88"/>
                </a:lnTo>
                <a:lnTo>
                  <a:pt x="12" y="92"/>
                </a:lnTo>
                <a:lnTo>
                  <a:pt x="16" y="96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5" y="109"/>
                </a:lnTo>
                <a:lnTo>
                  <a:pt x="40" y="110"/>
                </a:lnTo>
                <a:lnTo>
                  <a:pt x="45" y="112"/>
                </a:lnTo>
                <a:lnTo>
                  <a:pt x="51" y="112"/>
                </a:lnTo>
                <a:lnTo>
                  <a:pt x="56" y="114"/>
                </a:lnTo>
                <a:lnTo>
                  <a:pt x="62" y="112"/>
                </a:lnTo>
                <a:lnTo>
                  <a:pt x="67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6"/>
                </a:lnTo>
                <a:lnTo>
                  <a:pt x="89" y="104"/>
                </a:lnTo>
                <a:lnTo>
                  <a:pt x="93" y="100"/>
                </a:lnTo>
                <a:lnTo>
                  <a:pt x="96" y="96"/>
                </a:lnTo>
                <a:lnTo>
                  <a:pt x="100" y="92"/>
                </a:lnTo>
                <a:lnTo>
                  <a:pt x="104" y="88"/>
                </a:lnTo>
                <a:lnTo>
                  <a:pt x="106" y="83"/>
                </a:lnTo>
                <a:lnTo>
                  <a:pt x="109" y="78"/>
                </a:lnTo>
                <a:lnTo>
                  <a:pt x="110" y="73"/>
                </a:lnTo>
                <a:lnTo>
                  <a:pt x="111" y="68"/>
                </a:lnTo>
                <a:lnTo>
                  <a:pt x="113" y="62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36"/>
          <p:cNvCxnSpPr/>
          <p:nvPr/>
        </p:nvCxnSpPr>
        <p:spPr>
          <a:xfrm>
            <a:off x="4538662" y="4603750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6" name="Google Shape;516;p36"/>
          <p:cNvSpPr/>
          <p:nvPr/>
        </p:nvSpPr>
        <p:spPr>
          <a:xfrm>
            <a:off x="3779837" y="2328862"/>
            <a:ext cx="601662" cy="479425"/>
          </a:xfrm>
          <a:custGeom>
            <a:rect b="b" l="l" r="r" t="t"/>
            <a:pathLst>
              <a:path extrusionOk="0" h="604" w="757">
                <a:moveTo>
                  <a:pt x="0" y="0"/>
                </a:moveTo>
                <a:lnTo>
                  <a:pt x="0" y="604"/>
                </a:lnTo>
                <a:lnTo>
                  <a:pt x="455" y="604"/>
                </a:lnTo>
                <a:lnTo>
                  <a:pt x="470" y="603"/>
                </a:lnTo>
                <a:lnTo>
                  <a:pt x="486" y="602"/>
                </a:lnTo>
                <a:lnTo>
                  <a:pt x="501" y="601"/>
                </a:lnTo>
                <a:lnTo>
                  <a:pt x="516" y="598"/>
                </a:lnTo>
                <a:lnTo>
                  <a:pt x="531" y="594"/>
                </a:lnTo>
                <a:lnTo>
                  <a:pt x="545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9" y="568"/>
                </a:lnTo>
                <a:lnTo>
                  <a:pt x="611" y="560"/>
                </a:lnTo>
                <a:lnTo>
                  <a:pt x="624" y="552"/>
                </a:lnTo>
                <a:lnTo>
                  <a:pt x="636" y="544"/>
                </a:lnTo>
                <a:lnTo>
                  <a:pt x="648" y="535"/>
                </a:lnTo>
                <a:lnTo>
                  <a:pt x="658" y="525"/>
                </a:lnTo>
                <a:lnTo>
                  <a:pt x="669" y="515"/>
                </a:lnTo>
                <a:lnTo>
                  <a:pt x="679" y="505"/>
                </a:lnTo>
                <a:lnTo>
                  <a:pt x="688" y="494"/>
                </a:lnTo>
                <a:lnTo>
                  <a:pt x="698" y="483"/>
                </a:lnTo>
                <a:lnTo>
                  <a:pt x="706" y="471"/>
                </a:lnTo>
                <a:lnTo>
                  <a:pt x="714" y="459"/>
                </a:lnTo>
                <a:lnTo>
                  <a:pt x="721" y="446"/>
                </a:lnTo>
                <a:lnTo>
                  <a:pt x="728" y="432"/>
                </a:lnTo>
                <a:lnTo>
                  <a:pt x="733" y="420"/>
                </a:lnTo>
                <a:lnTo>
                  <a:pt x="739" y="406"/>
                </a:lnTo>
                <a:lnTo>
                  <a:pt x="744" y="392"/>
                </a:lnTo>
                <a:lnTo>
                  <a:pt x="748" y="377"/>
                </a:lnTo>
                <a:lnTo>
                  <a:pt x="752" y="363"/>
                </a:lnTo>
                <a:lnTo>
                  <a:pt x="755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2"/>
                </a:lnTo>
                <a:lnTo>
                  <a:pt x="757" y="286"/>
                </a:lnTo>
                <a:lnTo>
                  <a:pt x="756" y="271"/>
                </a:lnTo>
                <a:lnTo>
                  <a:pt x="755" y="256"/>
                </a:lnTo>
                <a:lnTo>
                  <a:pt x="752" y="241"/>
                </a:lnTo>
                <a:lnTo>
                  <a:pt x="748" y="226"/>
                </a:lnTo>
                <a:lnTo>
                  <a:pt x="744" y="212"/>
                </a:lnTo>
                <a:lnTo>
                  <a:pt x="739" y="199"/>
                </a:lnTo>
                <a:lnTo>
                  <a:pt x="733" y="185"/>
                </a:lnTo>
                <a:lnTo>
                  <a:pt x="728" y="171"/>
                </a:lnTo>
                <a:lnTo>
                  <a:pt x="721" y="158"/>
                </a:lnTo>
                <a:lnTo>
                  <a:pt x="714" y="146"/>
                </a:lnTo>
                <a:lnTo>
                  <a:pt x="706" y="133"/>
                </a:lnTo>
                <a:lnTo>
                  <a:pt x="698" y="121"/>
                </a:lnTo>
                <a:lnTo>
                  <a:pt x="688" y="109"/>
                </a:lnTo>
                <a:lnTo>
                  <a:pt x="679" y="99"/>
                </a:lnTo>
                <a:lnTo>
                  <a:pt x="669" y="88"/>
                </a:lnTo>
                <a:lnTo>
                  <a:pt x="658" y="78"/>
                </a:lnTo>
                <a:lnTo>
                  <a:pt x="648" y="69"/>
                </a:lnTo>
                <a:lnTo>
                  <a:pt x="636" y="60"/>
                </a:lnTo>
                <a:lnTo>
                  <a:pt x="624" y="51"/>
                </a:lnTo>
                <a:lnTo>
                  <a:pt x="611" y="44"/>
                </a:lnTo>
                <a:lnTo>
                  <a:pt x="599" y="36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5" y="14"/>
                </a:lnTo>
                <a:lnTo>
                  <a:pt x="531" y="10"/>
                </a:lnTo>
                <a:lnTo>
                  <a:pt x="516" y="6"/>
                </a:lnTo>
                <a:lnTo>
                  <a:pt x="501" y="4"/>
                </a:lnTo>
                <a:lnTo>
                  <a:pt x="486" y="1"/>
                </a:lnTo>
                <a:lnTo>
                  <a:pt x="470" y="0"/>
                </a:lnTo>
                <a:lnTo>
                  <a:pt x="4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6"/>
          <p:cNvSpPr/>
          <p:nvPr/>
        </p:nvSpPr>
        <p:spPr>
          <a:xfrm>
            <a:off x="3779837" y="2328862"/>
            <a:ext cx="601662" cy="479425"/>
          </a:xfrm>
          <a:custGeom>
            <a:rect b="b" l="l" r="r" t="t"/>
            <a:pathLst>
              <a:path extrusionOk="0" h="604" w="757">
                <a:moveTo>
                  <a:pt x="0" y="0"/>
                </a:moveTo>
                <a:lnTo>
                  <a:pt x="0" y="604"/>
                </a:lnTo>
                <a:lnTo>
                  <a:pt x="455" y="604"/>
                </a:lnTo>
                <a:lnTo>
                  <a:pt x="470" y="603"/>
                </a:lnTo>
                <a:lnTo>
                  <a:pt x="486" y="602"/>
                </a:lnTo>
                <a:lnTo>
                  <a:pt x="501" y="601"/>
                </a:lnTo>
                <a:lnTo>
                  <a:pt x="516" y="598"/>
                </a:lnTo>
                <a:lnTo>
                  <a:pt x="531" y="594"/>
                </a:lnTo>
                <a:lnTo>
                  <a:pt x="545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9" y="568"/>
                </a:lnTo>
                <a:lnTo>
                  <a:pt x="611" y="560"/>
                </a:lnTo>
                <a:lnTo>
                  <a:pt x="624" y="552"/>
                </a:lnTo>
                <a:lnTo>
                  <a:pt x="636" y="544"/>
                </a:lnTo>
                <a:lnTo>
                  <a:pt x="648" y="535"/>
                </a:lnTo>
                <a:lnTo>
                  <a:pt x="658" y="525"/>
                </a:lnTo>
                <a:lnTo>
                  <a:pt x="669" y="515"/>
                </a:lnTo>
                <a:lnTo>
                  <a:pt x="679" y="505"/>
                </a:lnTo>
                <a:lnTo>
                  <a:pt x="688" y="494"/>
                </a:lnTo>
                <a:lnTo>
                  <a:pt x="698" y="483"/>
                </a:lnTo>
                <a:lnTo>
                  <a:pt x="706" y="471"/>
                </a:lnTo>
                <a:lnTo>
                  <a:pt x="714" y="459"/>
                </a:lnTo>
                <a:lnTo>
                  <a:pt x="721" y="446"/>
                </a:lnTo>
                <a:lnTo>
                  <a:pt x="728" y="432"/>
                </a:lnTo>
                <a:lnTo>
                  <a:pt x="733" y="420"/>
                </a:lnTo>
                <a:lnTo>
                  <a:pt x="739" y="406"/>
                </a:lnTo>
                <a:lnTo>
                  <a:pt x="744" y="392"/>
                </a:lnTo>
                <a:lnTo>
                  <a:pt x="748" y="377"/>
                </a:lnTo>
                <a:lnTo>
                  <a:pt x="752" y="363"/>
                </a:lnTo>
                <a:lnTo>
                  <a:pt x="755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2"/>
                </a:lnTo>
                <a:lnTo>
                  <a:pt x="757" y="286"/>
                </a:lnTo>
                <a:lnTo>
                  <a:pt x="756" y="271"/>
                </a:lnTo>
                <a:lnTo>
                  <a:pt x="755" y="256"/>
                </a:lnTo>
                <a:lnTo>
                  <a:pt x="752" y="241"/>
                </a:lnTo>
                <a:lnTo>
                  <a:pt x="748" y="226"/>
                </a:lnTo>
                <a:lnTo>
                  <a:pt x="744" y="212"/>
                </a:lnTo>
                <a:lnTo>
                  <a:pt x="739" y="199"/>
                </a:lnTo>
                <a:lnTo>
                  <a:pt x="733" y="185"/>
                </a:lnTo>
                <a:lnTo>
                  <a:pt x="728" y="171"/>
                </a:lnTo>
                <a:lnTo>
                  <a:pt x="721" y="158"/>
                </a:lnTo>
                <a:lnTo>
                  <a:pt x="714" y="146"/>
                </a:lnTo>
                <a:lnTo>
                  <a:pt x="706" y="133"/>
                </a:lnTo>
                <a:lnTo>
                  <a:pt x="698" y="121"/>
                </a:lnTo>
                <a:lnTo>
                  <a:pt x="688" y="109"/>
                </a:lnTo>
                <a:lnTo>
                  <a:pt x="679" y="99"/>
                </a:lnTo>
                <a:lnTo>
                  <a:pt x="669" y="88"/>
                </a:lnTo>
                <a:lnTo>
                  <a:pt x="658" y="78"/>
                </a:lnTo>
                <a:lnTo>
                  <a:pt x="648" y="69"/>
                </a:lnTo>
                <a:lnTo>
                  <a:pt x="636" y="60"/>
                </a:lnTo>
                <a:lnTo>
                  <a:pt x="624" y="51"/>
                </a:lnTo>
                <a:lnTo>
                  <a:pt x="611" y="44"/>
                </a:lnTo>
                <a:lnTo>
                  <a:pt x="599" y="36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5" y="14"/>
                </a:lnTo>
                <a:lnTo>
                  <a:pt x="531" y="10"/>
                </a:lnTo>
                <a:lnTo>
                  <a:pt x="516" y="6"/>
                </a:lnTo>
                <a:lnTo>
                  <a:pt x="501" y="4"/>
                </a:lnTo>
                <a:lnTo>
                  <a:pt x="486" y="1"/>
                </a:lnTo>
                <a:lnTo>
                  <a:pt x="470" y="0"/>
                </a:ln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4389437" y="25241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6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6"/>
          <p:cNvSpPr/>
          <p:nvPr/>
        </p:nvSpPr>
        <p:spPr>
          <a:xfrm>
            <a:off x="4389437" y="25241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6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36"/>
          <p:cNvCxnSpPr/>
          <p:nvPr/>
        </p:nvCxnSpPr>
        <p:spPr>
          <a:xfrm flipH="1">
            <a:off x="3606800" y="2447925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" name="Google Shape;521;p36"/>
          <p:cNvCxnSpPr/>
          <p:nvPr/>
        </p:nvCxnSpPr>
        <p:spPr>
          <a:xfrm flipH="1">
            <a:off x="3606800" y="2687637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2" name="Google Shape;522;p36"/>
          <p:cNvCxnSpPr/>
          <p:nvPr/>
        </p:nvCxnSpPr>
        <p:spPr>
          <a:xfrm>
            <a:off x="4478337" y="2568575"/>
            <a:ext cx="1952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3" name="Google Shape;523;p36"/>
          <p:cNvSpPr/>
          <p:nvPr/>
        </p:nvSpPr>
        <p:spPr>
          <a:xfrm>
            <a:off x="2219325" y="3406775"/>
            <a:ext cx="344487" cy="300037"/>
          </a:xfrm>
          <a:custGeom>
            <a:rect b="b" l="l" r="r" t="t"/>
            <a:pathLst>
              <a:path extrusionOk="0" h="377" w="435">
                <a:moveTo>
                  <a:pt x="379" y="189"/>
                </a:moveTo>
                <a:lnTo>
                  <a:pt x="379" y="195"/>
                </a:lnTo>
                <a:lnTo>
                  <a:pt x="381" y="200"/>
                </a:lnTo>
                <a:lnTo>
                  <a:pt x="384" y="205"/>
                </a:lnTo>
                <a:lnTo>
                  <a:pt x="388" y="209"/>
                </a:lnTo>
                <a:lnTo>
                  <a:pt x="391" y="213"/>
                </a:lnTo>
                <a:lnTo>
                  <a:pt x="396" y="215"/>
                </a:lnTo>
                <a:lnTo>
                  <a:pt x="401" y="217"/>
                </a:lnTo>
                <a:lnTo>
                  <a:pt x="408" y="218"/>
                </a:lnTo>
                <a:lnTo>
                  <a:pt x="413" y="217"/>
                </a:lnTo>
                <a:lnTo>
                  <a:pt x="418" y="215"/>
                </a:lnTo>
                <a:lnTo>
                  <a:pt x="423" y="213"/>
                </a:lnTo>
                <a:lnTo>
                  <a:pt x="426" y="209"/>
                </a:lnTo>
                <a:lnTo>
                  <a:pt x="430" y="205"/>
                </a:lnTo>
                <a:lnTo>
                  <a:pt x="433" y="200"/>
                </a:lnTo>
                <a:lnTo>
                  <a:pt x="435" y="195"/>
                </a:lnTo>
                <a:lnTo>
                  <a:pt x="435" y="189"/>
                </a:lnTo>
                <a:lnTo>
                  <a:pt x="435" y="184"/>
                </a:lnTo>
                <a:lnTo>
                  <a:pt x="433" y="178"/>
                </a:lnTo>
                <a:lnTo>
                  <a:pt x="430" y="174"/>
                </a:lnTo>
                <a:lnTo>
                  <a:pt x="426" y="169"/>
                </a:lnTo>
                <a:lnTo>
                  <a:pt x="423" y="166"/>
                </a:lnTo>
                <a:lnTo>
                  <a:pt x="418" y="163"/>
                </a:lnTo>
                <a:lnTo>
                  <a:pt x="413" y="161"/>
                </a:lnTo>
                <a:lnTo>
                  <a:pt x="408" y="161"/>
                </a:lnTo>
                <a:lnTo>
                  <a:pt x="401" y="161"/>
                </a:lnTo>
                <a:lnTo>
                  <a:pt x="396" y="163"/>
                </a:lnTo>
                <a:lnTo>
                  <a:pt x="391" y="166"/>
                </a:lnTo>
                <a:lnTo>
                  <a:pt x="388" y="169"/>
                </a:lnTo>
                <a:lnTo>
                  <a:pt x="384" y="174"/>
                </a:lnTo>
                <a:lnTo>
                  <a:pt x="381" y="178"/>
                </a:lnTo>
                <a:lnTo>
                  <a:pt x="379" y="184"/>
                </a:lnTo>
                <a:lnTo>
                  <a:pt x="379" y="189"/>
                </a:lnTo>
                <a:close/>
                <a:moveTo>
                  <a:pt x="0" y="0"/>
                </a:moveTo>
                <a:lnTo>
                  <a:pt x="379" y="189"/>
                </a:lnTo>
                <a:lnTo>
                  <a:pt x="0" y="3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2519362" y="3535362"/>
            <a:ext cx="44450" cy="44450"/>
          </a:xfrm>
          <a:custGeom>
            <a:rect b="b" l="l" r="r" t="t"/>
            <a:pathLst>
              <a:path extrusionOk="0" h="57" w="56">
                <a:moveTo>
                  <a:pt x="0" y="28"/>
                </a:moveTo>
                <a:lnTo>
                  <a:pt x="0" y="34"/>
                </a:lnTo>
                <a:lnTo>
                  <a:pt x="2" y="39"/>
                </a:lnTo>
                <a:lnTo>
                  <a:pt x="5" y="44"/>
                </a:lnTo>
                <a:lnTo>
                  <a:pt x="9" y="48"/>
                </a:lnTo>
                <a:lnTo>
                  <a:pt x="12" y="52"/>
                </a:lnTo>
                <a:lnTo>
                  <a:pt x="17" y="54"/>
                </a:lnTo>
                <a:lnTo>
                  <a:pt x="22" y="56"/>
                </a:lnTo>
                <a:lnTo>
                  <a:pt x="29" y="57"/>
                </a:lnTo>
                <a:lnTo>
                  <a:pt x="34" y="56"/>
                </a:lnTo>
                <a:lnTo>
                  <a:pt x="39" y="54"/>
                </a:lnTo>
                <a:lnTo>
                  <a:pt x="44" y="52"/>
                </a:lnTo>
                <a:lnTo>
                  <a:pt x="47" y="48"/>
                </a:lnTo>
                <a:lnTo>
                  <a:pt x="51" y="44"/>
                </a:lnTo>
                <a:lnTo>
                  <a:pt x="54" y="39"/>
                </a:lnTo>
                <a:lnTo>
                  <a:pt x="56" y="34"/>
                </a:lnTo>
                <a:lnTo>
                  <a:pt x="56" y="28"/>
                </a:lnTo>
                <a:lnTo>
                  <a:pt x="56" y="23"/>
                </a:lnTo>
                <a:lnTo>
                  <a:pt x="54" y="17"/>
                </a:lnTo>
                <a:lnTo>
                  <a:pt x="51" y="13"/>
                </a:lnTo>
                <a:lnTo>
                  <a:pt x="47" y="8"/>
                </a:lnTo>
                <a:lnTo>
                  <a:pt x="44" y="5"/>
                </a:lnTo>
                <a:lnTo>
                  <a:pt x="39" y="2"/>
                </a:lnTo>
                <a:lnTo>
                  <a:pt x="34" y="0"/>
                </a:lnTo>
                <a:lnTo>
                  <a:pt x="29" y="0"/>
                </a:lnTo>
                <a:lnTo>
                  <a:pt x="22" y="0"/>
                </a:lnTo>
                <a:lnTo>
                  <a:pt x="17" y="2"/>
                </a:lnTo>
                <a:lnTo>
                  <a:pt x="12" y="5"/>
                </a:lnTo>
                <a:lnTo>
                  <a:pt x="9" y="8"/>
                </a:lnTo>
                <a:lnTo>
                  <a:pt x="5" y="13"/>
                </a:lnTo>
                <a:lnTo>
                  <a:pt x="2" y="17"/>
                </a:lnTo>
                <a:lnTo>
                  <a:pt x="0" y="23"/>
                </a:lnTo>
                <a:lnTo>
                  <a:pt x="0" y="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6"/>
          <p:cNvSpPr/>
          <p:nvPr/>
        </p:nvSpPr>
        <p:spPr>
          <a:xfrm>
            <a:off x="2219325" y="3406775"/>
            <a:ext cx="300037" cy="300037"/>
          </a:xfrm>
          <a:custGeom>
            <a:rect b="b" l="l" r="r" t="t"/>
            <a:pathLst>
              <a:path extrusionOk="0" h="377" w="379">
                <a:moveTo>
                  <a:pt x="0" y="0"/>
                </a:moveTo>
                <a:lnTo>
                  <a:pt x="379" y="189"/>
                </a:lnTo>
                <a:lnTo>
                  <a:pt x="0" y="37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5992812" y="3436937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70" y="603"/>
                </a:lnTo>
                <a:lnTo>
                  <a:pt x="485" y="602"/>
                </a:lnTo>
                <a:lnTo>
                  <a:pt x="500" y="601"/>
                </a:lnTo>
                <a:lnTo>
                  <a:pt x="515" y="598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8" y="568"/>
                </a:lnTo>
                <a:lnTo>
                  <a:pt x="611" y="561"/>
                </a:lnTo>
                <a:lnTo>
                  <a:pt x="624" y="553"/>
                </a:lnTo>
                <a:lnTo>
                  <a:pt x="635" y="544"/>
                </a:lnTo>
                <a:lnTo>
                  <a:pt x="646" y="536"/>
                </a:lnTo>
                <a:lnTo>
                  <a:pt x="658" y="525"/>
                </a:lnTo>
                <a:lnTo>
                  <a:pt x="669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5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4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1" y="363"/>
                </a:lnTo>
                <a:lnTo>
                  <a:pt x="753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3"/>
                </a:lnTo>
                <a:lnTo>
                  <a:pt x="757" y="287"/>
                </a:lnTo>
                <a:lnTo>
                  <a:pt x="756" y="272"/>
                </a:lnTo>
                <a:lnTo>
                  <a:pt x="753" y="257"/>
                </a:lnTo>
                <a:lnTo>
                  <a:pt x="751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5" y="133"/>
                </a:lnTo>
                <a:lnTo>
                  <a:pt x="696" y="122"/>
                </a:lnTo>
                <a:lnTo>
                  <a:pt x="688" y="111"/>
                </a:lnTo>
                <a:lnTo>
                  <a:pt x="678" y="99"/>
                </a:lnTo>
                <a:lnTo>
                  <a:pt x="669" y="89"/>
                </a:lnTo>
                <a:lnTo>
                  <a:pt x="658" y="79"/>
                </a:lnTo>
                <a:lnTo>
                  <a:pt x="646" y="69"/>
                </a:lnTo>
                <a:lnTo>
                  <a:pt x="635" y="60"/>
                </a:lnTo>
                <a:lnTo>
                  <a:pt x="624" y="52"/>
                </a:lnTo>
                <a:lnTo>
                  <a:pt x="611" y="44"/>
                </a:lnTo>
                <a:lnTo>
                  <a:pt x="598" y="37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6"/>
                </a:lnTo>
                <a:lnTo>
                  <a:pt x="500" y="4"/>
                </a:lnTo>
                <a:lnTo>
                  <a:pt x="485" y="3"/>
                </a:lnTo>
                <a:lnTo>
                  <a:pt x="470" y="1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6"/>
          <p:cNvSpPr/>
          <p:nvPr/>
        </p:nvSpPr>
        <p:spPr>
          <a:xfrm>
            <a:off x="5992812" y="3436937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70" y="603"/>
                </a:lnTo>
                <a:lnTo>
                  <a:pt x="485" y="602"/>
                </a:lnTo>
                <a:lnTo>
                  <a:pt x="500" y="601"/>
                </a:lnTo>
                <a:lnTo>
                  <a:pt x="515" y="598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8" y="568"/>
                </a:lnTo>
                <a:lnTo>
                  <a:pt x="611" y="561"/>
                </a:lnTo>
                <a:lnTo>
                  <a:pt x="624" y="553"/>
                </a:lnTo>
                <a:lnTo>
                  <a:pt x="635" y="544"/>
                </a:lnTo>
                <a:lnTo>
                  <a:pt x="646" y="536"/>
                </a:lnTo>
                <a:lnTo>
                  <a:pt x="658" y="525"/>
                </a:lnTo>
                <a:lnTo>
                  <a:pt x="669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5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4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1" y="363"/>
                </a:lnTo>
                <a:lnTo>
                  <a:pt x="753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3"/>
                </a:lnTo>
                <a:lnTo>
                  <a:pt x="757" y="287"/>
                </a:lnTo>
                <a:lnTo>
                  <a:pt x="756" y="272"/>
                </a:lnTo>
                <a:lnTo>
                  <a:pt x="753" y="257"/>
                </a:lnTo>
                <a:lnTo>
                  <a:pt x="751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5" y="133"/>
                </a:lnTo>
                <a:lnTo>
                  <a:pt x="696" y="122"/>
                </a:lnTo>
                <a:lnTo>
                  <a:pt x="688" y="111"/>
                </a:lnTo>
                <a:lnTo>
                  <a:pt x="678" y="99"/>
                </a:lnTo>
                <a:lnTo>
                  <a:pt x="669" y="89"/>
                </a:lnTo>
                <a:lnTo>
                  <a:pt x="658" y="79"/>
                </a:lnTo>
                <a:lnTo>
                  <a:pt x="646" y="69"/>
                </a:lnTo>
                <a:lnTo>
                  <a:pt x="635" y="60"/>
                </a:lnTo>
                <a:lnTo>
                  <a:pt x="624" y="52"/>
                </a:lnTo>
                <a:lnTo>
                  <a:pt x="611" y="44"/>
                </a:lnTo>
                <a:lnTo>
                  <a:pt x="598" y="37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6"/>
                </a:lnTo>
                <a:lnTo>
                  <a:pt x="500" y="4"/>
                </a:lnTo>
                <a:lnTo>
                  <a:pt x="485" y="3"/>
                </a:lnTo>
                <a:lnTo>
                  <a:pt x="470" y="1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6"/>
          <p:cNvSpPr/>
          <p:nvPr/>
        </p:nvSpPr>
        <p:spPr>
          <a:xfrm>
            <a:off x="6600825" y="3632200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2" y="45"/>
                </a:lnTo>
                <a:lnTo>
                  <a:pt x="110" y="40"/>
                </a:lnTo>
                <a:lnTo>
                  <a:pt x="108" y="35"/>
                </a:lnTo>
                <a:lnTo>
                  <a:pt x="107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1"/>
                </a:lnTo>
                <a:lnTo>
                  <a:pt x="61" y="1"/>
                </a:lnTo>
                <a:lnTo>
                  <a:pt x="56" y="0"/>
                </a:lnTo>
                <a:lnTo>
                  <a:pt x="50" y="1"/>
                </a:lnTo>
                <a:lnTo>
                  <a:pt x="45" y="1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4"/>
                </a:lnTo>
                <a:lnTo>
                  <a:pt x="16" y="18"/>
                </a:lnTo>
                <a:lnTo>
                  <a:pt x="12" y="22"/>
                </a:lnTo>
                <a:lnTo>
                  <a:pt x="9" y="25"/>
                </a:lnTo>
                <a:lnTo>
                  <a:pt x="6" y="30"/>
                </a:lnTo>
                <a:lnTo>
                  <a:pt x="4" y="35"/>
                </a:lnTo>
                <a:lnTo>
                  <a:pt x="2" y="40"/>
                </a:lnTo>
                <a:lnTo>
                  <a:pt x="0" y="45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0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2" y="93"/>
                </a:lnTo>
                <a:lnTo>
                  <a:pt x="16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5" y="113"/>
                </a:lnTo>
                <a:lnTo>
                  <a:pt x="50" y="113"/>
                </a:lnTo>
                <a:lnTo>
                  <a:pt x="56" y="115"/>
                </a:lnTo>
                <a:lnTo>
                  <a:pt x="61" y="113"/>
                </a:lnTo>
                <a:lnTo>
                  <a:pt x="68" y="113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3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9"/>
                </a:lnTo>
                <a:lnTo>
                  <a:pt x="107" y="84"/>
                </a:lnTo>
                <a:lnTo>
                  <a:pt x="108" y="79"/>
                </a:lnTo>
                <a:lnTo>
                  <a:pt x="110" y="74"/>
                </a:lnTo>
                <a:lnTo>
                  <a:pt x="112" y="69"/>
                </a:lnTo>
                <a:lnTo>
                  <a:pt x="113" y="63"/>
                </a:lnTo>
                <a:lnTo>
                  <a:pt x="11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6"/>
          <p:cNvSpPr/>
          <p:nvPr/>
        </p:nvSpPr>
        <p:spPr>
          <a:xfrm>
            <a:off x="6600825" y="3632200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2" y="45"/>
                </a:lnTo>
                <a:lnTo>
                  <a:pt x="110" y="40"/>
                </a:lnTo>
                <a:lnTo>
                  <a:pt x="108" y="35"/>
                </a:lnTo>
                <a:lnTo>
                  <a:pt x="107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1"/>
                </a:lnTo>
                <a:lnTo>
                  <a:pt x="61" y="1"/>
                </a:lnTo>
                <a:lnTo>
                  <a:pt x="56" y="0"/>
                </a:lnTo>
                <a:lnTo>
                  <a:pt x="50" y="1"/>
                </a:lnTo>
                <a:lnTo>
                  <a:pt x="45" y="1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4"/>
                </a:lnTo>
                <a:lnTo>
                  <a:pt x="16" y="18"/>
                </a:lnTo>
                <a:lnTo>
                  <a:pt x="12" y="22"/>
                </a:lnTo>
                <a:lnTo>
                  <a:pt x="9" y="25"/>
                </a:lnTo>
                <a:lnTo>
                  <a:pt x="6" y="30"/>
                </a:lnTo>
                <a:lnTo>
                  <a:pt x="4" y="35"/>
                </a:lnTo>
                <a:lnTo>
                  <a:pt x="2" y="40"/>
                </a:lnTo>
                <a:lnTo>
                  <a:pt x="0" y="45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0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2" y="93"/>
                </a:lnTo>
                <a:lnTo>
                  <a:pt x="16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5" y="113"/>
                </a:lnTo>
                <a:lnTo>
                  <a:pt x="50" y="113"/>
                </a:lnTo>
                <a:lnTo>
                  <a:pt x="56" y="115"/>
                </a:lnTo>
                <a:lnTo>
                  <a:pt x="61" y="113"/>
                </a:lnTo>
                <a:lnTo>
                  <a:pt x="68" y="113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3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9"/>
                </a:lnTo>
                <a:lnTo>
                  <a:pt x="107" y="84"/>
                </a:lnTo>
                <a:lnTo>
                  <a:pt x="108" y="79"/>
                </a:lnTo>
                <a:lnTo>
                  <a:pt x="110" y="74"/>
                </a:lnTo>
                <a:lnTo>
                  <a:pt x="112" y="69"/>
                </a:lnTo>
                <a:lnTo>
                  <a:pt x="113" y="63"/>
                </a:lnTo>
                <a:lnTo>
                  <a:pt x="113" y="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36"/>
          <p:cNvCxnSpPr/>
          <p:nvPr/>
        </p:nvCxnSpPr>
        <p:spPr>
          <a:xfrm flipH="1">
            <a:off x="5819775" y="3556000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1" name="Google Shape;531;p36"/>
          <p:cNvCxnSpPr/>
          <p:nvPr/>
        </p:nvCxnSpPr>
        <p:spPr>
          <a:xfrm flipH="1">
            <a:off x="5819775" y="3797300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2" name="Google Shape;532;p36"/>
          <p:cNvCxnSpPr/>
          <p:nvPr/>
        </p:nvCxnSpPr>
        <p:spPr>
          <a:xfrm>
            <a:off x="6691312" y="3678237"/>
            <a:ext cx="1952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3" name="Google Shape;533;p36"/>
          <p:cNvSpPr/>
          <p:nvPr/>
        </p:nvSpPr>
        <p:spPr>
          <a:xfrm>
            <a:off x="3841750" y="331787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4"/>
                </a:lnTo>
                <a:lnTo>
                  <a:pt x="484" y="602"/>
                </a:lnTo>
                <a:lnTo>
                  <a:pt x="499" y="601"/>
                </a:lnTo>
                <a:lnTo>
                  <a:pt x="514" y="599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5"/>
                </a:lnTo>
                <a:lnTo>
                  <a:pt x="646" y="536"/>
                </a:lnTo>
                <a:lnTo>
                  <a:pt x="657" y="526"/>
                </a:lnTo>
                <a:lnTo>
                  <a:pt x="667" y="516"/>
                </a:lnTo>
                <a:lnTo>
                  <a:pt x="678" y="506"/>
                </a:lnTo>
                <a:lnTo>
                  <a:pt x="688" y="494"/>
                </a:lnTo>
                <a:lnTo>
                  <a:pt x="696" y="483"/>
                </a:lnTo>
                <a:lnTo>
                  <a:pt x="704" y="472"/>
                </a:lnTo>
                <a:lnTo>
                  <a:pt x="713" y="459"/>
                </a:lnTo>
                <a:lnTo>
                  <a:pt x="720" y="446"/>
                </a:lnTo>
                <a:lnTo>
                  <a:pt x="727" y="433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4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2"/>
                </a:lnTo>
                <a:lnTo>
                  <a:pt x="747" y="227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4"/>
                </a:lnTo>
                <a:lnTo>
                  <a:pt x="696" y="121"/>
                </a:lnTo>
                <a:lnTo>
                  <a:pt x="688" y="110"/>
                </a:lnTo>
                <a:lnTo>
                  <a:pt x="678" y="100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7"/>
                </a:lnTo>
                <a:lnTo>
                  <a:pt x="499" y="4"/>
                </a:lnTo>
                <a:lnTo>
                  <a:pt x="484" y="2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6"/>
          <p:cNvSpPr/>
          <p:nvPr/>
        </p:nvSpPr>
        <p:spPr>
          <a:xfrm>
            <a:off x="3841750" y="331787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4"/>
                </a:lnTo>
                <a:lnTo>
                  <a:pt x="484" y="602"/>
                </a:lnTo>
                <a:lnTo>
                  <a:pt x="499" y="601"/>
                </a:lnTo>
                <a:lnTo>
                  <a:pt x="514" y="599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5"/>
                </a:lnTo>
                <a:lnTo>
                  <a:pt x="646" y="536"/>
                </a:lnTo>
                <a:lnTo>
                  <a:pt x="657" y="526"/>
                </a:lnTo>
                <a:lnTo>
                  <a:pt x="667" y="516"/>
                </a:lnTo>
                <a:lnTo>
                  <a:pt x="678" y="506"/>
                </a:lnTo>
                <a:lnTo>
                  <a:pt x="688" y="494"/>
                </a:lnTo>
                <a:lnTo>
                  <a:pt x="696" y="483"/>
                </a:lnTo>
                <a:lnTo>
                  <a:pt x="704" y="472"/>
                </a:lnTo>
                <a:lnTo>
                  <a:pt x="713" y="459"/>
                </a:lnTo>
                <a:lnTo>
                  <a:pt x="720" y="446"/>
                </a:lnTo>
                <a:lnTo>
                  <a:pt x="727" y="433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4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2"/>
                </a:lnTo>
                <a:lnTo>
                  <a:pt x="747" y="227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4"/>
                </a:lnTo>
                <a:lnTo>
                  <a:pt x="696" y="121"/>
                </a:lnTo>
                <a:lnTo>
                  <a:pt x="688" y="110"/>
                </a:lnTo>
                <a:lnTo>
                  <a:pt x="678" y="100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7"/>
                </a:lnTo>
                <a:lnTo>
                  <a:pt x="499" y="4"/>
                </a:lnTo>
                <a:lnTo>
                  <a:pt x="484" y="2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36"/>
          <p:cNvCxnSpPr/>
          <p:nvPr/>
        </p:nvCxnSpPr>
        <p:spPr>
          <a:xfrm flipH="1">
            <a:off x="3667125" y="3436937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6" name="Google Shape;536;p36"/>
          <p:cNvCxnSpPr/>
          <p:nvPr/>
        </p:nvCxnSpPr>
        <p:spPr>
          <a:xfrm flipH="1">
            <a:off x="3660775" y="3676650"/>
            <a:ext cx="180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7" name="Google Shape;537;p36"/>
          <p:cNvCxnSpPr/>
          <p:nvPr/>
        </p:nvCxnSpPr>
        <p:spPr>
          <a:xfrm flipH="1">
            <a:off x="3667125" y="3556000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8" name="Google Shape;538;p36"/>
          <p:cNvSpPr/>
          <p:nvPr/>
        </p:nvSpPr>
        <p:spPr>
          <a:xfrm>
            <a:off x="4448175" y="3508375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1" y="46"/>
                </a:lnTo>
                <a:lnTo>
                  <a:pt x="110" y="41"/>
                </a:lnTo>
                <a:lnTo>
                  <a:pt x="109" y="36"/>
                </a:lnTo>
                <a:lnTo>
                  <a:pt x="106" y="31"/>
                </a:lnTo>
                <a:lnTo>
                  <a:pt x="104" y="26"/>
                </a:lnTo>
                <a:lnTo>
                  <a:pt x="100" y="22"/>
                </a:lnTo>
                <a:lnTo>
                  <a:pt x="96" y="18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7" y="2"/>
                </a:lnTo>
                <a:lnTo>
                  <a:pt x="62" y="2"/>
                </a:lnTo>
                <a:lnTo>
                  <a:pt x="56" y="0"/>
                </a:lnTo>
                <a:lnTo>
                  <a:pt x="51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6" y="18"/>
                </a:lnTo>
                <a:lnTo>
                  <a:pt x="12" y="22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2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1" y="70"/>
                </a:lnTo>
                <a:lnTo>
                  <a:pt x="2" y="75"/>
                </a:lnTo>
                <a:lnTo>
                  <a:pt x="5" y="80"/>
                </a:lnTo>
                <a:lnTo>
                  <a:pt x="7" y="85"/>
                </a:lnTo>
                <a:lnTo>
                  <a:pt x="10" y="90"/>
                </a:lnTo>
                <a:lnTo>
                  <a:pt x="12" y="93"/>
                </a:lnTo>
                <a:lnTo>
                  <a:pt x="16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3"/>
                </a:lnTo>
                <a:lnTo>
                  <a:pt x="51" y="113"/>
                </a:lnTo>
                <a:lnTo>
                  <a:pt x="56" y="115"/>
                </a:lnTo>
                <a:lnTo>
                  <a:pt x="62" y="113"/>
                </a:lnTo>
                <a:lnTo>
                  <a:pt x="67" y="113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6" y="97"/>
                </a:lnTo>
                <a:lnTo>
                  <a:pt x="100" y="93"/>
                </a:lnTo>
                <a:lnTo>
                  <a:pt x="104" y="90"/>
                </a:lnTo>
                <a:lnTo>
                  <a:pt x="106" y="85"/>
                </a:lnTo>
                <a:lnTo>
                  <a:pt x="109" y="80"/>
                </a:lnTo>
                <a:lnTo>
                  <a:pt x="110" y="75"/>
                </a:lnTo>
                <a:lnTo>
                  <a:pt x="111" y="70"/>
                </a:lnTo>
                <a:lnTo>
                  <a:pt x="113" y="63"/>
                </a:lnTo>
                <a:lnTo>
                  <a:pt x="11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6"/>
          <p:cNvSpPr/>
          <p:nvPr/>
        </p:nvSpPr>
        <p:spPr>
          <a:xfrm>
            <a:off x="4448175" y="3508375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1" y="46"/>
                </a:lnTo>
                <a:lnTo>
                  <a:pt x="110" y="41"/>
                </a:lnTo>
                <a:lnTo>
                  <a:pt x="109" y="36"/>
                </a:lnTo>
                <a:lnTo>
                  <a:pt x="106" y="31"/>
                </a:lnTo>
                <a:lnTo>
                  <a:pt x="104" y="26"/>
                </a:lnTo>
                <a:lnTo>
                  <a:pt x="100" y="22"/>
                </a:lnTo>
                <a:lnTo>
                  <a:pt x="96" y="18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7" y="2"/>
                </a:lnTo>
                <a:lnTo>
                  <a:pt x="62" y="2"/>
                </a:lnTo>
                <a:lnTo>
                  <a:pt x="56" y="0"/>
                </a:lnTo>
                <a:lnTo>
                  <a:pt x="51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6" y="18"/>
                </a:lnTo>
                <a:lnTo>
                  <a:pt x="12" y="22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2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1" y="70"/>
                </a:lnTo>
                <a:lnTo>
                  <a:pt x="2" y="75"/>
                </a:lnTo>
                <a:lnTo>
                  <a:pt x="5" y="80"/>
                </a:lnTo>
                <a:lnTo>
                  <a:pt x="7" y="85"/>
                </a:lnTo>
                <a:lnTo>
                  <a:pt x="10" y="90"/>
                </a:lnTo>
                <a:lnTo>
                  <a:pt x="12" y="93"/>
                </a:lnTo>
                <a:lnTo>
                  <a:pt x="16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3"/>
                </a:lnTo>
                <a:lnTo>
                  <a:pt x="51" y="113"/>
                </a:lnTo>
                <a:lnTo>
                  <a:pt x="56" y="115"/>
                </a:lnTo>
                <a:lnTo>
                  <a:pt x="62" y="113"/>
                </a:lnTo>
                <a:lnTo>
                  <a:pt x="67" y="113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6" y="97"/>
                </a:lnTo>
                <a:lnTo>
                  <a:pt x="100" y="93"/>
                </a:lnTo>
                <a:lnTo>
                  <a:pt x="104" y="90"/>
                </a:lnTo>
                <a:lnTo>
                  <a:pt x="106" y="85"/>
                </a:lnTo>
                <a:lnTo>
                  <a:pt x="109" y="80"/>
                </a:lnTo>
                <a:lnTo>
                  <a:pt x="110" y="75"/>
                </a:lnTo>
                <a:lnTo>
                  <a:pt x="111" y="70"/>
                </a:lnTo>
                <a:lnTo>
                  <a:pt x="113" y="63"/>
                </a:lnTo>
                <a:lnTo>
                  <a:pt x="113" y="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36"/>
          <p:cNvCxnSpPr/>
          <p:nvPr/>
        </p:nvCxnSpPr>
        <p:spPr>
          <a:xfrm>
            <a:off x="4538662" y="3556000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1" name="Google Shape;541;p36"/>
          <p:cNvSpPr/>
          <p:nvPr/>
        </p:nvSpPr>
        <p:spPr>
          <a:xfrm>
            <a:off x="6002337" y="4246562"/>
            <a:ext cx="601662" cy="479425"/>
          </a:xfrm>
          <a:custGeom>
            <a:rect b="b" l="l" r="r" t="t"/>
            <a:pathLst>
              <a:path extrusionOk="0" h="605" w="756">
                <a:moveTo>
                  <a:pt x="0" y="0"/>
                </a:moveTo>
                <a:lnTo>
                  <a:pt x="0" y="605"/>
                </a:lnTo>
                <a:lnTo>
                  <a:pt x="453" y="605"/>
                </a:lnTo>
                <a:lnTo>
                  <a:pt x="470" y="604"/>
                </a:lnTo>
                <a:lnTo>
                  <a:pt x="485" y="602"/>
                </a:lnTo>
                <a:lnTo>
                  <a:pt x="500" y="601"/>
                </a:lnTo>
                <a:lnTo>
                  <a:pt x="515" y="599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7"/>
                </a:lnTo>
                <a:lnTo>
                  <a:pt x="611" y="561"/>
                </a:lnTo>
                <a:lnTo>
                  <a:pt x="623" y="552"/>
                </a:lnTo>
                <a:lnTo>
                  <a:pt x="634" y="545"/>
                </a:lnTo>
                <a:lnTo>
                  <a:pt x="646" y="536"/>
                </a:lnTo>
                <a:lnTo>
                  <a:pt x="657" y="526"/>
                </a:lnTo>
                <a:lnTo>
                  <a:pt x="668" y="516"/>
                </a:lnTo>
                <a:lnTo>
                  <a:pt x="677" y="506"/>
                </a:lnTo>
                <a:lnTo>
                  <a:pt x="687" y="494"/>
                </a:lnTo>
                <a:lnTo>
                  <a:pt x="696" y="483"/>
                </a:lnTo>
                <a:lnTo>
                  <a:pt x="705" y="472"/>
                </a:lnTo>
                <a:lnTo>
                  <a:pt x="712" y="459"/>
                </a:lnTo>
                <a:lnTo>
                  <a:pt x="720" y="447"/>
                </a:lnTo>
                <a:lnTo>
                  <a:pt x="726" y="433"/>
                </a:lnTo>
                <a:lnTo>
                  <a:pt x="732" y="420"/>
                </a:lnTo>
                <a:lnTo>
                  <a:pt x="738" y="406"/>
                </a:lnTo>
                <a:lnTo>
                  <a:pt x="743" y="392"/>
                </a:lnTo>
                <a:lnTo>
                  <a:pt x="746" y="377"/>
                </a:lnTo>
                <a:lnTo>
                  <a:pt x="750" y="364"/>
                </a:lnTo>
                <a:lnTo>
                  <a:pt x="753" y="348"/>
                </a:lnTo>
                <a:lnTo>
                  <a:pt x="755" y="333"/>
                </a:lnTo>
                <a:lnTo>
                  <a:pt x="756" y="318"/>
                </a:lnTo>
                <a:lnTo>
                  <a:pt x="756" y="302"/>
                </a:lnTo>
                <a:lnTo>
                  <a:pt x="756" y="287"/>
                </a:lnTo>
                <a:lnTo>
                  <a:pt x="755" y="272"/>
                </a:lnTo>
                <a:lnTo>
                  <a:pt x="753" y="257"/>
                </a:lnTo>
                <a:lnTo>
                  <a:pt x="750" y="242"/>
                </a:lnTo>
                <a:lnTo>
                  <a:pt x="746" y="227"/>
                </a:lnTo>
                <a:lnTo>
                  <a:pt x="743" y="213"/>
                </a:lnTo>
                <a:lnTo>
                  <a:pt x="738" y="199"/>
                </a:lnTo>
                <a:lnTo>
                  <a:pt x="732" y="185"/>
                </a:lnTo>
                <a:lnTo>
                  <a:pt x="726" y="171"/>
                </a:lnTo>
                <a:lnTo>
                  <a:pt x="720" y="159"/>
                </a:lnTo>
                <a:lnTo>
                  <a:pt x="712" y="146"/>
                </a:lnTo>
                <a:lnTo>
                  <a:pt x="705" y="134"/>
                </a:lnTo>
                <a:lnTo>
                  <a:pt x="696" y="121"/>
                </a:lnTo>
                <a:lnTo>
                  <a:pt x="687" y="110"/>
                </a:lnTo>
                <a:lnTo>
                  <a:pt x="677" y="100"/>
                </a:lnTo>
                <a:lnTo>
                  <a:pt x="668" y="88"/>
                </a:lnTo>
                <a:lnTo>
                  <a:pt x="657" y="78"/>
                </a:lnTo>
                <a:lnTo>
                  <a:pt x="646" y="69"/>
                </a:lnTo>
                <a:lnTo>
                  <a:pt x="634" y="61"/>
                </a:lnTo>
                <a:lnTo>
                  <a:pt x="623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7"/>
                </a:lnTo>
                <a:lnTo>
                  <a:pt x="500" y="4"/>
                </a:lnTo>
                <a:lnTo>
                  <a:pt x="485" y="2"/>
                </a:lnTo>
                <a:lnTo>
                  <a:pt x="470" y="0"/>
                </a:lnTo>
                <a:lnTo>
                  <a:pt x="4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6"/>
          <p:cNvSpPr/>
          <p:nvPr/>
        </p:nvSpPr>
        <p:spPr>
          <a:xfrm>
            <a:off x="6002337" y="4246562"/>
            <a:ext cx="601662" cy="479425"/>
          </a:xfrm>
          <a:custGeom>
            <a:rect b="b" l="l" r="r" t="t"/>
            <a:pathLst>
              <a:path extrusionOk="0" h="605" w="756">
                <a:moveTo>
                  <a:pt x="0" y="0"/>
                </a:moveTo>
                <a:lnTo>
                  <a:pt x="0" y="605"/>
                </a:lnTo>
                <a:lnTo>
                  <a:pt x="453" y="605"/>
                </a:lnTo>
                <a:lnTo>
                  <a:pt x="470" y="604"/>
                </a:lnTo>
                <a:lnTo>
                  <a:pt x="485" y="602"/>
                </a:lnTo>
                <a:lnTo>
                  <a:pt x="500" y="601"/>
                </a:lnTo>
                <a:lnTo>
                  <a:pt x="515" y="599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7"/>
                </a:lnTo>
                <a:lnTo>
                  <a:pt x="611" y="561"/>
                </a:lnTo>
                <a:lnTo>
                  <a:pt x="623" y="552"/>
                </a:lnTo>
                <a:lnTo>
                  <a:pt x="634" y="545"/>
                </a:lnTo>
                <a:lnTo>
                  <a:pt x="646" y="536"/>
                </a:lnTo>
                <a:lnTo>
                  <a:pt x="657" y="526"/>
                </a:lnTo>
                <a:lnTo>
                  <a:pt x="668" y="516"/>
                </a:lnTo>
                <a:lnTo>
                  <a:pt x="677" y="506"/>
                </a:lnTo>
                <a:lnTo>
                  <a:pt x="687" y="494"/>
                </a:lnTo>
                <a:lnTo>
                  <a:pt x="696" y="483"/>
                </a:lnTo>
                <a:lnTo>
                  <a:pt x="705" y="472"/>
                </a:lnTo>
                <a:lnTo>
                  <a:pt x="712" y="459"/>
                </a:lnTo>
                <a:lnTo>
                  <a:pt x="720" y="447"/>
                </a:lnTo>
                <a:lnTo>
                  <a:pt x="726" y="433"/>
                </a:lnTo>
                <a:lnTo>
                  <a:pt x="732" y="420"/>
                </a:lnTo>
                <a:lnTo>
                  <a:pt x="738" y="406"/>
                </a:lnTo>
                <a:lnTo>
                  <a:pt x="743" y="392"/>
                </a:lnTo>
                <a:lnTo>
                  <a:pt x="746" y="377"/>
                </a:lnTo>
                <a:lnTo>
                  <a:pt x="750" y="364"/>
                </a:lnTo>
                <a:lnTo>
                  <a:pt x="753" y="348"/>
                </a:lnTo>
                <a:lnTo>
                  <a:pt x="755" y="333"/>
                </a:lnTo>
                <a:lnTo>
                  <a:pt x="756" y="318"/>
                </a:lnTo>
                <a:lnTo>
                  <a:pt x="756" y="302"/>
                </a:lnTo>
                <a:lnTo>
                  <a:pt x="756" y="287"/>
                </a:lnTo>
                <a:lnTo>
                  <a:pt x="755" y="272"/>
                </a:lnTo>
                <a:lnTo>
                  <a:pt x="753" y="257"/>
                </a:lnTo>
                <a:lnTo>
                  <a:pt x="750" y="242"/>
                </a:lnTo>
                <a:lnTo>
                  <a:pt x="746" y="227"/>
                </a:lnTo>
                <a:lnTo>
                  <a:pt x="743" y="213"/>
                </a:lnTo>
                <a:lnTo>
                  <a:pt x="738" y="199"/>
                </a:lnTo>
                <a:lnTo>
                  <a:pt x="732" y="185"/>
                </a:lnTo>
                <a:lnTo>
                  <a:pt x="726" y="171"/>
                </a:lnTo>
                <a:lnTo>
                  <a:pt x="720" y="159"/>
                </a:lnTo>
                <a:lnTo>
                  <a:pt x="712" y="146"/>
                </a:lnTo>
                <a:lnTo>
                  <a:pt x="705" y="134"/>
                </a:lnTo>
                <a:lnTo>
                  <a:pt x="696" y="121"/>
                </a:lnTo>
                <a:lnTo>
                  <a:pt x="687" y="110"/>
                </a:lnTo>
                <a:lnTo>
                  <a:pt x="677" y="100"/>
                </a:lnTo>
                <a:lnTo>
                  <a:pt x="668" y="88"/>
                </a:lnTo>
                <a:lnTo>
                  <a:pt x="657" y="78"/>
                </a:lnTo>
                <a:lnTo>
                  <a:pt x="646" y="69"/>
                </a:lnTo>
                <a:lnTo>
                  <a:pt x="634" y="61"/>
                </a:lnTo>
                <a:lnTo>
                  <a:pt x="623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7"/>
                </a:lnTo>
                <a:lnTo>
                  <a:pt x="500" y="4"/>
                </a:lnTo>
                <a:lnTo>
                  <a:pt x="485" y="2"/>
                </a:lnTo>
                <a:lnTo>
                  <a:pt x="470" y="0"/>
                </a:lnTo>
                <a:lnTo>
                  <a:pt x="45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p36"/>
          <p:cNvCxnSpPr/>
          <p:nvPr/>
        </p:nvCxnSpPr>
        <p:spPr>
          <a:xfrm flipH="1">
            <a:off x="5830887" y="4365625"/>
            <a:ext cx="1714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36"/>
          <p:cNvCxnSpPr/>
          <p:nvPr/>
        </p:nvCxnSpPr>
        <p:spPr>
          <a:xfrm flipH="1">
            <a:off x="5822950" y="4605337"/>
            <a:ext cx="17938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36"/>
          <p:cNvCxnSpPr/>
          <p:nvPr/>
        </p:nvCxnSpPr>
        <p:spPr>
          <a:xfrm flipH="1">
            <a:off x="5830887" y="4484687"/>
            <a:ext cx="1714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6" name="Google Shape;546;p36"/>
          <p:cNvSpPr/>
          <p:nvPr/>
        </p:nvSpPr>
        <p:spPr>
          <a:xfrm>
            <a:off x="6611937" y="4437062"/>
            <a:ext cx="88900" cy="90487"/>
          </a:xfrm>
          <a:custGeom>
            <a:rect b="b" l="l" r="r" t="t"/>
            <a:pathLst>
              <a:path extrusionOk="0" h="113" w="114">
                <a:moveTo>
                  <a:pt x="114" y="56"/>
                </a:moveTo>
                <a:lnTo>
                  <a:pt x="114" y="50"/>
                </a:lnTo>
                <a:lnTo>
                  <a:pt x="112" y="44"/>
                </a:lnTo>
                <a:lnTo>
                  <a:pt x="111" y="39"/>
                </a:lnTo>
                <a:lnTo>
                  <a:pt x="109" y="34"/>
                </a:lnTo>
                <a:lnTo>
                  <a:pt x="107" y="29"/>
                </a:lnTo>
                <a:lnTo>
                  <a:pt x="103" y="24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8"/>
                </a:lnTo>
                <a:lnTo>
                  <a:pt x="83" y="6"/>
                </a:lnTo>
                <a:lnTo>
                  <a:pt x="78" y="3"/>
                </a:lnTo>
                <a:lnTo>
                  <a:pt x="73" y="2"/>
                </a:lnTo>
                <a:lnTo>
                  <a:pt x="68" y="0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0"/>
                </a:lnTo>
                <a:lnTo>
                  <a:pt x="39" y="2"/>
                </a:lnTo>
                <a:lnTo>
                  <a:pt x="34" y="3"/>
                </a:lnTo>
                <a:lnTo>
                  <a:pt x="29" y="6"/>
                </a:lnTo>
                <a:lnTo>
                  <a:pt x="26" y="8"/>
                </a:lnTo>
                <a:lnTo>
                  <a:pt x="21" y="12"/>
                </a:lnTo>
                <a:lnTo>
                  <a:pt x="17" y="16"/>
                </a:lnTo>
                <a:lnTo>
                  <a:pt x="13" y="20"/>
                </a:lnTo>
                <a:lnTo>
                  <a:pt x="9" y="24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2" y="44"/>
                </a:lnTo>
                <a:lnTo>
                  <a:pt x="0" y="50"/>
                </a:lnTo>
                <a:lnTo>
                  <a:pt x="0" y="56"/>
                </a:lnTo>
                <a:lnTo>
                  <a:pt x="0" y="61"/>
                </a:lnTo>
                <a:lnTo>
                  <a:pt x="2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1"/>
                </a:lnTo>
                <a:lnTo>
                  <a:pt x="17" y="95"/>
                </a:lnTo>
                <a:lnTo>
                  <a:pt x="21" y="99"/>
                </a:lnTo>
                <a:lnTo>
                  <a:pt x="26" y="103"/>
                </a:lnTo>
                <a:lnTo>
                  <a:pt x="29" y="105"/>
                </a:lnTo>
                <a:lnTo>
                  <a:pt x="34" y="108"/>
                </a:lnTo>
                <a:lnTo>
                  <a:pt x="39" y="109"/>
                </a:lnTo>
                <a:lnTo>
                  <a:pt x="46" y="112"/>
                </a:lnTo>
                <a:lnTo>
                  <a:pt x="51" y="112"/>
                </a:lnTo>
                <a:lnTo>
                  <a:pt x="57" y="113"/>
                </a:lnTo>
                <a:lnTo>
                  <a:pt x="62" y="112"/>
                </a:lnTo>
                <a:lnTo>
                  <a:pt x="68" y="112"/>
                </a:lnTo>
                <a:lnTo>
                  <a:pt x="73" y="109"/>
                </a:lnTo>
                <a:lnTo>
                  <a:pt x="78" y="108"/>
                </a:lnTo>
                <a:lnTo>
                  <a:pt x="83" y="105"/>
                </a:lnTo>
                <a:lnTo>
                  <a:pt x="88" y="103"/>
                </a:lnTo>
                <a:lnTo>
                  <a:pt x="93" y="99"/>
                </a:lnTo>
                <a:lnTo>
                  <a:pt x="97" y="95"/>
                </a:lnTo>
                <a:lnTo>
                  <a:pt x="101" y="91"/>
                </a:lnTo>
                <a:lnTo>
                  <a:pt x="103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4" y="61"/>
                </a:lnTo>
                <a:lnTo>
                  <a:pt x="11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6"/>
          <p:cNvSpPr/>
          <p:nvPr/>
        </p:nvSpPr>
        <p:spPr>
          <a:xfrm>
            <a:off x="6611937" y="4437062"/>
            <a:ext cx="88900" cy="90487"/>
          </a:xfrm>
          <a:custGeom>
            <a:rect b="b" l="l" r="r" t="t"/>
            <a:pathLst>
              <a:path extrusionOk="0" h="113" w="114">
                <a:moveTo>
                  <a:pt x="114" y="56"/>
                </a:moveTo>
                <a:lnTo>
                  <a:pt x="114" y="50"/>
                </a:lnTo>
                <a:lnTo>
                  <a:pt x="112" y="44"/>
                </a:lnTo>
                <a:lnTo>
                  <a:pt x="111" y="39"/>
                </a:lnTo>
                <a:lnTo>
                  <a:pt x="109" y="34"/>
                </a:lnTo>
                <a:lnTo>
                  <a:pt x="107" y="29"/>
                </a:lnTo>
                <a:lnTo>
                  <a:pt x="103" y="24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8"/>
                </a:lnTo>
                <a:lnTo>
                  <a:pt x="83" y="6"/>
                </a:lnTo>
                <a:lnTo>
                  <a:pt x="78" y="3"/>
                </a:lnTo>
                <a:lnTo>
                  <a:pt x="73" y="2"/>
                </a:lnTo>
                <a:lnTo>
                  <a:pt x="68" y="0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0"/>
                </a:lnTo>
                <a:lnTo>
                  <a:pt x="39" y="2"/>
                </a:lnTo>
                <a:lnTo>
                  <a:pt x="34" y="3"/>
                </a:lnTo>
                <a:lnTo>
                  <a:pt x="29" y="6"/>
                </a:lnTo>
                <a:lnTo>
                  <a:pt x="26" y="8"/>
                </a:lnTo>
                <a:lnTo>
                  <a:pt x="21" y="12"/>
                </a:lnTo>
                <a:lnTo>
                  <a:pt x="17" y="16"/>
                </a:lnTo>
                <a:lnTo>
                  <a:pt x="13" y="20"/>
                </a:lnTo>
                <a:lnTo>
                  <a:pt x="9" y="24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2" y="44"/>
                </a:lnTo>
                <a:lnTo>
                  <a:pt x="0" y="50"/>
                </a:lnTo>
                <a:lnTo>
                  <a:pt x="0" y="56"/>
                </a:lnTo>
                <a:lnTo>
                  <a:pt x="0" y="61"/>
                </a:lnTo>
                <a:lnTo>
                  <a:pt x="2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1"/>
                </a:lnTo>
                <a:lnTo>
                  <a:pt x="17" y="95"/>
                </a:lnTo>
                <a:lnTo>
                  <a:pt x="21" y="99"/>
                </a:lnTo>
                <a:lnTo>
                  <a:pt x="26" y="103"/>
                </a:lnTo>
                <a:lnTo>
                  <a:pt x="29" y="105"/>
                </a:lnTo>
                <a:lnTo>
                  <a:pt x="34" y="108"/>
                </a:lnTo>
                <a:lnTo>
                  <a:pt x="39" y="109"/>
                </a:lnTo>
                <a:lnTo>
                  <a:pt x="46" y="112"/>
                </a:lnTo>
                <a:lnTo>
                  <a:pt x="51" y="112"/>
                </a:lnTo>
                <a:lnTo>
                  <a:pt x="57" y="113"/>
                </a:lnTo>
                <a:lnTo>
                  <a:pt x="62" y="112"/>
                </a:lnTo>
                <a:lnTo>
                  <a:pt x="68" y="112"/>
                </a:lnTo>
                <a:lnTo>
                  <a:pt x="73" y="109"/>
                </a:lnTo>
                <a:lnTo>
                  <a:pt x="78" y="108"/>
                </a:lnTo>
                <a:lnTo>
                  <a:pt x="83" y="105"/>
                </a:lnTo>
                <a:lnTo>
                  <a:pt x="88" y="103"/>
                </a:lnTo>
                <a:lnTo>
                  <a:pt x="93" y="99"/>
                </a:lnTo>
                <a:lnTo>
                  <a:pt x="97" y="95"/>
                </a:lnTo>
                <a:lnTo>
                  <a:pt x="101" y="91"/>
                </a:lnTo>
                <a:lnTo>
                  <a:pt x="103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4" y="61"/>
                </a:lnTo>
                <a:lnTo>
                  <a:pt x="114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36"/>
          <p:cNvCxnSpPr/>
          <p:nvPr/>
        </p:nvCxnSpPr>
        <p:spPr>
          <a:xfrm>
            <a:off x="6700837" y="4484687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9" name="Google Shape;549;p36"/>
          <p:cNvSpPr/>
          <p:nvPr/>
        </p:nvSpPr>
        <p:spPr>
          <a:xfrm>
            <a:off x="2219325" y="4216400"/>
            <a:ext cx="344487" cy="298450"/>
          </a:xfrm>
          <a:custGeom>
            <a:rect b="b" l="l" r="r" t="t"/>
            <a:pathLst>
              <a:path extrusionOk="0" h="377" w="435">
                <a:moveTo>
                  <a:pt x="379" y="188"/>
                </a:moveTo>
                <a:lnTo>
                  <a:pt x="379" y="194"/>
                </a:lnTo>
                <a:lnTo>
                  <a:pt x="381" y="199"/>
                </a:lnTo>
                <a:lnTo>
                  <a:pt x="384" y="205"/>
                </a:lnTo>
                <a:lnTo>
                  <a:pt x="388" y="208"/>
                </a:lnTo>
                <a:lnTo>
                  <a:pt x="391" y="212"/>
                </a:lnTo>
                <a:lnTo>
                  <a:pt x="396" y="215"/>
                </a:lnTo>
                <a:lnTo>
                  <a:pt x="401" y="216"/>
                </a:lnTo>
                <a:lnTo>
                  <a:pt x="408" y="217"/>
                </a:lnTo>
                <a:lnTo>
                  <a:pt x="413" y="216"/>
                </a:lnTo>
                <a:lnTo>
                  <a:pt x="418" y="215"/>
                </a:lnTo>
                <a:lnTo>
                  <a:pt x="423" y="212"/>
                </a:lnTo>
                <a:lnTo>
                  <a:pt x="428" y="208"/>
                </a:lnTo>
                <a:lnTo>
                  <a:pt x="430" y="205"/>
                </a:lnTo>
                <a:lnTo>
                  <a:pt x="433" y="199"/>
                </a:lnTo>
                <a:lnTo>
                  <a:pt x="435" y="194"/>
                </a:lnTo>
                <a:lnTo>
                  <a:pt x="435" y="188"/>
                </a:lnTo>
                <a:lnTo>
                  <a:pt x="435" y="183"/>
                </a:lnTo>
                <a:lnTo>
                  <a:pt x="433" y="177"/>
                </a:lnTo>
                <a:lnTo>
                  <a:pt x="430" y="172"/>
                </a:lnTo>
                <a:lnTo>
                  <a:pt x="428" y="168"/>
                </a:lnTo>
                <a:lnTo>
                  <a:pt x="423" y="164"/>
                </a:lnTo>
                <a:lnTo>
                  <a:pt x="418" y="162"/>
                </a:lnTo>
                <a:lnTo>
                  <a:pt x="413" y="161"/>
                </a:lnTo>
                <a:lnTo>
                  <a:pt x="408" y="161"/>
                </a:lnTo>
                <a:lnTo>
                  <a:pt x="401" y="161"/>
                </a:lnTo>
                <a:lnTo>
                  <a:pt x="396" y="162"/>
                </a:lnTo>
                <a:lnTo>
                  <a:pt x="391" y="164"/>
                </a:lnTo>
                <a:lnTo>
                  <a:pt x="388" y="168"/>
                </a:lnTo>
                <a:lnTo>
                  <a:pt x="384" y="172"/>
                </a:lnTo>
                <a:lnTo>
                  <a:pt x="381" y="177"/>
                </a:lnTo>
                <a:lnTo>
                  <a:pt x="379" y="183"/>
                </a:lnTo>
                <a:lnTo>
                  <a:pt x="379" y="188"/>
                </a:lnTo>
                <a:close/>
                <a:moveTo>
                  <a:pt x="0" y="0"/>
                </a:moveTo>
                <a:lnTo>
                  <a:pt x="379" y="188"/>
                </a:lnTo>
                <a:lnTo>
                  <a:pt x="0" y="3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2519362" y="4343400"/>
            <a:ext cx="44450" cy="46037"/>
          </a:xfrm>
          <a:custGeom>
            <a:rect b="b" l="l" r="r" t="t"/>
            <a:pathLst>
              <a:path extrusionOk="0" h="56" w="56">
                <a:moveTo>
                  <a:pt x="0" y="27"/>
                </a:moveTo>
                <a:lnTo>
                  <a:pt x="0" y="33"/>
                </a:lnTo>
                <a:lnTo>
                  <a:pt x="2" y="38"/>
                </a:lnTo>
                <a:lnTo>
                  <a:pt x="5" y="44"/>
                </a:lnTo>
                <a:lnTo>
                  <a:pt x="9" y="47"/>
                </a:lnTo>
                <a:lnTo>
                  <a:pt x="12" y="51"/>
                </a:lnTo>
                <a:lnTo>
                  <a:pt x="17" y="54"/>
                </a:lnTo>
                <a:lnTo>
                  <a:pt x="22" y="55"/>
                </a:lnTo>
                <a:lnTo>
                  <a:pt x="29" y="56"/>
                </a:lnTo>
                <a:lnTo>
                  <a:pt x="34" y="55"/>
                </a:lnTo>
                <a:lnTo>
                  <a:pt x="39" y="54"/>
                </a:lnTo>
                <a:lnTo>
                  <a:pt x="44" y="51"/>
                </a:lnTo>
                <a:lnTo>
                  <a:pt x="49" y="47"/>
                </a:lnTo>
                <a:lnTo>
                  <a:pt x="51" y="44"/>
                </a:lnTo>
                <a:lnTo>
                  <a:pt x="54" y="38"/>
                </a:lnTo>
                <a:lnTo>
                  <a:pt x="56" y="33"/>
                </a:lnTo>
                <a:lnTo>
                  <a:pt x="56" y="27"/>
                </a:lnTo>
                <a:lnTo>
                  <a:pt x="56" y="22"/>
                </a:lnTo>
                <a:lnTo>
                  <a:pt x="54" y="16"/>
                </a:lnTo>
                <a:lnTo>
                  <a:pt x="51" y="11"/>
                </a:lnTo>
                <a:lnTo>
                  <a:pt x="49" y="7"/>
                </a:lnTo>
                <a:lnTo>
                  <a:pt x="44" y="3"/>
                </a:lnTo>
                <a:lnTo>
                  <a:pt x="39" y="1"/>
                </a:lnTo>
                <a:lnTo>
                  <a:pt x="34" y="0"/>
                </a:lnTo>
                <a:lnTo>
                  <a:pt x="29" y="0"/>
                </a:lnTo>
                <a:lnTo>
                  <a:pt x="22" y="0"/>
                </a:lnTo>
                <a:lnTo>
                  <a:pt x="17" y="1"/>
                </a:lnTo>
                <a:lnTo>
                  <a:pt x="12" y="3"/>
                </a:lnTo>
                <a:lnTo>
                  <a:pt x="9" y="7"/>
                </a:lnTo>
                <a:lnTo>
                  <a:pt x="5" y="11"/>
                </a:lnTo>
                <a:lnTo>
                  <a:pt x="2" y="16"/>
                </a:lnTo>
                <a:lnTo>
                  <a:pt x="0" y="22"/>
                </a:lnTo>
                <a:lnTo>
                  <a:pt x="0" y="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2219325" y="4216400"/>
            <a:ext cx="300037" cy="298450"/>
          </a:xfrm>
          <a:custGeom>
            <a:rect b="b" l="l" r="r" t="t"/>
            <a:pathLst>
              <a:path extrusionOk="0" h="377" w="379">
                <a:moveTo>
                  <a:pt x="0" y="0"/>
                </a:moveTo>
                <a:lnTo>
                  <a:pt x="379" y="188"/>
                </a:lnTo>
                <a:lnTo>
                  <a:pt x="0" y="37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36"/>
          <p:cNvCxnSpPr/>
          <p:nvPr/>
        </p:nvCxnSpPr>
        <p:spPr>
          <a:xfrm>
            <a:off x="2541587" y="3556000"/>
            <a:ext cx="11255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" name="Google Shape;553;p36"/>
          <p:cNvCxnSpPr/>
          <p:nvPr/>
        </p:nvCxnSpPr>
        <p:spPr>
          <a:xfrm flipH="1">
            <a:off x="1738312" y="3556000"/>
            <a:ext cx="4810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" name="Google Shape;554;p36"/>
          <p:cNvCxnSpPr/>
          <p:nvPr/>
        </p:nvCxnSpPr>
        <p:spPr>
          <a:xfrm flipH="1">
            <a:off x="1738312" y="4365625"/>
            <a:ext cx="4810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36"/>
          <p:cNvCxnSpPr/>
          <p:nvPr/>
        </p:nvCxnSpPr>
        <p:spPr>
          <a:xfrm>
            <a:off x="2541587" y="4365625"/>
            <a:ext cx="3968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6" name="Google Shape;556;p36"/>
          <p:cNvSpPr/>
          <p:nvPr/>
        </p:nvSpPr>
        <p:spPr>
          <a:xfrm>
            <a:off x="2938462" y="3676650"/>
            <a:ext cx="722312" cy="688975"/>
          </a:xfrm>
          <a:custGeom>
            <a:rect b="b" l="l" r="r" t="t"/>
            <a:pathLst>
              <a:path extrusionOk="0" h="868" w="909">
                <a:moveTo>
                  <a:pt x="909" y="0"/>
                </a:moveTo>
                <a:lnTo>
                  <a:pt x="0" y="0"/>
                </a:lnTo>
                <a:lnTo>
                  <a:pt x="0" y="86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6"/>
          <p:cNvSpPr/>
          <p:nvPr/>
        </p:nvSpPr>
        <p:spPr>
          <a:xfrm>
            <a:off x="3409950" y="2568575"/>
            <a:ext cx="1450975" cy="868362"/>
          </a:xfrm>
          <a:custGeom>
            <a:rect b="b" l="l" r="r" t="t"/>
            <a:pathLst>
              <a:path extrusionOk="0" h="1094" w="1829">
                <a:moveTo>
                  <a:pt x="324" y="1094"/>
                </a:moveTo>
                <a:lnTo>
                  <a:pt x="0" y="1094"/>
                </a:lnTo>
                <a:lnTo>
                  <a:pt x="1829" y="0"/>
                </a:lnTo>
                <a:lnTo>
                  <a:pt x="152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3419475" y="2687637"/>
            <a:ext cx="1452562" cy="868362"/>
          </a:xfrm>
          <a:custGeom>
            <a:rect b="b" l="l" r="r" t="t"/>
            <a:pathLst>
              <a:path extrusionOk="0" h="1094" w="1828">
                <a:moveTo>
                  <a:pt x="1665" y="1094"/>
                </a:moveTo>
                <a:lnTo>
                  <a:pt x="1828" y="1094"/>
                </a:lnTo>
                <a:lnTo>
                  <a:pt x="0" y="0"/>
                </a:lnTo>
                <a:lnTo>
                  <a:pt x="30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3059112" y="2447925"/>
            <a:ext cx="1801812" cy="3595687"/>
          </a:xfrm>
          <a:custGeom>
            <a:rect b="b" l="l" r="r" t="t"/>
            <a:pathLst>
              <a:path extrusionOk="0" h="4529" w="2270">
                <a:moveTo>
                  <a:pt x="690" y="0"/>
                </a:moveTo>
                <a:lnTo>
                  <a:pt x="0" y="0"/>
                </a:lnTo>
                <a:lnTo>
                  <a:pt x="0" y="4529"/>
                </a:lnTo>
                <a:lnTo>
                  <a:pt x="2270" y="4529"/>
                </a:lnTo>
                <a:lnTo>
                  <a:pt x="2270" y="3925"/>
                </a:lnTo>
                <a:lnTo>
                  <a:pt x="2094" y="392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3821112" y="5324475"/>
            <a:ext cx="600075" cy="479425"/>
          </a:xfrm>
          <a:custGeom>
            <a:rect b="b" l="l" r="r" t="t"/>
            <a:pathLst>
              <a:path extrusionOk="0" h="603" w="757">
                <a:moveTo>
                  <a:pt x="0" y="0"/>
                </a:moveTo>
                <a:lnTo>
                  <a:pt x="0" y="603"/>
                </a:lnTo>
                <a:lnTo>
                  <a:pt x="454" y="603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4"/>
                </a:lnTo>
                <a:lnTo>
                  <a:pt x="543" y="591"/>
                </a:lnTo>
                <a:lnTo>
                  <a:pt x="558" y="586"/>
                </a:lnTo>
                <a:lnTo>
                  <a:pt x="571" y="581"/>
                </a:lnTo>
                <a:lnTo>
                  <a:pt x="584" y="574"/>
                </a:lnTo>
                <a:lnTo>
                  <a:pt x="598" y="567"/>
                </a:lnTo>
                <a:lnTo>
                  <a:pt x="611" y="560"/>
                </a:lnTo>
                <a:lnTo>
                  <a:pt x="622" y="552"/>
                </a:lnTo>
                <a:lnTo>
                  <a:pt x="635" y="544"/>
                </a:lnTo>
                <a:lnTo>
                  <a:pt x="646" y="535"/>
                </a:lnTo>
                <a:lnTo>
                  <a:pt x="657" y="525"/>
                </a:lnTo>
                <a:lnTo>
                  <a:pt x="667" y="515"/>
                </a:lnTo>
                <a:lnTo>
                  <a:pt x="677" y="505"/>
                </a:lnTo>
                <a:lnTo>
                  <a:pt x="687" y="494"/>
                </a:lnTo>
                <a:lnTo>
                  <a:pt x="696" y="482"/>
                </a:lnTo>
                <a:lnTo>
                  <a:pt x="704" y="471"/>
                </a:lnTo>
                <a:lnTo>
                  <a:pt x="713" y="459"/>
                </a:lnTo>
                <a:lnTo>
                  <a:pt x="719" y="446"/>
                </a:lnTo>
                <a:lnTo>
                  <a:pt x="726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6"/>
                </a:lnTo>
                <a:lnTo>
                  <a:pt x="754" y="271"/>
                </a:lnTo>
                <a:lnTo>
                  <a:pt x="753" y="256"/>
                </a:lnTo>
                <a:lnTo>
                  <a:pt x="750" y="241"/>
                </a:lnTo>
                <a:lnTo>
                  <a:pt x="747" y="226"/>
                </a:lnTo>
                <a:lnTo>
                  <a:pt x="743" y="212"/>
                </a:lnTo>
                <a:lnTo>
                  <a:pt x="738" y="198"/>
                </a:lnTo>
                <a:lnTo>
                  <a:pt x="733" y="185"/>
                </a:lnTo>
                <a:lnTo>
                  <a:pt x="726" y="171"/>
                </a:lnTo>
                <a:lnTo>
                  <a:pt x="719" y="158"/>
                </a:lnTo>
                <a:lnTo>
                  <a:pt x="713" y="146"/>
                </a:lnTo>
                <a:lnTo>
                  <a:pt x="704" y="133"/>
                </a:lnTo>
                <a:lnTo>
                  <a:pt x="696" y="121"/>
                </a:lnTo>
                <a:lnTo>
                  <a:pt x="687" y="109"/>
                </a:lnTo>
                <a:lnTo>
                  <a:pt x="677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0"/>
                </a:lnTo>
                <a:lnTo>
                  <a:pt x="622" y="51"/>
                </a:lnTo>
                <a:lnTo>
                  <a:pt x="611" y="44"/>
                </a:lnTo>
                <a:lnTo>
                  <a:pt x="597" y="36"/>
                </a:lnTo>
                <a:lnTo>
                  <a:pt x="584" y="30"/>
                </a:lnTo>
                <a:lnTo>
                  <a:pt x="571" y="24"/>
                </a:lnTo>
                <a:lnTo>
                  <a:pt x="557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3821112" y="5324475"/>
            <a:ext cx="600075" cy="479425"/>
          </a:xfrm>
          <a:custGeom>
            <a:rect b="b" l="l" r="r" t="t"/>
            <a:pathLst>
              <a:path extrusionOk="0" h="603" w="757">
                <a:moveTo>
                  <a:pt x="0" y="0"/>
                </a:moveTo>
                <a:lnTo>
                  <a:pt x="0" y="603"/>
                </a:lnTo>
                <a:lnTo>
                  <a:pt x="454" y="603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4"/>
                </a:lnTo>
                <a:lnTo>
                  <a:pt x="543" y="591"/>
                </a:lnTo>
                <a:lnTo>
                  <a:pt x="558" y="586"/>
                </a:lnTo>
                <a:lnTo>
                  <a:pt x="571" y="581"/>
                </a:lnTo>
                <a:lnTo>
                  <a:pt x="584" y="574"/>
                </a:lnTo>
                <a:lnTo>
                  <a:pt x="598" y="567"/>
                </a:lnTo>
                <a:lnTo>
                  <a:pt x="611" y="560"/>
                </a:lnTo>
                <a:lnTo>
                  <a:pt x="622" y="552"/>
                </a:lnTo>
                <a:lnTo>
                  <a:pt x="635" y="544"/>
                </a:lnTo>
                <a:lnTo>
                  <a:pt x="646" y="535"/>
                </a:lnTo>
                <a:lnTo>
                  <a:pt x="657" y="525"/>
                </a:lnTo>
                <a:lnTo>
                  <a:pt x="667" y="515"/>
                </a:lnTo>
                <a:lnTo>
                  <a:pt x="677" y="505"/>
                </a:lnTo>
                <a:lnTo>
                  <a:pt x="687" y="494"/>
                </a:lnTo>
                <a:lnTo>
                  <a:pt x="696" y="482"/>
                </a:lnTo>
                <a:lnTo>
                  <a:pt x="704" y="471"/>
                </a:lnTo>
                <a:lnTo>
                  <a:pt x="713" y="459"/>
                </a:lnTo>
                <a:lnTo>
                  <a:pt x="719" y="446"/>
                </a:lnTo>
                <a:lnTo>
                  <a:pt x="726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6"/>
                </a:lnTo>
                <a:lnTo>
                  <a:pt x="754" y="271"/>
                </a:lnTo>
                <a:lnTo>
                  <a:pt x="753" y="256"/>
                </a:lnTo>
                <a:lnTo>
                  <a:pt x="750" y="241"/>
                </a:lnTo>
                <a:lnTo>
                  <a:pt x="747" y="226"/>
                </a:lnTo>
                <a:lnTo>
                  <a:pt x="743" y="212"/>
                </a:lnTo>
                <a:lnTo>
                  <a:pt x="738" y="198"/>
                </a:lnTo>
                <a:lnTo>
                  <a:pt x="733" y="185"/>
                </a:lnTo>
                <a:lnTo>
                  <a:pt x="726" y="171"/>
                </a:lnTo>
                <a:lnTo>
                  <a:pt x="719" y="158"/>
                </a:lnTo>
                <a:lnTo>
                  <a:pt x="713" y="146"/>
                </a:lnTo>
                <a:lnTo>
                  <a:pt x="704" y="133"/>
                </a:lnTo>
                <a:lnTo>
                  <a:pt x="696" y="121"/>
                </a:lnTo>
                <a:lnTo>
                  <a:pt x="687" y="109"/>
                </a:lnTo>
                <a:lnTo>
                  <a:pt x="677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0"/>
                </a:lnTo>
                <a:lnTo>
                  <a:pt x="622" y="51"/>
                </a:lnTo>
                <a:lnTo>
                  <a:pt x="611" y="44"/>
                </a:lnTo>
                <a:lnTo>
                  <a:pt x="597" y="36"/>
                </a:lnTo>
                <a:lnTo>
                  <a:pt x="584" y="30"/>
                </a:lnTo>
                <a:lnTo>
                  <a:pt x="571" y="24"/>
                </a:lnTo>
                <a:lnTo>
                  <a:pt x="557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36"/>
          <p:cNvCxnSpPr/>
          <p:nvPr/>
        </p:nvCxnSpPr>
        <p:spPr>
          <a:xfrm flipH="1">
            <a:off x="3648075" y="5443537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36"/>
          <p:cNvCxnSpPr/>
          <p:nvPr/>
        </p:nvCxnSpPr>
        <p:spPr>
          <a:xfrm flipH="1">
            <a:off x="3640137" y="5683250"/>
            <a:ext cx="180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4" name="Google Shape;564;p36"/>
          <p:cNvCxnSpPr/>
          <p:nvPr/>
        </p:nvCxnSpPr>
        <p:spPr>
          <a:xfrm flipH="1">
            <a:off x="3648075" y="5564187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5" name="Google Shape;565;p36"/>
          <p:cNvSpPr/>
          <p:nvPr/>
        </p:nvSpPr>
        <p:spPr>
          <a:xfrm>
            <a:off x="4429125" y="5514975"/>
            <a:ext cx="88900" cy="90487"/>
          </a:xfrm>
          <a:custGeom>
            <a:rect b="b" l="l" r="r" t="t"/>
            <a:pathLst>
              <a:path extrusionOk="0" h="114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5" y="2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1" y="2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0" y="14"/>
                </a:lnTo>
                <a:lnTo>
                  <a:pt x="17" y="18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7" y="84"/>
                </a:lnTo>
                <a:lnTo>
                  <a:pt x="10" y="89"/>
                </a:lnTo>
                <a:lnTo>
                  <a:pt x="13" y="93"/>
                </a:lnTo>
                <a:lnTo>
                  <a:pt x="17" y="97"/>
                </a:lnTo>
                <a:lnTo>
                  <a:pt x="20" y="100"/>
                </a:lnTo>
                <a:lnTo>
                  <a:pt x="26" y="104"/>
                </a:lnTo>
                <a:lnTo>
                  <a:pt x="31" y="107"/>
                </a:lnTo>
                <a:lnTo>
                  <a:pt x="36" y="109"/>
                </a:lnTo>
                <a:lnTo>
                  <a:pt x="41" y="111"/>
                </a:lnTo>
                <a:lnTo>
                  <a:pt x="46" y="113"/>
                </a:lnTo>
                <a:lnTo>
                  <a:pt x="52" y="113"/>
                </a:lnTo>
                <a:lnTo>
                  <a:pt x="57" y="114"/>
                </a:lnTo>
                <a:lnTo>
                  <a:pt x="63" y="113"/>
                </a:lnTo>
                <a:lnTo>
                  <a:pt x="68" y="113"/>
                </a:lnTo>
                <a:lnTo>
                  <a:pt x="75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9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4429125" y="5514975"/>
            <a:ext cx="88900" cy="90487"/>
          </a:xfrm>
          <a:custGeom>
            <a:rect b="b" l="l" r="r" t="t"/>
            <a:pathLst>
              <a:path extrusionOk="0" h="114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5" y="2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1" y="2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0" y="14"/>
                </a:lnTo>
                <a:lnTo>
                  <a:pt x="17" y="18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7" y="84"/>
                </a:lnTo>
                <a:lnTo>
                  <a:pt x="10" y="89"/>
                </a:lnTo>
                <a:lnTo>
                  <a:pt x="13" y="93"/>
                </a:lnTo>
                <a:lnTo>
                  <a:pt x="17" y="97"/>
                </a:lnTo>
                <a:lnTo>
                  <a:pt x="20" y="100"/>
                </a:lnTo>
                <a:lnTo>
                  <a:pt x="26" y="104"/>
                </a:lnTo>
                <a:lnTo>
                  <a:pt x="31" y="107"/>
                </a:lnTo>
                <a:lnTo>
                  <a:pt x="36" y="109"/>
                </a:lnTo>
                <a:lnTo>
                  <a:pt x="41" y="111"/>
                </a:lnTo>
                <a:lnTo>
                  <a:pt x="46" y="113"/>
                </a:lnTo>
                <a:lnTo>
                  <a:pt x="52" y="113"/>
                </a:lnTo>
                <a:lnTo>
                  <a:pt x="57" y="114"/>
                </a:lnTo>
                <a:lnTo>
                  <a:pt x="63" y="113"/>
                </a:lnTo>
                <a:lnTo>
                  <a:pt x="68" y="113"/>
                </a:lnTo>
                <a:lnTo>
                  <a:pt x="75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9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36"/>
          <p:cNvCxnSpPr/>
          <p:nvPr/>
        </p:nvCxnSpPr>
        <p:spPr>
          <a:xfrm>
            <a:off x="4518025" y="5562600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8" name="Google Shape;568;p36"/>
          <p:cNvSpPr/>
          <p:nvPr/>
        </p:nvSpPr>
        <p:spPr>
          <a:xfrm>
            <a:off x="3419475" y="3556000"/>
            <a:ext cx="1441450" cy="928687"/>
          </a:xfrm>
          <a:custGeom>
            <a:rect b="b" l="l" r="r" t="t"/>
            <a:pathLst>
              <a:path extrusionOk="0" h="1171" w="1816">
                <a:moveTo>
                  <a:pt x="1816" y="0"/>
                </a:moveTo>
                <a:lnTo>
                  <a:pt x="0" y="1171"/>
                </a:lnTo>
                <a:lnTo>
                  <a:pt x="311" y="11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36"/>
          <p:cNvCxnSpPr/>
          <p:nvPr/>
        </p:nvCxnSpPr>
        <p:spPr>
          <a:xfrm flipH="1">
            <a:off x="3360737" y="4605337"/>
            <a:ext cx="3095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36"/>
          <p:cNvCxnSpPr/>
          <p:nvPr/>
        </p:nvCxnSpPr>
        <p:spPr>
          <a:xfrm flipH="1">
            <a:off x="2938462" y="4605337"/>
            <a:ext cx="4222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1" name="Google Shape;571;p36"/>
          <p:cNvCxnSpPr/>
          <p:nvPr/>
        </p:nvCxnSpPr>
        <p:spPr>
          <a:xfrm>
            <a:off x="2938462" y="4365625"/>
            <a:ext cx="1587" cy="2397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2" name="Google Shape;572;p36"/>
          <p:cNvSpPr/>
          <p:nvPr/>
        </p:nvSpPr>
        <p:spPr>
          <a:xfrm>
            <a:off x="3419475" y="4724400"/>
            <a:ext cx="1441450" cy="839787"/>
          </a:xfrm>
          <a:custGeom>
            <a:rect b="b" l="l" r="r" t="t"/>
            <a:pathLst>
              <a:path extrusionOk="0" h="1057" w="1816">
                <a:moveTo>
                  <a:pt x="303" y="0"/>
                </a:moveTo>
                <a:lnTo>
                  <a:pt x="0" y="0"/>
                </a:lnTo>
                <a:lnTo>
                  <a:pt x="1816" y="10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6"/>
          <p:cNvSpPr/>
          <p:nvPr/>
        </p:nvSpPr>
        <p:spPr>
          <a:xfrm>
            <a:off x="3430587" y="4603750"/>
            <a:ext cx="1430337" cy="839787"/>
          </a:xfrm>
          <a:custGeom>
            <a:rect b="b" l="l" r="r" t="t"/>
            <a:pathLst>
              <a:path extrusionOk="0" h="1058" w="1804">
                <a:moveTo>
                  <a:pt x="291" y="1058"/>
                </a:moveTo>
                <a:lnTo>
                  <a:pt x="0" y="1058"/>
                </a:lnTo>
                <a:lnTo>
                  <a:pt x="1804" y="1"/>
                </a:lnTo>
                <a:lnTo>
                  <a:pt x="165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3300412" y="3556000"/>
            <a:ext cx="360362" cy="2008187"/>
          </a:xfrm>
          <a:custGeom>
            <a:rect b="b" l="l" r="r" t="t"/>
            <a:pathLst>
              <a:path extrusionOk="0" h="2529" w="454">
                <a:moveTo>
                  <a:pt x="454" y="2529"/>
                </a:moveTo>
                <a:lnTo>
                  <a:pt x="0" y="252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36"/>
          <p:cNvCxnSpPr/>
          <p:nvPr/>
        </p:nvCxnSpPr>
        <p:spPr>
          <a:xfrm flipH="1">
            <a:off x="1978025" y="5683250"/>
            <a:ext cx="16827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36"/>
          <p:cNvCxnSpPr/>
          <p:nvPr/>
        </p:nvCxnSpPr>
        <p:spPr>
          <a:xfrm>
            <a:off x="4860925" y="3556000"/>
            <a:ext cx="9620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7" name="Google Shape;577;p36"/>
          <p:cNvCxnSpPr/>
          <p:nvPr/>
        </p:nvCxnSpPr>
        <p:spPr>
          <a:xfrm>
            <a:off x="4860925" y="4605337"/>
            <a:ext cx="9620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8" name="Google Shape;578;p36"/>
          <p:cNvSpPr/>
          <p:nvPr/>
        </p:nvSpPr>
        <p:spPr>
          <a:xfrm>
            <a:off x="5583237" y="3678237"/>
            <a:ext cx="1441450" cy="687387"/>
          </a:xfrm>
          <a:custGeom>
            <a:rect b="b" l="l" r="r" t="t"/>
            <a:pathLst>
              <a:path extrusionOk="0" h="867" w="1816">
                <a:moveTo>
                  <a:pt x="1513" y="0"/>
                </a:moveTo>
                <a:lnTo>
                  <a:pt x="1816" y="0"/>
                </a:lnTo>
                <a:lnTo>
                  <a:pt x="0" y="867"/>
                </a:lnTo>
                <a:lnTo>
                  <a:pt x="311" y="86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36"/>
          <p:cNvCxnSpPr/>
          <p:nvPr/>
        </p:nvCxnSpPr>
        <p:spPr>
          <a:xfrm flipH="1">
            <a:off x="5592762" y="3797300"/>
            <a:ext cx="23018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0" name="Google Shape;580;p36"/>
          <p:cNvSpPr/>
          <p:nvPr/>
        </p:nvSpPr>
        <p:spPr>
          <a:xfrm>
            <a:off x="5592762" y="3797300"/>
            <a:ext cx="1431925" cy="687387"/>
          </a:xfrm>
          <a:custGeom>
            <a:rect b="b" l="l" r="r" t="t"/>
            <a:pathLst>
              <a:path extrusionOk="0" h="867" w="1804">
                <a:moveTo>
                  <a:pt x="0" y="0"/>
                </a:moveTo>
                <a:lnTo>
                  <a:pt x="1804" y="867"/>
                </a:lnTo>
                <a:lnTo>
                  <a:pt x="1652" y="86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6"/>
          <p:cNvSpPr/>
          <p:nvPr/>
        </p:nvSpPr>
        <p:spPr>
          <a:xfrm>
            <a:off x="3300412" y="4125912"/>
            <a:ext cx="2530475" cy="358775"/>
          </a:xfrm>
          <a:custGeom>
            <a:rect b="b" l="l" r="r" t="t"/>
            <a:pathLst>
              <a:path extrusionOk="0" h="452" w="3187">
                <a:moveTo>
                  <a:pt x="0" y="0"/>
                </a:moveTo>
                <a:lnTo>
                  <a:pt x="2573" y="0"/>
                </a:lnTo>
                <a:lnTo>
                  <a:pt x="2573" y="452"/>
                </a:lnTo>
                <a:lnTo>
                  <a:pt x="3187" y="45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Google Shape;582;p36"/>
          <p:cNvCxnSpPr/>
          <p:nvPr/>
        </p:nvCxnSpPr>
        <p:spPr>
          <a:xfrm>
            <a:off x="7024687" y="3678237"/>
            <a:ext cx="4794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3" name="Google Shape;583;p36"/>
          <p:cNvCxnSpPr/>
          <p:nvPr/>
        </p:nvCxnSpPr>
        <p:spPr>
          <a:xfrm>
            <a:off x="7024687" y="4484687"/>
            <a:ext cx="4794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4" name="Google Shape;584;p36"/>
          <p:cNvSpPr txBox="1"/>
          <p:nvPr/>
        </p:nvSpPr>
        <p:spPr>
          <a:xfrm>
            <a:off x="1978025" y="2209800"/>
            <a:ext cx="5286375" cy="4073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3375025" y="3646487"/>
            <a:ext cx="90487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8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9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9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3375025" y="3646487"/>
            <a:ext cx="90487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8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9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9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6"/>
          <p:cNvSpPr/>
          <p:nvPr/>
        </p:nvSpPr>
        <p:spPr>
          <a:xfrm>
            <a:off x="3255962" y="35274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0"/>
                </a:lnTo>
                <a:lnTo>
                  <a:pt x="108" y="35"/>
                </a:lnTo>
                <a:lnTo>
                  <a:pt x="106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7"/>
                </a:lnTo>
                <a:lnTo>
                  <a:pt x="92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0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0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2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8"/>
                </a:lnTo>
                <a:lnTo>
                  <a:pt x="106" y="84"/>
                </a:lnTo>
                <a:lnTo>
                  <a:pt x="108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6"/>
          <p:cNvSpPr/>
          <p:nvPr/>
        </p:nvSpPr>
        <p:spPr>
          <a:xfrm>
            <a:off x="3255962" y="35274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0"/>
                </a:lnTo>
                <a:lnTo>
                  <a:pt x="108" y="35"/>
                </a:lnTo>
                <a:lnTo>
                  <a:pt x="106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7"/>
                </a:lnTo>
                <a:lnTo>
                  <a:pt x="92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0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0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2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8"/>
                </a:lnTo>
                <a:lnTo>
                  <a:pt x="106" y="84"/>
                </a:lnTo>
                <a:lnTo>
                  <a:pt x="108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6"/>
          <p:cNvSpPr/>
          <p:nvPr/>
        </p:nvSpPr>
        <p:spPr>
          <a:xfrm>
            <a:off x="3375025" y="4200525"/>
            <a:ext cx="90487" cy="90487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0"/>
                </a:lnTo>
                <a:lnTo>
                  <a:pt x="112" y="45"/>
                </a:lnTo>
                <a:lnTo>
                  <a:pt x="111" y="40"/>
                </a:lnTo>
                <a:lnTo>
                  <a:pt x="109" y="34"/>
                </a:lnTo>
                <a:lnTo>
                  <a:pt x="107" y="29"/>
                </a:lnTo>
                <a:lnTo>
                  <a:pt x="104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4" y="6"/>
                </a:lnTo>
                <a:lnTo>
                  <a:pt x="79" y="4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0" y="0"/>
                </a:lnTo>
                <a:lnTo>
                  <a:pt x="45" y="1"/>
                </a:lnTo>
                <a:lnTo>
                  <a:pt x="40" y="2"/>
                </a:lnTo>
                <a:lnTo>
                  <a:pt x="34" y="4"/>
                </a:lnTo>
                <a:lnTo>
                  <a:pt x="30" y="6"/>
                </a:lnTo>
                <a:lnTo>
                  <a:pt x="25" y="10"/>
                </a:lnTo>
                <a:lnTo>
                  <a:pt x="20" y="12"/>
                </a:lnTo>
                <a:lnTo>
                  <a:pt x="16" y="16"/>
                </a:lnTo>
                <a:lnTo>
                  <a:pt x="13" y="20"/>
                </a:lnTo>
                <a:lnTo>
                  <a:pt x="10" y="25"/>
                </a:lnTo>
                <a:lnTo>
                  <a:pt x="6" y="29"/>
                </a:lnTo>
                <a:lnTo>
                  <a:pt x="4" y="34"/>
                </a:lnTo>
                <a:lnTo>
                  <a:pt x="3" y="40"/>
                </a:lnTo>
                <a:lnTo>
                  <a:pt x="1" y="45"/>
                </a:lnTo>
                <a:lnTo>
                  <a:pt x="0" y="50"/>
                </a:lnTo>
                <a:lnTo>
                  <a:pt x="0" y="56"/>
                </a:lnTo>
                <a:lnTo>
                  <a:pt x="0" y="63"/>
                </a:lnTo>
                <a:lnTo>
                  <a:pt x="1" y="68"/>
                </a:lnTo>
                <a:lnTo>
                  <a:pt x="3" y="73"/>
                </a:lnTo>
                <a:lnTo>
                  <a:pt x="4" y="78"/>
                </a:lnTo>
                <a:lnTo>
                  <a:pt x="6" y="83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0"/>
                </a:lnTo>
                <a:lnTo>
                  <a:pt x="25" y="103"/>
                </a:lnTo>
                <a:lnTo>
                  <a:pt x="30" y="105"/>
                </a:lnTo>
                <a:lnTo>
                  <a:pt x="34" y="108"/>
                </a:lnTo>
                <a:lnTo>
                  <a:pt x="40" y="110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0"/>
                </a:lnTo>
                <a:lnTo>
                  <a:pt x="79" y="108"/>
                </a:lnTo>
                <a:lnTo>
                  <a:pt x="84" y="105"/>
                </a:lnTo>
                <a:lnTo>
                  <a:pt x="88" y="103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3375025" y="4200525"/>
            <a:ext cx="90487" cy="90487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0"/>
                </a:lnTo>
                <a:lnTo>
                  <a:pt x="112" y="45"/>
                </a:lnTo>
                <a:lnTo>
                  <a:pt x="111" y="40"/>
                </a:lnTo>
                <a:lnTo>
                  <a:pt x="109" y="34"/>
                </a:lnTo>
                <a:lnTo>
                  <a:pt x="107" y="29"/>
                </a:lnTo>
                <a:lnTo>
                  <a:pt x="104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4" y="6"/>
                </a:lnTo>
                <a:lnTo>
                  <a:pt x="79" y="4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0" y="0"/>
                </a:lnTo>
                <a:lnTo>
                  <a:pt x="45" y="1"/>
                </a:lnTo>
                <a:lnTo>
                  <a:pt x="40" y="2"/>
                </a:lnTo>
                <a:lnTo>
                  <a:pt x="34" y="4"/>
                </a:lnTo>
                <a:lnTo>
                  <a:pt x="30" y="6"/>
                </a:lnTo>
                <a:lnTo>
                  <a:pt x="25" y="10"/>
                </a:lnTo>
                <a:lnTo>
                  <a:pt x="20" y="12"/>
                </a:lnTo>
                <a:lnTo>
                  <a:pt x="16" y="16"/>
                </a:lnTo>
                <a:lnTo>
                  <a:pt x="13" y="20"/>
                </a:lnTo>
                <a:lnTo>
                  <a:pt x="10" y="25"/>
                </a:lnTo>
                <a:lnTo>
                  <a:pt x="6" y="29"/>
                </a:lnTo>
                <a:lnTo>
                  <a:pt x="4" y="34"/>
                </a:lnTo>
                <a:lnTo>
                  <a:pt x="3" y="40"/>
                </a:lnTo>
                <a:lnTo>
                  <a:pt x="1" y="45"/>
                </a:lnTo>
                <a:lnTo>
                  <a:pt x="0" y="50"/>
                </a:lnTo>
                <a:lnTo>
                  <a:pt x="0" y="56"/>
                </a:lnTo>
                <a:lnTo>
                  <a:pt x="0" y="63"/>
                </a:lnTo>
                <a:lnTo>
                  <a:pt x="1" y="68"/>
                </a:lnTo>
                <a:lnTo>
                  <a:pt x="3" y="73"/>
                </a:lnTo>
                <a:lnTo>
                  <a:pt x="4" y="78"/>
                </a:lnTo>
                <a:lnTo>
                  <a:pt x="6" y="83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0"/>
                </a:lnTo>
                <a:lnTo>
                  <a:pt x="25" y="103"/>
                </a:lnTo>
                <a:lnTo>
                  <a:pt x="30" y="105"/>
                </a:lnTo>
                <a:lnTo>
                  <a:pt x="34" y="108"/>
                </a:lnTo>
                <a:lnTo>
                  <a:pt x="40" y="110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0"/>
                </a:lnTo>
                <a:lnTo>
                  <a:pt x="79" y="108"/>
                </a:lnTo>
                <a:lnTo>
                  <a:pt x="84" y="105"/>
                </a:lnTo>
                <a:lnTo>
                  <a:pt x="88" y="103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6"/>
          <p:cNvSpPr/>
          <p:nvPr/>
        </p:nvSpPr>
        <p:spPr>
          <a:xfrm>
            <a:off x="3255962" y="4081462"/>
            <a:ext cx="88900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0"/>
                </a:lnTo>
                <a:lnTo>
                  <a:pt x="112" y="45"/>
                </a:lnTo>
                <a:lnTo>
                  <a:pt x="111" y="39"/>
                </a:lnTo>
                <a:lnTo>
                  <a:pt x="108" y="34"/>
                </a:lnTo>
                <a:lnTo>
                  <a:pt x="106" y="29"/>
                </a:lnTo>
                <a:lnTo>
                  <a:pt x="103" y="25"/>
                </a:lnTo>
                <a:lnTo>
                  <a:pt x="100" y="20"/>
                </a:lnTo>
                <a:lnTo>
                  <a:pt x="97" y="16"/>
                </a:lnTo>
                <a:lnTo>
                  <a:pt x="92" y="13"/>
                </a:lnTo>
                <a:lnTo>
                  <a:pt x="88" y="9"/>
                </a:lnTo>
                <a:lnTo>
                  <a:pt x="83" y="6"/>
                </a:lnTo>
                <a:lnTo>
                  <a:pt x="78" y="4"/>
                </a:lnTo>
                <a:lnTo>
                  <a:pt x="73" y="3"/>
                </a:lnTo>
                <a:lnTo>
                  <a:pt x="68" y="1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39" y="3"/>
                </a:lnTo>
                <a:lnTo>
                  <a:pt x="34" y="4"/>
                </a:lnTo>
                <a:lnTo>
                  <a:pt x="29" y="6"/>
                </a:lnTo>
                <a:lnTo>
                  <a:pt x="24" y="9"/>
                </a:lnTo>
                <a:lnTo>
                  <a:pt x="20" y="13"/>
                </a:lnTo>
                <a:lnTo>
                  <a:pt x="17" y="16"/>
                </a:lnTo>
                <a:lnTo>
                  <a:pt x="13" y="20"/>
                </a:lnTo>
                <a:lnTo>
                  <a:pt x="9" y="25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0" y="45"/>
                </a:lnTo>
                <a:lnTo>
                  <a:pt x="0" y="50"/>
                </a:lnTo>
                <a:lnTo>
                  <a:pt x="0" y="57"/>
                </a:lnTo>
                <a:lnTo>
                  <a:pt x="0" y="62"/>
                </a:lnTo>
                <a:lnTo>
                  <a:pt x="0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2"/>
                </a:lnTo>
                <a:lnTo>
                  <a:pt x="17" y="97"/>
                </a:lnTo>
                <a:lnTo>
                  <a:pt x="20" y="101"/>
                </a:lnTo>
                <a:lnTo>
                  <a:pt x="24" y="103"/>
                </a:lnTo>
                <a:lnTo>
                  <a:pt x="29" y="106"/>
                </a:lnTo>
                <a:lnTo>
                  <a:pt x="34" y="108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08"/>
                </a:lnTo>
                <a:lnTo>
                  <a:pt x="83" y="106"/>
                </a:lnTo>
                <a:lnTo>
                  <a:pt x="88" y="103"/>
                </a:lnTo>
                <a:lnTo>
                  <a:pt x="92" y="101"/>
                </a:lnTo>
                <a:lnTo>
                  <a:pt x="97" y="97"/>
                </a:lnTo>
                <a:lnTo>
                  <a:pt x="100" y="92"/>
                </a:lnTo>
                <a:lnTo>
                  <a:pt x="103" y="88"/>
                </a:lnTo>
                <a:lnTo>
                  <a:pt x="106" y="83"/>
                </a:lnTo>
                <a:lnTo>
                  <a:pt x="108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2"/>
                </a:lnTo>
                <a:lnTo>
                  <a:pt x="113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3255962" y="4081462"/>
            <a:ext cx="88900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0"/>
                </a:lnTo>
                <a:lnTo>
                  <a:pt x="112" y="45"/>
                </a:lnTo>
                <a:lnTo>
                  <a:pt x="111" y="39"/>
                </a:lnTo>
                <a:lnTo>
                  <a:pt x="108" y="34"/>
                </a:lnTo>
                <a:lnTo>
                  <a:pt x="106" y="29"/>
                </a:lnTo>
                <a:lnTo>
                  <a:pt x="103" y="25"/>
                </a:lnTo>
                <a:lnTo>
                  <a:pt x="100" y="20"/>
                </a:lnTo>
                <a:lnTo>
                  <a:pt x="97" y="16"/>
                </a:lnTo>
                <a:lnTo>
                  <a:pt x="92" y="13"/>
                </a:lnTo>
                <a:lnTo>
                  <a:pt x="88" y="9"/>
                </a:lnTo>
                <a:lnTo>
                  <a:pt x="83" y="6"/>
                </a:lnTo>
                <a:lnTo>
                  <a:pt x="78" y="4"/>
                </a:lnTo>
                <a:lnTo>
                  <a:pt x="73" y="3"/>
                </a:lnTo>
                <a:lnTo>
                  <a:pt x="68" y="1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39" y="3"/>
                </a:lnTo>
                <a:lnTo>
                  <a:pt x="34" y="4"/>
                </a:lnTo>
                <a:lnTo>
                  <a:pt x="29" y="6"/>
                </a:lnTo>
                <a:lnTo>
                  <a:pt x="24" y="9"/>
                </a:lnTo>
                <a:lnTo>
                  <a:pt x="20" y="13"/>
                </a:lnTo>
                <a:lnTo>
                  <a:pt x="17" y="16"/>
                </a:lnTo>
                <a:lnTo>
                  <a:pt x="13" y="20"/>
                </a:lnTo>
                <a:lnTo>
                  <a:pt x="9" y="25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0" y="45"/>
                </a:lnTo>
                <a:lnTo>
                  <a:pt x="0" y="50"/>
                </a:lnTo>
                <a:lnTo>
                  <a:pt x="0" y="57"/>
                </a:lnTo>
                <a:lnTo>
                  <a:pt x="0" y="62"/>
                </a:lnTo>
                <a:lnTo>
                  <a:pt x="0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2"/>
                </a:lnTo>
                <a:lnTo>
                  <a:pt x="17" y="97"/>
                </a:lnTo>
                <a:lnTo>
                  <a:pt x="20" y="101"/>
                </a:lnTo>
                <a:lnTo>
                  <a:pt x="24" y="103"/>
                </a:lnTo>
                <a:lnTo>
                  <a:pt x="29" y="106"/>
                </a:lnTo>
                <a:lnTo>
                  <a:pt x="34" y="108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08"/>
                </a:lnTo>
                <a:lnTo>
                  <a:pt x="83" y="106"/>
                </a:lnTo>
                <a:lnTo>
                  <a:pt x="88" y="103"/>
                </a:lnTo>
                <a:lnTo>
                  <a:pt x="92" y="101"/>
                </a:lnTo>
                <a:lnTo>
                  <a:pt x="97" y="97"/>
                </a:lnTo>
                <a:lnTo>
                  <a:pt x="100" y="92"/>
                </a:lnTo>
                <a:lnTo>
                  <a:pt x="103" y="88"/>
                </a:lnTo>
                <a:lnTo>
                  <a:pt x="106" y="83"/>
                </a:lnTo>
                <a:lnTo>
                  <a:pt x="108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2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3014662" y="4440237"/>
            <a:ext cx="90487" cy="90487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1"/>
                </a:lnTo>
                <a:lnTo>
                  <a:pt x="108" y="36"/>
                </a:lnTo>
                <a:lnTo>
                  <a:pt x="107" y="31"/>
                </a:lnTo>
                <a:lnTo>
                  <a:pt x="103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6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6"/>
                </a:lnTo>
                <a:lnTo>
                  <a:pt x="7" y="31"/>
                </a:lnTo>
                <a:lnTo>
                  <a:pt x="4" y="36"/>
                </a:lnTo>
                <a:lnTo>
                  <a:pt x="3" y="41"/>
                </a:lnTo>
                <a:lnTo>
                  <a:pt x="2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5"/>
                </a:lnTo>
                <a:lnTo>
                  <a:pt x="4" y="80"/>
                </a:lnTo>
                <a:lnTo>
                  <a:pt x="7" y="85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6" y="103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4"/>
                </a:lnTo>
                <a:lnTo>
                  <a:pt x="57" y="114"/>
                </a:lnTo>
                <a:lnTo>
                  <a:pt x="62" y="114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3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3" y="88"/>
                </a:lnTo>
                <a:lnTo>
                  <a:pt x="107" y="85"/>
                </a:lnTo>
                <a:lnTo>
                  <a:pt x="108" y="80"/>
                </a:lnTo>
                <a:lnTo>
                  <a:pt x="111" y="75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3014662" y="4440237"/>
            <a:ext cx="90487" cy="90487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1"/>
                </a:lnTo>
                <a:lnTo>
                  <a:pt x="108" y="36"/>
                </a:lnTo>
                <a:lnTo>
                  <a:pt x="107" y="31"/>
                </a:lnTo>
                <a:lnTo>
                  <a:pt x="103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6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6"/>
                </a:lnTo>
                <a:lnTo>
                  <a:pt x="7" y="31"/>
                </a:lnTo>
                <a:lnTo>
                  <a:pt x="4" y="36"/>
                </a:lnTo>
                <a:lnTo>
                  <a:pt x="3" y="41"/>
                </a:lnTo>
                <a:lnTo>
                  <a:pt x="2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5"/>
                </a:lnTo>
                <a:lnTo>
                  <a:pt x="4" y="80"/>
                </a:lnTo>
                <a:lnTo>
                  <a:pt x="7" y="85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6" y="103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4"/>
                </a:lnTo>
                <a:lnTo>
                  <a:pt x="57" y="114"/>
                </a:lnTo>
                <a:lnTo>
                  <a:pt x="62" y="114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3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3" y="88"/>
                </a:lnTo>
                <a:lnTo>
                  <a:pt x="107" y="85"/>
                </a:lnTo>
                <a:lnTo>
                  <a:pt x="108" y="80"/>
                </a:lnTo>
                <a:lnTo>
                  <a:pt x="111" y="75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2894012" y="4321175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0"/>
                </a:lnTo>
                <a:lnTo>
                  <a:pt x="113" y="45"/>
                </a:lnTo>
                <a:lnTo>
                  <a:pt x="111" y="40"/>
                </a:lnTo>
                <a:lnTo>
                  <a:pt x="110" y="34"/>
                </a:lnTo>
                <a:lnTo>
                  <a:pt x="107" y="30"/>
                </a:lnTo>
                <a:lnTo>
                  <a:pt x="105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90" y="10"/>
                </a:lnTo>
                <a:lnTo>
                  <a:pt x="85" y="6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0"/>
                </a:lnTo>
                <a:lnTo>
                  <a:pt x="57" y="0"/>
                </a:lnTo>
                <a:lnTo>
                  <a:pt x="52" y="0"/>
                </a:lnTo>
                <a:lnTo>
                  <a:pt x="46" y="1"/>
                </a:lnTo>
                <a:lnTo>
                  <a:pt x="41" y="2"/>
                </a:lnTo>
                <a:lnTo>
                  <a:pt x="35" y="5"/>
                </a:lnTo>
                <a:lnTo>
                  <a:pt x="30" y="6"/>
                </a:lnTo>
                <a:lnTo>
                  <a:pt x="25" y="10"/>
                </a:lnTo>
                <a:lnTo>
                  <a:pt x="22" y="12"/>
                </a:lnTo>
                <a:lnTo>
                  <a:pt x="18" y="16"/>
                </a:lnTo>
                <a:lnTo>
                  <a:pt x="14" y="20"/>
                </a:lnTo>
                <a:lnTo>
                  <a:pt x="10" y="25"/>
                </a:lnTo>
                <a:lnTo>
                  <a:pt x="8" y="30"/>
                </a:lnTo>
                <a:lnTo>
                  <a:pt x="5" y="34"/>
                </a:lnTo>
                <a:lnTo>
                  <a:pt x="3" y="40"/>
                </a:lnTo>
                <a:lnTo>
                  <a:pt x="2" y="45"/>
                </a:lnTo>
                <a:lnTo>
                  <a:pt x="2" y="50"/>
                </a:lnTo>
                <a:lnTo>
                  <a:pt x="0" y="56"/>
                </a:lnTo>
                <a:lnTo>
                  <a:pt x="2" y="62"/>
                </a:lnTo>
                <a:lnTo>
                  <a:pt x="2" y="67"/>
                </a:lnTo>
                <a:lnTo>
                  <a:pt x="3" y="73"/>
                </a:lnTo>
                <a:lnTo>
                  <a:pt x="5" y="79"/>
                </a:lnTo>
                <a:lnTo>
                  <a:pt x="8" y="83"/>
                </a:lnTo>
                <a:lnTo>
                  <a:pt x="10" y="88"/>
                </a:lnTo>
                <a:lnTo>
                  <a:pt x="14" y="93"/>
                </a:lnTo>
                <a:lnTo>
                  <a:pt x="18" y="96"/>
                </a:lnTo>
                <a:lnTo>
                  <a:pt x="22" y="100"/>
                </a:lnTo>
                <a:lnTo>
                  <a:pt x="25" y="103"/>
                </a:lnTo>
                <a:lnTo>
                  <a:pt x="30" y="106"/>
                </a:lnTo>
                <a:lnTo>
                  <a:pt x="35" y="108"/>
                </a:lnTo>
                <a:lnTo>
                  <a:pt x="41" y="110"/>
                </a:lnTo>
                <a:lnTo>
                  <a:pt x="46" y="111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1"/>
                </a:lnTo>
                <a:lnTo>
                  <a:pt x="74" y="110"/>
                </a:lnTo>
                <a:lnTo>
                  <a:pt x="79" y="108"/>
                </a:lnTo>
                <a:lnTo>
                  <a:pt x="85" y="106"/>
                </a:lnTo>
                <a:lnTo>
                  <a:pt x="90" y="103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3"/>
                </a:lnTo>
                <a:lnTo>
                  <a:pt x="110" y="79"/>
                </a:lnTo>
                <a:lnTo>
                  <a:pt x="111" y="73"/>
                </a:lnTo>
                <a:lnTo>
                  <a:pt x="113" y="67"/>
                </a:lnTo>
                <a:lnTo>
                  <a:pt x="113" y="62"/>
                </a:lnTo>
                <a:lnTo>
                  <a:pt x="115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2894012" y="4321175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0"/>
                </a:lnTo>
                <a:lnTo>
                  <a:pt x="113" y="45"/>
                </a:lnTo>
                <a:lnTo>
                  <a:pt x="111" y="40"/>
                </a:lnTo>
                <a:lnTo>
                  <a:pt x="110" y="34"/>
                </a:lnTo>
                <a:lnTo>
                  <a:pt x="107" y="30"/>
                </a:lnTo>
                <a:lnTo>
                  <a:pt x="105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90" y="10"/>
                </a:lnTo>
                <a:lnTo>
                  <a:pt x="85" y="6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0"/>
                </a:lnTo>
                <a:lnTo>
                  <a:pt x="57" y="0"/>
                </a:lnTo>
                <a:lnTo>
                  <a:pt x="52" y="0"/>
                </a:lnTo>
                <a:lnTo>
                  <a:pt x="46" y="1"/>
                </a:lnTo>
                <a:lnTo>
                  <a:pt x="41" y="2"/>
                </a:lnTo>
                <a:lnTo>
                  <a:pt x="35" y="5"/>
                </a:lnTo>
                <a:lnTo>
                  <a:pt x="30" y="6"/>
                </a:lnTo>
                <a:lnTo>
                  <a:pt x="25" y="10"/>
                </a:lnTo>
                <a:lnTo>
                  <a:pt x="22" y="12"/>
                </a:lnTo>
                <a:lnTo>
                  <a:pt x="18" y="16"/>
                </a:lnTo>
                <a:lnTo>
                  <a:pt x="14" y="20"/>
                </a:lnTo>
                <a:lnTo>
                  <a:pt x="10" y="25"/>
                </a:lnTo>
                <a:lnTo>
                  <a:pt x="8" y="30"/>
                </a:lnTo>
                <a:lnTo>
                  <a:pt x="5" y="34"/>
                </a:lnTo>
                <a:lnTo>
                  <a:pt x="3" y="40"/>
                </a:lnTo>
                <a:lnTo>
                  <a:pt x="2" y="45"/>
                </a:lnTo>
                <a:lnTo>
                  <a:pt x="2" y="50"/>
                </a:lnTo>
                <a:lnTo>
                  <a:pt x="0" y="56"/>
                </a:lnTo>
                <a:lnTo>
                  <a:pt x="2" y="62"/>
                </a:lnTo>
                <a:lnTo>
                  <a:pt x="2" y="67"/>
                </a:lnTo>
                <a:lnTo>
                  <a:pt x="3" y="73"/>
                </a:lnTo>
                <a:lnTo>
                  <a:pt x="5" y="79"/>
                </a:lnTo>
                <a:lnTo>
                  <a:pt x="8" y="83"/>
                </a:lnTo>
                <a:lnTo>
                  <a:pt x="10" y="88"/>
                </a:lnTo>
                <a:lnTo>
                  <a:pt x="14" y="93"/>
                </a:lnTo>
                <a:lnTo>
                  <a:pt x="18" y="96"/>
                </a:lnTo>
                <a:lnTo>
                  <a:pt x="22" y="100"/>
                </a:lnTo>
                <a:lnTo>
                  <a:pt x="25" y="103"/>
                </a:lnTo>
                <a:lnTo>
                  <a:pt x="30" y="106"/>
                </a:lnTo>
                <a:lnTo>
                  <a:pt x="35" y="108"/>
                </a:lnTo>
                <a:lnTo>
                  <a:pt x="41" y="110"/>
                </a:lnTo>
                <a:lnTo>
                  <a:pt x="46" y="111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1"/>
                </a:lnTo>
                <a:lnTo>
                  <a:pt x="74" y="110"/>
                </a:lnTo>
                <a:lnTo>
                  <a:pt x="79" y="108"/>
                </a:lnTo>
                <a:lnTo>
                  <a:pt x="85" y="106"/>
                </a:lnTo>
                <a:lnTo>
                  <a:pt x="90" y="103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3"/>
                </a:lnTo>
                <a:lnTo>
                  <a:pt x="110" y="79"/>
                </a:lnTo>
                <a:lnTo>
                  <a:pt x="111" y="73"/>
                </a:lnTo>
                <a:lnTo>
                  <a:pt x="113" y="67"/>
                </a:lnTo>
                <a:lnTo>
                  <a:pt x="113" y="62"/>
                </a:lnTo>
                <a:lnTo>
                  <a:pt x="115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6"/>
          <p:cNvSpPr/>
          <p:nvPr/>
        </p:nvSpPr>
        <p:spPr>
          <a:xfrm>
            <a:off x="4921250" y="5638800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1"/>
                </a:lnTo>
                <a:lnTo>
                  <a:pt x="113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90" y="10"/>
                </a:lnTo>
                <a:lnTo>
                  <a:pt x="84" y="7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0" y="2"/>
                </a:lnTo>
                <a:lnTo>
                  <a:pt x="35" y="5"/>
                </a:lnTo>
                <a:lnTo>
                  <a:pt x="30" y="7"/>
                </a:lnTo>
                <a:lnTo>
                  <a:pt x="25" y="10"/>
                </a:lnTo>
                <a:lnTo>
                  <a:pt x="22" y="14"/>
                </a:lnTo>
                <a:lnTo>
                  <a:pt x="18" y="16"/>
                </a:lnTo>
                <a:lnTo>
                  <a:pt x="14" y="21"/>
                </a:lnTo>
                <a:lnTo>
                  <a:pt x="10" y="25"/>
                </a:lnTo>
                <a:lnTo>
                  <a:pt x="8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2" y="51"/>
                </a:lnTo>
                <a:lnTo>
                  <a:pt x="0" y="56"/>
                </a:lnTo>
                <a:lnTo>
                  <a:pt x="2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8" y="84"/>
                </a:lnTo>
                <a:lnTo>
                  <a:pt x="10" y="88"/>
                </a:lnTo>
                <a:lnTo>
                  <a:pt x="14" y="93"/>
                </a:lnTo>
                <a:lnTo>
                  <a:pt x="18" y="97"/>
                </a:lnTo>
                <a:lnTo>
                  <a:pt x="22" y="100"/>
                </a:lnTo>
                <a:lnTo>
                  <a:pt x="25" y="104"/>
                </a:lnTo>
                <a:lnTo>
                  <a:pt x="30" y="107"/>
                </a:lnTo>
                <a:lnTo>
                  <a:pt x="35" y="109"/>
                </a:lnTo>
                <a:lnTo>
                  <a:pt x="40" y="110"/>
                </a:lnTo>
                <a:lnTo>
                  <a:pt x="46" y="112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7"/>
                </a:lnTo>
                <a:lnTo>
                  <a:pt x="90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3" y="68"/>
                </a:lnTo>
                <a:lnTo>
                  <a:pt x="113" y="63"/>
                </a:lnTo>
                <a:lnTo>
                  <a:pt x="115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4921250" y="5638800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1"/>
                </a:lnTo>
                <a:lnTo>
                  <a:pt x="113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90" y="10"/>
                </a:lnTo>
                <a:lnTo>
                  <a:pt x="84" y="7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0" y="2"/>
                </a:lnTo>
                <a:lnTo>
                  <a:pt x="35" y="5"/>
                </a:lnTo>
                <a:lnTo>
                  <a:pt x="30" y="7"/>
                </a:lnTo>
                <a:lnTo>
                  <a:pt x="25" y="10"/>
                </a:lnTo>
                <a:lnTo>
                  <a:pt x="22" y="14"/>
                </a:lnTo>
                <a:lnTo>
                  <a:pt x="18" y="16"/>
                </a:lnTo>
                <a:lnTo>
                  <a:pt x="14" y="21"/>
                </a:lnTo>
                <a:lnTo>
                  <a:pt x="10" y="25"/>
                </a:lnTo>
                <a:lnTo>
                  <a:pt x="8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2" y="51"/>
                </a:lnTo>
                <a:lnTo>
                  <a:pt x="0" y="56"/>
                </a:lnTo>
                <a:lnTo>
                  <a:pt x="2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8" y="84"/>
                </a:lnTo>
                <a:lnTo>
                  <a:pt x="10" y="88"/>
                </a:lnTo>
                <a:lnTo>
                  <a:pt x="14" y="93"/>
                </a:lnTo>
                <a:lnTo>
                  <a:pt x="18" y="97"/>
                </a:lnTo>
                <a:lnTo>
                  <a:pt x="22" y="100"/>
                </a:lnTo>
                <a:lnTo>
                  <a:pt x="25" y="104"/>
                </a:lnTo>
                <a:lnTo>
                  <a:pt x="30" y="107"/>
                </a:lnTo>
                <a:lnTo>
                  <a:pt x="35" y="109"/>
                </a:lnTo>
                <a:lnTo>
                  <a:pt x="40" y="110"/>
                </a:lnTo>
                <a:lnTo>
                  <a:pt x="46" y="112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7"/>
                </a:lnTo>
                <a:lnTo>
                  <a:pt x="90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3" y="68"/>
                </a:lnTo>
                <a:lnTo>
                  <a:pt x="113" y="63"/>
                </a:lnTo>
                <a:lnTo>
                  <a:pt x="115" y="5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6"/>
          <p:cNvSpPr/>
          <p:nvPr/>
        </p:nvSpPr>
        <p:spPr>
          <a:xfrm>
            <a:off x="4802187" y="5518150"/>
            <a:ext cx="88900" cy="90487"/>
          </a:xfrm>
          <a:custGeom>
            <a:rect b="b" l="l" r="r" t="t"/>
            <a:pathLst>
              <a:path extrusionOk="0" h="113" w="114">
                <a:moveTo>
                  <a:pt x="114" y="57"/>
                </a:moveTo>
                <a:lnTo>
                  <a:pt x="114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3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29" y="7"/>
                </a:lnTo>
                <a:lnTo>
                  <a:pt x="26" y="10"/>
                </a:lnTo>
                <a:lnTo>
                  <a:pt x="21" y="13"/>
                </a:lnTo>
                <a:lnTo>
                  <a:pt x="17" y="16"/>
                </a:lnTo>
                <a:lnTo>
                  <a:pt x="13" y="21"/>
                </a:lnTo>
                <a:lnTo>
                  <a:pt x="11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1" y="88"/>
                </a:lnTo>
                <a:lnTo>
                  <a:pt x="13" y="93"/>
                </a:lnTo>
                <a:lnTo>
                  <a:pt x="17" y="97"/>
                </a:lnTo>
                <a:lnTo>
                  <a:pt x="21" y="100"/>
                </a:lnTo>
                <a:lnTo>
                  <a:pt x="26" y="104"/>
                </a:lnTo>
                <a:lnTo>
                  <a:pt x="29" y="107"/>
                </a:lnTo>
                <a:lnTo>
                  <a:pt x="34" y="109"/>
                </a:lnTo>
                <a:lnTo>
                  <a:pt x="41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4" y="63"/>
                </a:lnTo>
                <a:lnTo>
                  <a:pt x="11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6"/>
          <p:cNvSpPr/>
          <p:nvPr/>
        </p:nvSpPr>
        <p:spPr>
          <a:xfrm>
            <a:off x="4802187" y="5518150"/>
            <a:ext cx="88900" cy="90487"/>
          </a:xfrm>
          <a:custGeom>
            <a:rect b="b" l="l" r="r" t="t"/>
            <a:pathLst>
              <a:path extrusionOk="0" h="113" w="114">
                <a:moveTo>
                  <a:pt x="114" y="57"/>
                </a:moveTo>
                <a:lnTo>
                  <a:pt x="114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3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29" y="7"/>
                </a:lnTo>
                <a:lnTo>
                  <a:pt x="26" y="10"/>
                </a:lnTo>
                <a:lnTo>
                  <a:pt x="21" y="13"/>
                </a:lnTo>
                <a:lnTo>
                  <a:pt x="17" y="16"/>
                </a:lnTo>
                <a:lnTo>
                  <a:pt x="13" y="21"/>
                </a:lnTo>
                <a:lnTo>
                  <a:pt x="11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1" y="88"/>
                </a:lnTo>
                <a:lnTo>
                  <a:pt x="13" y="93"/>
                </a:lnTo>
                <a:lnTo>
                  <a:pt x="17" y="97"/>
                </a:lnTo>
                <a:lnTo>
                  <a:pt x="21" y="100"/>
                </a:lnTo>
                <a:lnTo>
                  <a:pt x="26" y="104"/>
                </a:lnTo>
                <a:lnTo>
                  <a:pt x="29" y="107"/>
                </a:lnTo>
                <a:lnTo>
                  <a:pt x="34" y="109"/>
                </a:lnTo>
                <a:lnTo>
                  <a:pt x="41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4" y="63"/>
                </a:lnTo>
                <a:lnTo>
                  <a:pt x="114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6"/>
          <p:cNvSpPr/>
          <p:nvPr/>
        </p:nvSpPr>
        <p:spPr>
          <a:xfrm>
            <a:off x="4937125" y="3616325"/>
            <a:ext cx="90487" cy="90487"/>
          </a:xfrm>
          <a:custGeom>
            <a:rect b="b" l="l" r="r" t="t"/>
            <a:pathLst>
              <a:path extrusionOk="0" h="113" w="115">
                <a:moveTo>
                  <a:pt x="115" y="57"/>
                </a:moveTo>
                <a:lnTo>
                  <a:pt x="113" y="52"/>
                </a:lnTo>
                <a:lnTo>
                  <a:pt x="113" y="46"/>
                </a:lnTo>
                <a:lnTo>
                  <a:pt x="112" y="41"/>
                </a:lnTo>
                <a:lnTo>
                  <a:pt x="109" y="36"/>
                </a:lnTo>
                <a:lnTo>
                  <a:pt x="107" y="31"/>
                </a:lnTo>
                <a:lnTo>
                  <a:pt x="104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9" y="2"/>
                </a:lnTo>
                <a:lnTo>
                  <a:pt x="63" y="2"/>
                </a:lnTo>
                <a:lnTo>
                  <a:pt x="58" y="0"/>
                </a:lnTo>
                <a:lnTo>
                  <a:pt x="52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8" y="17"/>
                </a:lnTo>
                <a:lnTo>
                  <a:pt x="14" y="22"/>
                </a:lnTo>
                <a:lnTo>
                  <a:pt x="10" y="26"/>
                </a:lnTo>
                <a:lnTo>
                  <a:pt x="8" y="31"/>
                </a:lnTo>
                <a:lnTo>
                  <a:pt x="5" y="36"/>
                </a:lnTo>
                <a:lnTo>
                  <a:pt x="3" y="41"/>
                </a:lnTo>
                <a:lnTo>
                  <a:pt x="1" y="46"/>
                </a:lnTo>
                <a:lnTo>
                  <a:pt x="1" y="52"/>
                </a:lnTo>
                <a:lnTo>
                  <a:pt x="0" y="57"/>
                </a:lnTo>
                <a:lnTo>
                  <a:pt x="1" y="63"/>
                </a:lnTo>
                <a:lnTo>
                  <a:pt x="1" y="68"/>
                </a:lnTo>
                <a:lnTo>
                  <a:pt x="3" y="75"/>
                </a:lnTo>
                <a:lnTo>
                  <a:pt x="5" y="80"/>
                </a:lnTo>
                <a:lnTo>
                  <a:pt x="8" y="85"/>
                </a:lnTo>
                <a:lnTo>
                  <a:pt x="10" y="90"/>
                </a:lnTo>
                <a:lnTo>
                  <a:pt x="14" y="93"/>
                </a:lnTo>
                <a:lnTo>
                  <a:pt x="18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2"/>
                </a:lnTo>
                <a:lnTo>
                  <a:pt x="52" y="113"/>
                </a:lnTo>
                <a:lnTo>
                  <a:pt x="58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90"/>
                </a:lnTo>
                <a:lnTo>
                  <a:pt x="107" y="85"/>
                </a:lnTo>
                <a:lnTo>
                  <a:pt x="109" y="80"/>
                </a:lnTo>
                <a:lnTo>
                  <a:pt x="112" y="75"/>
                </a:lnTo>
                <a:lnTo>
                  <a:pt x="113" y="68"/>
                </a:lnTo>
                <a:lnTo>
                  <a:pt x="113" y="63"/>
                </a:lnTo>
                <a:lnTo>
                  <a:pt x="115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4937125" y="3616325"/>
            <a:ext cx="90487" cy="90487"/>
          </a:xfrm>
          <a:custGeom>
            <a:rect b="b" l="l" r="r" t="t"/>
            <a:pathLst>
              <a:path extrusionOk="0" h="113" w="115">
                <a:moveTo>
                  <a:pt x="115" y="57"/>
                </a:moveTo>
                <a:lnTo>
                  <a:pt x="113" y="52"/>
                </a:lnTo>
                <a:lnTo>
                  <a:pt x="113" y="46"/>
                </a:lnTo>
                <a:lnTo>
                  <a:pt x="112" y="41"/>
                </a:lnTo>
                <a:lnTo>
                  <a:pt x="109" y="36"/>
                </a:lnTo>
                <a:lnTo>
                  <a:pt x="107" y="31"/>
                </a:lnTo>
                <a:lnTo>
                  <a:pt x="104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9" y="2"/>
                </a:lnTo>
                <a:lnTo>
                  <a:pt x="63" y="2"/>
                </a:lnTo>
                <a:lnTo>
                  <a:pt x="58" y="0"/>
                </a:lnTo>
                <a:lnTo>
                  <a:pt x="52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8" y="17"/>
                </a:lnTo>
                <a:lnTo>
                  <a:pt x="14" y="22"/>
                </a:lnTo>
                <a:lnTo>
                  <a:pt x="10" y="26"/>
                </a:lnTo>
                <a:lnTo>
                  <a:pt x="8" y="31"/>
                </a:lnTo>
                <a:lnTo>
                  <a:pt x="5" y="36"/>
                </a:lnTo>
                <a:lnTo>
                  <a:pt x="3" y="41"/>
                </a:lnTo>
                <a:lnTo>
                  <a:pt x="1" y="46"/>
                </a:lnTo>
                <a:lnTo>
                  <a:pt x="1" y="52"/>
                </a:lnTo>
                <a:lnTo>
                  <a:pt x="0" y="57"/>
                </a:lnTo>
                <a:lnTo>
                  <a:pt x="1" y="63"/>
                </a:lnTo>
                <a:lnTo>
                  <a:pt x="1" y="68"/>
                </a:lnTo>
                <a:lnTo>
                  <a:pt x="3" y="75"/>
                </a:lnTo>
                <a:lnTo>
                  <a:pt x="5" y="80"/>
                </a:lnTo>
                <a:lnTo>
                  <a:pt x="8" y="85"/>
                </a:lnTo>
                <a:lnTo>
                  <a:pt x="10" y="90"/>
                </a:lnTo>
                <a:lnTo>
                  <a:pt x="14" y="93"/>
                </a:lnTo>
                <a:lnTo>
                  <a:pt x="18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2"/>
                </a:lnTo>
                <a:lnTo>
                  <a:pt x="52" y="113"/>
                </a:lnTo>
                <a:lnTo>
                  <a:pt x="58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90"/>
                </a:lnTo>
                <a:lnTo>
                  <a:pt x="107" y="85"/>
                </a:lnTo>
                <a:lnTo>
                  <a:pt x="109" y="80"/>
                </a:lnTo>
                <a:lnTo>
                  <a:pt x="112" y="75"/>
                </a:lnTo>
                <a:lnTo>
                  <a:pt x="113" y="68"/>
                </a:lnTo>
                <a:lnTo>
                  <a:pt x="113" y="63"/>
                </a:lnTo>
                <a:lnTo>
                  <a:pt x="115" y="5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4816475" y="3497262"/>
            <a:ext cx="90487" cy="88900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5" y="7"/>
                </a:lnTo>
                <a:lnTo>
                  <a:pt x="79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30" y="7"/>
                </a:lnTo>
                <a:lnTo>
                  <a:pt x="25" y="10"/>
                </a:lnTo>
                <a:lnTo>
                  <a:pt x="20" y="12"/>
                </a:lnTo>
                <a:lnTo>
                  <a:pt x="17" y="16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2"/>
                </a:lnTo>
                <a:lnTo>
                  <a:pt x="2" y="67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0" y="88"/>
                </a:lnTo>
                <a:lnTo>
                  <a:pt x="13" y="93"/>
                </a:lnTo>
                <a:lnTo>
                  <a:pt x="17" y="96"/>
                </a:lnTo>
                <a:lnTo>
                  <a:pt x="20" y="100"/>
                </a:lnTo>
                <a:lnTo>
                  <a:pt x="25" y="104"/>
                </a:lnTo>
                <a:lnTo>
                  <a:pt x="30" y="106"/>
                </a:lnTo>
                <a:lnTo>
                  <a:pt x="34" y="109"/>
                </a:lnTo>
                <a:lnTo>
                  <a:pt x="41" y="110"/>
                </a:lnTo>
                <a:lnTo>
                  <a:pt x="46" y="111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1"/>
                </a:lnTo>
                <a:lnTo>
                  <a:pt x="73" y="110"/>
                </a:lnTo>
                <a:lnTo>
                  <a:pt x="79" y="109"/>
                </a:lnTo>
                <a:lnTo>
                  <a:pt x="85" y="106"/>
                </a:lnTo>
                <a:lnTo>
                  <a:pt x="88" y="104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7"/>
                </a:lnTo>
                <a:lnTo>
                  <a:pt x="113" y="62"/>
                </a:lnTo>
                <a:lnTo>
                  <a:pt x="113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4816475" y="3497262"/>
            <a:ext cx="90487" cy="88900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5" y="7"/>
                </a:lnTo>
                <a:lnTo>
                  <a:pt x="79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30" y="7"/>
                </a:lnTo>
                <a:lnTo>
                  <a:pt x="25" y="10"/>
                </a:lnTo>
                <a:lnTo>
                  <a:pt x="20" y="12"/>
                </a:lnTo>
                <a:lnTo>
                  <a:pt x="17" y="16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2"/>
                </a:lnTo>
                <a:lnTo>
                  <a:pt x="2" y="67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0" y="88"/>
                </a:lnTo>
                <a:lnTo>
                  <a:pt x="13" y="93"/>
                </a:lnTo>
                <a:lnTo>
                  <a:pt x="17" y="96"/>
                </a:lnTo>
                <a:lnTo>
                  <a:pt x="20" y="100"/>
                </a:lnTo>
                <a:lnTo>
                  <a:pt x="25" y="104"/>
                </a:lnTo>
                <a:lnTo>
                  <a:pt x="30" y="106"/>
                </a:lnTo>
                <a:lnTo>
                  <a:pt x="34" y="109"/>
                </a:lnTo>
                <a:lnTo>
                  <a:pt x="41" y="110"/>
                </a:lnTo>
                <a:lnTo>
                  <a:pt x="46" y="111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1"/>
                </a:lnTo>
                <a:lnTo>
                  <a:pt x="73" y="110"/>
                </a:lnTo>
                <a:lnTo>
                  <a:pt x="79" y="109"/>
                </a:lnTo>
                <a:lnTo>
                  <a:pt x="85" y="106"/>
                </a:lnTo>
                <a:lnTo>
                  <a:pt x="88" y="104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7"/>
                </a:lnTo>
                <a:lnTo>
                  <a:pt x="113" y="62"/>
                </a:lnTo>
                <a:lnTo>
                  <a:pt x="113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5" name="Google Shape;605;p36"/>
          <p:cNvCxnSpPr/>
          <p:nvPr/>
        </p:nvCxnSpPr>
        <p:spPr>
          <a:xfrm>
            <a:off x="3059112" y="4425950"/>
            <a:ext cx="1587" cy="1190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36"/>
          <p:cNvCxnSpPr/>
          <p:nvPr/>
        </p:nvCxnSpPr>
        <p:spPr>
          <a:xfrm>
            <a:off x="3360737" y="3676650"/>
            <a:ext cx="1190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7" name="Google Shape;607;p36"/>
          <p:cNvSpPr txBox="1"/>
          <p:nvPr/>
        </p:nvSpPr>
        <p:spPr>
          <a:xfrm>
            <a:off x="4795837" y="2393950"/>
            <a:ext cx="32226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sbar</a:t>
            </a:r>
            <a:endParaRPr/>
          </a:p>
        </p:txBody>
      </p:sp>
      <p:sp>
        <p:nvSpPr>
          <p:cNvPr id="608" name="Google Shape;608;p36"/>
          <p:cNvSpPr txBox="1"/>
          <p:nvPr/>
        </p:nvSpPr>
        <p:spPr>
          <a:xfrm>
            <a:off x="4841875" y="3311525"/>
            <a:ext cx="82550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09" name="Google Shape;609;p36"/>
          <p:cNvSpPr txBox="1"/>
          <p:nvPr/>
        </p:nvSpPr>
        <p:spPr>
          <a:xfrm>
            <a:off x="4864100" y="4391025"/>
            <a:ext cx="5556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10" name="Google Shape;610;p36"/>
          <p:cNvSpPr txBox="1"/>
          <p:nvPr/>
        </p:nvSpPr>
        <p:spPr>
          <a:xfrm>
            <a:off x="7540625" y="3532187"/>
            <a:ext cx="920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611" name="Google Shape;611;p36"/>
          <p:cNvSpPr txBox="1"/>
          <p:nvPr/>
        </p:nvSpPr>
        <p:spPr>
          <a:xfrm>
            <a:off x="7554912" y="4360862"/>
            <a:ext cx="3317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qbar</a:t>
            </a:r>
            <a:endParaRPr/>
          </a:p>
        </p:txBody>
      </p:sp>
      <p:sp>
        <p:nvSpPr>
          <p:cNvPr id="612" name="Google Shape;612;p36"/>
          <p:cNvSpPr txBox="1"/>
          <p:nvPr/>
        </p:nvSpPr>
        <p:spPr>
          <a:xfrm>
            <a:off x="4829175" y="5319712"/>
            <a:ext cx="2952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rbar</a:t>
            </a:r>
            <a:endParaRPr/>
          </a:p>
        </p:txBody>
      </p:sp>
      <p:sp>
        <p:nvSpPr>
          <p:cNvPr id="613" name="Google Shape;613;p36"/>
          <p:cNvSpPr txBox="1"/>
          <p:nvPr/>
        </p:nvSpPr>
        <p:spPr>
          <a:xfrm>
            <a:off x="1233487" y="3432175"/>
            <a:ext cx="3587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endParaRPr/>
          </a:p>
        </p:txBody>
      </p:sp>
      <p:sp>
        <p:nvSpPr>
          <p:cNvPr id="614" name="Google Shape;614;p36"/>
          <p:cNvSpPr txBox="1"/>
          <p:nvPr/>
        </p:nvSpPr>
        <p:spPr>
          <a:xfrm>
            <a:off x="1309687" y="4270375"/>
            <a:ext cx="20161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/>
          </a:p>
        </p:txBody>
      </p:sp>
      <p:sp>
        <p:nvSpPr>
          <p:cNvPr id="615" name="Google Shape;615;p36"/>
          <p:cNvSpPr txBox="1"/>
          <p:nvPr/>
        </p:nvSpPr>
        <p:spPr>
          <a:xfrm>
            <a:off x="2624137" y="3371850"/>
            <a:ext cx="32226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cbar</a:t>
            </a:r>
            <a:endParaRPr/>
          </a:p>
        </p:txBody>
      </p:sp>
      <p:cxnSp>
        <p:nvCxnSpPr>
          <p:cNvPr id="616" name="Google Shape;616;p36"/>
          <p:cNvCxnSpPr/>
          <p:nvPr/>
        </p:nvCxnSpPr>
        <p:spPr>
          <a:xfrm flipH="1">
            <a:off x="1778000" y="5683250"/>
            <a:ext cx="2000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7" name="Google Shape;617;p36"/>
          <p:cNvSpPr txBox="1"/>
          <p:nvPr/>
        </p:nvSpPr>
        <p:spPr>
          <a:xfrm>
            <a:off x="1362075" y="5588000"/>
            <a:ext cx="920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18" name="Google Shape;618;p36"/>
          <p:cNvSpPr txBox="1"/>
          <p:nvPr/>
        </p:nvSpPr>
        <p:spPr>
          <a:xfrm>
            <a:off x="2422525" y="4108450"/>
            <a:ext cx="6254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clkbar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 Sim</a:t>
            </a:r>
            <a:endParaRPr/>
          </a:p>
        </p:txBody>
      </p:sp>
      <p:sp>
        <p:nvSpPr>
          <p:cNvPr id="624" name="Google Shape;624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components that we have discussed – and shall discuss – can be fabricated using </a:t>
            </a:r>
            <a:r>
              <a:rPr b="0" i="0" lang="en-US" sz="2000" u="sng">
                <a:solidFill>
                  <a:schemeClr val="hlink"/>
                </a:solidFill>
                <a:hlinkClick r:id="rId3"/>
              </a:rPr>
              <a:t>Logi Sim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0" name="Google Shape;630;p38"/>
          <p:cNvCxnSpPr/>
          <p:nvPr/>
        </p:nvCxnSpPr>
        <p:spPr>
          <a:xfrm>
            <a:off x="4495800" y="2514600"/>
            <a:ext cx="3175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1" name="Google Shape;631;p38"/>
          <p:cNvSpPr txBox="1"/>
          <p:nvPr/>
        </p:nvSpPr>
        <p:spPr>
          <a:xfrm>
            <a:off x="-441325" y="163512"/>
            <a:ext cx="3425825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 implemented with arrays of D-flipflops</a:t>
            </a:r>
            <a:endParaRPr/>
          </a:p>
        </p:txBody>
      </p:sp>
      <p:sp>
        <p:nvSpPr>
          <p:cNvPr id="633" name="Google Shape;633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Elements on the Datapath: Register File</a:t>
            </a:r>
            <a:endParaRPr/>
          </a:p>
        </p:txBody>
      </p:sp>
      <p:pic>
        <p:nvPicPr>
          <p:cNvPr id="634" name="Google Shape;6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50" y="2871787"/>
            <a:ext cx="290195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8"/>
          <p:cNvSpPr txBox="1"/>
          <p:nvPr/>
        </p:nvSpPr>
        <p:spPr>
          <a:xfrm>
            <a:off x="2209800" y="5867400"/>
            <a:ext cx="556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Register file with two read ports and one write port</a:t>
            </a:r>
            <a:endParaRPr/>
          </a:p>
        </p:txBody>
      </p:sp>
      <p:sp>
        <p:nvSpPr>
          <p:cNvPr id="636" name="Google Shape;636;p38"/>
          <p:cNvSpPr txBox="1"/>
          <p:nvPr/>
        </p:nvSpPr>
        <p:spPr>
          <a:xfrm>
            <a:off x="4191000" y="22860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endParaRPr/>
          </a:p>
        </p:txBody>
      </p:sp>
      <p:sp>
        <p:nvSpPr>
          <p:cNvPr id="637" name="Google Shape;637;p38"/>
          <p:cNvSpPr txBox="1"/>
          <p:nvPr/>
        </p:nvSpPr>
        <p:spPr>
          <a:xfrm>
            <a:off x="2362200" y="3124200"/>
            <a:ext cx="641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bits</a:t>
            </a:r>
            <a:endParaRPr/>
          </a:p>
        </p:txBody>
      </p:sp>
      <p:sp>
        <p:nvSpPr>
          <p:cNvPr id="638" name="Google Shape;638;p38"/>
          <p:cNvSpPr txBox="1"/>
          <p:nvPr/>
        </p:nvSpPr>
        <p:spPr>
          <a:xfrm>
            <a:off x="2438400" y="3505200"/>
            <a:ext cx="641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bits</a:t>
            </a:r>
            <a:endParaRPr/>
          </a:p>
        </p:txBody>
      </p:sp>
      <p:sp>
        <p:nvSpPr>
          <p:cNvPr id="639" name="Google Shape;639;p38"/>
          <p:cNvSpPr txBox="1"/>
          <p:nvPr/>
        </p:nvSpPr>
        <p:spPr>
          <a:xfrm>
            <a:off x="2362200" y="3962400"/>
            <a:ext cx="641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bits</a:t>
            </a:r>
            <a:endParaRPr/>
          </a:p>
        </p:txBody>
      </p:sp>
      <p:sp>
        <p:nvSpPr>
          <p:cNvPr id="640" name="Google Shape;640;p38"/>
          <p:cNvSpPr txBox="1"/>
          <p:nvPr/>
        </p:nvSpPr>
        <p:spPr>
          <a:xfrm>
            <a:off x="2209800" y="4572000"/>
            <a:ext cx="71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32 bits</a:t>
            </a:r>
            <a:endParaRPr/>
          </a:p>
        </p:txBody>
      </p:sp>
      <p:sp>
        <p:nvSpPr>
          <p:cNvPr id="641" name="Google Shape;641;p38"/>
          <p:cNvSpPr txBox="1"/>
          <p:nvPr/>
        </p:nvSpPr>
        <p:spPr>
          <a:xfrm>
            <a:off x="5943600" y="3276600"/>
            <a:ext cx="71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 bits</a:t>
            </a:r>
            <a:endParaRPr/>
          </a:p>
        </p:txBody>
      </p:sp>
      <p:sp>
        <p:nvSpPr>
          <p:cNvPr id="642" name="Google Shape;642;p38"/>
          <p:cNvSpPr txBox="1"/>
          <p:nvPr/>
        </p:nvSpPr>
        <p:spPr>
          <a:xfrm>
            <a:off x="5943600" y="4267200"/>
            <a:ext cx="71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 bits</a:t>
            </a:r>
            <a:endParaRPr/>
          </a:p>
        </p:txBody>
      </p:sp>
      <p:sp>
        <p:nvSpPr>
          <p:cNvPr id="643" name="Google Shape;643;p38"/>
          <p:cNvSpPr txBox="1"/>
          <p:nvPr/>
        </p:nvSpPr>
        <p:spPr>
          <a:xfrm>
            <a:off x="3886200" y="5334000"/>
            <a:ext cx="12509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 signal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"/>
          <p:cNvSpPr txBox="1"/>
          <p:nvPr>
            <p:ph idx="1" type="body"/>
          </p:nvPr>
        </p:nvSpPr>
        <p:spPr>
          <a:xfrm>
            <a:off x="1182687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implementation:</a:t>
            </a:r>
            <a:endParaRPr/>
          </a:p>
        </p:txBody>
      </p:sp>
      <p:pic>
        <p:nvPicPr>
          <p:cNvPr id="650" name="Google Shape;6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514600"/>
            <a:ext cx="3813175" cy="254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743200"/>
            <a:ext cx="3419475" cy="2392362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9"/>
          <p:cNvSpPr txBox="1"/>
          <p:nvPr/>
        </p:nvSpPr>
        <p:spPr>
          <a:xfrm>
            <a:off x="1050925" y="5535612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9"/>
          <p:cNvSpPr txBox="1"/>
          <p:nvPr/>
        </p:nvSpPr>
        <p:spPr>
          <a:xfrm>
            <a:off x="914400" y="5181600"/>
            <a:ext cx="34401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ports are implemented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a pair of multiplexors –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multiplexors for 32 registers</a:t>
            </a:r>
            <a:endParaRPr/>
          </a:p>
        </p:txBody>
      </p:sp>
      <p:sp>
        <p:nvSpPr>
          <p:cNvPr id="654" name="Google Shape;654;p39"/>
          <p:cNvSpPr txBox="1"/>
          <p:nvPr/>
        </p:nvSpPr>
        <p:spPr>
          <a:xfrm>
            <a:off x="5078412" y="5105400"/>
            <a:ext cx="37973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port is implemented using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decoder – 5-to-32 decoder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 registers. Clock is relevant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as register state may change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at clock edge</a:t>
            </a:r>
            <a:endParaRPr/>
          </a:p>
        </p:txBody>
      </p:sp>
      <p:cxnSp>
        <p:nvCxnSpPr>
          <p:cNvPr id="655" name="Google Shape;655;p39"/>
          <p:cNvCxnSpPr/>
          <p:nvPr/>
        </p:nvCxnSpPr>
        <p:spPr>
          <a:xfrm>
            <a:off x="2286000" y="2438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" name="Google Shape;656;p39"/>
          <p:cNvCxnSpPr/>
          <p:nvPr/>
        </p:nvCxnSpPr>
        <p:spPr>
          <a:xfrm>
            <a:off x="7010400" y="2209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7" name="Google Shape;657;p39"/>
          <p:cNvSpPr txBox="1"/>
          <p:nvPr/>
        </p:nvSpPr>
        <p:spPr>
          <a:xfrm>
            <a:off x="2025650" y="22098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endParaRPr/>
          </a:p>
        </p:txBody>
      </p:sp>
      <p:sp>
        <p:nvSpPr>
          <p:cNvPr id="658" name="Google Shape;658;p39"/>
          <p:cNvSpPr txBox="1"/>
          <p:nvPr/>
        </p:nvSpPr>
        <p:spPr>
          <a:xfrm>
            <a:off x="6750050" y="19812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endParaRPr/>
          </a:p>
        </p:txBody>
      </p:sp>
      <p:sp>
        <p:nvSpPr>
          <p:cNvPr id="659" name="Google Shape;659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Elements on the Datapath: Register File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66" name="Google Shape;666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67" name="Google Shape;6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0"/>
          <p:cNvSpPr txBox="1"/>
          <p:nvPr/>
        </p:nvSpPr>
        <p:spPr>
          <a:xfrm>
            <a:off x="533400" y="1905000"/>
            <a:ext cx="792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  <p:sp>
        <p:nvSpPr>
          <p:cNvPr id="669" name="Google Shape;669;p40"/>
          <p:cNvSpPr txBox="1"/>
          <p:nvPr/>
        </p:nvSpPr>
        <p:spPr>
          <a:xfrm>
            <a:off x="2514600" y="2514600"/>
            <a:ext cx="3124200" cy="2017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76" name="Google Shape;676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77" name="Google Shape;6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1"/>
          <p:cNvSpPr txBox="1"/>
          <p:nvPr/>
        </p:nvSpPr>
        <p:spPr>
          <a:xfrm>
            <a:off x="533400" y="1905000"/>
            <a:ext cx="792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  <p:sp>
        <p:nvSpPr>
          <p:cNvPr id="679" name="Google Shape;679;p41"/>
          <p:cNvSpPr txBox="1"/>
          <p:nvPr/>
        </p:nvSpPr>
        <p:spPr>
          <a:xfrm>
            <a:off x="3657600" y="2514600"/>
            <a:ext cx="1981200" cy="2017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86" name="Google Shape;686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87" name="Google Shape;6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42"/>
          <p:cNvSpPr txBox="1"/>
          <p:nvPr/>
        </p:nvSpPr>
        <p:spPr>
          <a:xfrm>
            <a:off x="533400" y="1905000"/>
            <a:ext cx="792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Datapath and control unit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57200" y="19812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 computer architecture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support the defined ISA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fetch and execute each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designs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Single cycle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Multiple cycle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Pipelined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95" name="Google Shape;695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96" name="Google Shape;6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24200"/>
            <a:ext cx="44196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5" id="697" name="Google Shape;69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819400"/>
            <a:ext cx="3365500" cy="2884487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43"/>
          <p:cNvSpPr txBox="1"/>
          <p:nvPr/>
        </p:nvSpPr>
        <p:spPr>
          <a:xfrm>
            <a:off x="304800" y="5046662"/>
            <a:ext cx="46482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  <p:sp>
        <p:nvSpPr>
          <p:cNvPr id="699" name="Google Shape;699;p43"/>
          <p:cNvSpPr txBox="1"/>
          <p:nvPr/>
        </p:nvSpPr>
        <p:spPr>
          <a:xfrm>
            <a:off x="6248400" y="5715000"/>
            <a:ext cx="1447800" cy="3381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  </a:t>
            </a:r>
            <a:endParaRPr/>
          </a:p>
        </p:txBody>
      </p:sp>
      <p:sp>
        <p:nvSpPr>
          <p:cNvPr id="700" name="Google Shape;700;p43"/>
          <p:cNvSpPr/>
          <p:nvPr/>
        </p:nvSpPr>
        <p:spPr>
          <a:xfrm>
            <a:off x="4800600" y="3552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"/>
          <p:cNvSpPr txBox="1"/>
          <p:nvPr/>
        </p:nvSpPr>
        <p:spPr>
          <a:xfrm>
            <a:off x="1714500" y="4895850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4"/>
          <p:cNvSpPr txBox="1"/>
          <p:nvPr/>
        </p:nvSpPr>
        <p:spPr>
          <a:xfrm>
            <a:off x="1714500" y="2413000"/>
            <a:ext cx="152400" cy="259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4"/>
          <p:cNvSpPr txBox="1"/>
          <p:nvPr/>
        </p:nvSpPr>
        <p:spPr>
          <a:xfrm>
            <a:off x="5219700" y="2413000"/>
            <a:ext cx="152400" cy="118586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4"/>
          <p:cNvSpPr txBox="1"/>
          <p:nvPr/>
        </p:nvSpPr>
        <p:spPr>
          <a:xfrm>
            <a:off x="1790700" y="2413000"/>
            <a:ext cx="35814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4"/>
          <p:cNvSpPr txBox="1"/>
          <p:nvPr/>
        </p:nvSpPr>
        <p:spPr>
          <a:xfrm>
            <a:off x="4838700" y="3457575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4"/>
          <p:cNvSpPr txBox="1"/>
          <p:nvPr/>
        </p:nvSpPr>
        <p:spPr>
          <a:xfrm>
            <a:off x="2933700" y="2946400"/>
            <a:ext cx="1219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4"/>
          <p:cNvSpPr txBox="1"/>
          <p:nvPr/>
        </p:nvSpPr>
        <p:spPr>
          <a:xfrm>
            <a:off x="2900362" y="2946400"/>
            <a:ext cx="152400" cy="210026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44"/>
          <p:cNvGrpSpPr/>
          <p:nvPr/>
        </p:nvGrpSpPr>
        <p:grpSpPr>
          <a:xfrm>
            <a:off x="2552700" y="4894262"/>
            <a:ext cx="3657600" cy="600075"/>
            <a:chOff x="1728" y="2907"/>
            <a:chExt cx="2304" cy="378"/>
          </a:xfrm>
        </p:grpSpPr>
        <p:sp>
          <p:nvSpPr>
            <p:cNvPr id="713" name="Google Shape;713;p44"/>
            <p:cNvSpPr txBox="1"/>
            <p:nvPr/>
          </p:nvSpPr>
          <p:spPr>
            <a:xfrm>
              <a:off x="3696" y="318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4"/>
            <p:cNvSpPr txBox="1"/>
            <p:nvPr/>
          </p:nvSpPr>
          <p:spPr>
            <a:xfrm>
              <a:off x="1728" y="2907"/>
              <a:ext cx="67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sp>
        <p:nvSpPr>
          <p:cNvPr id="716" name="Google Shape;716;p44"/>
          <p:cNvSpPr txBox="1"/>
          <p:nvPr/>
        </p:nvSpPr>
        <p:spPr>
          <a:xfrm>
            <a:off x="5829300" y="2403475"/>
            <a:ext cx="28082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🡨  MEM[PC]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 🡨 PC + 4</a:t>
            </a:r>
            <a:endParaRPr/>
          </a:p>
        </p:txBody>
      </p:sp>
      <p:pic>
        <p:nvPicPr>
          <p:cNvPr id="717" name="Google Shape;7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489200"/>
            <a:ext cx="5981700" cy="37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44"/>
          <p:cNvSpPr txBox="1"/>
          <p:nvPr/>
        </p:nvSpPr>
        <p:spPr>
          <a:xfrm>
            <a:off x="5078412" y="1782762"/>
            <a:ext cx="39036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Register Transfer Language (RTL)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R-Type Instruction</a:t>
            </a:r>
            <a:endParaRPr/>
          </a:p>
        </p:txBody>
      </p:sp>
      <p:pic>
        <p:nvPicPr>
          <p:cNvPr descr="F0506" id="724" name="Google Shape;7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41910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7" id="725" name="Google Shape;72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429000"/>
            <a:ext cx="3962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5"/>
          <p:cNvSpPr txBox="1"/>
          <p:nvPr/>
        </p:nvSpPr>
        <p:spPr>
          <a:xfrm>
            <a:off x="152400" y="2895600"/>
            <a:ext cx="5334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used to implement R-type instructions</a:t>
            </a:r>
            <a:endParaRPr/>
          </a:p>
        </p:txBody>
      </p:sp>
      <p:sp>
        <p:nvSpPr>
          <p:cNvPr id="727" name="Google Shape;727;p45"/>
          <p:cNvSpPr/>
          <p:nvPr/>
        </p:nvSpPr>
        <p:spPr>
          <a:xfrm>
            <a:off x="4495800" y="3933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5"/>
          <p:cNvSpPr txBox="1"/>
          <p:nvPr/>
        </p:nvSpPr>
        <p:spPr>
          <a:xfrm>
            <a:off x="6640512" y="549116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29" name="Google Shape;729;p45"/>
          <p:cNvSpPr txBox="1"/>
          <p:nvPr/>
        </p:nvSpPr>
        <p:spPr>
          <a:xfrm>
            <a:off x="3048000" y="3352800"/>
            <a:ext cx="5943600" cy="2430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R-Type Instruction</a:t>
            </a:r>
            <a:endParaRPr/>
          </a:p>
        </p:txBody>
      </p:sp>
      <p:pic>
        <p:nvPicPr>
          <p:cNvPr descr="F0506" id="735" name="Google Shape;7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41910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7" id="736" name="Google Shape;73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429000"/>
            <a:ext cx="3962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46"/>
          <p:cNvSpPr txBox="1"/>
          <p:nvPr/>
        </p:nvSpPr>
        <p:spPr>
          <a:xfrm>
            <a:off x="152400" y="2895600"/>
            <a:ext cx="5334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used to implement R-type instructions</a:t>
            </a:r>
            <a:endParaRPr/>
          </a:p>
        </p:txBody>
      </p:sp>
      <p:sp>
        <p:nvSpPr>
          <p:cNvPr id="738" name="Google Shape;738;p46"/>
          <p:cNvSpPr/>
          <p:nvPr/>
        </p:nvSpPr>
        <p:spPr>
          <a:xfrm>
            <a:off x="4495800" y="3933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6"/>
          <p:cNvSpPr txBox="1"/>
          <p:nvPr/>
        </p:nvSpPr>
        <p:spPr>
          <a:xfrm>
            <a:off x="6640512" y="549116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40" name="Google Shape;740;p46"/>
          <p:cNvSpPr txBox="1"/>
          <p:nvPr/>
        </p:nvSpPr>
        <p:spPr>
          <a:xfrm>
            <a:off x="4419600" y="3352800"/>
            <a:ext cx="4572000" cy="2430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R-Type Instruction</a:t>
            </a:r>
            <a:endParaRPr/>
          </a:p>
        </p:txBody>
      </p:sp>
      <p:pic>
        <p:nvPicPr>
          <p:cNvPr descr="F0506" id="746" name="Google Shape;74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41910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7" id="747" name="Google Shape;74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429000"/>
            <a:ext cx="3962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47"/>
          <p:cNvSpPr/>
          <p:nvPr/>
        </p:nvSpPr>
        <p:spPr>
          <a:xfrm>
            <a:off x="4495800" y="3933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7"/>
          <p:cNvSpPr txBox="1"/>
          <p:nvPr/>
        </p:nvSpPr>
        <p:spPr>
          <a:xfrm>
            <a:off x="6640512" y="549116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50" name="Google Shape;750;p47"/>
          <p:cNvSpPr txBox="1"/>
          <p:nvPr/>
        </p:nvSpPr>
        <p:spPr>
          <a:xfrm>
            <a:off x="152400" y="2895600"/>
            <a:ext cx="5334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used to implement R-type instructions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8"/>
          <p:cNvSpPr txBox="1"/>
          <p:nvPr/>
        </p:nvSpPr>
        <p:spPr>
          <a:xfrm>
            <a:off x="1763712" y="4583112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>
            <a:off x="1763712" y="4648200"/>
            <a:ext cx="152400" cy="1371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>
            <a:off x="1828800" y="5857875"/>
            <a:ext cx="44196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>
            <a:off x="6149975" y="4605337"/>
            <a:ext cx="152400" cy="1371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>
            <a:off x="5802312" y="4605337"/>
            <a:ext cx="4572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Google Shape;761;p48"/>
          <p:cNvGrpSpPr/>
          <p:nvPr/>
        </p:nvGrpSpPr>
        <p:grpSpPr>
          <a:xfrm>
            <a:off x="4354512" y="4137025"/>
            <a:ext cx="762000" cy="1066800"/>
            <a:chOff x="2976" y="2489"/>
            <a:chExt cx="480" cy="672"/>
          </a:xfrm>
        </p:grpSpPr>
        <p:sp>
          <p:nvSpPr>
            <p:cNvPr id="762" name="Google Shape;762;p48"/>
            <p:cNvSpPr txBox="1"/>
            <p:nvPr/>
          </p:nvSpPr>
          <p:spPr>
            <a:xfrm>
              <a:off x="2976" y="3065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8"/>
            <p:cNvSpPr txBox="1"/>
            <p:nvPr/>
          </p:nvSpPr>
          <p:spPr>
            <a:xfrm>
              <a:off x="2976" y="2489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48"/>
          <p:cNvGrpSpPr/>
          <p:nvPr/>
        </p:nvGrpSpPr>
        <p:grpSpPr>
          <a:xfrm>
            <a:off x="2297112" y="2928937"/>
            <a:ext cx="1698625" cy="990600"/>
            <a:chOff x="1680" y="1728"/>
            <a:chExt cx="1070" cy="624"/>
          </a:xfrm>
        </p:grpSpPr>
        <p:sp>
          <p:nvSpPr>
            <p:cNvPr id="765" name="Google Shape;765;p48"/>
            <p:cNvSpPr txBox="1"/>
            <p:nvPr/>
          </p:nvSpPr>
          <p:spPr>
            <a:xfrm>
              <a:off x="2654" y="1728"/>
              <a:ext cx="96" cy="62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8"/>
            <p:cNvSpPr txBox="1"/>
            <p:nvPr/>
          </p:nvSpPr>
          <p:spPr>
            <a:xfrm>
              <a:off x="2174" y="172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8"/>
            <p:cNvSpPr txBox="1"/>
            <p:nvPr/>
          </p:nvSpPr>
          <p:spPr>
            <a:xfrm>
              <a:off x="2290" y="201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8"/>
            <p:cNvSpPr txBox="1"/>
            <p:nvPr/>
          </p:nvSpPr>
          <p:spPr>
            <a:xfrm>
              <a:off x="2194" y="2002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8"/>
            <p:cNvSpPr txBox="1"/>
            <p:nvPr/>
          </p:nvSpPr>
          <p:spPr>
            <a:xfrm>
              <a:off x="1680" y="172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8"/>
            <p:cNvSpPr txBox="1"/>
            <p:nvPr/>
          </p:nvSpPr>
          <p:spPr>
            <a:xfrm>
              <a:off x="1920" y="201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8"/>
            <p:cNvSpPr txBox="1"/>
            <p:nvPr/>
          </p:nvSpPr>
          <p:spPr>
            <a:xfrm>
              <a:off x="1680" y="198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sp>
        <p:nvSpPr>
          <p:cNvPr id="773" name="Google Shape;773;p48"/>
          <p:cNvSpPr txBox="1"/>
          <p:nvPr/>
        </p:nvSpPr>
        <p:spPr>
          <a:xfrm>
            <a:off x="6172200" y="19812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rd, rs, rt</a:t>
            </a:r>
            <a:endParaRPr/>
          </a:p>
        </p:txBody>
      </p:sp>
      <p:sp>
        <p:nvSpPr>
          <p:cNvPr id="774" name="Google Shape;774;p48"/>
          <p:cNvSpPr txBox="1"/>
          <p:nvPr/>
        </p:nvSpPr>
        <p:spPr>
          <a:xfrm>
            <a:off x="6121400" y="2573337"/>
            <a:ext cx="27749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R[rd] 🡨  R[rs] + R[rt];</a:t>
            </a:r>
            <a:endParaRPr/>
          </a:p>
        </p:txBody>
      </p:sp>
      <p:pic>
        <p:nvPicPr>
          <p:cNvPr id="775" name="Google Shape;77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95537"/>
            <a:ext cx="64262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Load/Store Instruction</a:t>
            </a:r>
            <a:endParaRPr/>
          </a:p>
        </p:txBody>
      </p:sp>
      <p:pic>
        <p:nvPicPr>
          <p:cNvPr descr="F0508" id="781" name="Google Shape;7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048000"/>
            <a:ext cx="34290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9" id="782" name="Google Shape;78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2901950"/>
            <a:ext cx="5562600" cy="24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49"/>
          <p:cNvSpPr txBox="1"/>
          <p:nvPr/>
        </p:nvSpPr>
        <p:spPr>
          <a:xfrm>
            <a:off x="414337" y="5567362"/>
            <a:ext cx="30765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additional elements used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implement load/stores</a:t>
            </a: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3581400" y="37052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9"/>
          <p:cNvSpPr txBox="1"/>
          <p:nvPr/>
        </p:nvSpPr>
        <p:spPr>
          <a:xfrm>
            <a:off x="5878512" y="561181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86" name="Google Shape;786;p49"/>
          <p:cNvSpPr txBox="1"/>
          <p:nvPr/>
        </p:nvSpPr>
        <p:spPr>
          <a:xfrm>
            <a:off x="3505200" y="2514600"/>
            <a:ext cx="5638800" cy="366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50"/>
          <p:cNvGrpSpPr/>
          <p:nvPr/>
        </p:nvGrpSpPr>
        <p:grpSpPr>
          <a:xfrm>
            <a:off x="5029200" y="4191000"/>
            <a:ext cx="1066800" cy="652462"/>
            <a:chOff x="3264" y="2304"/>
            <a:chExt cx="672" cy="411"/>
          </a:xfrm>
        </p:grpSpPr>
        <p:sp>
          <p:nvSpPr>
            <p:cNvPr id="793" name="Google Shape;793;p50"/>
            <p:cNvSpPr txBox="1"/>
            <p:nvPr/>
          </p:nvSpPr>
          <p:spPr>
            <a:xfrm>
              <a:off x="3504" y="2619"/>
              <a:ext cx="432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 txBox="1"/>
            <p:nvPr/>
          </p:nvSpPr>
          <p:spPr>
            <a:xfrm>
              <a:off x="3264" y="2304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0"/>
            <p:cNvSpPr txBox="1"/>
            <p:nvPr/>
          </p:nvSpPr>
          <p:spPr>
            <a:xfrm>
              <a:off x="3504" y="2304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50"/>
          <p:cNvSpPr txBox="1"/>
          <p:nvPr/>
        </p:nvSpPr>
        <p:spPr>
          <a:xfrm flipH="1" rot="10800000">
            <a:off x="990600" y="4202112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0"/>
          <p:cNvSpPr txBox="1"/>
          <p:nvPr/>
        </p:nvSpPr>
        <p:spPr>
          <a:xfrm flipH="1" rot="10800000">
            <a:off x="990600" y="4267200"/>
            <a:ext cx="152400" cy="2209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0"/>
          <p:cNvSpPr txBox="1"/>
          <p:nvPr/>
        </p:nvSpPr>
        <p:spPr>
          <a:xfrm>
            <a:off x="8153400" y="5181600"/>
            <a:ext cx="3048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0"/>
          <p:cNvSpPr txBox="1"/>
          <p:nvPr/>
        </p:nvSpPr>
        <p:spPr>
          <a:xfrm flipH="1" rot="10800000">
            <a:off x="8424862" y="5181600"/>
            <a:ext cx="185737" cy="1295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0"/>
          <p:cNvSpPr txBox="1"/>
          <p:nvPr/>
        </p:nvSpPr>
        <p:spPr>
          <a:xfrm flipH="1" rot="10800000">
            <a:off x="1066800" y="6369050"/>
            <a:ext cx="74676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Google Shape;801;p50"/>
          <p:cNvGrpSpPr/>
          <p:nvPr/>
        </p:nvGrpSpPr>
        <p:grpSpPr>
          <a:xfrm>
            <a:off x="1524000" y="2514600"/>
            <a:ext cx="2492375" cy="1001712"/>
            <a:chOff x="1056" y="1241"/>
            <a:chExt cx="1570" cy="631"/>
          </a:xfrm>
        </p:grpSpPr>
        <p:sp>
          <p:nvSpPr>
            <p:cNvPr id="802" name="Google Shape;802;p50"/>
            <p:cNvSpPr txBox="1"/>
            <p:nvPr/>
          </p:nvSpPr>
          <p:spPr>
            <a:xfrm>
              <a:off x="2029" y="1522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0"/>
            <p:cNvSpPr txBox="1"/>
            <p:nvPr/>
          </p:nvSpPr>
          <p:spPr>
            <a:xfrm>
              <a:off x="1584" y="1522"/>
              <a:ext cx="541" cy="9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0"/>
            <p:cNvSpPr txBox="1"/>
            <p:nvPr/>
          </p:nvSpPr>
          <p:spPr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0"/>
            <p:cNvSpPr txBox="1"/>
            <p:nvPr/>
          </p:nvSpPr>
          <p:spPr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 txBox="1"/>
            <p:nvPr/>
          </p:nvSpPr>
          <p:spPr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0"/>
            <p:cNvSpPr txBox="1"/>
            <p:nvPr/>
          </p:nvSpPr>
          <p:spPr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0"/>
            <p:cNvSpPr txBox="1"/>
            <p:nvPr/>
          </p:nvSpPr>
          <p:spPr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50"/>
          <p:cNvSpPr txBox="1"/>
          <p:nvPr/>
        </p:nvSpPr>
        <p:spPr>
          <a:xfrm>
            <a:off x="3581400" y="3744912"/>
            <a:ext cx="7620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0" name="Google Shape;810;p50"/>
          <p:cNvGrpSpPr/>
          <p:nvPr/>
        </p:nvGrpSpPr>
        <p:grpSpPr>
          <a:xfrm>
            <a:off x="3962400" y="4648200"/>
            <a:ext cx="381000" cy="1066800"/>
            <a:chOff x="2592" y="2592"/>
            <a:chExt cx="240" cy="672"/>
          </a:xfrm>
        </p:grpSpPr>
        <p:sp>
          <p:nvSpPr>
            <p:cNvPr id="811" name="Google Shape;811;p50"/>
            <p:cNvSpPr txBox="1"/>
            <p:nvPr/>
          </p:nvSpPr>
          <p:spPr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0"/>
            <p:cNvSpPr txBox="1"/>
            <p:nvPr/>
          </p:nvSpPr>
          <p:spPr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50"/>
          <p:cNvSpPr txBox="1"/>
          <p:nvPr/>
        </p:nvSpPr>
        <p:spPr>
          <a:xfrm>
            <a:off x="609600" y="56165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0"/>
          <p:cNvSpPr txBox="1"/>
          <p:nvPr/>
        </p:nvSpPr>
        <p:spPr>
          <a:xfrm>
            <a:off x="685800" y="27432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0"/>
          <p:cNvSpPr txBox="1"/>
          <p:nvPr/>
        </p:nvSpPr>
        <p:spPr>
          <a:xfrm>
            <a:off x="609600" y="27432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0"/>
          <p:cNvSpPr txBox="1"/>
          <p:nvPr>
            <p:ph type="title"/>
          </p:nvPr>
        </p:nvSpPr>
        <p:spPr>
          <a:xfrm>
            <a:off x="457200" y="757237"/>
            <a:ext cx="822960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pic>
        <p:nvPicPr>
          <p:cNvPr id="817" name="Google Shape;8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2209800"/>
            <a:ext cx="82931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50"/>
          <p:cNvSpPr txBox="1"/>
          <p:nvPr/>
        </p:nvSpPr>
        <p:spPr>
          <a:xfrm>
            <a:off x="5638800" y="1981200"/>
            <a:ext cx="2300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 offset(rs)</a:t>
            </a:r>
            <a:endParaRPr/>
          </a:p>
        </p:txBody>
      </p:sp>
      <p:sp>
        <p:nvSpPr>
          <p:cNvPr id="819" name="Google Shape;819;p50"/>
          <p:cNvSpPr txBox="1"/>
          <p:nvPr/>
        </p:nvSpPr>
        <p:spPr>
          <a:xfrm>
            <a:off x="4321175" y="2573337"/>
            <a:ext cx="4889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R[rt] 🡨 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MEM[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R[rs] + s_extend(offset)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51"/>
          <p:cNvGrpSpPr/>
          <p:nvPr/>
        </p:nvGrpSpPr>
        <p:grpSpPr>
          <a:xfrm>
            <a:off x="3463925" y="4648200"/>
            <a:ext cx="2514600" cy="663575"/>
            <a:chOff x="2352" y="2592"/>
            <a:chExt cx="1584" cy="418"/>
          </a:xfrm>
        </p:grpSpPr>
        <p:sp>
          <p:nvSpPr>
            <p:cNvPr id="825" name="Google Shape;825;p51"/>
            <p:cNvSpPr txBox="1"/>
            <p:nvPr/>
          </p:nvSpPr>
          <p:spPr>
            <a:xfrm flipH="1" rot="10800000">
              <a:off x="2448" y="2592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1"/>
            <p:cNvSpPr txBox="1"/>
            <p:nvPr/>
          </p:nvSpPr>
          <p:spPr>
            <a:xfrm>
              <a:off x="2352" y="2592"/>
              <a:ext cx="14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1"/>
            <p:cNvSpPr txBox="1"/>
            <p:nvPr/>
          </p:nvSpPr>
          <p:spPr>
            <a:xfrm>
              <a:off x="2448" y="2914"/>
              <a:ext cx="14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51"/>
          <p:cNvGrpSpPr/>
          <p:nvPr/>
        </p:nvGrpSpPr>
        <p:grpSpPr>
          <a:xfrm>
            <a:off x="1406525" y="2503487"/>
            <a:ext cx="2492375" cy="1001712"/>
            <a:chOff x="1056" y="1241"/>
            <a:chExt cx="1570" cy="631"/>
          </a:xfrm>
        </p:grpSpPr>
        <p:sp>
          <p:nvSpPr>
            <p:cNvPr id="829" name="Google Shape;829;p51"/>
            <p:cNvSpPr txBox="1"/>
            <p:nvPr/>
          </p:nvSpPr>
          <p:spPr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1"/>
            <p:cNvSpPr txBox="1"/>
            <p:nvPr/>
          </p:nvSpPr>
          <p:spPr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1"/>
            <p:cNvSpPr txBox="1"/>
            <p:nvPr/>
          </p:nvSpPr>
          <p:spPr>
            <a:xfrm>
              <a:off x="1666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1"/>
            <p:cNvSpPr txBox="1"/>
            <p:nvPr/>
          </p:nvSpPr>
          <p:spPr>
            <a:xfrm>
              <a:off x="1570" y="1508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1"/>
            <p:cNvSpPr txBox="1"/>
            <p:nvPr/>
          </p:nvSpPr>
          <p:spPr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1"/>
            <p:cNvSpPr txBox="1"/>
            <p:nvPr/>
          </p:nvSpPr>
          <p:spPr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1"/>
            <p:cNvSpPr txBox="1"/>
            <p:nvPr/>
          </p:nvSpPr>
          <p:spPr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6" name="Google Shape;836;p51"/>
          <p:cNvGrpSpPr/>
          <p:nvPr/>
        </p:nvGrpSpPr>
        <p:grpSpPr>
          <a:xfrm>
            <a:off x="4911725" y="4189412"/>
            <a:ext cx="1055687" cy="665162"/>
            <a:chOff x="3264" y="2303"/>
            <a:chExt cx="665" cy="419"/>
          </a:xfrm>
        </p:grpSpPr>
        <p:sp>
          <p:nvSpPr>
            <p:cNvPr id="837" name="Google Shape;837;p51"/>
            <p:cNvSpPr txBox="1"/>
            <p:nvPr/>
          </p:nvSpPr>
          <p:spPr>
            <a:xfrm flipH="1" rot="10800000">
              <a:off x="3483" y="2325"/>
              <a:ext cx="117" cy="3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1"/>
            <p:cNvSpPr txBox="1"/>
            <p:nvPr/>
          </p:nvSpPr>
          <p:spPr>
            <a:xfrm>
              <a:off x="3545" y="2626"/>
              <a:ext cx="38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1"/>
            <p:cNvSpPr txBox="1"/>
            <p:nvPr/>
          </p:nvSpPr>
          <p:spPr>
            <a:xfrm>
              <a:off x="3264" y="2303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51"/>
          <p:cNvGrpSpPr/>
          <p:nvPr/>
        </p:nvGrpSpPr>
        <p:grpSpPr>
          <a:xfrm>
            <a:off x="3844925" y="4648200"/>
            <a:ext cx="381000" cy="1066800"/>
            <a:chOff x="2592" y="2592"/>
            <a:chExt cx="240" cy="672"/>
          </a:xfrm>
        </p:grpSpPr>
        <p:sp>
          <p:nvSpPr>
            <p:cNvPr id="841" name="Google Shape;841;p51"/>
            <p:cNvSpPr txBox="1"/>
            <p:nvPr/>
          </p:nvSpPr>
          <p:spPr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1"/>
            <p:cNvSpPr txBox="1"/>
            <p:nvPr/>
          </p:nvSpPr>
          <p:spPr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3" name="Google Shape;843;p51"/>
          <p:cNvSpPr txBox="1"/>
          <p:nvPr/>
        </p:nvSpPr>
        <p:spPr>
          <a:xfrm>
            <a:off x="492125" y="56165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1"/>
          <p:cNvSpPr txBox="1"/>
          <p:nvPr/>
        </p:nvSpPr>
        <p:spPr>
          <a:xfrm>
            <a:off x="568325" y="27432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1"/>
          <p:cNvSpPr txBox="1"/>
          <p:nvPr/>
        </p:nvSpPr>
        <p:spPr>
          <a:xfrm>
            <a:off x="492125" y="27432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1"/>
          <p:cNvSpPr txBox="1"/>
          <p:nvPr>
            <p:ph type="title"/>
          </p:nvPr>
        </p:nvSpPr>
        <p:spPr>
          <a:xfrm>
            <a:off x="1150937" y="609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grpSp>
        <p:nvGrpSpPr>
          <p:cNvPr id="847" name="Google Shape;847;p51"/>
          <p:cNvGrpSpPr/>
          <p:nvPr/>
        </p:nvGrpSpPr>
        <p:grpSpPr>
          <a:xfrm>
            <a:off x="3463925" y="3733800"/>
            <a:ext cx="762000" cy="1066800"/>
            <a:chOff x="2352" y="2016"/>
            <a:chExt cx="480" cy="672"/>
          </a:xfrm>
        </p:grpSpPr>
        <p:sp>
          <p:nvSpPr>
            <p:cNvPr id="848" name="Google Shape;848;p51"/>
            <p:cNvSpPr txBox="1"/>
            <p:nvPr/>
          </p:nvSpPr>
          <p:spPr>
            <a:xfrm>
              <a:off x="2352" y="2016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1"/>
            <p:cNvSpPr txBox="1"/>
            <p:nvPr/>
          </p:nvSpPr>
          <p:spPr>
            <a:xfrm>
              <a:off x="2352" y="2599"/>
              <a:ext cx="144" cy="8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0" name="Google Shape;85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84400"/>
            <a:ext cx="82931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1"/>
          <p:cNvSpPr txBox="1"/>
          <p:nvPr/>
        </p:nvSpPr>
        <p:spPr>
          <a:xfrm>
            <a:off x="5638800" y="1981200"/>
            <a:ext cx="238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 offset(rs)</a:t>
            </a:r>
            <a:endParaRPr/>
          </a:p>
        </p:txBody>
      </p:sp>
      <p:sp>
        <p:nvSpPr>
          <p:cNvPr id="852" name="Google Shape;852;p51"/>
          <p:cNvSpPr txBox="1"/>
          <p:nvPr/>
        </p:nvSpPr>
        <p:spPr>
          <a:xfrm>
            <a:off x="4005262" y="2513012"/>
            <a:ext cx="52054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MEM[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R[rs] + sign_extend(offset)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🡨 R[rt]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2"/>
          <p:cNvSpPr txBox="1"/>
          <p:nvPr>
            <p:ph type="title"/>
          </p:nvPr>
        </p:nvSpPr>
        <p:spPr>
          <a:xfrm>
            <a:off x="457200" y="4572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slides to be covered in lecture of 22 Sept 2020 by considering all components together…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Datapath and control unit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57200" y="19812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Basic components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a datapath is constructed?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the speed of the CPU is determined?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unit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Why do we need control unit?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control unit relates instructions and datapath?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Control unit design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Composing of the Elements</a:t>
            </a:r>
            <a:endParaRPr/>
          </a:p>
        </p:txBody>
      </p:sp>
      <p:sp>
        <p:nvSpPr>
          <p:cNvPr id="863" name="Google Shape;863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datapath element can only do one function at a time</a:t>
            </a:r>
            <a:endParaRPr/>
          </a:p>
          <a:p>
            <a:pPr indent="-11430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 possibility</a:t>
            </a:r>
            <a:endParaRPr/>
          </a:p>
          <a:p>
            <a:pPr indent="-101600" lvl="1" marL="438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Need separate instruction and data memories</a:t>
            </a:r>
            <a:endParaRPr/>
          </a:p>
          <a:p>
            <a:pPr indent="-101600" lvl="1" marL="438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multiplexers where alternate data sources are used for different instructions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4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Datapath I: Single-Cycle</a:t>
            </a:r>
            <a:endParaRPr/>
          </a:p>
        </p:txBody>
      </p:sp>
      <p:pic>
        <p:nvPicPr>
          <p:cNvPr descr="f0511" id="869" name="Google Shape;86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3071" r="9803" t="35374"/>
          <a:stretch/>
        </p:blipFill>
        <p:spPr>
          <a:xfrm>
            <a:off x="304800" y="1476375"/>
            <a:ext cx="8458200" cy="7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54"/>
          <p:cNvSpPr txBox="1"/>
          <p:nvPr/>
        </p:nvSpPr>
        <p:spPr>
          <a:xfrm>
            <a:off x="2971800" y="1390650"/>
            <a:ext cx="3487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is either register (R-type) or sign-extended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lower half of instruction (load/store)</a:t>
            </a:r>
            <a:endParaRPr/>
          </a:p>
        </p:txBody>
      </p:sp>
      <p:sp>
        <p:nvSpPr>
          <p:cNvPr id="871" name="Google Shape;871;p54"/>
          <p:cNvSpPr txBox="1"/>
          <p:nvPr/>
        </p:nvSpPr>
        <p:spPr>
          <a:xfrm>
            <a:off x="2438400" y="4852987"/>
            <a:ext cx="49180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 the datapaths for R-type instructions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load/stores using two multiplexors</a:t>
            </a:r>
            <a:endParaRPr/>
          </a:p>
        </p:txBody>
      </p:sp>
      <p:sp>
        <p:nvSpPr>
          <p:cNvPr id="872" name="Google Shape;872;p54"/>
          <p:cNvSpPr txBox="1"/>
          <p:nvPr/>
        </p:nvSpPr>
        <p:spPr>
          <a:xfrm>
            <a:off x="481012" y="4560887"/>
            <a:ext cx="14239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is either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ALU (R-type)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memory (load)</a:t>
            </a:r>
            <a:endParaRPr/>
          </a:p>
        </p:txBody>
      </p:sp>
      <p:cxnSp>
        <p:nvCxnSpPr>
          <p:cNvPr id="873" name="Google Shape;873;p54"/>
          <p:cNvCxnSpPr/>
          <p:nvPr/>
        </p:nvCxnSpPr>
        <p:spPr>
          <a:xfrm flipH="1" rot="10800000">
            <a:off x="1143000" y="3276600"/>
            <a:ext cx="762000" cy="1314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874" name="Google Shape;874;p54"/>
          <p:cNvCxnSpPr/>
          <p:nvPr/>
        </p:nvCxnSpPr>
        <p:spPr>
          <a:xfrm>
            <a:off x="4419600" y="1771650"/>
            <a:ext cx="76200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5"/>
          <p:cNvSpPr txBox="1"/>
          <p:nvPr/>
        </p:nvSpPr>
        <p:spPr>
          <a:xfrm>
            <a:off x="8534400" y="4419600"/>
            <a:ext cx="152400" cy="1143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55"/>
          <p:cNvSpPr txBox="1"/>
          <p:nvPr/>
        </p:nvSpPr>
        <p:spPr>
          <a:xfrm>
            <a:off x="1219200" y="5486400"/>
            <a:ext cx="7467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5"/>
          <p:cNvSpPr txBox="1"/>
          <p:nvPr/>
        </p:nvSpPr>
        <p:spPr>
          <a:xfrm>
            <a:off x="1176337" y="3429000"/>
            <a:ext cx="152400" cy="2209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55"/>
          <p:cNvGrpSpPr/>
          <p:nvPr/>
        </p:nvGrpSpPr>
        <p:grpSpPr>
          <a:xfrm>
            <a:off x="293687" y="2263775"/>
            <a:ext cx="2852737" cy="479425"/>
            <a:chOff x="185" y="1426"/>
            <a:chExt cx="1797" cy="302"/>
          </a:xfrm>
        </p:grpSpPr>
        <p:sp>
          <p:nvSpPr>
            <p:cNvPr id="883" name="Google Shape;883;p55"/>
            <p:cNvSpPr txBox="1"/>
            <p:nvPr/>
          </p:nvSpPr>
          <p:spPr>
            <a:xfrm>
              <a:off x="185" y="1426"/>
              <a:ext cx="177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5"/>
            <p:cNvSpPr txBox="1"/>
            <p:nvPr/>
          </p:nvSpPr>
          <p:spPr>
            <a:xfrm>
              <a:off x="1248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5"/>
            <p:cNvSpPr txBox="1"/>
            <p:nvPr/>
          </p:nvSpPr>
          <p:spPr>
            <a:xfrm>
              <a:off x="1563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5"/>
            <p:cNvSpPr txBox="1"/>
            <p:nvPr/>
          </p:nvSpPr>
          <p:spPr>
            <a:xfrm>
              <a:off x="1886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7" name="Google Shape;887;p55"/>
          <p:cNvSpPr txBox="1"/>
          <p:nvPr/>
        </p:nvSpPr>
        <p:spPr>
          <a:xfrm>
            <a:off x="1176337" y="3352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8" name="Google Shape;888;p55"/>
          <p:cNvGrpSpPr/>
          <p:nvPr/>
        </p:nvGrpSpPr>
        <p:grpSpPr>
          <a:xfrm>
            <a:off x="3429000" y="2971800"/>
            <a:ext cx="5181600" cy="2438400"/>
            <a:chOff x="2160" y="1872"/>
            <a:chExt cx="3264" cy="1536"/>
          </a:xfrm>
        </p:grpSpPr>
        <p:sp>
          <p:nvSpPr>
            <p:cNvPr id="889" name="Google Shape;889;p55"/>
            <p:cNvSpPr txBox="1"/>
            <p:nvPr/>
          </p:nvSpPr>
          <p:spPr>
            <a:xfrm>
              <a:off x="2688" y="240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5"/>
            <p:cNvSpPr txBox="1"/>
            <p:nvPr/>
          </p:nvSpPr>
          <p:spPr>
            <a:xfrm>
              <a:off x="2160" y="1872"/>
              <a:ext cx="72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5"/>
            <p:cNvSpPr txBox="1"/>
            <p:nvPr/>
          </p:nvSpPr>
          <p:spPr>
            <a:xfrm>
              <a:off x="3250" y="2112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5"/>
            <p:cNvSpPr txBox="1"/>
            <p:nvPr/>
          </p:nvSpPr>
          <p:spPr>
            <a:xfrm>
              <a:off x="3456" y="2160"/>
              <a:ext cx="96" cy="12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5"/>
            <p:cNvSpPr txBox="1"/>
            <p:nvPr/>
          </p:nvSpPr>
          <p:spPr>
            <a:xfrm>
              <a:off x="3456" y="3312"/>
              <a:ext cx="15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5"/>
            <p:cNvSpPr txBox="1"/>
            <p:nvPr/>
          </p:nvSpPr>
          <p:spPr>
            <a:xfrm>
              <a:off x="4896" y="2880"/>
              <a:ext cx="96" cy="52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5"/>
            <p:cNvSpPr txBox="1"/>
            <p:nvPr/>
          </p:nvSpPr>
          <p:spPr>
            <a:xfrm>
              <a:off x="4896" y="288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 txBox="1"/>
            <p:nvPr/>
          </p:nvSpPr>
          <p:spPr>
            <a:xfrm>
              <a:off x="5232" y="2784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 txBox="1"/>
            <p:nvPr/>
          </p:nvSpPr>
          <p:spPr>
            <a:xfrm>
              <a:off x="2160" y="2284"/>
              <a:ext cx="384" cy="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8" name="Google Shape;898;p5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Instruction</a:t>
            </a:r>
            <a:endParaRPr/>
          </a:p>
        </p:txBody>
      </p:sp>
      <p:sp>
        <p:nvSpPr>
          <p:cNvPr id="899" name="Google Shape;899;p55"/>
          <p:cNvSpPr txBox="1"/>
          <p:nvPr/>
        </p:nvSpPr>
        <p:spPr>
          <a:xfrm>
            <a:off x="5562600" y="1828800"/>
            <a:ext cx="179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rd,rs,rt</a:t>
            </a:r>
            <a:endParaRPr/>
          </a:p>
        </p:txBody>
      </p:sp>
      <p:pic>
        <p:nvPicPr>
          <p:cNvPr id="900" name="Google Shape;9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0105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56"/>
          <p:cNvGrpSpPr/>
          <p:nvPr/>
        </p:nvGrpSpPr>
        <p:grpSpPr>
          <a:xfrm>
            <a:off x="293687" y="2263775"/>
            <a:ext cx="2852737" cy="2384425"/>
            <a:chOff x="185" y="1426"/>
            <a:chExt cx="1797" cy="1502"/>
          </a:xfrm>
        </p:grpSpPr>
        <p:sp>
          <p:nvSpPr>
            <p:cNvPr id="906" name="Google Shape;906;p56"/>
            <p:cNvSpPr txBox="1"/>
            <p:nvPr/>
          </p:nvSpPr>
          <p:spPr>
            <a:xfrm>
              <a:off x="514" y="1536"/>
              <a:ext cx="96" cy="13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6"/>
            <p:cNvSpPr txBox="1"/>
            <p:nvPr/>
          </p:nvSpPr>
          <p:spPr>
            <a:xfrm>
              <a:off x="185" y="1426"/>
              <a:ext cx="177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6"/>
            <p:cNvSpPr txBox="1"/>
            <p:nvPr/>
          </p:nvSpPr>
          <p:spPr>
            <a:xfrm>
              <a:off x="1248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6"/>
            <p:cNvSpPr txBox="1"/>
            <p:nvPr/>
          </p:nvSpPr>
          <p:spPr>
            <a:xfrm>
              <a:off x="1886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56"/>
          <p:cNvSpPr txBox="1"/>
          <p:nvPr/>
        </p:nvSpPr>
        <p:spPr>
          <a:xfrm>
            <a:off x="3429000" y="2971800"/>
            <a:ext cx="11430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1" name="Google Shape;911;p56"/>
          <p:cNvGrpSpPr/>
          <p:nvPr/>
        </p:nvGrpSpPr>
        <p:grpSpPr>
          <a:xfrm>
            <a:off x="5159375" y="3352800"/>
            <a:ext cx="708025" cy="609600"/>
            <a:chOff x="3250" y="2112"/>
            <a:chExt cx="446" cy="384"/>
          </a:xfrm>
        </p:grpSpPr>
        <p:sp>
          <p:nvSpPr>
            <p:cNvPr id="912" name="Google Shape;912;p56"/>
            <p:cNvSpPr txBox="1"/>
            <p:nvPr/>
          </p:nvSpPr>
          <p:spPr>
            <a:xfrm>
              <a:off x="3504" y="240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6"/>
            <p:cNvSpPr txBox="1"/>
            <p:nvPr/>
          </p:nvSpPr>
          <p:spPr>
            <a:xfrm>
              <a:off x="3250" y="2112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6"/>
            <p:cNvSpPr txBox="1"/>
            <p:nvPr/>
          </p:nvSpPr>
          <p:spPr>
            <a:xfrm>
              <a:off x="3456" y="2160"/>
              <a:ext cx="96" cy="3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5" name="Google Shape;915;p56"/>
          <p:cNvSpPr txBox="1"/>
          <p:nvPr/>
        </p:nvSpPr>
        <p:spPr>
          <a:xfrm>
            <a:off x="1176337" y="3352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6"/>
          <p:cNvSpPr txBox="1"/>
          <p:nvPr/>
        </p:nvSpPr>
        <p:spPr>
          <a:xfrm>
            <a:off x="1176337" y="3429000"/>
            <a:ext cx="152400" cy="2209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6"/>
          <p:cNvSpPr txBox="1"/>
          <p:nvPr/>
        </p:nvSpPr>
        <p:spPr>
          <a:xfrm>
            <a:off x="1219200" y="5486400"/>
            <a:ext cx="7467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56"/>
          <p:cNvSpPr txBox="1"/>
          <p:nvPr/>
        </p:nvSpPr>
        <p:spPr>
          <a:xfrm>
            <a:off x="8534400" y="4419600"/>
            <a:ext cx="152400" cy="1143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56"/>
          <p:cNvSpPr txBox="1"/>
          <p:nvPr/>
        </p:nvSpPr>
        <p:spPr>
          <a:xfrm>
            <a:off x="8305800" y="4419600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6"/>
          <p:cNvSpPr txBox="1"/>
          <p:nvPr/>
        </p:nvSpPr>
        <p:spPr>
          <a:xfrm>
            <a:off x="7696200" y="4222750"/>
            <a:ext cx="3810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endParaRPr/>
          </a:p>
        </p:txBody>
      </p:sp>
      <p:grpSp>
        <p:nvGrpSpPr>
          <p:cNvPr id="922" name="Google Shape;922;p56"/>
          <p:cNvGrpSpPr/>
          <p:nvPr/>
        </p:nvGrpSpPr>
        <p:grpSpPr>
          <a:xfrm>
            <a:off x="838200" y="3810000"/>
            <a:ext cx="3733800" cy="990600"/>
            <a:chOff x="528" y="2400"/>
            <a:chExt cx="2352" cy="624"/>
          </a:xfrm>
        </p:grpSpPr>
        <p:sp>
          <p:nvSpPr>
            <p:cNvPr id="923" name="Google Shape;923;p56"/>
            <p:cNvSpPr txBox="1"/>
            <p:nvPr/>
          </p:nvSpPr>
          <p:spPr>
            <a:xfrm>
              <a:off x="528" y="2914"/>
              <a:ext cx="129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6"/>
            <p:cNvSpPr txBox="1"/>
            <p:nvPr/>
          </p:nvSpPr>
          <p:spPr>
            <a:xfrm>
              <a:off x="2688" y="2400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6"/>
            <p:cNvSpPr txBox="1"/>
            <p:nvPr/>
          </p:nvSpPr>
          <p:spPr>
            <a:xfrm>
              <a:off x="2229" y="2544"/>
              <a:ext cx="96" cy="43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6"/>
            <p:cNvSpPr txBox="1"/>
            <p:nvPr/>
          </p:nvSpPr>
          <p:spPr>
            <a:xfrm>
              <a:off x="2229" y="2496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6"/>
            <p:cNvSpPr txBox="1"/>
            <p:nvPr/>
          </p:nvSpPr>
          <p:spPr>
            <a:xfrm>
              <a:off x="2016" y="2914"/>
              <a:ext cx="309" cy="11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8" name="Google Shape;928;p56"/>
          <p:cNvSpPr txBox="1"/>
          <p:nvPr/>
        </p:nvSpPr>
        <p:spPr>
          <a:xfrm>
            <a:off x="5562600" y="1828800"/>
            <a:ext cx="2216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rt,offset(rs)</a:t>
            </a:r>
            <a:endParaRPr/>
          </a:p>
        </p:txBody>
      </p:sp>
      <p:pic>
        <p:nvPicPr>
          <p:cNvPr id="929" name="Google Shape;92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0105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57"/>
          <p:cNvGrpSpPr/>
          <p:nvPr/>
        </p:nvGrpSpPr>
        <p:grpSpPr>
          <a:xfrm>
            <a:off x="293687" y="2263775"/>
            <a:ext cx="2351087" cy="2384425"/>
            <a:chOff x="185" y="1426"/>
            <a:chExt cx="1481" cy="1502"/>
          </a:xfrm>
        </p:grpSpPr>
        <p:sp>
          <p:nvSpPr>
            <p:cNvPr id="936" name="Google Shape;936;p57"/>
            <p:cNvSpPr txBox="1"/>
            <p:nvPr/>
          </p:nvSpPr>
          <p:spPr>
            <a:xfrm>
              <a:off x="514" y="1536"/>
              <a:ext cx="96" cy="13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7"/>
            <p:cNvSpPr txBox="1"/>
            <p:nvPr/>
          </p:nvSpPr>
          <p:spPr>
            <a:xfrm>
              <a:off x="185" y="1426"/>
              <a:ext cx="1447" cy="11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7"/>
            <p:cNvSpPr txBox="1"/>
            <p:nvPr/>
          </p:nvSpPr>
          <p:spPr>
            <a:xfrm>
              <a:off x="1248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7"/>
            <p:cNvSpPr txBox="1"/>
            <p:nvPr/>
          </p:nvSpPr>
          <p:spPr>
            <a:xfrm>
              <a:off x="1570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0" name="Google Shape;940;p57"/>
          <p:cNvGrpSpPr/>
          <p:nvPr/>
        </p:nvGrpSpPr>
        <p:grpSpPr>
          <a:xfrm>
            <a:off x="3429000" y="2971800"/>
            <a:ext cx="2438400" cy="1752600"/>
            <a:chOff x="2160" y="1872"/>
            <a:chExt cx="1536" cy="1104"/>
          </a:xfrm>
        </p:grpSpPr>
        <p:sp>
          <p:nvSpPr>
            <p:cNvPr id="941" name="Google Shape;941;p57"/>
            <p:cNvSpPr txBox="1"/>
            <p:nvPr/>
          </p:nvSpPr>
          <p:spPr>
            <a:xfrm>
              <a:off x="2324" y="2297"/>
              <a:ext cx="96" cy="6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7"/>
            <p:cNvSpPr txBox="1"/>
            <p:nvPr/>
          </p:nvSpPr>
          <p:spPr>
            <a:xfrm>
              <a:off x="2160" y="2283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7"/>
            <p:cNvSpPr txBox="1"/>
            <p:nvPr/>
          </p:nvSpPr>
          <p:spPr>
            <a:xfrm>
              <a:off x="2688" y="2400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7"/>
            <p:cNvSpPr txBox="1"/>
            <p:nvPr/>
          </p:nvSpPr>
          <p:spPr>
            <a:xfrm>
              <a:off x="2160" y="1872"/>
              <a:ext cx="72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7"/>
            <p:cNvSpPr txBox="1"/>
            <p:nvPr/>
          </p:nvSpPr>
          <p:spPr>
            <a:xfrm>
              <a:off x="3504" y="240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7"/>
            <p:cNvSpPr txBox="1"/>
            <p:nvPr/>
          </p:nvSpPr>
          <p:spPr>
            <a:xfrm>
              <a:off x="3250" y="2112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7"/>
            <p:cNvSpPr txBox="1"/>
            <p:nvPr/>
          </p:nvSpPr>
          <p:spPr>
            <a:xfrm>
              <a:off x="3456" y="2160"/>
              <a:ext cx="96" cy="3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7"/>
            <p:cNvSpPr txBox="1"/>
            <p:nvPr/>
          </p:nvSpPr>
          <p:spPr>
            <a:xfrm>
              <a:off x="2338" y="2880"/>
              <a:ext cx="13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5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Instruction</a:t>
            </a:r>
            <a:endParaRPr/>
          </a:p>
        </p:txBody>
      </p:sp>
      <p:grpSp>
        <p:nvGrpSpPr>
          <p:cNvPr id="950" name="Google Shape;950;p57"/>
          <p:cNvGrpSpPr/>
          <p:nvPr/>
        </p:nvGrpSpPr>
        <p:grpSpPr>
          <a:xfrm>
            <a:off x="838200" y="3962400"/>
            <a:ext cx="3233737" cy="838200"/>
            <a:chOff x="528" y="2496"/>
            <a:chExt cx="2037" cy="528"/>
          </a:xfrm>
        </p:grpSpPr>
        <p:sp>
          <p:nvSpPr>
            <p:cNvPr id="951" name="Google Shape;951;p57"/>
            <p:cNvSpPr txBox="1"/>
            <p:nvPr/>
          </p:nvSpPr>
          <p:spPr>
            <a:xfrm>
              <a:off x="528" y="2914"/>
              <a:ext cx="129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7"/>
            <p:cNvSpPr txBox="1"/>
            <p:nvPr/>
          </p:nvSpPr>
          <p:spPr>
            <a:xfrm>
              <a:off x="2229" y="2544"/>
              <a:ext cx="96" cy="43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7"/>
            <p:cNvSpPr txBox="1"/>
            <p:nvPr/>
          </p:nvSpPr>
          <p:spPr>
            <a:xfrm>
              <a:off x="2229" y="2496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7"/>
            <p:cNvSpPr txBox="1"/>
            <p:nvPr/>
          </p:nvSpPr>
          <p:spPr>
            <a:xfrm>
              <a:off x="2016" y="2914"/>
              <a:ext cx="309" cy="11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p57"/>
          <p:cNvSpPr txBox="1"/>
          <p:nvPr/>
        </p:nvSpPr>
        <p:spPr>
          <a:xfrm>
            <a:off x="5562600" y="1828800"/>
            <a:ext cx="230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rt,offset(rs)</a:t>
            </a:r>
            <a:endParaRPr/>
          </a:p>
        </p:txBody>
      </p:sp>
      <p:pic>
        <p:nvPicPr>
          <p:cNvPr id="956" name="Google Shape;95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0105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58"/>
          <p:cNvGrpSpPr/>
          <p:nvPr/>
        </p:nvGrpSpPr>
        <p:grpSpPr>
          <a:xfrm>
            <a:off x="0" y="1676400"/>
            <a:ext cx="9167812" cy="4462462"/>
            <a:chOff x="0" y="1063"/>
            <a:chExt cx="5775" cy="2811"/>
          </a:xfrm>
        </p:grpSpPr>
        <p:sp>
          <p:nvSpPr>
            <p:cNvPr id="962" name="Google Shape;962;p58"/>
            <p:cNvSpPr txBox="1"/>
            <p:nvPr/>
          </p:nvSpPr>
          <p:spPr>
            <a:xfrm>
              <a:off x="720" y="1673"/>
              <a:ext cx="38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8"/>
            <p:cNvSpPr txBox="1"/>
            <p:nvPr/>
          </p:nvSpPr>
          <p:spPr>
            <a:xfrm>
              <a:off x="432" y="2064"/>
              <a:ext cx="288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8"/>
            <p:cNvSpPr txBox="1"/>
            <p:nvPr/>
          </p:nvSpPr>
          <p:spPr>
            <a:xfrm flipH="1">
              <a:off x="508" y="1323"/>
              <a:ext cx="11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8"/>
            <p:cNvSpPr txBox="1"/>
            <p:nvPr/>
          </p:nvSpPr>
          <p:spPr>
            <a:xfrm>
              <a:off x="507" y="1310"/>
              <a:ext cx="597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8"/>
            <p:cNvSpPr txBox="1"/>
            <p:nvPr/>
          </p:nvSpPr>
          <p:spPr>
            <a:xfrm>
              <a:off x="1358" y="1522"/>
              <a:ext cx="24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8"/>
            <p:cNvSpPr txBox="1"/>
            <p:nvPr/>
          </p:nvSpPr>
          <p:spPr>
            <a:xfrm>
              <a:off x="3717" y="1344"/>
              <a:ext cx="96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8"/>
            <p:cNvSpPr txBox="1"/>
            <p:nvPr/>
          </p:nvSpPr>
          <p:spPr>
            <a:xfrm>
              <a:off x="3710" y="1310"/>
              <a:ext cx="768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8"/>
            <p:cNvSpPr txBox="1"/>
            <p:nvPr/>
          </p:nvSpPr>
          <p:spPr>
            <a:xfrm>
              <a:off x="4416" y="1536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8"/>
            <p:cNvSpPr txBox="1"/>
            <p:nvPr/>
          </p:nvSpPr>
          <p:spPr>
            <a:xfrm>
              <a:off x="4409" y="1330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8"/>
            <p:cNvSpPr txBox="1"/>
            <p:nvPr/>
          </p:nvSpPr>
          <p:spPr>
            <a:xfrm flipH="1">
              <a:off x="4760" y="1063"/>
              <a:ext cx="88" cy="5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8"/>
            <p:cNvSpPr txBox="1"/>
            <p:nvPr/>
          </p:nvSpPr>
          <p:spPr>
            <a:xfrm>
              <a:off x="0" y="1063"/>
              <a:ext cx="48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8"/>
            <p:cNvSpPr txBox="1"/>
            <p:nvPr/>
          </p:nvSpPr>
          <p:spPr>
            <a:xfrm>
              <a:off x="14" y="2084"/>
              <a:ext cx="240" cy="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8"/>
            <p:cNvSpPr txBox="1"/>
            <p:nvPr/>
          </p:nvSpPr>
          <p:spPr>
            <a:xfrm>
              <a:off x="7" y="1152"/>
              <a:ext cx="96" cy="100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8"/>
            <p:cNvSpPr txBox="1"/>
            <p:nvPr/>
          </p:nvSpPr>
          <p:spPr>
            <a:xfrm>
              <a:off x="4697" y="1598"/>
              <a:ext cx="144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8"/>
            <p:cNvSpPr txBox="1"/>
            <p:nvPr/>
          </p:nvSpPr>
          <p:spPr>
            <a:xfrm>
              <a:off x="3120" y="2448"/>
              <a:ext cx="62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8"/>
            <p:cNvSpPr txBox="1"/>
            <p:nvPr/>
          </p:nvSpPr>
          <p:spPr>
            <a:xfrm>
              <a:off x="2874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8"/>
            <p:cNvSpPr txBox="1"/>
            <p:nvPr/>
          </p:nvSpPr>
          <p:spPr>
            <a:xfrm>
              <a:off x="2613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8"/>
            <p:cNvSpPr txBox="1"/>
            <p:nvPr/>
          </p:nvSpPr>
          <p:spPr>
            <a:xfrm>
              <a:off x="2338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8"/>
            <p:cNvSpPr txBox="1"/>
            <p:nvPr/>
          </p:nvSpPr>
          <p:spPr>
            <a:xfrm>
              <a:off x="1488" y="2064"/>
              <a:ext cx="14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8"/>
            <p:cNvSpPr txBox="1"/>
            <p:nvPr/>
          </p:nvSpPr>
          <p:spPr>
            <a:xfrm>
              <a:off x="3120" y="2784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8"/>
            <p:cNvSpPr txBox="1"/>
            <p:nvPr/>
          </p:nvSpPr>
          <p:spPr>
            <a:xfrm>
              <a:off x="3552" y="288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8"/>
            <p:cNvSpPr txBox="1"/>
            <p:nvPr/>
          </p:nvSpPr>
          <p:spPr>
            <a:xfrm>
              <a:off x="4032" y="264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8"/>
            <p:cNvSpPr txBox="1"/>
            <p:nvPr/>
          </p:nvSpPr>
          <p:spPr>
            <a:xfrm flipH="1">
              <a:off x="4183" y="2640"/>
              <a:ext cx="89" cy="105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8"/>
            <p:cNvSpPr txBox="1"/>
            <p:nvPr/>
          </p:nvSpPr>
          <p:spPr>
            <a:xfrm>
              <a:off x="4176" y="3648"/>
              <a:ext cx="110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8"/>
            <p:cNvSpPr txBox="1"/>
            <p:nvPr/>
          </p:nvSpPr>
          <p:spPr>
            <a:xfrm flipH="1">
              <a:off x="5232" y="3312"/>
              <a:ext cx="96" cy="43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8"/>
            <p:cNvSpPr txBox="1"/>
            <p:nvPr/>
          </p:nvSpPr>
          <p:spPr>
            <a:xfrm>
              <a:off x="5232" y="3278"/>
              <a:ext cx="192" cy="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8"/>
            <p:cNvSpPr txBox="1"/>
            <p:nvPr/>
          </p:nvSpPr>
          <p:spPr>
            <a:xfrm>
              <a:off x="5520" y="321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8"/>
            <p:cNvSpPr txBox="1"/>
            <p:nvPr/>
          </p:nvSpPr>
          <p:spPr>
            <a:xfrm flipH="1">
              <a:off x="5616" y="3216"/>
              <a:ext cx="96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8"/>
            <p:cNvSpPr txBox="1"/>
            <p:nvPr/>
          </p:nvSpPr>
          <p:spPr>
            <a:xfrm>
              <a:off x="1920" y="3764"/>
              <a:ext cx="3792" cy="11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8"/>
            <p:cNvSpPr txBox="1"/>
            <p:nvPr/>
          </p:nvSpPr>
          <p:spPr>
            <a:xfrm flipH="1">
              <a:off x="1920" y="2688"/>
              <a:ext cx="96" cy="115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8"/>
            <p:cNvSpPr txBox="1"/>
            <p:nvPr/>
          </p:nvSpPr>
          <p:spPr>
            <a:xfrm>
              <a:off x="1920" y="2647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3" name="Google Shape;993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6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4" name="Google Shape;994;p5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add</a:t>
            </a:r>
            <a:endParaRPr/>
          </a:p>
        </p:txBody>
      </p:sp>
      <p:sp>
        <p:nvSpPr>
          <p:cNvPr id="995" name="Google Shape;995;p58"/>
          <p:cNvSpPr txBox="1"/>
          <p:nvPr/>
        </p:nvSpPr>
        <p:spPr>
          <a:xfrm>
            <a:off x="76200" y="5334000"/>
            <a:ext cx="1960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rd, rs, rt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p59"/>
          <p:cNvGrpSpPr/>
          <p:nvPr/>
        </p:nvGrpSpPr>
        <p:grpSpPr>
          <a:xfrm>
            <a:off x="0" y="1687512"/>
            <a:ext cx="9167812" cy="4462462"/>
            <a:chOff x="0" y="1063"/>
            <a:chExt cx="5775" cy="2811"/>
          </a:xfrm>
        </p:grpSpPr>
        <p:sp>
          <p:nvSpPr>
            <p:cNvPr id="1001" name="Google Shape;1001;p59"/>
            <p:cNvSpPr txBox="1"/>
            <p:nvPr/>
          </p:nvSpPr>
          <p:spPr>
            <a:xfrm>
              <a:off x="720" y="1673"/>
              <a:ext cx="38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9"/>
            <p:cNvSpPr txBox="1"/>
            <p:nvPr/>
          </p:nvSpPr>
          <p:spPr>
            <a:xfrm>
              <a:off x="432" y="2064"/>
              <a:ext cx="288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9"/>
            <p:cNvSpPr txBox="1"/>
            <p:nvPr/>
          </p:nvSpPr>
          <p:spPr>
            <a:xfrm flipH="1">
              <a:off x="508" y="1323"/>
              <a:ext cx="11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9"/>
            <p:cNvSpPr txBox="1"/>
            <p:nvPr/>
          </p:nvSpPr>
          <p:spPr>
            <a:xfrm>
              <a:off x="507" y="1310"/>
              <a:ext cx="597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9"/>
            <p:cNvSpPr txBox="1"/>
            <p:nvPr/>
          </p:nvSpPr>
          <p:spPr>
            <a:xfrm>
              <a:off x="1358" y="1522"/>
              <a:ext cx="24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9"/>
            <p:cNvSpPr txBox="1"/>
            <p:nvPr/>
          </p:nvSpPr>
          <p:spPr>
            <a:xfrm>
              <a:off x="3717" y="1344"/>
              <a:ext cx="96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9"/>
            <p:cNvSpPr txBox="1"/>
            <p:nvPr/>
          </p:nvSpPr>
          <p:spPr>
            <a:xfrm>
              <a:off x="3710" y="1310"/>
              <a:ext cx="768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9"/>
            <p:cNvSpPr txBox="1"/>
            <p:nvPr/>
          </p:nvSpPr>
          <p:spPr>
            <a:xfrm>
              <a:off x="4416" y="1536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9"/>
            <p:cNvSpPr txBox="1"/>
            <p:nvPr/>
          </p:nvSpPr>
          <p:spPr>
            <a:xfrm>
              <a:off x="4409" y="1330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9"/>
            <p:cNvSpPr txBox="1"/>
            <p:nvPr/>
          </p:nvSpPr>
          <p:spPr>
            <a:xfrm flipH="1">
              <a:off x="4769" y="1063"/>
              <a:ext cx="88" cy="5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9"/>
            <p:cNvSpPr txBox="1"/>
            <p:nvPr/>
          </p:nvSpPr>
          <p:spPr>
            <a:xfrm>
              <a:off x="0" y="1063"/>
              <a:ext cx="48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9"/>
            <p:cNvSpPr txBox="1"/>
            <p:nvPr/>
          </p:nvSpPr>
          <p:spPr>
            <a:xfrm>
              <a:off x="14" y="2084"/>
              <a:ext cx="240" cy="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9"/>
            <p:cNvSpPr txBox="1"/>
            <p:nvPr/>
          </p:nvSpPr>
          <p:spPr>
            <a:xfrm>
              <a:off x="7" y="1152"/>
              <a:ext cx="96" cy="100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9"/>
            <p:cNvSpPr txBox="1"/>
            <p:nvPr/>
          </p:nvSpPr>
          <p:spPr>
            <a:xfrm>
              <a:off x="4697" y="1598"/>
              <a:ext cx="144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9"/>
            <p:cNvSpPr txBox="1"/>
            <p:nvPr/>
          </p:nvSpPr>
          <p:spPr>
            <a:xfrm>
              <a:off x="3120" y="2448"/>
              <a:ext cx="62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9"/>
            <p:cNvSpPr txBox="1"/>
            <p:nvPr/>
          </p:nvSpPr>
          <p:spPr>
            <a:xfrm>
              <a:off x="2881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9"/>
            <p:cNvSpPr txBox="1"/>
            <p:nvPr/>
          </p:nvSpPr>
          <p:spPr>
            <a:xfrm>
              <a:off x="2352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9"/>
            <p:cNvSpPr txBox="1"/>
            <p:nvPr/>
          </p:nvSpPr>
          <p:spPr>
            <a:xfrm>
              <a:off x="1488" y="2064"/>
              <a:ext cx="14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9"/>
            <p:cNvSpPr txBox="1"/>
            <p:nvPr/>
          </p:nvSpPr>
          <p:spPr>
            <a:xfrm>
              <a:off x="3168" y="2976"/>
              <a:ext cx="2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9"/>
            <p:cNvSpPr txBox="1"/>
            <p:nvPr/>
          </p:nvSpPr>
          <p:spPr>
            <a:xfrm>
              <a:off x="3552" y="2880"/>
              <a:ext cx="192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9"/>
            <p:cNvSpPr txBox="1"/>
            <p:nvPr/>
          </p:nvSpPr>
          <p:spPr>
            <a:xfrm>
              <a:off x="4032" y="2658"/>
              <a:ext cx="192" cy="9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9"/>
            <p:cNvSpPr txBox="1"/>
            <p:nvPr/>
          </p:nvSpPr>
          <p:spPr>
            <a:xfrm flipH="1">
              <a:off x="4201" y="2640"/>
              <a:ext cx="89" cy="33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9"/>
            <p:cNvSpPr txBox="1"/>
            <p:nvPr/>
          </p:nvSpPr>
          <p:spPr>
            <a:xfrm>
              <a:off x="5184" y="3120"/>
              <a:ext cx="240" cy="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9"/>
            <p:cNvSpPr txBox="1"/>
            <p:nvPr/>
          </p:nvSpPr>
          <p:spPr>
            <a:xfrm>
              <a:off x="5520" y="321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9"/>
            <p:cNvSpPr txBox="1"/>
            <p:nvPr/>
          </p:nvSpPr>
          <p:spPr>
            <a:xfrm flipH="1">
              <a:off x="5643" y="3216"/>
              <a:ext cx="96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9"/>
            <p:cNvSpPr txBox="1"/>
            <p:nvPr/>
          </p:nvSpPr>
          <p:spPr>
            <a:xfrm>
              <a:off x="1920" y="3764"/>
              <a:ext cx="3792" cy="11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9"/>
            <p:cNvSpPr txBox="1"/>
            <p:nvPr/>
          </p:nvSpPr>
          <p:spPr>
            <a:xfrm flipH="1">
              <a:off x="1920" y="2688"/>
              <a:ext cx="96" cy="115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9"/>
            <p:cNvSpPr txBox="1"/>
            <p:nvPr/>
          </p:nvSpPr>
          <p:spPr>
            <a:xfrm>
              <a:off x="1920" y="2647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9"/>
            <p:cNvSpPr txBox="1"/>
            <p:nvPr/>
          </p:nvSpPr>
          <p:spPr>
            <a:xfrm>
              <a:off x="4212" y="2894"/>
              <a:ext cx="240" cy="82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9"/>
            <p:cNvSpPr txBox="1"/>
            <p:nvPr/>
          </p:nvSpPr>
          <p:spPr>
            <a:xfrm flipH="1">
              <a:off x="3168" y="3024"/>
              <a:ext cx="96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9"/>
            <p:cNvSpPr txBox="1"/>
            <p:nvPr/>
          </p:nvSpPr>
          <p:spPr>
            <a:xfrm>
              <a:off x="3024" y="3312"/>
              <a:ext cx="240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9"/>
            <p:cNvSpPr txBox="1"/>
            <p:nvPr/>
          </p:nvSpPr>
          <p:spPr>
            <a:xfrm>
              <a:off x="1728" y="3312"/>
              <a:ext cx="1104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9"/>
            <p:cNvSpPr txBox="1"/>
            <p:nvPr/>
          </p:nvSpPr>
          <p:spPr>
            <a:xfrm flipH="1">
              <a:off x="1728" y="2160"/>
              <a:ext cx="96" cy="11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4" name="Google Shape;1034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4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5" name="Google Shape;1035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lw</a:t>
            </a:r>
            <a:endParaRPr/>
          </a:p>
        </p:txBody>
      </p:sp>
      <p:sp>
        <p:nvSpPr>
          <p:cNvPr id="1036" name="Google Shape;1036;p59"/>
          <p:cNvSpPr txBox="1"/>
          <p:nvPr/>
        </p:nvSpPr>
        <p:spPr>
          <a:xfrm>
            <a:off x="76200" y="5334000"/>
            <a:ext cx="2216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rt,offset(rs)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60"/>
          <p:cNvGrpSpPr/>
          <p:nvPr/>
        </p:nvGrpSpPr>
        <p:grpSpPr>
          <a:xfrm>
            <a:off x="0" y="1687512"/>
            <a:ext cx="9167812" cy="4408487"/>
            <a:chOff x="0" y="1063"/>
            <a:chExt cx="5775" cy="2777"/>
          </a:xfrm>
        </p:grpSpPr>
        <p:grpSp>
          <p:nvGrpSpPr>
            <p:cNvPr id="1042" name="Google Shape;1042;p60"/>
            <p:cNvGrpSpPr/>
            <p:nvPr/>
          </p:nvGrpSpPr>
          <p:grpSpPr>
            <a:xfrm>
              <a:off x="0" y="1063"/>
              <a:ext cx="4848" cy="2345"/>
              <a:chOff x="0" y="1063"/>
              <a:chExt cx="4848" cy="2345"/>
            </a:xfrm>
          </p:grpSpPr>
          <p:sp>
            <p:nvSpPr>
              <p:cNvPr id="1043" name="Google Shape;1043;p60"/>
              <p:cNvSpPr txBox="1"/>
              <p:nvPr/>
            </p:nvSpPr>
            <p:spPr>
              <a:xfrm>
                <a:off x="3141" y="2784"/>
                <a:ext cx="171" cy="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60"/>
              <p:cNvSpPr txBox="1"/>
              <p:nvPr/>
            </p:nvSpPr>
            <p:spPr>
              <a:xfrm flipH="1">
                <a:off x="3223" y="2818"/>
                <a:ext cx="96" cy="57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60"/>
              <p:cNvSpPr txBox="1"/>
              <p:nvPr/>
            </p:nvSpPr>
            <p:spPr>
              <a:xfrm>
                <a:off x="3285" y="3278"/>
                <a:ext cx="1104" cy="11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60"/>
              <p:cNvSpPr txBox="1"/>
              <p:nvPr/>
            </p:nvSpPr>
            <p:spPr>
              <a:xfrm>
                <a:off x="432" y="2064"/>
                <a:ext cx="288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60"/>
              <p:cNvSpPr txBox="1"/>
              <p:nvPr/>
            </p:nvSpPr>
            <p:spPr>
              <a:xfrm flipH="1">
                <a:off x="508" y="1323"/>
                <a:ext cx="116" cy="81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60"/>
              <p:cNvSpPr txBox="1"/>
              <p:nvPr/>
            </p:nvSpPr>
            <p:spPr>
              <a:xfrm>
                <a:off x="507" y="1310"/>
                <a:ext cx="597" cy="8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60"/>
              <p:cNvSpPr txBox="1"/>
              <p:nvPr/>
            </p:nvSpPr>
            <p:spPr>
              <a:xfrm>
                <a:off x="1358" y="1522"/>
                <a:ext cx="2400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60"/>
              <p:cNvSpPr txBox="1"/>
              <p:nvPr/>
            </p:nvSpPr>
            <p:spPr>
              <a:xfrm>
                <a:off x="3717" y="1344"/>
                <a:ext cx="96" cy="24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60"/>
              <p:cNvSpPr txBox="1"/>
              <p:nvPr/>
            </p:nvSpPr>
            <p:spPr>
              <a:xfrm>
                <a:off x="3710" y="1310"/>
                <a:ext cx="768" cy="8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60"/>
              <p:cNvSpPr txBox="1"/>
              <p:nvPr/>
            </p:nvSpPr>
            <p:spPr>
              <a:xfrm>
                <a:off x="4416" y="1529"/>
                <a:ext cx="192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60"/>
              <p:cNvSpPr txBox="1"/>
              <p:nvPr/>
            </p:nvSpPr>
            <p:spPr>
              <a:xfrm>
                <a:off x="4409" y="1330"/>
                <a:ext cx="96" cy="28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60"/>
              <p:cNvSpPr txBox="1"/>
              <p:nvPr/>
            </p:nvSpPr>
            <p:spPr>
              <a:xfrm flipH="1">
                <a:off x="4760" y="1063"/>
                <a:ext cx="88" cy="56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60"/>
              <p:cNvSpPr txBox="1"/>
              <p:nvPr/>
            </p:nvSpPr>
            <p:spPr>
              <a:xfrm>
                <a:off x="0" y="1063"/>
                <a:ext cx="4800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60"/>
              <p:cNvSpPr txBox="1"/>
              <p:nvPr/>
            </p:nvSpPr>
            <p:spPr>
              <a:xfrm>
                <a:off x="14" y="2084"/>
                <a:ext cx="240" cy="7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60"/>
              <p:cNvSpPr txBox="1"/>
              <p:nvPr/>
            </p:nvSpPr>
            <p:spPr>
              <a:xfrm>
                <a:off x="7" y="1152"/>
                <a:ext cx="96" cy="100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60"/>
              <p:cNvSpPr txBox="1"/>
              <p:nvPr/>
            </p:nvSpPr>
            <p:spPr>
              <a:xfrm>
                <a:off x="3003" y="3312"/>
                <a:ext cx="240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60"/>
              <p:cNvSpPr txBox="1"/>
              <p:nvPr/>
            </p:nvSpPr>
            <p:spPr>
              <a:xfrm>
                <a:off x="1728" y="3312"/>
                <a:ext cx="1104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60"/>
              <p:cNvSpPr txBox="1"/>
              <p:nvPr/>
            </p:nvSpPr>
            <p:spPr>
              <a:xfrm flipH="1">
                <a:off x="1728" y="2160"/>
                <a:ext cx="96" cy="115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60"/>
              <p:cNvSpPr txBox="1"/>
              <p:nvPr/>
            </p:nvSpPr>
            <p:spPr>
              <a:xfrm>
                <a:off x="3168" y="2976"/>
                <a:ext cx="288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60"/>
              <p:cNvSpPr txBox="1"/>
              <p:nvPr/>
            </p:nvSpPr>
            <p:spPr>
              <a:xfrm>
                <a:off x="3120" y="2448"/>
                <a:ext cx="624" cy="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60"/>
              <p:cNvSpPr txBox="1"/>
              <p:nvPr/>
            </p:nvSpPr>
            <p:spPr>
              <a:xfrm>
                <a:off x="2626" y="2078"/>
                <a:ext cx="96" cy="24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60"/>
              <p:cNvSpPr txBox="1"/>
              <p:nvPr/>
            </p:nvSpPr>
            <p:spPr>
              <a:xfrm>
                <a:off x="2352" y="2078"/>
                <a:ext cx="96" cy="24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60"/>
              <p:cNvSpPr txBox="1"/>
              <p:nvPr/>
            </p:nvSpPr>
            <p:spPr>
              <a:xfrm>
                <a:off x="1481" y="2064"/>
                <a:ext cx="1248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60"/>
              <p:cNvSpPr txBox="1"/>
              <p:nvPr/>
            </p:nvSpPr>
            <p:spPr>
              <a:xfrm>
                <a:off x="3552" y="2894"/>
                <a:ext cx="192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60"/>
              <p:cNvSpPr txBox="1"/>
              <p:nvPr/>
            </p:nvSpPr>
            <p:spPr>
              <a:xfrm>
                <a:off x="4032" y="2640"/>
                <a:ext cx="192" cy="96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60"/>
              <p:cNvSpPr txBox="1"/>
              <p:nvPr/>
            </p:nvSpPr>
            <p:spPr>
              <a:xfrm flipH="1">
                <a:off x="4183" y="2640"/>
                <a:ext cx="89" cy="336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60"/>
              <p:cNvSpPr txBox="1"/>
              <p:nvPr/>
            </p:nvSpPr>
            <p:spPr>
              <a:xfrm>
                <a:off x="4176" y="2894"/>
                <a:ext cx="240" cy="82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60"/>
              <p:cNvSpPr txBox="1"/>
              <p:nvPr/>
            </p:nvSpPr>
            <p:spPr>
              <a:xfrm>
                <a:off x="4697" y="1598"/>
                <a:ext cx="144" cy="8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60"/>
              <p:cNvSpPr txBox="1"/>
              <p:nvPr/>
            </p:nvSpPr>
            <p:spPr>
              <a:xfrm>
                <a:off x="1481" y="2064"/>
                <a:ext cx="1248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60"/>
              <p:cNvSpPr txBox="1"/>
              <p:nvPr/>
            </p:nvSpPr>
            <p:spPr>
              <a:xfrm flipH="1">
                <a:off x="3147" y="3010"/>
                <a:ext cx="96" cy="384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60"/>
              <p:cNvSpPr txBox="1"/>
              <p:nvPr/>
            </p:nvSpPr>
            <p:spPr>
              <a:xfrm>
                <a:off x="720" y="1673"/>
                <a:ext cx="384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74" name="Google Shape;1074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6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5" name="Google Shape;1075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sw</a:t>
            </a:r>
            <a:endParaRPr/>
          </a:p>
        </p:txBody>
      </p:sp>
      <p:sp>
        <p:nvSpPr>
          <p:cNvPr id="1076" name="Google Shape;1076;p60"/>
          <p:cNvSpPr txBox="1"/>
          <p:nvPr/>
        </p:nvSpPr>
        <p:spPr>
          <a:xfrm>
            <a:off x="76200" y="5334000"/>
            <a:ext cx="230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rt,offset(rs)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719137" y="1524000"/>
            <a:ext cx="7772400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programmable system uses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sequence of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control its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instruction specifies: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to be performed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to 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place the result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instruction to execute next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57200" y="4572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 (cont.)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719137" y="1447800"/>
            <a:ext cx="7772400" cy="476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stored in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RAM or ROM as 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addresses for instructions in a computer are provided by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counter (PC)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can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up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a new address based on an instruction and, optionally, status information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685800" y="304800"/>
            <a:ext cx="82677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 (cont.)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57200" y="1676400"/>
            <a:ext cx="8686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the Control Unit to execute an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PC and associated control logic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an instruction –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Activating the necessary sequence of operations specified by the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Controlled by the control unit and performed,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datapath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control unit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external hardware such as memory or input/output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ISA: Instruction Format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instruction consists of a bit vector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instruction are subvectors representing specific functions and having specific binary codes defined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instruction defines the subvectors and their function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ISA usually contains multiple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225425" y="312737"/>
            <a:ext cx="52101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762000" y="1676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only for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Arithmetic-logic instructions      :  add, sub, and, or, slt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Memory-reference instructions :  lw, sw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Control-flow instructions            :  beq, j</a:t>
            </a:r>
            <a:endParaRPr/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817562" y="685800"/>
            <a:ext cx="83264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Instruction &amp; instuction Formats</a:t>
            </a:r>
            <a:endParaRPr/>
          </a:p>
        </p:txBody>
      </p:sp>
      <p:grpSp>
        <p:nvGrpSpPr>
          <p:cNvPr id="191" name="Google Shape;191;p22"/>
          <p:cNvGrpSpPr/>
          <p:nvPr/>
        </p:nvGrpSpPr>
        <p:grpSpPr>
          <a:xfrm>
            <a:off x="1143000" y="3581400"/>
            <a:ext cx="7216775" cy="2819400"/>
            <a:chOff x="816" y="1968"/>
            <a:chExt cx="3903" cy="1536"/>
          </a:xfrm>
        </p:grpSpPr>
        <p:sp>
          <p:nvSpPr>
            <p:cNvPr id="192" name="Google Shape;192;p22"/>
            <p:cNvSpPr txBox="1"/>
            <p:nvPr/>
          </p:nvSpPr>
          <p:spPr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op</a:t>
              </a: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rs</a:t>
              </a: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rt</a:t>
              </a:r>
              <a:endParaRPr/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offset</a:t>
              </a:r>
              <a:endParaRPr/>
            </a:p>
          </p:txBody>
        </p:sp>
        <p:cxnSp>
          <p:nvCxnSpPr>
            <p:cNvPr id="196" name="Google Shape;196;p22"/>
            <p:cNvCxnSpPr/>
            <p:nvPr/>
          </p:nvCxnSpPr>
          <p:spPr>
            <a:xfrm rot="10800000">
              <a:off x="816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" name="Google Shape;197;p22"/>
            <p:cNvCxnSpPr/>
            <p:nvPr/>
          </p:nvCxnSpPr>
          <p:spPr>
            <a:xfrm>
              <a:off x="864" y="2688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98" name="Google Shape;198;p22"/>
            <p:cNvCxnSpPr/>
            <p:nvPr/>
          </p:nvCxnSpPr>
          <p:spPr>
            <a:xfrm rot="10800000">
              <a:off x="1392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22"/>
            <p:cNvCxnSpPr/>
            <p:nvPr/>
          </p:nvCxnSpPr>
          <p:spPr>
            <a:xfrm rot="10800000">
              <a:off x="1872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" name="Google Shape;200;p22"/>
            <p:cNvCxnSpPr/>
            <p:nvPr/>
          </p:nvCxnSpPr>
          <p:spPr>
            <a:xfrm>
              <a:off x="144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2352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" name="Google Shape;202;p22"/>
            <p:cNvCxnSpPr/>
            <p:nvPr/>
          </p:nvCxnSpPr>
          <p:spPr>
            <a:xfrm>
              <a:off x="192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3" name="Google Shape;203;p22"/>
            <p:cNvCxnSpPr/>
            <p:nvPr/>
          </p:nvCxnSpPr>
          <p:spPr>
            <a:xfrm>
              <a:off x="2448" y="2688"/>
              <a:ext cx="13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4" name="Google Shape;204;p22"/>
            <p:cNvCxnSpPr/>
            <p:nvPr/>
          </p:nvCxnSpPr>
          <p:spPr>
            <a:xfrm rot="10800000">
              <a:off x="3888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5" name="Google Shape;205;p22"/>
            <p:cNvSpPr txBox="1"/>
            <p:nvPr/>
          </p:nvSpPr>
          <p:spPr>
            <a:xfrm>
              <a:off x="939" y="2496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1476" y="2496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1930" y="2496"/>
              <a:ext cx="37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2938" y="2496"/>
              <a:ext cx="370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 bits</a:t>
              </a:r>
              <a:endParaRPr/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op</a:t>
              </a:r>
              <a:endParaRPr/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rs</a:t>
              </a:r>
              <a:endParaRPr/>
            </a:p>
          </p:txBody>
        </p:sp>
        <p:sp>
          <p:nvSpPr>
            <p:cNvPr id="211" name="Google Shape;211;p22"/>
            <p:cNvSpPr txBox="1"/>
            <p:nvPr/>
          </p:nvSpPr>
          <p:spPr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rt</a:t>
              </a:r>
              <a:endParaRPr/>
            </a:p>
          </p:txBody>
        </p:sp>
        <p:sp>
          <p:nvSpPr>
            <p:cNvPr id="212" name="Google Shape;212;p22"/>
            <p:cNvSpPr txBox="1"/>
            <p:nvPr/>
          </p:nvSpPr>
          <p:spPr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rd</a:t>
              </a:r>
              <a:endParaRPr/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funct</a:t>
              </a:r>
              <a:endParaRPr/>
            </a:p>
          </p:txBody>
        </p:sp>
        <p:sp>
          <p:nvSpPr>
            <p:cNvPr id="214" name="Google Shape;214;p22"/>
            <p:cNvSpPr txBox="1"/>
            <p:nvPr/>
          </p:nvSpPr>
          <p:spPr>
            <a:xfrm>
              <a:off x="2832" y="2256"/>
              <a:ext cx="480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shamt</a:t>
              </a:r>
              <a:endParaRPr/>
            </a:p>
          </p:txBody>
        </p:sp>
        <p:cxnSp>
          <p:nvCxnSpPr>
            <p:cNvPr id="215" name="Google Shape;215;p22"/>
            <p:cNvCxnSpPr/>
            <p:nvPr/>
          </p:nvCxnSpPr>
          <p:spPr>
            <a:xfrm rot="10800000">
              <a:off x="816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22"/>
            <p:cNvCxnSpPr/>
            <p:nvPr/>
          </p:nvCxnSpPr>
          <p:spPr>
            <a:xfrm>
              <a:off x="864" y="2160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139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22"/>
            <p:cNvCxnSpPr/>
            <p:nvPr/>
          </p:nvCxnSpPr>
          <p:spPr>
            <a:xfrm rot="10800000">
              <a:off x="187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144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0" name="Google Shape;220;p22"/>
            <p:cNvCxnSpPr/>
            <p:nvPr/>
          </p:nvCxnSpPr>
          <p:spPr>
            <a:xfrm rot="10800000">
              <a:off x="235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192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2" name="Google Shape;222;p22"/>
            <p:cNvCxnSpPr/>
            <p:nvPr/>
          </p:nvCxnSpPr>
          <p:spPr>
            <a:xfrm rot="10800000">
              <a:off x="283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22"/>
            <p:cNvCxnSpPr/>
            <p:nvPr/>
          </p:nvCxnSpPr>
          <p:spPr>
            <a:xfrm>
              <a:off x="240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4" name="Google Shape;224;p22"/>
            <p:cNvCxnSpPr/>
            <p:nvPr/>
          </p:nvCxnSpPr>
          <p:spPr>
            <a:xfrm rot="10800000">
              <a:off x="331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288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6" name="Google Shape;226;p22"/>
            <p:cNvCxnSpPr/>
            <p:nvPr/>
          </p:nvCxnSpPr>
          <p:spPr>
            <a:xfrm rot="10800000">
              <a:off x="3888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22"/>
            <p:cNvCxnSpPr/>
            <p:nvPr/>
          </p:nvCxnSpPr>
          <p:spPr>
            <a:xfrm>
              <a:off x="3360" y="2160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28" name="Google Shape;228;p22"/>
            <p:cNvSpPr txBox="1"/>
            <p:nvPr/>
          </p:nvSpPr>
          <p:spPr>
            <a:xfrm>
              <a:off x="939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1476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0" name="Google Shape;230;p22"/>
            <p:cNvSpPr txBox="1"/>
            <p:nvPr/>
          </p:nvSpPr>
          <p:spPr>
            <a:xfrm>
              <a:off x="1956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1" name="Google Shape;231;p22"/>
            <p:cNvSpPr txBox="1"/>
            <p:nvPr/>
          </p:nvSpPr>
          <p:spPr>
            <a:xfrm>
              <a:off x="2436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2917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3312" y="1968"/>
              <a:ext cx="576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4070" y="2190"/>
              <a:ext cx="6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R-Format</a:t>
              </a:r>
              <a:endParaRPr/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4080" y="2745"/>
              <a:ext cx="594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I-Format</a:t>
              </a:r>
              <a:endParaRPr/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op</a:t>
              </a:r>
              <a:endParaRPr/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address</a:t>
              </a:r>
              <a:endParaRPr/>
            </a:p>
          </p:txBody>
        </p:sp>
        <p:cxnSp>
          <p:nvCxnSpPr>
            <p:cNvPr id="238" name="Google Shape;238;p22"/>
            <p:cNvCxnSpPr/>
            <p:nvPr/>
          </p:nvCxnSpPr>
          <p:spPr>
            <a:xfrm rot="10800000">
              <a:off x="816" y="3168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" name="Google Shape;239;p22"/>
            <p:cNvCxnSpPr/>
            <p:nvPr/>
          </p:nvCxnSpPr>
          <p:spPr>
            <a:xfrm>
              <a:off x="864" y="3216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40" name="Google Shape;240;p22"/>
            <p:cNvCxnSpPr/>
            <p:nvPr/>
          </p:nvCxnSpPr>
          <p:spPr>
            <a:xfrm rot="10800000">
              <a:off x="1392" y="3168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" name="Google Shape;241;p22"/>
            <p:cNvCxnSpPr/>
            <p:nvPr/>
          </p:nvCxnSpPr>
          <p:spPr>
            <a:xfrm>
              <a:off x="1440" y="3216"/>
              <a:ext cx="23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42" name="Google Shape;242;p22"/>
            <p:cNvCxnSpPr/>
            <p:nvPr/>
          </p:nvCxnSpPr>
          <p:spPr>
            <a:xfrm rot="10800000">
              <a:off x="3888" y="3168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3" name="Google Shape;243;p22"/>
            <p:cNvSpPr txBox="1"/>
            <p:nvPr/>
          </p:nvSpPr>
          <p:spPr>
            <a:xfrm>
              <a:off x="939" y="3024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2432" y="3024"/>
              <a:ext cx="369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 bits</a:t>
              </a:r>
              <a:endParaRPr/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4080" y="3225"/>
              <a:ext cx="628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J-Format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