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9926625" cy="6781800"/>
  <p:embeddedFontLst>
    <p:embeddedFont>
      <p:font typeface="Tahoma"/>
      <p:regular r:id="rId32"/>
      <p:bold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bold.fntdata"/><Relationship Id="rId10" Type="http://schemas.openxmlformats.org/officeDocument/2006/relationships/slide" Target="slides/slide5.xml"/><Relationship Id="rId32" Type="http://schemas.openxmlformats.org/officeDocument/2006/relationships/font" Target="fonts/Tahoma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40487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9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0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1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1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2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2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3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3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4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5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25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6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6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992187" y="3221037"/>
            <a:ext cx="7942262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268662" y="508000"/>
            <a:ext cx="3392487" cy="2544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/>
        </p:nvSpPr>
        <p:spPr>
          <a:xfrm>
            <a:off x="5622925" y="6440487"/>
            <a:ext cx="4302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1323975" y="3219450"/>
            <a:ext cx="7278687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3600" lIns="88775" spcFirstLastPara="1" rIns="88775" wrap="square" tIns="4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3275012" y="512762"/>
            <a:ext cx="3379787" cy="2535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 Cycle Processor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/>
        </p:nvSpPr>
        <p:spPr>
          <a:xfrm>
            <a:off x="225425" y="312737"/>
            <a:ext cx="47720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914400" y="2590800"/>
            <a:ext cx="80406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performs one of four functions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instruction type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reference: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A + sign-extend(IR[15-0]);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R-type: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A op B;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(instruction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(A==B) PC = ALUOut;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(instruction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PC = PC[31-28] || (IR(25-0) &lt;&lt; 2)</a:t>
            </a:r>
            <a:endParaRPr/>
          </a:p>
        </p:txBody>
      </p:sp>
      <p:sp>
        <p:nvSpPr>
          <p:cNvPr id="271" name="Google Shape;271;p22"/>
          <p:cNvSpPr txBox="1"/>
          <p:nvPr>
            <p:ph type="title"/>
          </p:nvPr>
        </p:nvSpPr>
        <p:spPr>
          <a:xfrm>
            <a:off x="228600" y="7620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3: Execution, Address Computation or Branch Completion        (</a:t>
            </a: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/>
        </p:nvSpPr>
        <p:spPr>
          <a:xfrm>
            <a:off x="225425" y="312737"/>
            <a:ext cx="52990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 txBox="1"/>
          <p:nvPr>
            <p:ph idx="1" type="body"/>
          </p:nvPr>
        </p:nvSpPr>
        <p:spPr>
          <a:xfrm>
            <a:off x="1182687" y="2667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instruction type: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Loads and stores access memory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MDR = Memory[ALUOut];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(instruction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Memory[ALUOut] = B;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 (instructions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Reg[IR[15-11]] = ALUOut;</a:t>
            </a:r>
            <a:endParaRPr/>
          </a:p>
        </p:txBody>
      </p:sp>
      <p:sp>
        <p:nvSpPr>
          <p:cNvPr id="279" name="Google Shape;279;p23"/>
          <p:cNvSpPr txBox="1"/>
          <p:nvPr>
            <p:ph type="title"/>
          </p:nvPr>
        </p:nvSpPr>
        <p:spPr>
          <a:xfrm>
            <a:off x="1150937" y="8382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4: Memory access or R-type Instruction Completion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/>
        </p:nvSpPr>
        <p:spPr>
          <a:xfrm>
            <a:off x="225425" y="312737"/>
            <a:ext cx="2354262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1182687" y="2057400"/>
            <a:ext cx="758031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instruction type:</a:t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writes back (instruction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Reg[IR[20-16]]= MDR;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Important: Need of this step: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There is no reason from a datapath (or control) point of view that Step 5 cannot be eliminated by performing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Reg[IR[20-16]]= Memory[ALUOut]; for loads in Step 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This would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the MDR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well.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reason this is not done is that, to keep steps balanced in length, the design restriction is to allow each step to contain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most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ALU operation, or one register access, or one memory access</a:t>
            </a:r>
            <a:endParaRPr/>
          </a:p>
        </p:txBody>
      </p:sp>
      <p:sp>
        <p:nvSpPr>
          <p:cNvPr id="287" name="Google Shape;287;p24"/>
          <p:cNvSpPr txBox="1"/>
          <p:nvPr>
            <p:ph type="title"/>
          </p:nvPr>
        </p:nvSpPr>
        <p:spPr>
          <a:xfrm>
            <a:off x="457200" y="463550"/>
            <a:ext cx="8229600" cy="89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5: Memory Read Completion (</a:t>
            </a: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5334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 of Instruction Execution</a:t>
            </a:r>
            <a:endParaRPr/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438400"/>
            <a:ext cx="7142162" cy="30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"/>
          <p:cNvSpPr txBox="1"/>
          <p:nvPr/>
        </p:nvSpPr>
        <p:spPr>
          <a:xfrm>
            <a:off x="536575" y="2860675"/>
            <a:ext cx="665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1: IF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536575" y="3349625"/>
            <a:ext cx="701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2: ID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536575" y="3959225"/>
            <a:ext cx="7143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3: EX</a:t>
            </a:r>
            <a:endParaRPr/>
          </a:p>
        </p:txBody>
      </p:sp>
      <p:sp>
        <p:nvSpPr>
          <p:cNvPr id="298" name="Google Shape;298;p25"/>
          <p:cNvSpPr txBox="1"/>
          <p:nvPr/>
        </p:nvSpPr>
        <p:spPr>
          <a:xfrm>
            <a:off x="536575" y="4568825"/>
            <a:ext cx="9366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4: MEM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536575" y="5026025"/>
            <a:ext cx="798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5: WB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536575" y="2435225"/>
            <a:ext cx="646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381000" y="609600"/>
            <a:ext cx="85629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Datapath with Control I</a:t>
            </a:r>
            <a:endParaRPr/>
          </a:p>
        </p:txBody>
      </p:sp>
      <p:sp>
        <p:nvSpPr>
          <p:cNvPr id="306" name="Google Shape;306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32" id="307" name="Google Shape;3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57400"/>
            <a:ext cx="8839200" cy="434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6"/>
          <p:cNvSpPr txBox="1"/>
          <p:nvPr/>
        </p:nvSpPr>
        <p:spPr>
          <a:xfrm>
            <a:off x="152400" y="6369050"/>
            <a:ext cx="8956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 with control lines and the ALU control block added – </a:t>
            </a:r>
            <a:r>
              <a:rPr b="1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all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control lines are shown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 txBox="1"/>
          <p:nvPr>
            <p:ph type="title"/>
          </p:nvPr>
        </p:nvSpPr>
        <p:spPr>
          <a:xfrm>
            <a:off x="207962" y="76200"/>
            <a:ext cx="8936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Datapath with Control II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981075" y="6172200"/>
            <a:ext cx="74009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 multicycle MIPS datapath (with branch and jump capability)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showing the main control block and all control lines</a:t>
            </a:r>
            <a:endParaRPr/>
          </a:p>
        </p:txBody>
      </p:sp>
      <p:pic>
        <p:nvPicPr>
          <p:cNvPr descr="F0533" id="315" name="Google Shape;3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7137"/>
            <a:ext cx="9144000" cy="502126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 txBox="1"/>
          <p:nvPr/>
        </p:nvSpPr>
        <p:spPr>
          <a:xfrm>
            <a:off x="7410450" y="1371600"/>
            <a:ext cx="12763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New multiplexor</a:t>
            </a:r>
            <a:endParaRPr/>
          </a:p>
        </p:txBody>
      </p:sp>
      <p:cxnSp>
        <p:nvCxnSpPr>
          <p:cNvPr id="317" name="Google Shape;317;p27"/>
          <p:cNvCxnSpPr/>
          <p:nvPr/>
        </p:nvCxnSpPr>
        <p:spPr>
          <a:xfrm>
            <a:off x="7772400" y="1600200"/>
            <a:ext cx="6858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8" name="Google Shape;318;p27"/>
          <p:cNvSpPr txBox="1"/>
          <p:nvPr/>
        </p:nvSpPr>
        <p:spPr>
          <a:xfrm>
            <a:off x="1600200" y="990600"/>
            <a:ext cx="8905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New gates</a:t>
            </a:r>
            <a:endParaRPr/>
          </a:p>
        </p:txBody>
      </p:sp>
      <p:cxnSp>
        <p:nvCxnSpPr>
          <p:cNvPr id="319" name="Google Shape;319;p27"/>
          <p:cNvCxnSpPr/>
          <p:nvPr/>
        </p:nvCxnSpPr>
        <p:spPr>
          <a:xfrm flipH="1">
            <a:off x="1752600" y="1265237"/>
            <a:ext cx="152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0" name="Google Shape;320;p27"/>
          <p:cNvCxnSpPr/>
          <p:nvPr/>
        </p:nvCxnSpPr>
        <p:spPr>
          <a:xfrm>
            <a:off x="1981200" y="1189037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1" name="Google Shape;321;p27"/>
          <p:cNvSpPr/>
          <p:nvPr/>
        </p:nvSpPr>
        <p:spPr>
          <a:xfrm>
            <a:off x="2971800" y="2819400"/>
            <a:ext cx="990600" cy="304800"/>
          </a:xfrm>
          <a:prstGeom prst="ellipse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5257800" y="1401762"/>
            <a:ext cx="2209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For the jump address</a:t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4038600" y="1600200"/>
            <a:ext cx="2057400" cy="1371600"/>
          </a:xfrm>
          <a:custGeom>
            <a:rect b="b" l="l" r="r" t="t"/>
            <a:pathLst>
              <a:path extrusionOk="0" h="960" w="1152">
                <a:moveTo>
                  <a:pt x="1152" y="0"/>
                </a:moveTo>
                <a:cubicBezTo>
                  <a:pt x="1128" y="280"/>
                  <a:pt x="1104" y="560"/>
                  <a:pt x="912" y="720"/>
                </a:cubicBezTo>
                <a:cubicBezTo>
                  <a:pt x="720" y="880"/>
                  <a:pt x="152" y="920"/>
                  <a:pt x="0" y="96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(1):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endParaRPr/>
          </a:p>
        </p:txBody>
      </p:sp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 = Memory[PC];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= PC + 4;</a:t>
            </a:r>
            <a:endParaRPr/>
          </a:p>
        </p:txBody>
      </p:sp>
      <p:sp>
        <p:nvSpPr>
          <p:cNvPr id="330" name="Google Shape;330;p28"/>
          <p:cNvSpPr txBox="1"/>
          <p:nvPr/>
        </p:nvSpPr>
        <p:spPr>
          <a:xfrm>
            <a:off x="290512" y="3157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850900" y="35083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332" name="Google Shape;332;p28"/>
          <p:cNvSpPr txBox="1"/>
          <p:nvPr/>
        </p:nvSpPr>
        <p:spPr>
          <a:xfrm>
            <a:off x="1812925" y="53371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8672512" y="43846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334" name="Google Shape;334;p28"/>
          <p:cNvSpPr txBox="1"/>
          <p:nvPr/>
        </p:nvSpPr>
        <p:spPr>
          <a:xfrm>
            <a:off x="6459537" y="57181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6484937" y="35845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grpSp>
        <p:nvGrpSpPr>
          <p:cNvPr id="336" name="Google Shape;336;p28"/>
          <p:cNvGrpSpPr/>
          <p:nvPr/>
        </p:nvGrpSpPr>
        <p:grpSpPr>
          <a:xfrm>
            <a:off x="0" y="2628900"/>
            <a:ext cx="9156700" cy="2895600"/>
            <a:chOff x="0" y="1443"/>
            <a:chExt cx="5768" cy="1824"/>
          </a:xfrm>
        </p:grpSpPr>
        <p:sp>
          <p:nvSpPr>
            <p:cNvPr id="337" name="Google Shape;337;p28"/>
            <p:cNvSpPr txBox="1"/>
            <p:nvPr/>
          </p:nvSpPr>
          <p:spPr>
            <a:xfrm>
              <a:off x="384" y="2424"/>
              <a:ext cx="16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 txBox="1"/>
            <p:nvPr/>
          </p:nvSpPr>
          <p:spPr>
            <a:xfrm>
              <a:off x="720" y="2496"/>
              <a:ext cx="16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 txBox="1"/>
            <p:nvPr/>
          </p:nvSpPr>
          <p:spPr>
            <a:xfrm>
              <a:off x="4224" y="3000"/>
              <a:ext cx="96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8"/>
            <p:cNvSpPr txBox="1"/>
            <p:nvPr/>
          </p:nvSpPr>
          <p:spPr>
            <a:xfrm>
              <a:off x="808" y="2368"/>
              <a:ext cx="808" cy="75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 txBox="1"/>
            <p:nvPr/>
          </p:nvSpPr>
          <p:spPr>
            <a:xfrm>
              <a:off x="4800" y="2304"/>
              <a:ext cx="96" cy="5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 txBox="1"/>
            <p:nvPr/>
          </p:nvSpPr>
          <p:spPr>
            <a:xfrm>
              <a:off x="1552" y="2715"/>
              <a:ext cx="168" cy="7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8"/>
            <p:cNvSpPr txBox="1"/>
            <p:nvPr/>
          </p:nvSpPr>
          <p:spPr>
            <a:xfrm>
              <a:off x="1608" y="1888"/>
              <a:ext cx="120" cy="8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8"/>
            <p:cNvSpPr txBox="1"/>
            <p:nvPr/>
          </p:nvSpPr>
          <p:spPr>
            <a:xfrm>
              <a:off x="1656" y="1888"/>
              <a:ext cx="144" cy="1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8"/>
            <p:cNvSpPr txBox="1"/>
            <p:nvPr/>
          </p:nvSpPr>
          <p:spPr>
            <a:xfrm>
              <a:off x="384" y="1560"/>
              <a:ext cx="355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8"/>
            <p:cNvSpPr txBox="1"/>
            <p:nvPr/>
          </p:nvSpPr>
          <p:spPr>
            <a:xfrm>
              <a:off x="3840" y="1632"/>
              <a:ext cx="96" cy="9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8"/>
            <p:cNvSpPr txBox="1"/>
            <p:nvPr/>
          </p:nvSpPr>
          <p:spPr>
            <a:xfrm>
              <a:off x="3840" y="2448"/>
              <a:ext cx="24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8"/>
            <p:cNvSpPr txBox="1"/>
            <p:nvPr/>
          </p:nvSpPr>
          <p:spPr>
            <a:xfrm>
              <a:off x="384" y="1584"/>
              <a:ext cx="96" cy="9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8"/>
            <p:cNvSpPr txBox="1"/>
            <p:nvPr/>
          </p:nvSpPr>
          <p:spPr>
            <a:xfrm>
              <a:off x="336" y="2403"/>
              <a:ext cx="144" cy="9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 txBox="1"/>
            <p:nvPr/>
          </p:nvSpPr>
          <p:spPr>
            <a:xfrm>
              <a:off x="4800" y="2304"/>
              <a:ext cx="67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8"/>
            <p:cNvSpPr txBox="1"/>
            <p:nvPr/>
          </p:nvSpPr>
          <p:spPr>
            <a:xfrm>
              <a:off x="4656" y="2795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8"/>
            <p:cNvSpPr txBox="1"/>
            <p:nvPr/>
          </p:nvSpPr>
          <p:spPr>
            <a:xfrm>
              <a:off x="5616" y="2184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8"/>
            <p:cNvSpPr txBox="1"/>
            <p:nvPr/>
          </p:nvSpPr>
          <p:spPr>
            <a:xfrm>
              <a:off x="5672" y="1488"/>
              <a:ext cx="96" cy="76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8"/>
            <p:cNvSpPr txBox="1"/>
            <p:nvPr/>
          </p:nvSpPr>
          <p:spPr>
            <a:xfrm>
              <a:off x="1760" y="1664"/>
              <a:ext cx="256" cy="52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8"/>
            <p:cNvSpPr txBox="1"/>
            <p:nvPr/>
          </p:nvSpPr>
          <p:spPr>
            <a:xfrm>
              <a:off x="3872" y="2947"/>
              <a:ext cx="208" cy="1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 rot="-5400000">
              <a:off x="4040" y="2595"/>
              <a:ext cx="912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660" y="21600"/>
                  </a:lnTo>
                  <a:lnTo>
                    <a:pt x="159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 txBox="1"/>
            <p:nvPr/>
          </p:nvSpPr>
          <p:spPr>
            <a:xfrm>
              <a:off x="0" y="1443"/>
              <a:ext cx="576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8"/>
            <p:cNvSpPr txBox="1"/>
            <p:nvPr/>
          </p:nvSpPr>
          <p:spPr>
            <a:xfrm>
              <a:off x="0" y="2403"/>
              <a:ext cx="144" cy="1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 txBox="1"/>
            <p:nvPr/>
          </p:nvSpPr>
          <p:spPr>
            <a:xfrm>
              <a:off x="0" y="1475"/>
              <a:ext cx="96" cy="105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 txBox="1"/>
            <p:nvPr/>
          </p:nvSpPr>
          <p:spPr>
            <a:xfrm>
              <a:off x="128" y="2203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28"/>
          <p:cNvSpPr txBox="1"/>
          <p:nvPr/>
        </p:nvSpPr>
        <p:spPr>
          <a:xfrm>
            <a:off x="5711825" y="373697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362" name="Google Shape;362;p28"/>
          <p:cNvSpPr txBox="1"/>
          <p:nvPr/>
        </p:nvSpPr>
        <p:spPr>
          <a:xfrm>
            <a:off x="4491037" y="54133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3581400" y="510857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364" name="Google Shape;364;p28"/>
          <p:cNvSpPr txBox="1"/>
          <p:nvPr/>
        </p:nvSpPr>
        <p:spPr>
          <a:xfrm>
            <a:off x="1814512" y="35845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365" name="Google Shape;365;p28"/>
          <p:cNvSpPr txBox="1"/>
          <p:nvPr/>
        </p:nvSpPr>
        <p:spPr>
          <a:xfrm>
            <a:off x="6840537" y="3736975"/>
            <a:ext cx="56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</a:t>
            </a:r>
            <a:endParaRPr/>
          </a:p>
        </p:txBody>
      </p:sp>
      <p:sp>
        <p:nvSpPr>
          <p:cNvPr id="366" name="Google Shape;366;p28"/>
          <p:cNvSpPr txBox="1"/>
          <p:nvPr/>
        </p:nvSpPr>
        <p:spPr>
          <a:xfrm>
            <a:off x="2843212" y="21478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pic>
        <p:nvPicPr>
          <p:cNvPr id="367" name="Google Shape;3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93962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28"/>
          <p:cNvGrpSpPr/>
          <p:nvPr/>
        </p:nvGrpSpPr>
        <p:grpSpPr>
          <a:xfrm>
            <a:off x="228600" y="1817687"/>
            <a:ext cx="8709025" cy="3973512"/>
            <a:chOff x="144" y="1145"/>
            <a:chExt cx="5486" cy="2503"/>
          </a:xfrm>
        </p:grpSpPr>
        <p:sp>
          <p:nvSpPr>
            <p:cNvPr id="369" name="Google Shape;369;p28"/>
            <p:cNvSpPr txBox="1"/>
            <p:nvPr/>
          </p:nvSpPr>
          <p:spPr>
            <a:xfrm>
              <a:off x="2777" y="3251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 txBox="1"/>
            <p:nvPr/>
          </p:nvSpPr>
          <p:spPr>
            <a:xfrm>
              <a:off x="144" y="177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 txBox="1"/>
            <p:nvPr/>
          </p:nvSpPr>
          <p:spPr>
            <a:xfrm>
              <a:off x="528" y="1968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 txBox="1"/>
            <p:nvPr/>
          </p:nvSpPr>
          <p:spPr>
            <a:xfrm>
              <a:off x="1125" y="205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 txBox="1"/>
            <p:nvPr/>
          </p:nvSpPr>
          <p:spPr>
            <a:xfrm>
              <a:off x="1138" y="32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 txBox="1"/>
            <p:nvPr/>
          </p:nvSpPr>
          <p:spPr>
            <a:xfrm>
              <a:off x="1776" y="1145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 txBox="1"/>
            <p:nvPr/>
          </p:nvSpPr>
          <p:spPr>
            <a:xfrm>
              <a:off x="2256" y="3065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 txBox="1"/>
            <p:nvPr/>
          </p:nvSpPr>
          <p:spPr>
            <a:xfrm>
              <a:off x="3600" y="2201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8"/>
            <p:cNvSpPr txBox="1"/>
            <p:nvPr/>
          </p:nvSpPr>
          <p:spPr>
            <a:xfrm>
              <a:off x="4080" y="345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8"/>
            <p:cNvSpPr txBox="1"/>
            <p:nvPr/>
          </p:nvSpPr>
          <p:spPr>
            <a:xfrm>
              <a:off x="4080" y="2071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4368" y="2111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 txBox="1"/>
            <p:nvPr/>
          </p:nvSpPr>
          <p:spPr>
            <a:xfrm>
              <a:off x="5438" y="259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29"/>
          <p:cNvGrpSpPr/>
          <p:nvPr/>
        </p:nvGrpSpPr>
        <p:grpSpPr>
          <a:xfrm>
            <a:off x="203200" y="2973387"/>
            <a:ext cx="8115300" cy="3175000"/>
            <a:chOff x="128" y="1600"/>
            <a:chExt cx="5112" cy="2000"/>
          </a:xfrm>
        </p:grpSpPr>
        <p:sp>
          <p:nvSpPr>
            <p:cNvPr id="386" name="Google Shape;386;p29"/>
            <p:cNvSpPr txBox="1"/>
            <p:nvPr/>
          </p:nvSpPr>
          <p:spPr>
            <a:xfrm>
              <a:off x="2544" y="2384"/>
              <a:ext cx="960" cy="76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9"/>
            <p:cNvSpPr txBox="1"/>
            <p:nvPr/>
          </p:nvSpPr>
          <p:spPr>
            <a:xfrm>
              <a:off x="3168" y="3504"/>
              <a:ext cx="28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9"/>
            <p:cNvSpPr txBox="1"/>
            <p:nvPr/>
          </p:nvSpPr>
          <p:spPr>
            <a:xfrm>
              <a:off x="3648" y="3504"/>
              <a:ext cx="336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 rot="-5400000">
              <a:off x="4040" y="2640"/>
              <a:ext cx="912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660" y="21600"/>
                  </a:lnTo>
                  <a:lnTo>
                    <a:pt x="159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9"/>
            <p:cNvSpPr txBox="1"/>
            <p:nvPr/>
          </p:nvSpPr>
          <p:spPr>
            <a:xfrm>
              <a:off x="4224" y="3048"/>
              <a:ext cx="144" cy="11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9"/>
            <p:cNvSpPr txBox="1"/>
            <p:nvPr/>
          </p:nvSpPr>
          <p:spPr>
            <a:xfrm>
              <a:off x="3912" y="3216"/>
              <a:ext cx="96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9"/>
            <p:cNvSpPr txBox="1"/>
            <p:nvPr/>
          </p:nvSpPr>
          <p:spPr>
            <a:xfrm>
              <a:off x="3912" y="3200"/>
              <a:ext cx="192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9"/>
            <p:cNvSpPr txBox="1"/>
            <p:nvPr/>
          </p:nvSpPr>
          <p:spPr>
            <a:xfrm>
              <a:off x="2064" y="3504"/>
              <a:ext cx="960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9"/>
            <p:cNvSpPr txBox="1"/>
            <p:nvPr/>
          </p:nvSpPr>
          <p:spPr>
            <a:xfrm>
              <a:off x="2016" y="1968"/>
              <a:ext cx="96" cy="163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9"/>
            <p:cNvSpPr txBox="1"/>
            <p:nvPr/>
          </p:nvSpPr>
          <p:spPr>
            <a:xfrm>
              <a:off x="2728" y="1968"/>
              <a:ext cx="96" cy="48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9"/>
            <p:cNvSpPr txBox="1"/>
            <p:nvPr/>
          </p:nvSpPr>
          <p:spPr>
            <a:xfrm>
              <a:off x="2976" y="1960"/>
              <a:ext cx="96" cy="48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9"/>
            <p:cNvSpPr txBox="1"/>
            <p:nvPr/>
          </p:nvSpPr>
          <p:spPr>
            <a:xfrm>
              <a:off x="1992" y="1936"/>
              <a:ext cx="1056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9"/>
            <p:cNvSpPr txBox="1"/>
            <p:nvPr/>
          </p:nvSpPr>
          <p:spPr>
            <a:xfrm>
              <a:off x="1744" y="1688"/>
              <a:ext cx="288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9"/>
            <p:cNvSpPr txBox="1"/>
            <p:nvPr/>
          </p:nvSpPr>
          <p:spPr>
            <a:xfrm>
              <a:off x="3456" y="2640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9"/>
            <p:cNvSpPr txBox="1"/>
            <p:nvPr/>
          </p:nvSpPr>
          <p:spPr>
            <a:xfrm>
              <a:off x="3512" y="2504"/>
              <a:ext cx="264" cy="6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9"/>
            <p:cNvSpPr txBox="1"/>
            <p:nvPr/>
          </p:nvSpPr>
          <p:spPr>
            <a:xfrm>
              <a:off x="3456" y="2904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9"/>
            <p:cNvSpPr txBox="1"/>
            <p:nvPr/>
          </p:nvSpPr>
          <p:spPr>
            <a:xfrm>
              <a:off x="4656" y="2832"/>
              <a:ext cx="336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9"/>
            <p:cNvSpPr txBox="1"/>
            <p:nvPr/>
          </p:nvSpPr>
          <p:spPr>
            <a:xfrm>
              <a:off x="4952" y="2592"/>
              <a:ext cx="288" cy="5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9"/>
            <p:cNvSpPr txBox="1"/>
            <p:nvPr/>
          </p:nvSpPr>
          <p:spPr>
            <a:xfrm>
              <a:off x="4224" y="2568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9"/>
            <p:cNvSpPr txBox="1"/>
            <p:nvPr/>
          </p:nvSpPr>
          <p:spPr>
            <a:xfrm>
              <a:off x="3840" y="2496"/>
              <a:ext cx="24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9"/>
            <p:cNvSpPr txBox="1"/>
            <p:nvPr/>
          </p:nvSpPr>
          <p:spPr>
            <a:xfrm>
              <a:off x="3840" y="1632"/>
              <a:ext cx="96" cy="96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9"/>
            <p:cNvSpPr txBox="1"/>
            <p:nvPr/>
          </p:nvSpPr>
          <p:spPr>
            <a:xfrm>
              <a:off x="384" y="1680"/>
              <a:ext cx="96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9"/>
            <p:cNvSpPr txBox="1"/>
            <p:nvPr/>
          </p:nvSpPr>
          <p:spPr>
            <a:xfrm>
              <a:off x="384" y="1600"/>
              <a:ext cx="355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9"/>
            <p:cNvSpPr txBox="1"/>
            <p:nvPr/>
          </p:nvSpPr>
          <p:spPr>
            <a:xfrm>
              <a:off x="344" y="2464"/>
              <a:ext cx="160" cy="12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9"/>
            <p:cNvSpPr txBox="1"/>
            <p:nvPr/>
          </p:nvSpPr>
          <p:spPr>
            <a:xfrm>
              <a:off x="128" y="2248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9"/>
          <p:cNvSpPr txBox="1"/>
          <p:nvPr>
            <p:ph type="title"/>
          </p:nvPr>
        </p:nvSpPr>
        <p:spPr>
          <a:xfrm>
            <a:off x="0" y="6175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(2):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Decode &amp; Register Fetch</a:t>
            </a:r>
            <a:endParaRPr/>
          </a:p>
        </p:txBody>
      </p:sp>
      <p:sp>
        <p:nvSpPr>
          <p:cNvPr id="412" name="Google Shape;412;p29"/>
          <p:cNvSpPr txBox="1"/>
          <p:nvPr>
            <p:ph idx="1" type="body"/>
          </p:nvPr>
        </p:nvSpPr>
        <p:spPr>
          <a:xfrm>
            <a:off x="1219200" y="1752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Reg[IR[25-21]];		(A = Reg[rs])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Reg[IR[20-15]];		(B = Reg[rt])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(PC + sign-extend(IR[15-0]) &lt;&lt; 2);</a:t>
            </a:r>
            <a:endParaRPr/>
          </a:p>
        </p:txBody>
      </p:sp>
      <p:sp>
        <p:nvSpPr>
          <p:cNvPr id="413" name="Google Shape;413;p29"/>
          <p:cNvSpPr txBox="1"/>
          <p:nvPr/>
        </p:nvSpPr>
        <p:spPr>
          <a:xfrm>
            <a:off x="1812925" y="55340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14" name="Google Shape;414;p29"/>
          <p:cNvSpPr txBox="1"/>
          <p:nvPr/>
        </p:nvSpPr>
        <p:spPr>
          <a:xfrm>
            <a:off x="290512" y="33750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15" name="Google Shape;415;p29"/>
          <p:cNvSpPr txBox="1"/>
          <p:nvPr/>
        </p:nvSpPr>
        <p:spPr>
          <a:xfrm>
            <a:off x="838200" y="367982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16" name="Google Shape;416;p29"/>
          <p:cNvSpPr txBox="1"/>
          <p:nvPr/>
        </p:nvSpPr>
        <p:spPr>
          <a:xfrm>
            <a:off x="1811337" y="38322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17" name="Google Shape;417;p29"/>
          <p:cNvSpPr txBox="1"/>
          <p:nvPr/>
        </p:nvSpPr>
        <p:spPr>
          <a:xfrm>
            <a:off x="4456112" y="55975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18" name="Google Shape;418;p29"/>
          <p:cNvSpPr txBox="1"/>
          <p:nvPr/>
        </p:nvSpPr>
        <p:spPr>
          <a:xfrm>
            <a:off x="3594100" y="528002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6472237" y="58896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6475412" y="37560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5700712" y="390842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22" name="Google Shape;422;p29"/>
          <p:cNvSpPr txBox="1"/>
          <p:nvPr/>
        </p:nvSpPr>
        <p:spPr>
          <a:xfrm>
            <a:off x="8672512" y="459422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23" name="Google Shape;423;p29"/>
          <p:cNvSpPr txBox="1"/>
          <p:nvPr/>
        </p:nvSpPr>
        <p:spPr>
          <a:xfrm>
            <a:off x="6853237" y="3908425"/>
            <a:ext cx="56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</a:t>
            </a:r>
            <a:endParaRPr/>
          </a:p>
        </p:txBody>
      </p:sp>
      <p:sp>
        <p:nvSpPr>
          <p:cNvPr id="424" name="Google Shape;424;p29"/>
          <p:cNvSpPr txBox="1"/>
          <p:nvPr/>
        </p:nvSpPr>
        <p:spPr>
          <a:xfrm>
            <a:off x="2500312" y="25368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pic>
        <p:nvPicPr>
          <p:cNvPr id="425" name="Google Shape;4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22562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Google Shape;426;p29"/>
          <p:cNvGrpSpPr/>
          <p:nvPr/>
        </p:nvGrpSpPr>
        <p:grpSpPr>
          <a:xfrm>
            <a:off x="228600" y="2566987"/>
            <a:ext cx="8709025" cy="3711575"/>
            <a:chOff x="144" y="1344"/>
            <a:chExt cx="5486" cy="2338"/>
          </a:xfrm>
        </p:grpSpPr>
        <p:sp>
          <p:nvSpPr>
            <p:cNvPr id="427" name="Google Shape;427;p29"/>
            <p:cNvSpPr txBox="1"/>
            <p:nvPr/>
          </p:nvSpPr>
          <p:spPr>
            <a:xfrm>
              <a:off x="144" y="1831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9"/>
            <p:cNvSpPr txBox="1"/>
            <p:nvPr/>
          </p:nvSpPr>
          <p:spPr>
            <a:xfrm>
              <a:off x="528" y="202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9"/>
            <p:cNvSpPr txBox="1"/>
            <p:nvPr/>
          </p:nvSpPr>
          <p:spPr>
            <a:xfrm>
              <a:off x="1138" y="3271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9"/>
            <p:cNvSpPr txBox="1"/>
            <p:nvPr/>
          </p:nvSpPr>
          <p:spPr>
            <a:xfrm>
              <a:off x="1522" y="1344"/>
              <a:ext cx="192" cy="1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9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9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9"/>
            <p:cNvSpPr txBox="1"/>
            <p:nvPr/>
          </p:nvSpPr>
          <p:spPr>
            <a:xfrm>
              <a:off x="4080" y="2126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9"/>
            <p:cNvSpPr txBox="1"/>
            <p:nvPr/>
          </p:nvSpPr>
          <p:spPr>
            <a:xfrm>
              <a:off x="4368" y="2166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9"/>
            <p:cNvSpPr txBox="1"/>
            <p:nvPr/>
          </p:nvSpPr>
          <p:spPr>
            <a:xfrm>
              <a:off x="5438" y="2647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9"/>
            <p:cNvSpPr txBox="1"/>
            <p:nvPr/>
          </p:nvSpPr>
          <p:spPr>
            <a:xfrm>
              <a:off x="2784" y="33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"/>
          <p:cNvSpPr txBox="1"/>
          <p:nvPr/>
        </p:nvSpPr>
        <p:spPr>
          <a:xfrm>
            <a:off x="4468812" y="5176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44" name="Google Shape;444;p30"/>
          <p:cNvSpPr txBox="1"/>
          <p:nvPr/>
        </p:nvSpPr>
        <p:spPr>
          <a:xfrm>
            <a:off x="3606800" y="48593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45" name="Google Shape;445;p30"/>
          <p:cNvSpPr txBox="1"/>
          <p:nvPr>
            <p:ph type="title"/>
          </p:nvPr>
        </p:nvSpPr>
        <p:spPr>
          <a:xfrm>
            <a:off x="685800" y="609600"/>
            <a:ext cx="8250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(3):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Reference Instructions</a:t>
            </a:r>
            <a:endParaRPr/>
          </a:p>
        </p:txBody>
      </p:sp>
      <p:sp>
        <p:nvSpPr>
          <p:cNvPr id="446" name="Google Shape;446;p30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A + sign-extend(IR[15-0]);</a:t>
            </a:r>
            <a:endParaRPr/>
          </a:p>
        </p:txBody>
      </p:sp>
      <p:grpSp>
        <p:nvGrpSpPr>
          <p:cNvPr id="447" name="Google Shape;447;p30"/>
          <p:cNvGrpSpPr/>
          <p:nvPr/>
        </p:nvGrpSpPr>
        <p:grpSpPr>
          <a:xfrm>
            <a:off x="203200" y="2692400"/>
            <a:ext cx="8140700" cy="3035300"/>
            <a:chOff x="128" y="1696"/>
            <a:chExt cx="5128" cy="1912"/>
          </a:xfrm>
        </p:grpSpPr>
        <p:sp>
          <p:nvSpPr>
            <p:cNvPr id="448" name="Google Shape;448;p30"/>
            <p:cNvSpPr txBox="1"/>
            <p:nvPr/>
          </p:nvSpPr>
          <p:spPr>
            <a:xfrm>
              <a:off x="128" y="2248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 rot="-5400000">
              <a:off x="4048" y="2648"/>
              <a:ext cx="912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660" y="21600"/>
                  </a:lnTo>
                  <a:lnTo>
                    <a:pt x="159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0"/>
            <p:cNvSpPr txBox="1"/>
            <p:nvPr/>
          </p:nvSpPr>
          <p:spPr>
            <a:xfrm>
              <a:off x="3744" y="2648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0"/>
            <p:cNvSpPr txBox="1"/>
            <p:nvPr/>
          </p:nvSpPr>
          <p:spPr>
            <a:xfrm>
              <a:off x="4224" y="2584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0"/>
            <p:cNvSpPr txBox="1"/>
            <p:nvPr/>
          </p:nvSpPr>
          <p:spPr>
            <a:xfrm>
              <a:off x="3520" y="2520"/>
              <a:ext cx="264" cy="6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0"/>
            <p:cNvSpPr txBox="1"/>
            <p:nvPr/>
          </p:nvSpPr>
          <p:spPr>
            <a:xfrm>
              <a:off x="3184" y="3512"/>
              <a:ext cx="128" cy="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0"/>
            <p:cNvSpPr txBox="1"/>
            <p:nvPr/>
          </p:nvSpPr>
          <p:spPr>
            <a:xfrm>
              <a:off x="3264" y="3120"/>
              <a:ext cx="816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0"/>
            <p:cNvSpPr txBox="1"/>
            <p:nvPr/>
          </p:nvSpPr>
          <p:spPr>
            <a:xfrm>
              <a:off x="4232" y="3056"/>
              <a:ext cx="144" cy="11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0"/>
            <p:cNvSpPr txBox="1"/>
            <p:nvPr/>
          </p:nvSpPr>
          <p:spPr>
            <a:xfrm>
              <a:off x="3240" y="3168"/>
              <a:ext cx="72" cy="4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0"/>
            <p:cNvSpPr txBox="1"/>
            <p:nvPr/>
          </p:nvSpPr>
          <p:spPr>
            <a:xfrm>
              <a:off x="2080" y="3512"/>
              <a:ext cx="904" cy="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0"/>
            <p:cNvSpPr txBox="1"/>
            <p:nvPr/>
          </p:nvSpPr>
          <p:spPr>
            <a:xfrm>
              <a:off x="2024" y="1976"/>
              <a:ext cx="96" cy="163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0"/>
            <p:cNvSpPr txBox="1"/>
            <p:nvPr/>
          </p:nvSpPr>
          <p:spPr>
            <a:xfrm>
              <a:off x="1752" y="1696"/>
              <a:ext cx="288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0"/>
            <p:cNvSpPr txBox="1"/>
            <p:nvPr/>
          </p:nvSpPr>
          <p:spPr>
            <a:xfrm>
              <a:off x="4936" y="2608"/>
              <a:ext cx="320" cy="55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0"/>
            <p:cNvSpPr txBox="1"/>
            <p:nvPr/>
          </p:nvSpPr>
          <p:spPr>
            <a:xfrm>
              <a:off x="4608" y="2840"/>
              <a:ext cx="38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30"/>
          <p:cNvSpPr txBox="1"/>
          <p:nvPr/>
        </p:nvSpPr>
        <p:spPr>
          <a:xfrm>
            <a:off x="5700712" y="34750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63" name="Google Shape;463;p30"/>
          <p:cNvSpPr txBox="1"/>
          <p:nvPr/>
        </p:nvSpPr>
        <p:spPr>
          <a:xfrm>
            <a:off x="6446837" y="54689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1812925" y="5100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65" name="Google Shape;465;p30"/>
          <p:cNvSpPr txBox="1"/>
          <p:nvPr/>
        </p:nvSpPr>
        <p:spPr>
          <a:xfrm>
            <a:off x="290512" y="2941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66" name="Google Shape;466;p30"/>
          <p:cNvSpPr txBox="1"/>
          <p:nvPr/>
        </p:nvSpPr>
        <p:spPr>
          <a:xfrm>
            <a:off x="838200" y="32464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67" name="Google Shape;467;p30"/>
          <p:cNvSpPr txBox="1"/>
          <p:nvPr/>
        </p:nvSpPr>
        <p:spPr>
          <a:xfrm>
            <a:off x="1811337" y="3398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68" name="Google Shape;468;p30"/>
          <p:cNvSpPr txBox="1"/>
          <p:nvPr/>
        </p:nvSpPr>
        <p:spPr>
          <a:xfrm>
            <a:off x="6475412" y="3322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469" name="Google Shape;469;p30"/>
          <p:cNvSpPr txBox="1"/>
          <p:nvPr/>
        </p:nvSpPr>
        <p:spPr>
          <a:xfrm>
            <a:off x="8672512" y="41608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470" name="Google Shape;470;p30"/>
          <p:cNvSpPr txBox="1"/>
          <p:nvPr/>
        </p:nvSpPr>
        <p:spPr>
          <a:xfrm>
            <a:off x="6853237" y="3475037"/>
            <a:ext cx="56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</a:t>
            </a:r>
            <a:endParaRPr/>
          </a:p>
        </p:txBody>
      </p:sp>
      <p:sp>
        <p:nvSpPr>
          <p:cNvPr id="471" name="Google Shape;471;p30"/>
          <p:cNvSpPr txBox="1"/>
          <p:nvPr/>
        </p:nvSpPr>
        <p:spPr>
          <a:xfrm>
            <a:off x="2843212" y="1951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pic>
        <p:nvPicPr>
          <p:cNvPr id="472" name="Google Shape;4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32025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30"/>
          <p:cNvGrpSpPr/>
          <p:nvPr/>
        </p:nvGrpSpPr>
        <p:grpSpPr>
          <a:xfrm>
            <a:off x="228600" y="1905000"/>
            <a:ext cx="8709025" cy="3940175"/>
            <a:chOff x="144" y="1200"/>
            <a:chExt cx="5486" cy="2482"/>
          </a:xfrm>
        </p:grpSpPr>
        <p:sp>
          <p:nvSpPr>
            <p:cNvPr id="474" name="Google Shape;474;p30"/>
            <p:cNvSpPr txBox="1"/>
            <p:nvPr/>
          </p:nvSpPr>
          <p:spPr>
            <a:xfrm>
              <a:off x="2777" y="329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0"/>
            <p:cNvSpPr txBox="1"/>
            <p:nvPr/>
          </p:nvSpPr>
          <p:spPr>
            <a:xfrm>
              <a:off x="144" y="182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0"/>
            <p:cNvSpPr txBox="1"/>
            <p:nvPr/>
          </p:nvSpPr>
          <p:spPr>
            <a:xfrm>
              <a:off x="528" y="20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0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0"/>
            <p:cNvSpPr txBox="1"/>
            <p:nvPr/>
          </p:nvSpPr>
          <p:spPr>
            <a:xfrm>
              <a:off x="1138" y="326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0"/>
            <p:cNvSpPr txBox="1"/>
            <p:nvPr/>
          </p:nvSpPr>
          <p:spPr>
            <a:xfrm>
              <a:off x="1776" y="120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0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0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0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0"/>
            <p:cNvSpPr txBox="1"/>
            <p:nvPr/>
          </p:nvSpPr>
          <p:spPr>
            <a:xfrm>
              <a:off x="4080" y="211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0"/>
            <p:cNvSpPr txBox="1"/>
            <p:nvPr/>
          </p:nvSpPr>
          <p:spPr>
            <a:xfrm>
              <a:off x="4368" y="215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0"/>
            <p:cNvSpPr txBox="1"/>
            <p:nvPr/>
          </p:nvSpPr>
          <p:spPr>
            <a:xfrm>
              <a:off x="5438" y="264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31"/>
          <p:cNvGrpSpPr/>
          <p:nvPr/>
        </p:nvGrpSpPr>
        <p:grpSpPr>
          <a:xfrm>
            <a:off x="203200" y="2679700"/>
            <a:ext cx="8102600" cy="2578100"/>
            <a:chOff x="128" y="1688"/>
            <a:chExt cx="5104" cy="1624"/>
          </a:xfrm>
        </p:grpSpPr>
        <p:sp>
          <p:nvSpPr>
            <p:cNvPr id="491" name="Google Shape;491;p31"/>
            <p:cNvSpPr/>
            <p:nvPr/>
          </p:nvSpPr>
          <p:spPr>
            <a:xfrm rot="-5400000">
              <a:off x="4048" y="2640"/>
              <a:ext cx="912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660" y="21600"/>
                  </a:lnTo>
                  <a:lnTo>
                    <a:pt x="159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 txBox="1"/>
            <p:nvPr/>
          </p:nvSpPr>
          <p:spPr>
            <a:xfrm>
              <a:off x="4224" y="3048"/>
              <a:ext cx="144" cy="1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 txBox="1"/>
            <p:nvPr/>
          </p:nvSpPr>
          <p:spPr>
            <a:xfrm>
              <a:off x="4224" y="2560"/>
              <a:ext cx="128" cy="12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 txBox="1"/>
            <p:nvPr/>
          </p:nvSpPr>
          <p:spPr>
            <a:xfrm>
              <a:off x="4656" y="2832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 txBox="1"/>
            <p:nvPr/>
          </p:nvSpPr>
          <p:spPr>
            <a:xfrm>
              <a:off x="4944" y="2592"/>
              <a:ext cx="288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 txBox="1"/>
            <p:nvPr/>
          </p:nvSpPr>
          <p:spPr>
            <a:xfrm>
              <a:off x="3736" y="2904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 txBox="1"/>
            <p:nvPr/>
          </p:nvSpPr>
          <p:spPr>
            <a:xfrm>
              <a:off x="3744" y="2648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 txBox="1"/>
            <p:nvPr/>
          </p:nvSpPr>
          <p:spPr>
            <a:xfrm>
              <a:off x="3512" y="2528"/>
              <a:ext cx="288" cy="62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1"/>
            <p:cNvSpPr txBox="1"/>
            <p:nvPr/>
          </p:nvSpPr>
          <p:spPr>
            <a:xfrm>
              <a:off x="128" y="2248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1"/>
            <p:cNvSpPr txBox="1"/>
            <p:nvPr/>
          </p:nvSpPr>
          <p:spPr>
            <a:xfrm>
              <a:off x="1744" y="1688"/>
              <a:ext cx="288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(3):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 Instruction (R-Type)</a:t>
            </a:r>
            <a:endParaRPr/>
          </a:p>
        </p:txBody>
      </p:sp>
      <p:sp>
        <p:nvSpPr>
          <p:cNvPr id="502" name="Google Shape;502;p31"/>
          <p:cNvSpPr txBox="1"/>
          <p:nvPr>
            <p:ph idx="1" type="body"/>
          </p:nvPr>
        </p:nvSpPr>
        <p:spPr>
          <a:xfrm>
            <a:off x="1182687" y="15240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A op B;</a:t>
            </a:r>
            <a:endParaRPr/>
          </a:p>
        </p:txBody>
      </p:sp>
      <p:sp>
        <p:nvSpPr>
          <p:cNvPr id="503" name="Google Shape;503;p31"/>
          <p:cNvSpPr txBox="1"/>
          <p:nvPr/>
        </p:nvSpPr>
        <p:spPr>
          <a:xfrm>
            <a:off x="4468812" y="5176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04" name="Google Shape;504;p31"/>
          <p:cNvSpPr txBox="1"/>
          <p:nvPr/>
        </p:nvSpPr>
        <p:spPr>
          <a:xfrm>
            <a:off x="3606800" y="48593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05" name="Google Shape;505;p31"/>
          <p:cNvSpPr txBox="1"/>
          <p:nvPr/>
        </p:nvSpPr>
        <p:spPr>
          <a:xfrm>
            <a:off x="5700712" y="34750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06" name="Google Shape;506;p31"/>
          <p:cNvSpPr txBox="1"/>
          <p:nvPr/>
        </p:nvSpPr>
        <p:spPr>
          <a:xfrm>
            <a:off x="6446837" y="54689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07" name="Google Shape;507;p31"/>
          <p:cNvSpPr txBox="1"/>
          <p:nvPr/>
        </p:nvSpPr>
        <p:spPr>
          <a:xfrm>
            <a:off x="1812925" y="5100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08" name="Google Shape;508;p31"/>
          <p:cNvSpPr txBox="1"/>
          <p:nvPr/>
        </p:nvSpPr>
        <p:spPr>
          <a:xfrm>
            <a:off x="290512" y="2941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09" name="Google Shape;509;p31"/>
          <p:cNvSpPr txBox="1"/>
          <p:nvPr/>
        </p:nvSpPr>
        <p:spPr>
          <a:xfrm>
            <a:off x="838200" y="32464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10" name="Google Shape;510;p31"/>
          <p:cNvSpPr txBox="1"/>
          <p:nvPr/>
        </p:nvSpPr>
        <p:spPr>
          <a:xfrm>
            <a:off x="1811337" y="3398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11" name="Google Shape;511;p31"/>
          <p:cNvSpPr txBox="1"/>
          <p:nvPr/>
        </p:nvSpPr>
        <p:spPr>
          <a:xfrm>
            <a:off x="6475412" y="3322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512" name="Google Shape;512;p31"/>
          <p:cNvSpPr txBox="1"/>
          <p:nvPr/>
        </p:nvSpPr>
        <p:spPr>
          <a:xfrm>
            <a:off x="8672512" y="41608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13" name="Google Shape;513;p31"/>
          <p:cNvSpPr txBox="1"/>
          <p:nvPr/>
        </p:nvSpPr>
        <p:spPr>
          <a:xfrm>
            <a:off x="6834187" y="3475037"/>
            <a:ext cx="60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???</a:t>
            </a:r>
            <a:endParaRPr/>
          </a:p>
        </p:txBody>
      </p:sp>
      <p:sp>
        <p:nvSpPr>
          <p:cNvPr id="514" name="Google Shape;514;p31"/>
          <p:cNvSpPr txBox="1"/>
          <p:nvPr/>
        </p:nvSpPr>
        <p:spPr>
          <a:xfrm>
            <a:off x="2840037" y="1951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pic>
        <p:nvPicPr>
          <p:cNvPr id="515" name="Google Shape;5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65362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" name="Google Shape;516;p31"/>
          <p:cNvGrpSpPr/>
          <p:nvPr/>
        </p:nvGrpSpPr>
        <p:grpSpPr>
          <a:xfrm>
            <a:off x="228600" y="1905000"/>
            <a:ext cx="8709025" cy="3940175"/>
            <a:chOff x="144" y="1200"/>
            <a:chExt cx="5486" cy="2482"/>
          </a:xfrm>
        </p:grpSpPr>
        <p:sp>
          <p:nvSpPr>
            <p:cNvPr id="517" name="Google Shape;517;p31"/>
            <p:cNvSpPr txBox="1"/>
            <p:nvPr/>
          </p:nvSpPr>
          <p:spPr>
            <a:xfrm>
              <a:off x="2777" y="329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1"/>
            <p:cNvSpPr txBox="1"/>
            <p:nvPr/>
          </p:nvSpPr>
          <p:spPr>
            <a:xfrm>
              <a:off x="144" y="182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1"/>
            <p:cNvSpPr txBox="1"/>
            <p:nvPr/>
          </p:nvSpPr>
          <p:spPr>
            <a:xfrm>
              <a:off x="528" y="20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1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1"/>
            <p:cNvSpPr txBox="1"/>
            <p:nvPr/>
          </p:nvSpPr>
          <p:spPr>
            <a:xfrm>
              <a:off x="1138" y="326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1"/>
            <p:cNvSpPr txBox="1"/>
            <p:nvPr/>
          </p:nvSpPr>
          <p:spPr>
            <a:xfrm>
              <a:off x="1776" y="120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1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1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1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1"/>
            <p:cNvSpPr txBox="1"/>
            <p:nvPr/>
          </p:nvSpPr>
          <p:spPr>
            <a:xfrm>
              <a:off x="4080" y="211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1"/>
            <p:cNvSpPr txBox="1"/>
            <p:nvPr/>
          </p:nvSpPr>
          <p:spPr>
            <a:xfrm>
              <a:off x="4368" y="215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1"/>
            <p:cNvSpPr txBox="1"/>
            <p:nvPr/>
          </p:nvSpPr>
          <p:spPr>
            <a:xfrm>
              <a:off x="5438" y="264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Cycle Processor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524000"/>
            <a:ext cx="8229600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utilized in modern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Inefficient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 must have the same length for every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the longest possible path in the machine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of the instructions could fit in a shorter clock cycle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506412" y="3657600"/>
            <a:ext cx="8404225" cy="1244600"/>
            <a:chOff x="230" y="1425"/>
            <a:chExt cx="5294" cy="784"/>
          </a:xfrm>
        </p:grpSpPr>
        <p:cxnSp>
          <p:nvCxnSpPr>
            <p:cNvPr id="97" name="Google Shape;97;p14"/>
            <p:cNvCxnSpPr/>
            <p:nvPr/>
          </p:nvCxnSpPr>
          <p:spPr>
            <a:xfrm>
              <a:off x="230" y="1426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1999" y="1426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524" y="1426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230" y="1500"/>
              <a:ext cx="1763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01" name="Google Shape;101;p14"/>
            <p:cNvSpPr txBox="1"/>
            <p:nvPr/>
          </p:nvSpPr>
          <p:spPr>
            <a:xfrm>
              <a:off x="906" y="1425"/>
              <a:ext cx="364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Jump</a:t>
              </a:r>
              <a:endParaRPr/>
            </a:p>
          </p:txBody>
        </p:sp>
        <p:cxnSp>
          <p:nvCxnSpPr>
            <p:cNvPr id="102" name="Google Shape;102;p14"/>
            <p:cNvCxnSpPr/>
            <p:nvPr/>
          </p:nvCxnSpPr>
          <p:spPr>
            <a:xfrm>
              <a:off x="1999" y="1500"/>
              <a:ext cx="176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03" name="Google Shape;103;p14"/>
            <p:cNvSpPr txBox="1"/>
            <p:nvPr/>
          </p:nvSpPr>
          <p:spPr>
            <a:xfrm>
              <a:off x="2590" y="1425"/>
              <a:ext cx="512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R-Type</a:t>
              </a:r>
              <a:endParaRPr/>
            </a:p>
          </p:txBody>
        </p:sp>
        <p:cxnSp>
          <p:nvCxnSpPr>
            <p:cNvPr id="104" name="Google Shape;104;p14"/>
            <p:cNvCxnSpPr/>
            <p:nvPr/>
          </p:nvCxnSpPr>
          <p:spPr>
            <a:xfrm>
              <a:off x="3765" y="1500"/>
              <a:ext cx="17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05" name="Google Shape;105;p14"/>
            <p:cNvSpPr txBox="1"/>
            <p:nvPr/>
          </p:nvSpPr>
          <p:spPr>
            <a:xfrm>
              <a:off x="4463" y="1425"/>
              <a:ext cx="450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cxnSp>
          <p:nvCxnSpPr>
            <p:cNvPr id="106" name="Google Shape;106;p14"/>
            <p:cNvCxnSpPr/>
            <p:nvPr/>
          </p:nvCxnSpPr>
          <p:spPr>
            <a:xfrm>
              <a:off x="230" y="1598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7" name="Google Shape;107;p14"/>
            <p:cNvSpPr txBox="1"/>
            <p:nvPr/>
          </p:nvSpPr>
          <p:spPr>
            <a:xfrm>
              <a:off x="582" y="1583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935" y="1583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287" y="1583"/>
              <a:ext cx="354" cy="362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1641" y="1583"/>
              <a:ext cx="352" cy="362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14"/>
            <p:cNvGrpSpPr/>
            <p:nvPr/>
          </p:nvGrpSpPr>
          <p:grpSpPr>
            <a:xfrm>
              <a:off x="230" y="1583"/>
              <a:ext cx="352" cy="362"/>
              <a:chOff x="499" y="1583"/>
              <a:chExt cx="304" cy="362"/>
            </a:xfrm>
          </p:grpSpPr>
          <p:sp>
            <p:nvSpPr>
              <p:cNvPr id="112" name="Google Shape;112;p14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4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sp>
          <p:nvSpPr>
            <p:cNvPr id="114" name="Google Shape;114;p14"/>
            <p:cNvSpPr txBox="1"/>
            <p:nvPr/>
          </p:nvSpPr>
          <p:spPr>
            <a:xfrm>
              <a:off x="578" y="1655"/>
              <a:ext cx="38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</a:t>
              </a: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971" y="1653"/>
              <a:ext cx="299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PC write</a:t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2351" y="1583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2703" y="1583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3056" y="1583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3408" y="1583"/>
              <a:ext cx="354" cy="362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2335" y="1598"/>
              <a:ext cx="404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 R read</a:t>
              </a: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2739" y="1644"/>
              <a:ext cx="30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ALU delay</a:t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3102" y="1644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Reg write</a:t>
              </a:r>
              <a:endParaRPr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4111" y="1583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4463" y="1583"/>
              <a:ext cx="354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4817" y="1583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5169" y="1583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4500" y="1644"/>
              <a:ext cx="299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ALU delay</a:t>
              </a:r>
              <a:endParaRPr/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4862" y="1644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Mem read</a:t>
              </a:r>
              <a:endParaRPr/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5210" y="1644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Reg write</a:t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 rot="-5400000">
              <a:off x="1588" y="1698"/>
              <a:ext cx="107" cy="677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917" y="2075"/>
              <a:ext cx="849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Time wasted</a:t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 rot="-5400000">
              <a:off x="3523" y="1874"/>
              <a:ext cx="107" cy="32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2886" y="2074"/>
              <a:ext cx="764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Time wasted</a:t>
              </a:r>
              <a:endParaRPr/>
            </a:p>
          </p:txBody>
        </p:sp>
        <p:cxnSp>
          <p:nvCxnSpPr>
            <p:cNvPr id="134" name="Google Shape;134;p14"/>
            <p:cNvCxnSpPr/>
            <p:nvPr/>
          </p:nvCxnSpPr>
          <p:spPr>
            <a:xfrm>
              <a:off x="1977" y="1582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14"/>
            <p:cNvCxnSpPr/>
            <p:nvPr/>
          </p:nvCxnSpPr>
          <p:spPr>
            <a:xfrm>
              <a:off x="3746" y="1582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" name="Google Shape;136;p14"/>
            <p:cNvCxnSpPr/>
            <p:nvPr/>
          </p:nvCxnSpPr>
          <p:spPr>
            <a:xfrm>
              <a:off x="5518" y="1582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37" name="Google Shape;137;p14"/>
            <p:cNvGrpSpPr/>
            <p:nvPr/>
          </p:nvGrpSpPr>
          <p:grpSpPr>
            <a:xfrm>
              <a:off x="1999" y="1583"/>
              <a:ext cx="352" cy="362"/>
              <a:chOff x="499" y="1583"/>
              <a:chExt cx="304" cy="362"/>
            </a:xfrm>
          </p:grpSpPr>
          <p:sp>
            <p:nvSpPr>
              <p:cNvPr id="138" name="Google Shape;138;p14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4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grpSp>
          <p:nvGrpSpPr>
            <p:cNvPr id="140" name="Google Shape;140;p14"/>
            <p:cNvGrpSpPr/>
            <p:nvPr/>
          </p:nvGrpSpPr>
          <p:grpSpPr>
            <a:xfrm>
              <a:off x="3757" y="1583"/>
              <a:ext cx="354" cy="362"/>
              <a:chOff x="499" y="1583"/>
              <a:chExt cx="304" cy="362"/>
            </a:xfrm>
          </p:grpSpPr>
          <p:sp>
            <p:nvSpPr>
              <p:cNvPr id="141" name="Google Shape;141;p14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4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sp>
          <p:nvSpPr>
            <p:cNvPr id="143" name="Google Shape;143;p14"/>
            <p:cNvSpPr txBox="1"/>
            <p:nvPr/>
          </p:nvSpPr>
          <p:spPr>
            <a:xfrm>
              <a:off x="4088" y="1598"/>
              <a:ext cx="404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 R read</a:t>
              </a: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3765" y="1426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5" name="Google Shape;145;p14"/>
            <p:cNvSpPr txBox="1"/>
            <p:nvPr/>
          </p:nvSpPr>
          <p:spPr>
            <a:xfrm>
              <a:off x="2886" y="2074"/>
              <a:ext cx="764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Time wasted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/>
        </p:nvSpPr>
        <p:spPr>
          <a:xfrm>
            <a:off x="127000" y="2681287"/>
            <a:ext cx="939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if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Zero=1</a:t>
            </a:r>
            <a:endParaRPr/>
          </a:p>
        </p:txBody>
      </p:sp>
      <p:grpSp>
        <p:nvGrpSpPr>
          <p:cNvPr id="534" name="Google Shape;534;p32"/>
          <p:cNvGrpSpPr/>
          <p:nvPr/>
        </p:nvGrpSpPr>
        <p:grpSpPr>
          <a:xfrm>
            <a:off x="0" y="2362200"/>
            <a:ext cx="9144000" cy="2895600"/>
            <a:chOff x="0" y="1488"/>
            <a:chExt cx="5760" cy="1824"/>
          </a:xfrm>
        </p:grpSpPr>
        <p:sp>
          <p:nvSpPr>
            <p:cNvPr id="535" name="Google Shape;535;p32"/>
            <p:cNvSpPr txBox="1"/>
            <p:nvPr/>
          </p:nvSpPr>
          <p:spPr>
            <a:xfrm>
              <a:off x="3744" y="2648"/>
              <a:ext cx="336" cy="8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2"/>
            <p:cNvSpPr txBox="1"/>
            <p:nvPr/>
          </p:nvSpPr>
          <p:spPr>
            <a:xfrm>
              <a:off x="1744" y="1704"/>
              <a:ext cx="288" cy="55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 rot="-5400000">
              <a:off x="4048" y="2640"/>
              <a:ext cx="912" cy="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660" y="21600"/>
                  </a:lnTo>
                  <a:lnTo>
                    <a:pt x="159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2"/>
            <p:cNvSpPr txBox="1"/>
            <p:nvPr/>
          </p:nvSpPr>
          <p:spPr>
            <a:xfrm>
              <a:off x="3736" y="2904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2"/>
            <p:cNvSpPr txBox="1"/>
            <p:nvPr/>
          </p:nvSpPr>
          <p:spPr>
            <a:xfrm>
              <a:off x="4608" y="2688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2"/>
            <p:cNvSpPr txBox="1"/>
            <p:nvPr/>
          </p:nvSpPr>
          <p:spPr>
            <a:xfrm>
              <a:off x="4224" y="3056"/>
              <a:ext cx="152" cy="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2"/>
            <p:cNvSpPr txBox="1"/>
            <p:nvPr/>
          </p:nvSpPr>
          <p:spPr>
            <a:xfrm>
              <a:off x="4224" y="2584"/>
              <a:ext cx="152" cy="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2"/>
            <p:cNvSpPr txBox="1"/>
            <p:nvPr/>
          </p:nvSpPr>
          <p:spPr>
            <a:xfrm>
              <a:off x="3528" y="2512"/>
              <a:ext cx="240" cy="62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2"/>
            <p:cNvSpPr txBox="1"/>
            <p:nvPr/>
          </p:nvSpPr>
          <p:spPr>
            <a:xfrm>
              <a:off x="5328" y="2224"/>
              <a:ext cx="144" cy="1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2"/>
            <p:cNvSpPr txBox="1"/>
            <p:nvPr/>
          </p:nvSpPr>
          <p:spPr>
            <a:xfrm>
              <a:off x="5280" y="2232"/>
              <a:ext cx="96" cy="6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2"/>
            <p:cNvSpPr txBox="1"/>
            <p:nvPr/>
          </p:nvSpPr>
          <p:spPr>
            <a:xfrm>
              <a:off x="5232" y="2832"/>
              <a:ext cx="144" cy="1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2"/>
            <p:cNvSpPr txBox="1"/>
            <p:nvPr/>
          </p:nvSpPr>
          <p:spPr>
            <a:xfrm>
              <a:off x="4952" y="2592"/>
              <a:ext cx="288" cy="5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2"/>
            <p:cNvSpPr txBox="1"/>
            <p:nvPr/>
          </p:nvSpPr>
          <p:spPr>
            <a:xfrm>
              <a:off x="5640" y="2216"/>
              <a:ext cx="120" cy="1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2"/>
            <p:cNvSpPr txBox="1"/>
            <p:nvPr/>
          </p:nvSpPr>
          <p:spPr>
            <a:xfrm>
              <a:off x="5664" y="1488"/>
              <a:ext cx="96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 txBox="1"/>
            <p:nvPr/>
          </p:nvSpPr>
          <p:spPr>
            <a:xfrm>
              <a:off x="0" y="1488"/>
              <a:ext cx="576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2"/>
            <p:cNvSpPr txBox="1"/>
            <p:nvPr/>
          </p:nvSpPr>
          <p:spPr>
            <a:xfrm>
              <a:off x="16" y="2472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2"/>
            <p:cNvSpPr txBox="1"/>
            <p:nvPr/>
          </p:nvSpPr>
          <p:spPr>
            <a:xfrm>
              <a:off x="0" y="1488"/>
              <a:ext cx="96" cy="110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2"/>
            <p:cNvSpPr txBox="1"/>
            <p:nvPr/>
          </p:nvSpPr>
          <p:spPr>
            <a:xfrm>
              <a:off x="128" y="2248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(3):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 Instructions</a:t>
            </a:r>
            <a:endParaRPr/>
          </a:p>
        </p:txBody>
      </p:sp>
      <p:sp>
        <p:nvSpPr>
          <p:cNvPr id="554" name="Google Shape;554;p32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(A == B) PC = ALUOut;</a:t>
            </a:r>
            <a:endParaRPr/>
          </a:p>
        </p:txBody>
      </p:sp>
      <p:sp>
        <p:nvSpPr>
          <p:cNvPr id="555" name="Google Shape;555;p32"/>
          <p:cNvSpPr txBox="1"/>
          <p:nvPr/>
        </p:nvSpPr>
        <p:spPr>
          <a:xfrm>
            <a:off x="4468812" y="5176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56" name="Google Shape;556;p32"/>
          <p:cNvSpPr txBox="1"/>
          <p:nvPr/>
        </p:nvSpPr>
        <p:spPr>
          <a:xfrm>
            <a:off x="3606800" y="48593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57" name="Google Shape;557;p32"/>
          <p:cNvSpPr txBox="1"/>
          <p:nvPr/>
        </p:nvSpPr>
        <p:spPr>
          <a:xfrm>
            <a:off x="5700712" y="34750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58" name="Google Shape;558;p32"/>
          <p:cNvSpPr txBox="1"/>
          <p:nvPr/>
        </p:nvSpPr>
        <p:spPr>
          <a:xfrm>
            <a:off x="6446837" y="54689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59" name="Google Shape;559;p32"/>
          <p:cNvSpPr txBox="1"/>
          <p:nvPr/>
        </p:nvSpPr>
        <p:spPr>
          <a:xfrm>
            <a:off x="1812925" y="5100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60" name="Google Shape;560;p32"/>
          <p:cNvSpPr txBox="1"/>
          <p:nvPr/>
        </p:nvSpPr>
        <p:spPr>
          <a:xfrm>
            <a:off x="838200" y="32464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561" name="Google Shape;561;p32"/>
          <p:cNvSpPr txBox="1"/>
          <p:nvPr/>
        </p:nvSpPr>
        <p:spPr>
          <a:xfrm>
            <a:off x="1811337" y="3398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562" name="Google Shape;562;p32"/>
          <p:cNvSpPr txBox="1"/>
          <p:nvPr/>
        </p:nvSpPr>
        <p:spPr>
          <a:xfrm>
            <a:off x="6475412" y="3322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563" name="Google Shape;563;p32"/>
          <p:cNvSpPr txBox="1"/>
          <p:nvPr/>
        </p:nvSpPr>
        <p:spPr>
          <a:xfrm>
            <a:off x="8683625" y="4160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564" name="Google Shape;564;p32"/>
          <p:cNvSpPr txBox="1"/>
          <p:nvPr/>
        </p:nvSpPr>
        <p:spPr>
          <a:xfrm>
            <a:off x="6853237" y="3475037"/>
            <a:ext cx="56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011</a:t>
            </a:r>
            <a:endParaRPr/>
          </a:p>
        </p:txBody>
      </p:sp>
      <p:sp>
        <p:nvSpPr>
          <p:cNvPr id="565" name="Google Shape;565;p32"/>
          <p:cNvSpPr txBox="1"/>
          <p:nvPr/>
        </p:nvSpPr>
        <p:spPr>
          <a:xfrm>
            <a:off x="2827337" y="1951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228600" y="1905000"/>
            <a:ext cx="8709025" cy="3940175"/>
            <a:chOff x="144" y="1200"/>
            <a:chExt cx="5486" cy="2482"/>
          </a:xfrm>
        </p:grpSpPr>
        <p:sp>
          <p:nvSpPr>
            <p:cNvPr id="567" name="Google Shape;567;p32"/>
            <p:cNvSpPr txBox="1"/>
            <p:nvPr/>
          </p:nvSpPr>
          <p:spPr>
            <a:xfrm>
              <a:off x="144" y="1728"/>
              <a:ext cx="480" cy="3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 txBox="1"/>
            <p:nvPr/>
          </p:nvSpPr>
          <p:spPr>
            <a:xfrm>
              <a:off x="2777" y="329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 txBox="1"/>
            <p:nvPr/>
          </p:nvSpPr>
          <p:spPr>
            <a:xfrm>
              <a:off x="528" y="20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2"/>
            <p:cNvSpPr txBox="1"/>
            <p:nvPr/>
          </p:nvSpPr>
          <p:spPr>
            <a:xfrm>
              <a:off x="1138" y="326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2"/>
            <p:cNvSpPr txBox="1"/>
            <p:nvPr/>
          </p:nvSpPr>
          <p:spPr>
            <a:xfrm>
              <a:off x="1776" y="120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2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2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 txBox="1"/>
            <p:nvPr/>
          </p:nvSpPr>
          <p:spPr>
            <a:xfrm>
              <a:off x="4080" y="211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2"/>
            <p:cNvSpPr txBox="1"/>
            <p:nvPr/>
          </p:nvSpPr>
          <p:spPr>
            <a:xfrm>
              <a:off x="4368" y="215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2"/>
            <p:cNvSpPr txBox="1"/>
            <p:nvPr/>
          </p:nvSpPr>
          <p:spPr>
            <a:xfrm>
              <a:off x="5438" y="264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9" name="Google Shape;5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65362"/>
            <a:ext cx="9113837" cy="405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3"/>
          <p:cNvGrpSpPr/>
          <p:nvPr/>
        </p:nvGrpSpPr>
        <p:grpSpPr>
          <a:xfrm>
            <a:off x="0" y="2511425"/>
            <a:ext cx="9144000" cy="2667000"/>
            <a:chOff x="0" y="1411"/>
            <a:chExt cx="5760" cy="1680"/>
          </a:xfrm>
        </p:grpSpPr>
        <p:sp>
          <p:nvSpPr>
            <p:cNvPr descr="50%" id="585" name="Google Shape;585;p33"/>
            <p:cNvSpPr txBox="1"/>
            <p:nvPr/>
          </p:nvSpPr>
          <p:spPr>
            <a:xfrm>
              <a:off x="3512" y="2443"/>
              <a:ext cx="288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 txBox="1"/>
            <p:nvPr/>
          </p:nvSpPr>
          <p:spPr>
            <a:xfrm>
              <a:off x="4200" y="1867"/>
              <a:ext cx="336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3"/>
            <p:cNvSpPr txBox="1"/>
            <p:nvPr/>
          </p:nvSpPr>
          <p:spPr>
            <a:xfrm>
              <a:off x="5136" y="2035"/>
              <a:ext cx="336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3"/>
            <p:cNvSpPr txBox="1"/>
            <p:nvPr/>
          </p:nvSpPr>
          <p:spPr>
            <a:xfrm>
              <a:off x="5136" y="1843"/>
              <a:ext cx="96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3"/>
            <p:cNvSpPr txBox="1"/>
            <p:nvPr/>
          </p:nvSpPr>
          <p:spPr>
            <a:xfrm>
              <a:off x="4944" y="1859"/>
              <a:ext cx="24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590" name="Google Shape;590;p33"/>
            <p:cNvSpPr txBox="1"/>
            <p:nvPr/>
          </p:nvSpPr>
          <p:spPr>
            <a:xfrm>
              <a:off x="4944" y="2515"/>
              <a:ext cx="288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3"/>
            <p:cNvSpPr txBox="1"/>
            <p:nvPr/>
          </p:nvSpPr>
          <p:spPr>
            <a:xfrm>
              <a:off x="2016" y="1851"/>
              <a:ext cx="1968" cy="12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3"/>
            <p:cNvSpPr txBox="1"/>
            <p:nvPr/>
          </p:nvSpPr>
          <p:spPr>
            <a:xfrm>
              <a:off x="1744" y="1643"/>
              <a:ext cx="288" cy="52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3"/>
            <p:cNvSpPr txBox="1"/>
            <p:nvPr/>
          </p:nvSpPr>
          <p:spPr>
            <a:xfrm>
              <a:off x="4704" y="1523"/>
              <a:ext cx="96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3"/>
            <p:cNvSpPr txBox="1"/>
            <p:nvPr/>
          </p:nvSpPr>
          <p:spPr>
            <a:xfrm>
              <a:off x="384" y="1531"/>
              <a:ext cx="4368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3"/>
            <p:cNvSpPr txBox="1"/>
            <p:nvPr/>
          </p:nvSpPr>
          <p:spPr>
            <a:xfrm>
              <a:off x="5664" y="1459"/>
              <a:ext cx="96" cy="76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3"/>
            <p:cNvSpPr txBox="1"/>
            <p:nvPr/>
          </p:nvSpPr>
          <p:spPr>
            <a:xfrm>
              <a:off x="384" y="2419"/>
              <a:ext cx="96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3"/>
            <p:cNvSpPr txBox="1"/>
            <p:nvPr/>
          </p:nvSpPr>
          <p:spPr>
            <a:xfrm>
              <a:off x="384" y="1555"/>
              <a:ext cx="96" cy="96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3"/>
            <p:cNvSpPr txBox="1"/>
            <p:nvPr/>
          </p:nvSpPr>
          <p:spPr>
            <a:xfrm>
              <a:off x="120" y="2171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3"/>
            <p:cNvSpPr txBox="1"/>
            <p:nvPr/>
          </p:nvSpPr>
          <p:spPr>
            <a:xfrm>
              <a:off x="0" y="2395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3"/>
            <p:cNvSpPr txBox="1"/>
            <p:nvPr/>
          </p:nvSpPr>
          <p:spPr>
            <a:xfrm>
              <a:off x="0" y="1411"/>
              <a:ext cx="96" cy="105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3"/>
            <p:cNvSpPr txBox="1"/>
            <p:nvPr/>
          </p:nvSpPr>
          <p:spPr>
            <a:xfrm>
              <a:off x="0" y="1411"/>
              <a:ext cx="576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Execution Step (3):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Jump Instruction</a:t>
            </a:r>
            <a:endParaRPr/>
          </a:p>
        </p:txBody>
      </p:sp>
      <p:sp>
        <p:nvSpPr>
          <p:cNvPr id="603" name="Google Shape;603;p33"/>
          <p:cNvSpPr txBox="1"/>
          <p:nvPr>
            <p:ph idx="1" type="body"/>
          </p:nvPr>
        </p:nvSpPr>
        <p:spPr>
          <a:xfrm>
            <a:off x="1219200" y="1752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= PC[21-28] concat (IR[25-0] &lt;&lt; 2);</a:t>
            </a:r>
            <a:endParaRPr/>
          </a:p>
        </p:txBody>
      </p:sp>
      <p:sp>
        <p:nvSpPr>
          <p:cNvPr id="604" name="Google Shape;604;p33"/>
          <p:cNvSpPr txBox="1"/>
          <p:nvPr/>
        </p:nvSpPr>
        <p:spPr>
          <a:xfrm>
            <a:off x="4468812" y="53260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05" name="Google Shape;605;p33"/>
          <p:cNvSpPr txBox="1"/>
          <p:nvPr/>
        </p:nvSpPr>
        <p:spPr>
          <a:xfrm>
            <a:off x="3606800" y="500856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06" name="Google Shape;606;p33"/>
          <p:cNvSpPr txBox="1"/>
          <p:nvPr/>
        </p:nvSpPr>
        <p:spPr>
          <a:xfrm>
            <a:off x="5700712" y="362426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07" name="Google Shape;607;p33"/>
          <p:cNvSpPr txBox="1"/>
          <p:nvPr/>
        </p:nvSpPr>
        <p:spPr>
          <a:xfrm>
            <a:off x="6435725" y="561816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08" name="Google Shape;608;p33"/>
          <p:cNvSpPr txBox="1"/>
          <p:nvPr/>
        </p:nvSpPr>
        <p:spPr>
          <a:xfrm>
            <a:off x="1812925" y="52498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09" name="Google Shape;609;p33"/>
          <p:cNvSpPr txBox="1"/>
          <p:nvPr/>
        </p:nvSpPr>
        <p:spPr>
          <a:xfrm>
            <a:off x="293687" y="30908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610" name="Google Shape;610;p33"/>
          <p:cNvSpPr txBox="1"/>
          <p:nvPr/>
        </p:nvSpPr>
        <p:spPr>
          <a:xfrm>
            <a:off x="838200" y="339566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11" name="Google Shape;611;p33"/>
          <p:cNvSpPr txBox="1"/>
          <p:nvPr/>
        </p:nvSpPr>
        <p:spPr>
          <a:xfrm>
            <a:off x="1811337" y="35480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12" name="Google Shape;612;p33"/>
          <p:cNvSpPr txBox="1"/>
          <p:nvPr/>
        </p:nvSpPr>
        <p:spPr>
          <a:xfrm>
            <a:off x="6464300" y="347186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13" name="Google Shape;613;p33"/>
          <p:cNvSpPr txBox="1"/>
          <p:nvPr/>
        </p:nvSpPr>
        <p:spPr>
          <a:xfrm>
            <a:off x="8683625" y="43100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614" name="Google Shape;614;p33"/>
          <p:cNvSpPr txBox="1"/>
          <p:nvPr/>
        </p:nvSpPr>
        <p:spPr>
          <a:xfrm>
            <a:off x="6816725" y="3624262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615" name="Google Shape;615;p33"/>
          <p:cNvSpPr txBox="1"/>
          <p:nvPr/>
        </p:nvSpPr>
        <p:spPr>
          <a:xfrm>
            <a:off x="2843212" y="21002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pic>
        <p:nvPicPr>
          <p:cNvPr id="616" name="Google Shape;6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84425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33"/>
          <p:cNvGrpSpPr/>
          <p:nvPr/>
        </p:nvGrpSpPr>
        <p:grpSpPr>
          <a:xfrm>
            <a:off x="228600" y="2057400"/>
            <a:ext cx="8709025" cy="3940175"/>
            <a:chOff x="144" y="1200"/>
            <a:chExt cx="5486" cy="2482"/>
          </a:xfrm>
        </p:grpSpPr>
        <p:sp>
          <p:nvSpPr>
            <p:cNvPr id="618" name="Google Shape;618;p33"/>
            <p:cNvSpPr txBox="1"/>
            <p:nvPr/>
          </p:nvSpPr>
          <p:spPr>
            <a:xfrm>
              <a:off x="2777" y="329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3"/>
            <p:cNvSpPr txBox="1"/>
            <p:nvPr/>
          </p:nvSpPr>
          <p:spPr>
            <a:xfrm>
              <a:off x="144" y="182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3"/>
            <p:cNvSpPr txBox="1"/>
            <p:nvPr/>
          </p:nvSpPr>
          <p:spPr>
            <a:xfrm>
              <a:off x="528" y="20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3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3"/>
            <p:cNvSpPr txBox="1"/>
            <p:nvPr/>
          </p:nvSpPr>
          <p:spPr>
            <a:xfrm>
              <a:off x="1138" y="326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3"/>
            <p:cNvSpPr txBox="1"/>
            <p:nvPr/>
          </p:nvSpPr>
          <p:spPr>
            <a:xfrm>
              <a:off x="1776" y="120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3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3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3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3"/>
            <p:cNvSpPr txBox="1"/>
            <p:nvPr/>
          </p:nvSpPr>
          <p:spPr>
            <a:xfrm>
              <a:off x="4080" y="211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3"/>
            <p:cNvSpPr txBox="1"/>
            <p:nvPr/>
          </p:nvSpPr>
          <p:spPr>
            <a:xfrm>
              <a:off x="4368" y="215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3"/>
            <p:cNvSpPr txBox="1"/>
            <p:nvPr/>
          </p:nvSpPr>
          <p:spPr>
            <a:xfrm>
              <a:off x="5438" y="264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(4):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Access - Read (</a:t>
            </a:r>
            <a:r>
              <a:rPr b="0" i="0" lang="en-US" sz="40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35" name="Google Shape;635;p34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MDR = Memory[ALUOut];</a:t>
            </a:r>
            <a:endParaRPr/>
          </a:p>
        </p:txBody>
      </p:sp>
      <p:sp>
        <p:nvSpPr>
          <p:cNvPr id="636" name="Google Shape;636;p34"/>
          <p:cNvSpPr txBox="1"/>
          <p:nvPr/>
        </p:nvSpPr>
        <p:spPr>
          <a:xfrm>
            <a:off x="4468812" y="5303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37" name="Google Shape;637;p34"/>
          <p:cNvSpPr txBox="1"/>
          <p:nvPr/>
        </p:nvSpPr>
        <p:spPr>
          <a:xfrm>
            <a:off x="3606800" y="49863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38" name="Google Shape;638;p34"/>
          <p:cNvSpPr txBox="1"/>
          <p:nvPr/>
        </p:nvSpPr>
        <p:spPr>
          <a:xfrm>
            <a:off x="5700712" y="36020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39" name="Google Shape;639;p34"/>
          <p:cNvSpPr txBox="1"/>
          <p:nvPr/>
        </p:nvSpPr>
        <p:spPr>
          <a:xfrm>
            <a:off x="6435725" y="55959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40" name="Google Shape;640;p34"/>
          <p:cNvSpPr txBox="1"/>
          <p:nvPr/>
        </p:nvSpPr>
        <p:spPr>
          <a:xfrm>
            <a:off x="1812925" y="5227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641" name="Google Shape;641;p34"/>
          <p:cNvSpPr txBox="1"/>
          <p:nvPr/>
        </p:nvSpPr>
        <p:spPr>
          <a:xfrm>
            <a:off x="293687" y="3068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42" name="Google Shape;642;p34"/>
          <p:cNvSpPr txBox="1"/>
          <p:nvPr/>
        </p:nvSpPr>
        <p:spPr>
          <a:xfrm>
            <a:off x="849312" y="33734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643" name="Google Shape;643;p34"/>
          <p:cNvSpPr txBox="1"/>
          <p:nvPr/>
        </p:nvSpPr>
        <p:spPr>
          <a:xfrm>
            <a:off x="1811337" y="35258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644" name="Google Shape;644;p34"/>
          <p:cNvSpPr txBox="1"/>
          <p:nvPr/>
        </p:nvSpPr>
        <p:spPr>
          <a:xfrm>
            <a:off x="6464300" y="34496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45" name="Google Shape;645;p34"/>
          <p:cNvSpPr txBox="1"/>
          <p:nvPr/>
        </p:nvSpPr>
        <p:spPr>
          <a:xfrm>
            <a:off x="8672512" y="42878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646" name="Google Shape;646;p34"/>
          <p:cNvSpPr txBox="1"/>
          <p:nvPr/>
        </p:nvSpPr>
        <p:spPr>
          <a:xfrm>
            <a:off x="6816725" y="3602037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647" name="Google Shape;647;p34"/>
          <p:cNvSpPr txBox="1"/>
          <p:nvPr/>
        </p:nvSpPr>
        <p:spPr>
          <a:xfrm>
            <a:off x="3208337" y="2205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grpSp>
        <p:nvGrpSpPr>
          <p:cNvPr id="648" name="Google Shape;648;p34"/>
          <p:cNvGrpSpPr/>
          <p:nvPr/>
        </p:nvGrpSpPr>
        <p:grpSpPr>
          <a:xfrm>
            <a:off x="203200" y="2844800"/>
            <a:ext cx="8331200" cy="3632200"/>
            <a:chOff x="128" y="1821"/>
            <a:chExt cx="5248" cy="2288"/>
          </a:xfrm>
        </p:grpSpPr>
        <p:sp>
          <p:nvSpPr>
            <p:cNvPr id="649" name="Google Shape;649;p34"/>
            <p:cNvSpPr txBox="1"/>
            <p:nvPr/>
          </p:nvSpPr>
          <p:spPr>
            <a:xfrm>
              <a:off x="808" y="2520"/>
              <a:ext cx="816" cy="76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4"/>
            <p:cNvSpPr txBox="1"/>
            <p:nvPr/>
          </p:nvSpPr>
          <p:spPr>
            <a:xfrm>
              <a:off x="128" y="2360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4"/>
            <p:cNvSpPr txBox="1"/>
            <p:nvPr/>
          </p:nvSpPr>
          <p:spPr>
            <a:xfrm>
              <a:off x="384" y="4013"/>
              <a:ext cx="496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4"/>
            <p:cNvSpPr txBox="1"/>
            <p:nvPr/>
          </p:nvSpPr>
          <p:spPr>
            <a:xfrm flipH="1">
              <a:off x="392" y="2773"/>
              <a:ext cx="96" cy="13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4"/>
            <p:cNvSpPr txBox="1"/>
            <p:nvPr/>
          </p:nvSpPr>
          <p:spPr>
            <a:xfrm>
              <a:off x="392" y="2725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4"/>
            <p:cNvSpPr txBox="1"/>
            <p:nvPr/>
          </p:nvSpPr>
          <p:spPr>
            <a:xfrm>
              <a:off x="688" y="2661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4"/>
            <p:cNvSpPr txBox="1"/>
            <p:nvPr/>
          </p:nvSpPr>
          <p:spPr>
            <a:xfrm flipH="1">
              <a:off x="5280" y="2976"/>
              <a:ext cx="96" cy="111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4"/>
            <p:cNvSpPr txBox="1"/>
            <p:nvPr/>
          </p:nvSpPr>
          <p:spPr>
            <a:xfrm>
              <a:off x="5176" y="2989"/>
              <a:ext cx="120" cy="8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657" name="Google Shape;657;p34"/>
            <p:cNvSpPr txBox="1"/>
            <p:nvPr/>
          </p:nvSpPr>
          <p:spPr>
            <a:xfrm>
              <a:off x="3504" y="2629"/>
              <a:ext cx="296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4"/>
            <p:cNvSpPr txBox="1"/>
            <p:nvPr/>
          </p:nvSpPr>
          <p:spPr>
            <a:xfrm>
              <a:off x="4960" y="2725"/>
              <a:ext cx="280" cy="53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4"/>
            <p:cNvSpPr txBox="1"/>
            <p:nvPr/>
          </p:nvSpPr>
          <p:spPr>
            <a:xfrm>
              <a:off x="1744" y="1821"/>
              <a:ext cx="288" cy="52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4"/>
            <p:cNvSpPr txBox="1"/>
            <p:nvPr/>
          </p:nvSpPr>
          <p:spPr>
            <a:xfrm>
              <a:off x="1632" y="2797"/>
              <a:ext cx="80" cy="14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4"/>
            <p:cNvSpPr txBox="1"/>
            <p:nvPr/>
          </p:nvSpPr>
          <p:spPr>
            <a:xfrm>
              <a:off x="1568" y="2869"/>
              <a:ext cx="144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4"/>
            <p:cNvSpPr txBox="1"/>
            <p:nvPr/>
          </p:nvSpPr>
          <p:spPr>
            <a:xfrm>
              <a:off x="1632" y="2749"/>
              <a:ext cx="144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4"/>
            <p:cNvSpPr txBox="1"/>
            <p:nvPr/>
          </p:nvSpPr>
          <p:spPr>
            <a:xfrm flipH="1" rot="10800000">
              <a:off x="1744" y="2525"/>
              <a:ext cx="288" cy="57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4" name="Google Shape;6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87600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5" name="Google Shape;665;p34"/>
          <p:cNvGrpSpPr/>
          <p:nvPr/>
        </p:nvGrpSpPr>
        <p:grpSpPr>
          <a:xfrm>
            <a:off x="228600" y="2224087"/>
            <a:ext cx="8709025" cy="3744912"/>
            <a:chOff x="144" y="1193"/>
            <a:chExt cx="5486" cy="2359"/>
          </a:xfrm>
        </p:grpSpPr>
        <p:sp>
          <p:nvSpPr>
            <p:cNvPr id="666" name="Google Shape;666;p34"/>
            <p:cNvSpPr txBox="1"/>
            <p:nvPr/>
          </p:nvSpPr>
          <p:spPr>
            <a:xfrm>
              <a:off x="2777" y="316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4"/>
            <p:cNvSpPr txBox="1"/>
            <p:nvPr/>
          </p:nvSpPr>
          <p:spPr>
            <a:xfrm>
              <a:off x="144" y="169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4"/>
            <p:cNvSpPr txBox="1"/>
            <p:nvPr/>
          </p:nvSpPr>
          <p:spPr>
            <a:xfrm>
              <a:off x="528" y="1865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4"/>
            <p:cNvSpPr txBox="1"/>
            <p:nvPr/>
          </p:nvSpPr>
          <p:spPr>
            <a:xfrm>
              <a:off x="1125" y="198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4"/>
            <p:cNvSpPr txBox="1"/>
            <p:nvPr/>
          </p:nvSpPr>
          <p:spPr>
            <a:xfrm>
              <a:off x="1138" y="313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4"/>
            <p:cNvSpPr txBox="1"/>
            <p:nvPr/>
          </p:nvSpPr>
          <p:spPr>
            <a:xfrm>
              <a:off x="2016" y="119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4"/>
            <p:cNvSpPr txBox="1"/>
            <p:nvPr/>
          </p:nvSpPr>
          <p:spPr>
            <a:xfrm>
              <a:off x="2256" y="298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4"/>
            <p:cNvSpPr txBox="1"/>
            <p:nvPr/>
          </p:nvSpPr>
          <p:spPr>
            <a:xfrm>
              <a:off x="3600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4"/>
            <p:cNvSpPr txBox="1"/>
            <p:nvPr/>
          </p:nvSpPr>
          <p:spPr>
            <a:xfrm>
              <a:off x="4073" y="336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4"/>
            <p:cNvSpPr txBox="1"/>
            <p:nvPr/>
          </p:nvSpPr>
          <p:spPr>
            <a:xfrm>
              <a:off x="4080" y="198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4"/>
            <p:cNvSpPr txBox="1"/>
            <p:nvPr/>
          </p:nvSpPr>
          <p:spPr>
            <a:xfrm>
              <a:off x="4368" y="202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4"/>
            <p:cNvSpPr txBox="1"/>
            <p:nvPr/>
          </p:nvSpPr>
          <p:spPr>
            <a:xfrm>
              <a:off x="5438" y="251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5"/>
          <p:cNvGrpSpPr/>
          <p:nvPr/>
        </p:nvGrpSpPr>
        <p:grpSpPr>
          <a:xfrm>
            <a:off x="203200" y="2794000"/>
            <a:ext cx="8331200" cy="3683000"/>
            <a:chOff x="128" y="1568"/>
            <a:chExt cx="5248" cy="2320"/>
          </a:xfrm>
        </p:grpSpPr>
        <p:sp>
          <p:nvSpPr>
            <p:cNvPr id="683" name="Google Shape;683;p35"/>
            <p:cNvSpPr txBox="1"/>
            <p:nvPr/>
          </p:nvSpPr>
          <p:spPr>
            <a:xfrm>
              <a:off x="3504" y="2688"/>
              <a:ext cx="288" cy="3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5"/>
            <p:cNvSpPr txBox="1"/>
            <p:nvPr/>
          </p:nvSpPr>
          <p:spPr>
            <a:xfrm>
              <a:off x="784" y="2280"/>
              <a:ext cx="816" cy="76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5"/>
            <p:cNvSpPr txBox="1"/>
            <p:nvPr/>
          </p:nvSpPr>
          <p:spPr>
            <a:xfrm>
              <a:off x="704" y="2416"/>
              <a:ext cx="144" cy="10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5"/>
            <p:cNvSpPr txBox="1"/>
            <p:nvPr/>
          </p:nvSpPr>
          <p:spPr>
            <a:xfrm>
              <a:off x="128" y="2120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5"/>
            <p:cNvSpPr txBox="1"/>
            <p:nvPr/>
          </p:nvSpPr>
          <p:spPr>
            <a:xfrm>
              <a:off x="1720" y="1568"/>
              <a:ext cx="336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5"/>
            <p:cNvSpPr txBox="1"/>
            <p:nvPr/>
          </p:nvSpPr>
          <p:spPr>
            <a:xfrm>
              <a:off x="3768" y="2776"/>
              <a:ext cx="96" cy="96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5"/>
            <p:cNvSpPr txBox="1"/>
            <p:nvPr/>
          </p:nvSpPr>
          <p:spPr>
            <a:xfrm>
              <a:off x="672" y="3680"/>
              <a:ext cx="316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5"/>
            <p:cNvSpPr txBox="1"/>
            <p:nvPr/>
          </p:nvSpPr>
          <p:spPr>
            <a:xfrm>
              <a:off x="688" y="2832"/>
              <a:ext cx="96" cy="9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5"/>
            <p:cNvSpPr txBox="1"/>
            <p:nvPr/>
          </p:nvSpPr>
          <p:spPr>
            <a:xfrm>
              <a:off x="696" y="2784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692" name="Google Shape;692;p35"/>
            <p:cNvSpPr txBox="1"/>
            <p:nvPr/>
          </p:nvSpPr>
          <p:spPr>
            <a:xfrm>
              <a:off x="3512" y="2400"/>
              <a:ext cx="28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5"/>
            <p:cNvSpPr txBox="1"/>
            <p:nvPr/>
          </p:nvSpPr>
          <p:spPr>
            <a:xfrm>
              <a:off x="5184" y="2712"/>
              <a:ext cx="176" cy="8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5"/>
            <p:cNvSpPr txBox="1"/>
            <p:nvPr/>
          </p:nvSpPr>
          <p:spPr>
            <a:xfrm flipH="1">
              <a:off x="5280" y="2736"/>
              <a:ext cx="96" cy="11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5"/>
            <p:cNvSpPr txBox="1"/>
            <p:nvPr/>
          </p:nvSpPr>
          <p:spPr>
            <a:xfrm>
              <a:off x="4944" y="2456"/>
              <a:ext cx="288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5"/>
            <p:cNvSpPr txBox="1"/>
            <p:nvPr/>
          </p:nvSpPr>
          <p:spPr>
            <a:xfrm>
              <a:off x="384" y="3768"/>
              <a:ext cx="4944" cy="12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5"/>
            <p:cNvSpPr txBox="1"/>
            <p:nvPr/>
          </p:nvSpPr>
          <p:spPr>
            <a:xfrm flipH="1">
              <a:off x="384" y="2496"/>
              <a:ext cx="96" cy="134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5"/>
            <p:cNvSpPr txBox="1"/>
            <p:nvPr/>
          </p:nvSpPr>
          <p:spPr>
            <a:xfrm>
              <a:off x="432" y="2488"/>
              <a:ext cx="144" cy="10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9" name="Google Shape;699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Execution Steps (4)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Access - Write (sw)</a:t>
            </a:r>
            <a:endParaRPr/>
          </a:p>
        </p:txBody>
      </p:sp>
      <p:sp>
        <p:nvSpPr>
          <p:cNvPr id="700" name="Google Shape;700;p35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Memory[ALUOut] = B;</a:t>
            </a:r>
            <a:endParaRPr/>
          </a:p>
        </p:txBody>
      </p:sp>
      <p:sp>
        <p:nvSpPr>
          <p:cNvPr id="701" name="Google Shape;701;p35"/>
          <p:cNvSpPr txBox="1"/>
          <p:nvPr/>
        </p:nvSpPr>
        <p:spPr>
          <a:xfrm>
            <a:off x="4468812" y="52784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02" name="Google Shape;702;p35"/>
          <p:cNvSpPr txBox="1"/>
          <p:nvPr/>
        </p:nvSpPr>
        <p:spPr>
          <a:xfrm>
            <a:off x="3606800" y="49609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03" name="Google Shape;703;p35"/>
          <p:cNvSpPr txBox="1"/>
          <p:nvPr/>
        </p:nvSpPr>
        <p:spPr>
          <a:xfrm>
            <a:off x="5700712" y="35766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04" name="Google Shape;704;p35"/>
          <p:cNvSpPr txBox="1"/>
          <p:nvPr/>
        </p:nvSpPr>
        <p:spPr>
          <a:xfrm>
            <a:off x="6435725" y="55705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05" name="Google Shape;705;p35"/>
          <p:cNvSpPr txBox="1"/>
          <p:nvPr/>
        </p:nvSpPr>
        <p:spPr>
          <a:xfrm>
            <a:off x="1812925" y="52022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06" name="Google Shape;706;p35"/>
          <p:cNvSpPr txBox="1"/>
          <p:nvPr/>
        </p:nvSpPr>
        <p:spPr>
          <a:xfrm>
            <a:off x="293687" y="30432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07" name="Google Shape;707;p35"/>
          <p:cNvSpPr txBox="1"/>
          <p:nvPr/>
        </p:nvSpPr>
        <p:spPr>
          <a:xfrm>
            <a:off x="849312" y="3348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08" name="Google Shape;708;p35"/>
          <p:cNvSpPr txBox="1"/>
          <p:nvPr/>
        </p:nvSpPr>
        <p:spPr>
          <a:xfrm>
            <a:off x="1811337" y="35004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09" name="Google Shape;709;p35"/>
          <p:cNvSpPr txBox="1"/>
          <p:nvPr/>
        </p:nvSpPr>
        <p:spPr>
          <a:xfrm>
            <a:off x="6464300" y="34242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10" name="Google Shape;710;p35"/>
          <p:cNvSpPr txBox="1"/>
          <p:nvPr/>
        </p:nvSpPr>
        <p:spPr>
          <a:xfrm>
            <a:off x="8672512" y="42624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11" name="Google Shape;711;p35"/>
          <p:cNvSpPr txBox="1"/>
          <p:nvPr/>
        </p:nvSpPr>
        <p:spPr>
          <a:xfrm>
            <a:off x="6816725" y="3576637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712" name="Google Shape;712;p35"/>
          <p:cNvSpPr txBox="1"/>
          <p:nvPr/>
        </p:nvSpPr>
        <p:spPr>
          <a:xfrm>
            <a:off x="3170237" y="22177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pic>
        <p:nvPicPr>
          <p:cNvPr id="713" name="Google Shape;7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41562"/>
            <a:ext cx="9113837" cy="405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4" name="Google Shape;714;p35"/>
          <p:cNvGrpSpPr/>
          <p:nvPr/>
        </p:nvGrpSpPr>
        <p:grpSpPr>
          <a:xfrm>
            <a:off x="228600" y="2198687"/>
            <a:ext cx="8709025" cy="3744912"/>
            <a:chOff x="144" y="1193"/>
            <a:chExt cx="5486" cy="2359"/>
          </a:xfrm>
        </p:grpSpPr>
        <p:sp>
          <p:nvSpPr>
            <p:cNvPr id="715" name="Google Shape;715;p35"/>
            <p:cNvSpPr txBox="1"/>
            <p:nvPr/>
          </p:nvSpPr>
          <p:spPr>
            <a:xfrm>
              <a:off x="2777" y="316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5"/>
            <p:cNvSpPr txBox="1"/>
            <p:nvPr/>
          </p:nvSpPr>
          <p:spPr>
            <a:xfrm>
              <a:off x="144" y="169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5"/>
            <p:cNvSpPr txBox="1"/>
            <p:nvPr/>
          </p:nvSpPr>
          <p:spPr>
            <a:xfrm>
              <a:off x="528" y="1865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5"/>
            <p:cNvSpPr txBox="1"/>
            <p:nvPr/>
          </p:nvSpPr>
          <p:spPr>
            <a:xfrm>
              <a:off x="1125" y="198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5"/>
            <p:cNvSpPr txBox="1"/>
            <p:nvPr/>
          </p:nvSpPr>
          <p:spPr>
            <a:xfrm>
              <a:off x="1138" y="313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5"/>
            <p:cNvSpPr txBox="1"/>
            <p:nvPr/>
          </p:nvSpPr>
          <p:spPr>
            <a:xfrm>
              <a:off x="2016" y="119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5"/>
            <p:cNvSpPr txBox="1"/>
            <p:nvPr/>
          </p:nvSpPr>
          <p:spPr>
            <a:xfrm>
              <a:off x="2256" y="298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5"/>
            <p:cNvSpPr txBox="1"/>
            <p:nvPr/>
          </p:nvSpPr>
          <p:spPr>
            <a:xfrm>
              <a:off x="3600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5"/>
            <p:cNvSpPr txBox="1"/>
            <p:nvPr/>
          </p:nvSpPr>
          <p:spPr>
            <a:xfrm>
              <a:off x="4073" y="336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5"/>
            <p:cNvSpPr txBox="1"/>
            <p:nvPr/>
          </p:nvSpPr>
          <p:spPr>
            <a:xfrm>
              <a:off x="4080" y="198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5"/>
            <p:cNvSpPr txBox="1"/>
            <p:nvPr/>
          </p:nvSpPr>
          <p:spPr>
            <a:xfrm>
              <a:off x="4368" y="202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5"/>
            <p:cNvSpPr txBox="1"/>
            <p:nvPr/>
          </p:nvSpPr>
          <p:spPr>
            <a:xfrm>
              <a:off x="5438" y="251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36"/>
          <p:cNvGrpSpPr/>
          <p:nvPr/>
        </p:nvGrpSpPr>
        <p:grpSpPr>
          <a:xfrm>
            <a:off x="203200" y="2962275"/>
            <a:ext cx="8331200" cy="3644900"/>
            <a:chOff x="128" y="1592"/>
            <a:chExt cx="5248" cy="2296"/>
          </a:xfrm>
        </p:grpSpPr>
        <p:sp>
          <p:nvSpPr>
            <p:cNvPr id="732" name="Google Shape;732;p36"/>
            <p:cNvSpPr txBox="1"/>
            <p:nvPr/>
          </p:nvSpPr>
          <p:spPr>
            <a:xfrm>
              <a:off x="2528" y="2272"/>
              <a:ext cx="984" cy="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6"/>
            <p:cNvSpPr txBox="1"/>
            <p:nvPr/>
          </p:nvSpPr>
          <p:spPr>
            <a:xfrm>
              <a:off x="2439" y="2598"/>
              <a:ext cx="137" cy="10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6"/>
            <p:cNvSpPr txBox="1"/>
            <p:nvPr/>
          </p:nvSpPr>
          <p:spPr>
            <a:xfrm>
              <a:off x="2448" y="2616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6"/>
            <p:cNvSpPr txBox="1"/>
            <p:nvPr/>
          </p:nvSpPr>
          <p:spPr>
            <a:xfrm>
              <a:off x="3216" y="2200"/>
              <a:ext cx="96" cy="10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6"/>
            <p:cNvSpPr txBox="1"/>
            <p:nvPr/>
          </p:nvSpPr>
          <p:spPr>
            <a:xfrm>
              <a:off x="3344" y="1864"/>
              <a:ext cx="48" cy="1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6"/>
            <p:cNvSpPr txBox="1"/>
            <p:nvPr/>
          </p:nvSpPr>
          <p:spPr>
            <a:xfrm>
              <a:off x="2024" y="1856"/>
              <a:ext cx="1344" cy="7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6"/>
            <p:cNvSpPr txBox="1"/>
            <p:nvPr/>
          </p:nvSpPr>
          <p:spPr>
            <a:xfrm>
              <a:off x="2072" y="2736"/>
              <a:ext cx="88" cy="11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6"/>
            <p:cNvSpPr txBox="1"/>
            <p:nvPr/>
          </p:nvSpPr>
          <p:spPr>
            <a:xfrm>
              <a:off x="2064" y="2688"/>
              <a:ext cx="24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6"/>
            <p:cNvSpPr txBox="1"/>
            <p:nvPr/>
          </p:nvSpPr>
          <p:spPr>
            <a:xfrm>
              <a:off x="2064" y="3800"/>
              <a:ext cx="3264" cy="8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6"/>
            <p:cNvSpPr txBox="1"/>
            <p:nvPr/>
          </p:nvSpPr>
          <p:spPr>
            <a:xfrm>
              <a:off x="5288" y="2736"/>
              <a:ext cx="88" cy="11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6"/>
            <p:cNvSpPr txBox="1"/>
            <p:nvPr/>
          </p:nvSpPr>
          <p:spPr>
            <a:xfrm>
              <a:off x="5232" y="2736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6"/>
            <p:cNvSpPr txBox="1"/>
            <p:nvPr/>
          </p:nvSpPr>
          <p:spPr>
            <a:xfrm>
              <a:off x="4944" y="2496"/>
              <a:ext cx="288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744" name="Google Shape;744;p36"/>
            <p:cNvSpPr txBox="1"/>
            <p:nvPr/>
          </p:nvSpPr>
          <p:spPr>
            <a:xfrm>
              <a:off x="3512" y="2432"/>
              <a:ext cx="288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6"/>
            <p:cNvSpPr txBox="1"/>
            <p:nvPr/>
          </p:nvSpPr>
          <p:spPr>
            <a:xfrm>
              <a:off x="128" y="2152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6"/>
            <p:cNvSpPr txBox="1"/>
            <p:nvPr/>
          </p:nvSpPr>
          <p:spPr>
            <a:xfrm>
              <a:off x="1736" y="1592"/>
              <a:ext cx="288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Google Shape;747;p36"/>
          <p:cNvSpPr txBox="1"/>
          <p:nvPr/>
        </p:nvSpPr>
        <p:spPr>
          <a:xfrm>
            <a:off x="4468812" y="54594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48" name="Google Shape;748;p36"/>
          <p:cNvSpPr txBox="1"/>
          <p:nvPr/>
        </p:nvSpPr>
        <p:spPr>
          <a:xfrm>
            <a:off x="1812925" y="53832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49" name="Google Shape;749;p36"/>
          <p:cNvSpPr txBox="1"/>
          <p:nvPr/>
        </p:nvSpPr>
        <p:spPr>
          <a:xfrm>
            <a:off x="290512" y="32242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50" name="Google Shape;750;p36"/>
          <p:cNvSpPr txBox="1"/>
          <p:nvPr/>
        </p:nvSpPr>
        <p:spPr>
          <a:xfrm>
            <a:off x="838200" y="35290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51" name="Google Shape;751;p36"/>
          <p:cNvSpPr txBox="1"/>
          <p:nvPr/>
        </p:nvSpPr>
        <p:spPr>
          <a:xfrm>
            <a:off x="1811337" y="36814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52" name="Google Shape;752;p36"/>
          <p:cNvSpPr txBox="1"/>
          <p:nvPr/>
        </p:nvSpPr>
        <p:spPr>
          <a:xfrm>
            <a:off x="8672512" y="44434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53" name="Google Shape;753;p36"/>
          <p:cNvSpPr txBox="1"/>
          <p:nvPr/>
        </p:nvSpPr>
        <p:spPr>
          <a:xfrm>
            <a:off x="2827337" y="22336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754" name="Google Shape;754;p36"/>
          <p:cNvSpPr txBox="1"/>
          <p:nvPr/>
        </p:nvSpPr>
        <p:spPr>
          <a:xfrm>
            <a:off x="6816725" y="3757612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755" name="Google Shape;755;p36"/>
          <p:cNvSpPr txBox="1"/>
          <p:nvPr/>
        </p:nvSpPr>
        <p:spPr>
          <a:xfrm>
            <a:off x="6435725" y="57515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56" name="Google Shape;756;p36"/>
          <p:cNvSpPr txBox="1"/>
          <p:nvPr/>
        </p:nvSpPr>
        <p:spPr>
          <a:xfrm>
            <a:off x="6464300" y="36052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757" name="Google Shape;757;p36"/>
          <p:cNvSpPr txBox="1"/>
          <p:nvPr/>
        </p:nvSpPr>
        <p:spPr>
          <a:xfrm>
            <a:off x="3617912" y="51419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58" name="Google Shape;758;p36"/>
          <p:cNvSpPr txBox="1"/>
          <p:nvPr/>
        </p:nvSpPr>
        <p:spPr>
          <a:xfrm>
            <a:off x="5711825" y="37576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59" name="Google Shape;759;p36"/>
          <p:cNvSpPr txBox="1"/>
          <p:nvPr/>
        </p:nvSpPr>
        <p:spPr>
          <a:xfrm>
            <a:off x="4105275" y="4105275"/>
            <a:ext cx="1370012" cy="106362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>
            <a:off x="3871912" y="4586287"/>
            <a:ext cx="238125" cy="101600"/>
            <a:chOff x="2439" y="2889"/>
            <a:chExt cx="150" cy="64"/>
          </a:xfrm>
        </p:grpSpPr>
        <p:sp>
          <p:nvSpPr>
            <p:cNvPr id="761" name="Google Shape;761;p36"/>
            <p:cNvSpPr/>
            <p:nvPr/>
          </p:nvSpPr>
          <p:spPr>
            <a:xfrm>
              <a:off x="2514" y="2889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2" name="Google Shape;762;p36"/>
            <p:cNvCxnSpPr/>
            <p:nvPr/>
          </p:nvCxnSpPr>
          <p:spPr>
            <a:xfrm flipH="1">
              <a:off x="2439" y="2921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4365625" y="3411537"/>
            <a:ext cx="84137" cy="688975"/>
            <a:chOff x="2750" y="2149"/>
            <a:chExt cx="53" cy="434"/>
          </a:xfrm>
        </p:grpSpPr>
        <p:sp>
          <p:nvSpPr>
            <p:cNvPr id="764" name="Google Shape;764;p36"/>
            <p:cNvSpPr/>
            <p:nvPr/>
          </p:nvSpPr>
          <p:spPr>
            <a:xfrm>
              <a:off x="2750" y="2519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64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5" name="Google Shape;765;p36"/>
            <p:cNvCxnSpPr/>
            <p:nvPr/>
          </p:nvCxnSpPr>
          <p:spPr>
            <a:xfrm>
              <a:off x="2777" y="2149"/>
              <a:ext cx="1" cy="41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66" name="Google Shape;766;p36"/>
          <p:cNvGrpSpPr/>
          <p:nvPr/>
        </p:nvGrpSpPr>
        <p:grpSpPr>
          <a:xfrm>
            <a:off x="4748212" y="3411537"/>
            <a:ext cx="85725" cy="688975"/>
            <a:chOff x="2991" y="2149"/>
            <a:chExt cx="54" cy="434"/>
          </a:xfrm>
        </p:grpSpPr>
        <p:sp>
          <p:nvSpPr>
            <p:cNvPr id="767" name="Google Shape;767;p36"/>
            <p:cNvSpPr/>
            <p:nvPr/>
          </p:nvSpPr>
          <p:spPr>
            <a:xfrm>
              <a:off x="2991" y="2519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8" name="Google Shape;768;p36"/>
            <p:cNvCxnSpPr/>
            <p:nvPr/>
          </p:nvCxnSpPr>
          <p:spPr>
            <a:xfrm>
              <a:off x="3018" y="2149"/>
              <a:ext cx="1" cy="41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769" name="Google Shape;769;p36"/>
          <p:cNvCxnSpPr/>
          <p:nvPr/>
        </p:nvCxnSpPr>
        <p:spPr>
          <a:xfrm flipH="1">
            <a:off x="4365625" y="3751262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0" name="Google Shape;770;p36"/>
          <p:cNvSpPr txBox="1"/>
          <p:nvPr/>
        </p:nvSpPr>
        <p:spPr>
          <a:xfrm>
            <a:off x="4441825" y="3727450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771" name="Google Shape;771;p36"/>
          <p:cNvCxnSpPr/>
          <p:nvPr/>
        </p:nvCxnSpPr>
        <p:spPr>
          <a:xfrm flipH="1">
            <a:off x="4748212" y="3751262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2" name="Google Shape;772;p36"/>
          <p:cNvSpPr txBox="1"/>
          <p:nvPr/>
        </p:nvSpPr>
        <p:spPr>
          <a:xfrm>
            <a:off x="4824412" y="3727450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73" name="Google Shape;773;p36"/>
          <p:cNvSpPr txBox="1"/>
          <p:nvPr/>
        </p:nvSpPr>
        <p:spPr>
          <a:xfrm>
            <a:off x="5181600" y="4449762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RD1</a:t>
            </a:r>
            <a:endParaRPr/>
          </a:p>
        </p:txBody>
      </p:sp>
      <p:sp>
        <p:nvSpPr>
          <p:cNvPr id="774" name="Google Shape;774;p36"/>
          <p:cNvSpPr txBox="1"/>
          <p:nvPr/>
        </p:nvSpPr>
        <p:spPr>
          <a:xfrm>
            <a:off x="5181600" y="4875212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RD2</a:t>
            </a:r>
            <a:endParaRPr/>
          </a:p>
        </p:txBody>
      </p:sp>
      <p:sp>
        <p:nvSpPr>
          <p:cNvPr id="775" name="Google Shape;775;p36"/>
          <p:cNvSpPr txBox="1"/>
          <p:nvPr/>
        </p:nvSpPr>
        <p:spPr>
          <a:xfrm>
            <a:off x="4297362" y="4108450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RN1</a:t>
            </a:r>
            <a:endParaRPr/>
          </a:p>
        </p:txBody>
      </p:sp>
      <p:sp>
        <p:nvSpPr>
          <p:cNvPr id="776" name="Google Shape;776;p36"/>
          <p:cNvSpPr txBox="1"/>
          <p:nvPr/>
        </p:nvSpPr>
        <p:spPr>
          <a:xfrm>
            <a:off x="4679950" y="4108450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RN2</a:t>
            </a:r>
            <a:endParaRPr/>
          </a:p>
        </p:txBody>
      </p:sp>
      <p:sp>
        <p:nvSpPr>
          <p:cNvPr id="777" name="Google Shape;777;p36"/>
          <p:cNvSpPr txBox="1"/>
          <p:nvPr/>
        </p:nvSpPr>
        <p:spPr>
          <a:xfrm>
            <a:off x="5062537" y="4108450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</a:t>
            </a:r>
            <a:endParaRPr/>
          </a:p>
        </p:txBody>
      </p:sp>
      <p:sp>
        <p:nvSpPr>
          <p:cNvPr id="778" name="Google Shape;778;p36"/>
          <p:cNvSpPr txBox="1"/>
          <p:nvPr/>
        </p:nvSpPr>
        <p:spPr>
          <a:xfrm>
            <a:off x="4144962" y="4568825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grpSp>
        <p:nvGrpSpPr>
          <p:cNvPr id="779" name="Google Shape;779;p36"/>
          <p:cNvGrpSpPr/>
          <p:nvPr/>
        </p:nvGrpSpPr>
        <p:grpSpPr>
          <a:xfrm>
            <a:off x="4552950" y="5173662"/>
            <a:ext cx="84137" cy="187325"/>
            <a:chOff x="2868" y="3259"/>
            <a:chExt cx="53" cy="118"/>
          </a:xfrm>
        </p:grpSpPr>
        <p:sp>
          <p:nvSpPr>
            <p:cNvPr id="780" name="Google Shape;780;p36"/>
            <p:cNvSpPr/>
            <p:nvPr/>
          </p:nvSpPr>
          <p:spPr>
            <a:xfrm>
              <a:off x="2868" y="3259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0"/>
                  </a:moveTo>
                  <a:lnTo>
                    <a:pt x="53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1" name="Google Shape;781;p36"/>
            <p:cNvCxnSpPr/>
            <p:nvPr/>
          </p:nvCxnSpPr>
          <p:spPr>
            <a:xfrm>
              <a:off x="2895" y="3280"/>
              <a:ext cx="1" cy="97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82" name="Google Shape;782;p36"/>
          <p:cNvSpPr txBox="1"/>
          <p:nvPr/>
        </p:nvSpPr>
        <p:spPr>
          <a:xfrm>
            <a:off x="4305300" y="5359400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RegWrite</a:t>
            </a:r>
            <a:endParaRPr/>
          </a:p>
        </p:txBody>
      </p:sp>
      <p:sp>
        <p:nvSpPr>
          <p:cNvPr id="783" name="Google Shape;783;p36"/>
          <p:cNvSpPr txBox="1"/>
          <p:nvPr/>
        </p:nvSpPr>
        <p:spPr>
          <a:xfrm>
            <a:off x="4398962" y="4356100"/>
            <a:ext cx="7921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6884987" y="4244975"/>
            <a:ext cx="458787" cy="1073150"/>
          </a:xfrm>
          <a:custGeom>
            <a:rect b="b" l="l" r="r" t="t"/>
            <a:pathLst>
              <a:path extrusionOk="0" h="676" w="289">
                <a:moveTo>
                  <a:pt x="0" y="0"/>
                </a:moveTo>
                <a:lnTo>
                  <a:pt x="0" y="290"/>
                </a:lnTo>
                <a:lnTo>
                  <a:pt x="48" y="338"/>
                </a:lnTo>
                <a:lnTo>
                  <a:pt x="0" y="386"/>
                </a:lnTo>
                <a:lnTo>
                  <a:pt x="0" y="676"/>
                </a:lnTo>
                <a:lnTo>
                  <a:pt x="289" y="531"/>
                </a:lnTo>
                <a:lnTo>
                  <a:pt x="289" y="1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p36"/>
          <p:cNvGrpSpPr/>
          <p:nvPr/>
        </p:nvGrpSpPr>
        <p:grpSpPr>
          <a:xfrm>
            <a:off x="7351712" y="4773612"/>
            <a:ext cx="587375" cy="101600"/>
            <a:chOff x="4631" y="3007"/>
            <a:chExt cx="370" cy="64"/>
          </a:xfrm>
        </p:grpSpPr>
        <p:sp>
          <p:nvSpPr>
            <p:cNvPr id="786" name="Google Shape;786;p36"/>
            <p:cNvSpPr/>
            <p:nvPr/>
          </p:nvSpPr>
          <p:spPr>
            <a:xfrm>
              <a:off x="4926" y="300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7" name="Google Shape;787;p36"/>
            <p:cNvCxnSpPr/>
            <p:nvPr/>
          </p:nvCxnSpPr>
          <p:spPr>
            <a:xfrm flipH="1">
              <a:off x="4631" y="3039"/>
              <a:ext cx="33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88" name="Google Shape;788;p36"/>
          <p:cNvGrpSpPr/>
          <p:nvPr/>
        </p:nvGrpSpPr>
        <p:grpSpPr>
          <a:xfrm>
            <a:off x="7080250" y="4100512"/>
            <a:ext cx="84137" cy="263525"/>
            <a:chOff x="4460" y="2583"/>
            <a:chExt cx="53" cy="166"/>
          </a:xfrm>
        </p:grpSpPr>
        <p:sp>
          <p:nvSpPr>
            <p:cNvPr id="789" name="Google Shape;789;p36"/>
            <p:cNvSpPr/>
            <p:nvPr/>
          </p:nvSpPr>
          <p:spPr>
            <a:xfrm>
              <a:off x="4460" y="2685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64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0" name="Google Shape;790;p36"/>
            <p:cNvCxnSpPr/>
            <p:nvPr/>
          </p:nvCxnSpPr>
          <p:spPr>
            <a:xfrm>
              <a:off x="4487" y="2583"/>
              <a:ext cx="1" cy="145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91" name="Google Shape;791;p36"/>
          <p:cNvGrpSpPr/>
          <p:nvPr/>
        </p:nvGrpSpPr>
        <p:grpSpPr>
          <a:xfrm>
            <a:off x="7351712" y="4551362"/>
            <a:ext cx="230187" cy="85725"/>
            <a:chOff x="4631" y="2867"/>
            <a:chExt cx="145" cy="54"/>
          </a:xfrm>
        </p:grpSpPr>
        <p:sp>
          <p:nvSpPr>
            <p:cNvPr id="792" name="Google Shape;792;p36"/>
            <p:cNvSpPr/>
            <p:nvPr/>
          </p:nvSpPr>
          <p:spPr>
            <a:xfrm>
              <a:off x="4712" y="2867"/>
              <a:ext cx="64" cy="54"/>
            </a:xfrm>
            <a:custGeom>
              <a:rect b="b" l="l" r="r" t="t"/>
              <a:pathLst>
                <a:path extrusionOk="0" h="54" w="64">
                  <a:moveTo>
                    <a:pt x="64" y="27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64" y="27"/>
                  </a:ln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3" name="Google Shape;793;p36"/>
            <p:cNvCxnSpPr/>
            <p:nvPr/>
          </p:nvCxnSpPr>
          <p:spPr>
            <a:xfrm flipH="1">
              <a:off x="4631" y="2894"/>
              <a:ext cx="124" cy="1"/>
            </a:xfrm>
            <a:prstGeom prst="straightConnector1">
              <a:avLst/>
            </a:prstGeom>
            <a:noFill/>
            <a:ln cap="flat" cmpd="sng" w="17450">
              <a:solidFill>
                <a:srgbClr val="00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94" name="Google Shape;794;p36"/>
          <p:cNvSpPr txBox="1"/>
          <p:nvPr/>
        </p:nvSpPr>
        <p:spPr>
          <a:xfrm>
            <a:off x="6816725" y="3981450"/>
            <a:ext cx="6635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795" name="Google Shape;795;p36"/>
          <p:cNvSpPr txBox="1"/>
          <p:nvPr/>
        </p:nvSpPr>
        <p:spPr>
          <a:xfrm>
            <a:off x="6969125" y="4543425"/>
            <a:ext cx="39211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/>
          </a:p>
        </p:txBody>
      </p:sp>
      <p:cxnSp>
        <p:nvCxnSpPr>
          <p:cNvPr id="796" name="Google Shape;796;p36"/>
          <p:cNvCxnSpPr/>
          <p:nvPr/>
        </p:nvCxnSpPr>
        <p:spPr>
          <a:xfrm flipH="1">
            <a:off x="688975" y="6508750"/>
            <a:ext cx="777875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7" name="Google Shape;797;p36"/>
          <p:cNvCxnSpPr/>
          <p:nvPr/>
        </p:nvCxnSpPr>
        <p:spPr>
          <a:xfrm>
            <a:off x="8467725" y="3870325"/>
            <a:ext cx="1587" cy="26384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8" name="Google Shape;798;p36"/>
          <p:cNvCxnSpPr/>
          <p:nvPr/>
        </p:nvCxnSpPr>
        <p:spPr>
          <a:xfrm>
            <a:off x="3259137" y="3411537"/>
            <a:ext cx="1587" cy="24844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9" name="Google Shape;799;p36"/>
          <p:cNvCxnSpPr/>
          <p:nvPr/>
        </p:nvCxnSpPr>
        <p:spPr>
          <a:xfrm flipH="1">
            <a:off x="3140075" y="3411537"/>
            <a:ext cx="3140075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0" name="Google Shape;800;p36"/>
          <p:cNvCxnSpPr/>
          <p:nvPr/>
        </p:nvCxnSpPr>
        <p:spPr>
          <a:xfrm flipH="1">
            <a:off x="7088187" y="4176712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0033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1" name="Google Shape;801;p36"/>
          <p:cNvSpPr txBox="1"/>
          <p:nvPr/>
        </p:nvSpPr>
        <p:spPr>
          <a:xfrm>
            <a:off x="7164387" y="4152900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802" name="Google Shape;802;p36"/>
          <p:cNvGrpSpPr/>
          <p:nvPr/>
        </p:nvGrpSpPr>
        <p:grpSpPr>
          <a:xfrm>
            <a:off x="5897562" y="4892675"/>
            <a:ext cx="587375" cy="101600"/>
            <a:chOff x="3715" y="3082"/>
            <a:chExt cx="370" cy="64"/>
          </a:xfrm>
        </p:grpSpPr>
        <p:sp>
          <p:nvSpPr>
            <p:cNvPr id="803" name="Google Shape;803;p36"/>
            <p:cNvSpPr/>
            <p:nvPr/>
          </p:nvSpPr>
          <p:spPr>
            <a:xfrm>
              <a:off x="4010" y="308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4" name="Google Shape;804;p36"/>
            <p:cNvCxnSpPr/>
            <p:nvPr/>
          </p:nvCxnSpPr>
          <p:spPr>
            <a:xfrm flipH="1">
              <a:off x="3715" y="3114"/>
              <a:ext cx="33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05" name="Google Shape;805;p36"/>
          <p:cNvGrpSpPr/>
          <p:nvPr/>
        </p:nvGrpSpPr>
        <p:grpSpPr>
          <a:xfrm>
            <a:off x="6246812" y="5045075"/>
            <a:ext cx="238125" cy="103187"/>
            <a:chOff x="3935" y="3178"/>
            <a:chExt cx="150" cy="65"/>
          </a:xfrm>
        </p:grpSpPr>
        <p:sp>
          <p:nvSpPr>
            <p:cNvPr id="806" name="Google Shape;806;p36"/>
            <p:cNvSpPr/>
            <p:nvPr/>
          </p:nvSpPr>
          <p:spPr>
            <a:xfrm>
              <a:off x="4010" y="3178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7" name="Google Shape;807;p36"/>
            <p:cNvCxnSpPr/>
            <p:nvPr/>
          </p:nvCxnSpPr>
          <p:spPr>
            <a:xfrm flipH="1">
              <a:off x="3935" y="3210"/>
              <a:ext cx="11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08" name="Google Shape;808;p36"/>
          <p:cNvCxnSpPr/>
          <p:nvPr/>
        </p:nvCxnSpPr>
        <p:spPr>
          <a:xfrm>
            <a:off x="5208587" y="5283200"/>
            <a:ext cx="1587" cy="6127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09" name="Google Shape;809;p36"/>
          <p:cNvGrpSpPr/>
          <p:nvPr/>
        </p:nvGrpSpPr>
        <p:grpSpPr>
          <a:xfrm>
            <a:off x="4752975" y="5559425"/>
            <a:ext cx="255587" cy="685800"/>
            <a:chOff x="2994" y="3502"/>
            <a:chExt cx="161" cy="432"/>
          </a:xfrm>
        </p:grpSpPr>
        <p:sp>
          <p:nvSpPr>
            <p:cNvPr id="810" name="Google Shape;810;p36"/>
            <p:cNvSpPr/>
            <p:nvPr/>
          </p:nvSpPr>
          <p:spPr>
            <a:xfrm>
              <a:off x="2994" y="3502"/>
              <a:ext cx="161" cy="429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6"/>
            <p:cNvSpPr txBox="1"/>
            <p:nvPr/>
          </p:nvSpPr>
          <p:spPr>
            <a:xfrm>
              <a:off x="3050" y="3516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12" name="Google Shape;812;p36"/>
            <p:cNvSpPr txBox="1"/>
            <p:nvPr/>
          </p:nvSpPr>
          <p:spPr>
            <a:xfrm>
              <a:off x="3050" y="3591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813" name="Google Shape;813;p36"/>
            <p:cNvSpPr txBox="1"/>
            <p:nvPr/>
          </p:nvSpPr>
          <p:spPr>
            <a:xfrm>
              <a:off x="3055" y="3666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14" name="Google Shape;814;p36"/>
            <p:cNvSpPr txBox="1"/>
            <p:nvPr/>
          </p:nvSpPr>
          <p:spPr>
            <a:xfrm>
              <a:off x="3050" y="3741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815" name="Google Shape;815;p36"/>
            <p:cNvSpPr txBox="1"/>
            <p:nvPr/>
          </p:nvSpPr>
          <p:spPr>
            <a:xfrm>
              <a:off x="3050" y="3816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cxnSp>
        <p:nvCxnSpPr>
          <p:cNvPr id="816" name="Google Shape;816;p36"/>
          <p:cNvCxnSpPr/>
          <p:nvPr/>
        </p:nvCxnSpPr>
        <p:spPr>
          <a:xfrm flipH="1">
            <a:off x="4484687" y="5862637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7" name="Google Shape;817;p36"/>
          <p:cNvSpPr txBox="1"/>
          <p:nvPr/>
        </p:nvSpPr>
        <p:spPr>
          <a:xfrm>
            <a:off x="4484687" y="5718175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818" name="Google Shape;818;p36"/>
          <p:cNvGrpSpPr/>
          <p:nvPr/>
        </p:nvGrpSpPr>
        <p:grpSpPr>
          <a:xfrm>
            <a:off x="3259137" y="5845175"/>
            <a:ext cx="1497012" cy="101600"/>
            <a:chOff x="2053" y="3682"/>
            <a:chExt cx="943" cy="64"/>
          </a:xfrm>
        </p:grpSpPr>
        <p:sp>
          <p:nvSpPr>
            <p:cNvPr id="819" name="Google Shape;819;p36"/>
            <p:cNvSpPr/>
            <p:nvPr/>
          </p:nvSpPr>
          <p:spPr>
            <a:xfrm>
              <a:off x="2921" y="368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0" name="Google Shape;820;p36"/>
            <p:cNvCxnSpPr/>
            <p:nvPr/>
          </p:nvCxnSpPr>
          <p:spPr>
            <a:xfrm flipH="1">
              <a:off x="2053" y="3714"/>
              <a:ext cx="90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21" name="Google Shape;821;p36"/>
          <p:cNvCxnSpPr/>
          <p:nvPr/>
        </p:nvCxnSpPr>
        <p:spPr>
          <a:xfrm flipH="1">
            <a:off x="5862637" y="5819775"/>
            <a:ext cx="777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2" name="Google Shape;822;p36"/>
          <p:cNvSpPr txBox="1"/>
          <p:nvPr/>
        </p:nvSpPr>
        <p:spPr>
          <a:xfrm>
            <a:off x="5054600" y="5718175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823" name="Google Shape;823;p36"/>
          <p:cNvGrpSpPr/>
          <p:nvPr/>
        </p:nvGrpSpPr>
        <p:grpSpPr>
          <a:xfrm>
            <a:off x="5021262" y="5845175"/>
            <a:ext cx="425450" cy="101600"/>
            <a:chOff x="3163" y="3682"/>
            <a:chExt cx="268" cy="64"/>
          </a:xfrm>
        </p:grpSpPr>
        <p:sp>
          <p:nvSpPr>
            <p:cNvPr id="824" name="Google Shape;824;p36"/>
            <p:cNvSpPr/>
            <p:nvPr/>
          </p:nvSpPr>
          <p:spPr>
            <a:xfrm>
              <a:off x="3356" y="368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5" name="Google Shape;825;p36"/>
            <p:cNvCxnSpPr/>
            <p:nvPr/>
          </p:nvCxnSpPr>
          <p:spPr>
            <a:xfrm flipH="1">
              <a:off x="3163" y="3714"/>
              <a:ext cx="23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26" name="Google Shape;826;p36"/>
          <p:cNvSpPr txBox="1"/>
          <p:nvPr/>
        </p:nvSpPr>
        <p:spPr>
          <a:xfrm>
            <a:off x="7377112" y="4406900"/>
            <a:ext cx="331787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endParaRPr/>
          </a:p>
        </p:txBody>
      </p:sp>
      <p:sp>
        <p:nvSpPr>
          <p:cNvPr id="827" name="Google Shape;827;p36"/>
          <p:cNvSpPr txBox="1"/>
          <p:nvPr/>
        </p:nvSpPr>
        <p:spPr>
          <a:xfrm>
            <a:off x="1349375" y="4138612"/>
            <a:ext cx="1139825" cy="106362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8" name="Google Shape;828;p36"/>
          <p:cNvCxnSpPr/>
          <p:nvPr/>
        </p:nvCxnSpPr>
        <p:spPr>
          <a:xfrm flipH="1">
            <a:off x="8237537" y="4824412"/>
            <a:ext cx="2301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9" name="Google Shape;829;p36"/>
          <p:cNvSpPr txBox="1"/>
          <p:nvPr/>
        </p:nvSpPr>
        <p:spPr>
          <a:xfrm>
            <a:off x="2271712" y="4602162"/>
            <a:ext cx="24606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/>
          </a:p>
        </p:txBody>
      </p:sp>
      <p:sp>
        <p:nvSpPr>
          <p:cNvPr id="830" name="Google Shape;830;p36"/>
          <p:cNvSpPr txBox="1"/>
          <p:nvPr/>
        </p:nvSpPr>
        <p:spPr>
          <a:xfrm>
            <a:off x="1387475" y="4875212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grpSp>
        <p:nvGrpSpPr>
          <p:cNvPr id="831" name="Google Shape;831;p36"/>
          <p:cNvGrpSpPr/>
          <p:nvPr/>
        </p:nvGrpSpPr>
        <p:grpSpPr>
          <a:xfrm>
            <a:off x="1914525" y="5207000"/>
            <a:ext cx="85725" cy="195262"/>
            <a:chOff x="1206" y="3280"/>
            <a:chExt cx="54" cy="123"/>
          </a:xfrm>
        </p:grpSpPr>
        <p:sp>
          <p:nvSpPr>
            <p:cNvPr id="832" name="Google Shape;832;p36"/>
            <p:cNvSpPr/>
            <p:nvPr/>
          </p:nvSpPr>
          <p:spPr>
            <a:xfrm>
              <a:off x="1206" y="3280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3" name="Google Shape;833;p36"/>
            <p:cNvCxnSpPr/>
            <p:nvPr/>
          </p:nvCxnSpPr>
          <p:spPr>
            <a:xfrm>
              <a:off x="1233" y="3301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34" name="Google Shape;834;p36"/>
          <p:cNvSpPr txBox="1"/>
          <p:nvPr/>
        </p:nvSpPr>
        <p:spPr>
          <a:xfrm>
            <a:off x="1633537" y="5037137"/>
            <a:ext cx="539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MemRead</a:t>
            </a:r>
            <a:endParaRPr/>
          </a:p>
        </p:txBody>
      </p:sp>
      <p:sp>
        <p:nvSpPr>
          <p:cNvPr id="835" name="Google Shape;835;p36"/>
          <p:cNvSpPr txBox="1"/>
          <p:nvPr/>
        </p:nvSpPr>
        <p:spPr>
          <a:xfrm>
            <a:off x="1590675" y="4467225"/>
            <a:ext cx="6889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836" name="Google Shape;836;p36"/>
          <p:cNvSpPr txBox="1"/>
          <p:nvPr/>
        </p:nvSpPr>
        <p:spPr>
          <a:xfrm>
            <a:off x="1387475" y="4295775"/>
            <a:ext cx="4175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/>
          </a:p>
        </p:txBody>
      </p:sp>
      <p:grpSp>
        <p:nvGrpSpPr>
          <p:cNvPr id="837" name="Google Shape;837;p36"/>
          <p:cNvGrpSpPr/>
          <p:nvPr/>
        </p:nvGrpSpPr>
        <p:grpSpPr>
          <a:xfrm>
            <a:off x="952500" y="3905250"/>
            <a:ext cx="85725" cy="230187"/>
            <a:chOff x="600" y="2460"/>
            <a:chExt cx="54" cy="145"/>
          </a:xfrm>
        </p:grpSpPr>
        <p:sp>
          <p:nvSpPr>
            <p:cNvPr id="838" name="Google Shape;838;p36"/>
            <p:cNvSpPr/>
            <p:nvPr/>
          </p:nvSpPr>
          <p:spPr>
            <a:xfrm>
              <a:off x="600" y="2540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9" name="Google Shape;839;p36"/>
            <p:cNvCxnSpPr/>
            <p:nvPr/>
          </p:nvCxnSpPr>
          <p:spPr>
            <a:xfrm>
              <a:off x="627" y="2460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40" name="Google Shape;840;p36"/>
          <p:cNvSpPr txBox="1"/>
          <p:nvPr/>
        </p:nvSpPr>
        <p:spPr>
          <a:xfrm>
            <a:off x="1633537" y="4159250"/>
            <a:ext cx="546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MemWrite</a:t>
            </a:r>
            <a:endParaRPr/>
          </a:p>
        </p:txBody>
      </p:sp>
      <p:cxnSp>
        <p:nvCxnSpPr>
          <p:cNvPr id="841" name="Google Shape;841;p36"/>
          <p:cNvCxnSpPr/>
          <p:nvPr/>
        </p:nvCxnSpPr>
        <p:spPr>
          <a:xfrm flipH="1">
            <a:off x="5130800" y="3905250"/>
            <a:ext cx="777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2" name="Google Shape;842;p36"/>
          <p:cNvSpPr txBox="1"/>
          <p:nvPr/>
        </p:nvSpPr>
        <p:spPr>
          <a:xfrm>
            <a:off x="5208587" y="3879850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843" name="Google Shape;843;p36"/>
          <p:cNvGrpSpPr/>
          <p:nvPr/>
        </p:nvGrpSpPr>
        <p:grpSpPr>
          <a:xfrm>
            <a:off x="5130800" y="3870325"/>
            <a:ext cx="85725" cy="230187"/>
            <a:chOff x="3232" y="2438"/>
            <a:chExt cx="54" cy="145"/>
          </a:xfrm>
        </p:grpSpPr>
        <p:sp>
          <p:nvSpPr>
            <p:cNvPr id="844" name="Google Shape;844;p36"/>
            <p:cNvSpPr/>
            <p:nvPr/>
          </p:nvSpPr>
          <p:spPr>
            <a:xfrm>
              <a:off x="3232" y="2519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5" name="Google Shape;845;p36"/>
            <p:cNvCxnSpPr/>
            <p:nvPr/>
          </p:nvCxnSpPr>
          <p:spPr>
            <a:xfrm>
              <a:off x="3259" y="2438"/>
              <a:ext cx="1" cy="124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46" name="Google Shape;846;p36"/>
          <p:cNvGrpSpPr/>
          <p:nvPr/>
        </p:nvGrpSpPr>
        <p:grpSpPr>
          <a:xfrm>
            <a:off x="6705600" y="5121275"/>
            <a:ext cx="195262" cy="103187"/>
            <a:chOff x="4224" y="3226"/>
            <a:chExt cx="123" cy="65"/>
          </a:xfrm>
        </p:grpSpPr>
        <p:sp>
          <p:nvSpPr>
            <p:cNvPr id="847" name="Google Shape;847;p36"/>
            <p:cNvSpPr/>
            <p:nvPr/>
          </p:nvSpPr>
          <p:spPr>
            <a:xfrm>
              <a:off x="4272" y="3226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8" name="Google Shape;848;p36"/>
            <p:cNvCxnSpPr/>
            <p:nvPr/>
          </p:nvCxnSpPr>
          <p:spPr>
            <a:xfrm flipH="1">
              <a:off x="4224" y="3259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49" name="Google Shape;849;p36"/>
          <p:cNvSpPr txBox="1"/>
          <p:nvPr/>
        </p:nvSpPr>
        <p:spPr>
          <a:xfrm>
            <a:off x="3302000" y="3232150"/>
            <a:ext cx="7397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 </a:t>
            </a:r>
            <a:endParaRPr/>
          </a:p>
        </p:txBody>
      </p:sp>
      <p:sp>
        <p:nvSpPr>
          <p:cNvPr id="850" name="Google Shape;850;p36"/>
          <p:cNvSpPr txBox="1"/>
          <p:nvPr/>
        </p:nvSpPr>
        <p:spPr>
          <a:xfrm>
            <a:off x="3998912" y="3224212"/>
            <a:ext cx="11906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Bookman Old Style"/>
              <a:buNone/>
            </a:pPr>
            <a:r>
              <a:rPr b="1" i="0" lang="en-US" sz="9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endParaRPr/>
          </a:p>
        </p:txBody>
      </p:sp>
      <p:cxnSp>
        <p:nvCxnSpPr>
          <p:cNvPr id="851" name="Google Shape;851;p36"/>
          <p:cNvCxnSpPr/>
          <p:nvPr/>
        </p:nvCxnSpPr>
        <p:spPr>
          <a:xfrm flipH="1">
            <a:off x="3216275" y="3717925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2" name="Google Shape;852;p36"/>
          <p:cNvSpPr txBox="1"/>
          <p:nvPr/>
        </p:nvSpPr>
        <p:spPr>
          <a:xfrm>
            <a:off x="3292475" y="3692525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853" name="Google Shape;853;p36"/>
          <p:cNvGrpSpPr/>
          <p:nvPr/>
        </p:nvGrpSpPr>
        <p:grpSpPr>
          <a:xfrm>
            <a:off x="8467725" y="3819525"/>
            <a:ext cx="238125" cy="103187"/>
            <a:chOff x="5334" y="2406"/>
            <a:chExt cx="150" cy="65"/>
          </a:xfrm>
        </p:grpSpPr>
        <p:sp>
          <p:nvSpPr>
            <p:cNvPr id="854" name="Google Shape;854;p36"/>
            <p:cNvSpPr/>
            <p:nvPr/>
          </p:nvSpPr>
          <p:spPr>
            <a:xfrm>
              <a:off x="5409" y="2406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5" name="Google Shape;855;p36"/>
            <p:cNvCxnSpPr/>
            <p:nvPr/>
          </p:nvCxnSpPr>
          <p:spPr>
            <a:xfrm flipH="1">
              <a:off x="5334" y="2438"/>
              <a:ext cx="11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56" name="Google Shape;856;p36"/>
          <p:cNvCxnSpPr/>
          <p:nvPr/>
        </p:nvCxnSpPr>
        <p:spPr>
          <a:xfrm>
            <a:off x="6280150" y="5402262"/>
            <a:ext cx="1587" cy="4603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7" name="Google Shape;857;p36"/>
          <p:cNvSpPr/>
          <p:nvPr/>
        </p:nvSpPr>
        <p:spPr>
          <a:xfrm>
            <a:off x="7680325" y="4811712"/>
            <a:ext cx="3333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8" name="Google Shape;858;p36"/>
          <p:cNvGrpSpPr/>
          <p:nvPr/>
        </p:nvGrpSpPr>
        <p:grpSpPr>
          <a:xfrm>
            <a:off x="6543675" y="5437187"/>
            <a:ext cx="85725" cy="195262"/>
            <a:chOff x="4122" y="3425"/>
            <a:chExt cx="54" cy="123"/>
          </a:xfrm>
        </p:grpSpPr>
        <p:sp>
          <p:nvSpPr>
            <p:cNvPr id="859" name="Google Shape;859;p36"/>
            <p:cNvSpPr/>
            <p:nvPr/>
          </p:nvSpPr>
          <p:spPr>
            <a:xfrm>
              <a:off x="4122" y="3425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0" name="Google Shape;860;p36"/>
            <p:cNvCxnSpPr/>
            <p:nvPr/>
          </p:nvCxnSpPr>
          <p:spPr>
            <a:xfrm>
              <a:off x="4149" y="3446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61" name="Google Shape;861;p36"/>
          <p:cNvSpPr txBox="1"/>
          <p:nvPr/>
        </p:nvSpPr>
        <p:spPr>
          <a:xfrm>
            <a:off x="6348412" y="5648325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ALUSrcB</a:t>
            </a:r>
            <a:endParaRPr/>
          </a:p>
        </p:txBody>
      </p:sp>
      <p:cxnSp>
        <p:nvCxnSpPr>
          <p:cNvPr id="862" name="Google Shape;862;p36"/>
          <p:cNvCxnSpPr/>
          <p:nvPr/>
        </p:nvCxnSpPr>
        <p:spPr>
          <a:xfrm>
            <a:off x="7700962" y="4057650"/>
            <a:ext cx="1587" cy="7667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3" name="Google Shape;863;p36"/>
          <p:cNvCxnSpPr/>
          <p:nvPr/>
        </p:nvCxnSpPr>
        <p:spPr>
          <a:xfrm flipH="1">
            <a:off x="5821362" y="5862637"/>
            <a:ext cx="4587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4" name="Google Shape;864;p36"/>
          <p:cNvSpPr/>
          <p:nvPr/>
        </p:nvSpPr>
        <p:spPr>
          <a:xfrm>
            <a:off x="5441950" y="5746750"/>
            <a:ext cx="374650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6"/>
          <p:cNvSpPr txBox="1"/>
          <p:nvPr/>
        </p:nvSpPr>
        <p:spPr>
          <a:xfrm>
            <a:off x="5472112" y="5802312"/>
            <a:ext cx="374650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&lt;&lt;2</a:t>
            </a:r>
            <a:endParaRPr/>
          </a:p>
        </p:txBody>
      </p:sp>
      <p:cxnSp>
        <p:nvCxnSpPr>
          <p:cNvPr id="866" name="Google Shape;866;p36"/>
          <p:cNvCxnSpPr/>
          <p:nvPr/>
        </p:nvCxnSpPr>
        <p:spPr>
          <a:xfrm flipH="1">
            <a:off x="688975" y="2874962"/>
            <a:ext cx="68595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7" name="Google Shape;867;p36"/>
          <p:cNvSpPr txBox="1"/>
          <p:nvPr/>
        </p:nvSpPr>
        <p:spPr>
          <a:xfrm>
            <a:off x="276225" y="3875087"/>
            <a:ext cx="298450" cy="71437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36"/>
          <p:cNvGrpSpPr/>
          <p:nvPr/>
        </p:nvGrpSpPr>
        <p:grpSpPr>
          <a:xfrm>
            <a:off x="76200" y="4202112"/>
            <a:ext cx="204787" cy="103187"/>
            <a:chOff x="48" y="2647"/>
            <a:chExt cx="129" cy="65"/>
          </a:xfrm>
        </p:grpSpPr>
        <p:sp>
          <p:nvSpPr>
            <p:cNvPr id="869" name="Google Shape;869;p36"/>
            <p:cNvSpPr/>
            <p:nvPr/>
          </p:nvSpPr>
          <p:spPr>
            <a:xfrm>
              <a:off x="102" y="2647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0" name="Google Shape;870;p36"/>
            <p:cNvCxnSpPr/>
            <p:nvPr/>
          </p:nvCxnSpPr>
          <p:spPr>
            <a:xfrm flipH="1">
              <a:off x="48" y="2680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36"/>
          <p:cNvGrpSpPr/>
          <p:nvPr/>
        </p:nvGrpSpPr>
        <p:grpSpPr>
          <a:xfrm>
            <a:off x="579437" y="4202112"/>
            <a:ext cx="314325" cy="103187"/>
            <a:chOff x="365" y="2647"/>
            <a:chExt cx="198" cy="65"/>
          </a:xfrm>
        </p:grpSpPr>
        <p:sp>
          <p:nvSpPr>
            <p:cNvPr id="872" name="Google Shape;872;p36"/>
            <p:cNvSpPr/>
            <p:nvPr/>
          </p:nvSpPr>
          <p:spPr>
            <a:xfrm>
              <a:off x="488" y="2647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3" name="Google Shape;873;p36"/>
            <p:cNvCxnSpPr/>
            <p:nvPr/>
          </p:nvCxnSpPr>
          <p:spPr>
            <a:xfrm flipH="1">
              <a:off x="365" y="2680"/>
              <a:ext cx="16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74" name="Google Shape;874;p36"/>
          <p:cNvSpPr txBox="1"/>
          <p:nvPr/>
        </p:nvSpPr>
        <p:spPr>
          <a:xfrm>
            <a:off x="314325" y="3973512"/>
            <a:ext cx="2889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</p:txBody>
      </p:sp>
      <p:sp>
        <p:nvSpPr>
          <p:cNvPr id="875" name="Google Shape;875;p36"/>
          <p:cNvSpPr txBox="1"/>
          <p:nvPr/>
        </p:nvSpPr>
        <p:spPr>
          <a:xfrm>
            <a:off x="6143625" y="5010150"/>
            <a:ext cx="127000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876" name="Google Shape;876;p36"/>
          <p:cNvCxnSpPr/>
          <p:nvPr/>
        </p:nvCxnSpPr>
        <p:spPr>
          <a:xfrm>
            <a:off x="688975" y="2874962"/>
            <a:ext cx="1587" cy="13795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7" name="Google Shape;877;p36"/>
          <p:cNvCxnSpPr/>
          <p:nvPr/>
        </p:nvCxnSpPr>
        <p:spPr>
          <a:xfrm>
            <a:off x="76200" y="2679700"/>
            <a:ext cx="1587" cy="1574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8" name="Google Shape;878;p36"/>
          <p:cNvCxnSpPr/>
          <p:nvPr/>
        </p:nvCxnSpPr>
        <p:spPr>
          <a:xfrm>
            <a:off x="6169025" y="2874962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79" name="Google Shape;879;p36"/>
          <p:cNvGrpSpPr/>
          <p:nvPr/>
        </p:nvGrpSpPr>
        <p:grpSpPr>
          <a:xfrm>
            <a:off x="7497762" y="2874962"/>
            <a:ext cx="101600" cy="392112"/>
            <a:chOff x="4723" y="1811"/>
            <a:chExt cx="64" cy="247"/>
          </a:xfrm>
        </p:grpSpPr>
        <p:sp>
          <p:nvSpPr>
            <p:cNvPr id="880" name="Google Shape;880;p36"/>
            <p:cNvSpPr/>
            <p:nvPr/>
          </p:nvSpPr>
          <p:spPr>
            <a:xfrm>
              <a:off x="4723" y="1983"/>
              <a:ext cx="64" cy="75"/>
            </a:xfrm>
            <a:custGeom>
              <a:rect b="b" l="l" r="r" t="t"/>
              <a:pathLst>
                <a:path extrusionOk="0" h="75" w="64">
                  <a:moveTo>
                    <a:pt x="32" y="75"/>
                  </a:moveTo>
                  <a:lnTo>
                    <a:pt x="0" y="0"/>
                  </a:lnTo>
                  <a:lnTo>
                    <a:pt x="64" y="0"/>
                  </a:lnTo>
                  <a:lnTo>
                    <a:pt x="32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1" name="Google Shape;881;p36"/>
            <p:cNvCxnSpPr/>
            <p:nvPr/>
          </p:nvCxnSpPr>
          <p:spPr>
            <a:xfrm>
              <a:off x="4755" y="1811"/>
              <a:ext cx="1" cy="20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82" name="Google Shape;882;p36"/>
          <p:cNvCxnSpPr/>
          <p:nvPr/>
        </p:nvCxnSpPr>
        <p:spPr>
          <a:xfrm>
            <a:off x="8237537" y="3411537"/>
            <a:ext cx="1587" cy="2635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3" name="Google Shape;883;p36"/>
          <p:cNvSpPr/>
          <p:nvPr/>
        </p:nvSpPr>
        <p:spPr>
          <a:xfrm>
            <a:off x="5194300" y="5883275"/>
            <a:ext cx="2698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676275" y="4232275"/>
            <a:ext cx="25400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5" name="Google Shape;885;p36"/>
          <p:cNvCxnSpPr/>
          <p:nvPr/>
        </p:nvCxnSpPr>
        <p:spPr>
          <a:xfrm flipH="1">
            <a:off x="7854950" y="3411537"/>
            <a:ext cx="3825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6" name="Google Shape;886;p36"/>
          <p:cNvCxnSpPr/>
          <p:nvPr/>
        </p:nvCxnSpPr>
        <p:spPr>
          <a:xfrm flipH="1">
            <a:off x="8926512" y="3870325"/>
            <a:ext cx="1539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87" name="Google Shape;887;p36"/>
          <p:cNvGrpSpPr/>
          <p:nvPr/>
        </p:nvGrpSpPr>
        <p:grpSpPr>
          <a:xfrm>
            <a:off x="5403850" y="3675062"/>
            <a:ext cx="187325" cy="85725"/>
            <a:chOff x="3404" y="2315"/>
            <a:chExt cx="118" cy="54"/>
          </a:xfrm>
        </p:grpSpPr>
        <p:sp>
          <p:nvSpPr>
            <p:cNvPr id="888" name="Google Shape;888;p36"/>
            <p:cNvSpPr/>
            <p:nvPr/>
          </p:nvSpPr>
          <p:spPr>
            <a:xfrm>
              <a:off x="3404" y="2315"/>
              <a:ext cx="64" cy="54"/>
            </a:xfrm>
            <a:custGeom>
              <a:rect b="b" l="l" r="r" t="t"/>
              <a:pathLst>
                <a:path extrusionOk="0" h="54" w="64">
                  <a:moveTo>
                    <a:pt x="0" y="27"/>
                  </a:moveTo>
                  <a:lnTo>
                    <a:pt x="64" y="0"/>
                  </a:lnTo>
                  <a:lnTo>
                    <a:pt x="64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" name="Google Shape;889;p36"/>
            <p:cNvCxnSpPr/>
            <p:nvPr/>
          </p:nvCxnSpPr>
          <p:spPr>
            <a:xfrm flipH="1">
              <a:off x="3425" y="2342"/>
              <a:ext cx="97" cy="1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90" name="Google Shape;890;p36"/>
          <p:cNvSpPr txBox="1"/>
          <p:nvPr/>
        </p:nvSpPr>
        <p:spPr>
          <a:xfrm>
            <a:off x="5624512" y="3649662"/>
            <a:ext cx="4000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RegDst</a:t>
            </a:r>
            <a:endParaRPr/>
          </a:p>
        </p:txBody>
      </p:sp>
      <p:grpSp>
        <p:nvGrpSpPr>
          <p:cNvPr id="891" name="Google Shape;891;p36"/>
          <p:cNvGrpSpPr/>
          <p:nvPr/>
        </p:nvGrpSpPr>
        <p:grpSpPr>
          <a:xfrm>
            <a:off x="5284787" y="3411537"/>
            <a:ext cx="84137" cy="230187"/>
            <a:chOff x="3329" y="2149"/>
            <a:chExt cx="53" cy="145"/>
          </a:xfrm>
        </p:grpSpPr>
        <p:sp>
          <p:nvSpPr>
            <p:cNvPr id="892" name="Google Shape;892;p36"/>
            <p:cNvSpPr/>
            <p:nvPr/>
          </p:nvSpPr>
          <p:spPr>
            <a:xfrm>
              <a:off x="3329" y="2229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3" name="Google Shape;893;p36"/>
            <p:cNvCxnSpPr/>
            <p:nvPr/>
          </p:nvCxnSpPr>
          <p:spPr>
            <a:xfrm>
              <a:off x="3356" y="2149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94" name="Google Shape;894;p36"/>
          <p:cNvGrpSpPr/>
          <p:nvPr/>
        </p:nvGrpSpPr>
        <p:grpSpPr>
          <a:xfrm>
            <a:off x="4978400" y="3487737"/>
            <a:ext cx="84137" cy="153987"/>
            <a:chOff x="3136" y="2197"/>
            <a:chExt cx="53" cy="97"/>
          </a:xfrm>
        </p:grpSpPr>
        <p:sp>
          <p:nvSpPr>
            <p:cNvPr id="895" name="Google Shape;895;p36"/>
            <p:cNvSpPr/>
            <p:nvPr/>
          </p:nvSpPr>
          <p:spPr>
            <a:xfrm>
              <a:off x="3136" y="2229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6" name="Google Shape;896;p36"/>
            <p:cNvCxnSpPr/>
            <p:nvPr/>
          </p:nvCxnSpPr>
          <p:spPr>
            <a:xfrm>
              <a:off x="3163" y="2197"/>
              <a:ext cx="1" cy="75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897" name="Google Shape;897;p36"/>
          <p:cNvCxnSpPr/>
          <p:nvPr/>
        </p:nvCxnSpPr>
        <p:spPr>
          <a:xfrm flipH="1">
            <a:off x="4791075" y="3487737"/>
            <a:ext cx="230187" cy="1587"/>
          </a:xfrm>
          <a:prstGeom prst="straightConnector1">
            <a:avLst/>
          </a:prstGeom>
          <a:noFill/>
          <a:ln cap="flat" cmpd="sng" w="174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8" name="Google Shape;898;p36"/>
          <p:cNvSpPr/>
          <p:nvPr/>
        </p:nvSpPr>
        <p:spPr>
          <a:xfrm>
            <a:off x="4764087" y="3462337"/>
            <a:ext cx="44450" cy="42862"/>
          </a:xfrm>
          <a:prstGeom prst="ellipse">
            <a:avLst/>
          </a:prstGeom>
          <a:solidFill>
            <a:srgbClr val="000000"/>
          </a:solidFill>
          <a:ln cap="flat" cmpd="sng" w="17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9" name="Google Shape;899;p36"/>
          <p:cNvCxnSpPr/>
          <p:nvPr/>
        </p:nvCxnSpPr>
        <p:spPr>
          <a:xfrm flipH="1">
            <a:off x="5284787" y="342900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0" name="Google Shape;900;p36"/>
          <p:cNvSpPr txBox="1"/>
          <p:nvPr/>
        </p:nvSpPr>
        <p:spPr>
          <a:xfrm>
            <a:off x="5208587" y="3403600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901" name="Google Shape;901;p36"/>
          <p:cNvGrpSpPr/>
          <p:nvPr/>
        </p:nvGrpSpPr>
        <p:grpSpPr>
          <a:xfrm>
            <a:off x="1114425" y="4313237"/>
            <a:ext cx="238125" cy="101600"/>
            <a:chOff x="702" y="2717"/>
            <a:chExt cx="150" cy="64"/>
          </a:xfrm>
        </p:grpSpPr>
        <p:sp>
          <p:nvSpPr>
            <p:cNvPr id="902" name="Google Shape;902;p36"/>
            <p:cNvSpPr/>
            <p:nvPr/>
          </p:nvSpPr>
          <p:spPr>
            <a:xfrm>
              <a:off x="777" y="271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3" name="Google Shape;903;p36"/>
            <p:cNvCxnSpPr/>
            <p:nvPr/>
          </p:nvCxnSpPr>
          <p:spPr>
            <a:xfrm flipH="1">
              <a:off x="702" y="2749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04" name="Google Shape;904;p36"/>
          <p:cNvSpPr txBox="1"/>
          <p:nvPr/>
        </p:nvSpPr>
        <p:spPr>
          <a:xfrm>
            <a:off x="2838450" y="3032125"/>
            <a:ext cx="296862" cy="71596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2970212" y="3130550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906" name="Google Shape;906;p36"/>
          <p:cNvSpPr txBox="1"/>
          <p:nvPr/>
        </p:nvSpPr>
        <p:spPr>
          <a:xfrm>
            <a:off x="2935287" y="3284537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907" name="Google Shape;907;p36"/>
          <p:cNvSpPr txBox="1"/>
          <p:nvPr/>
        </p:nvSpPr>
        <p:spPr>
          <a:xfrm>
            <a:off x="2838450" y="4181475"/>
            <a:ext cx="296862" cy="71437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6"/>
          <p:cNvSpPr txBox="1"/>
          <p:nvPr/>
        </p:nvSpPr>
        <p:spPr>
          <a:xfrm>
            <a:off x="2927350" y="4279900"/>
            <a:ext cx="2047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909" name="Google Shape;909;p36"/>
          <p:cNvSpPr txBox="1"/>
          <p:nvPr/>
        </p:nvSpPr>
        <p:spPr>
          <a:xfrm>
            <a:off x="2935287" y="4432300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910" name="Google Shape;910;p36"/>
          <p:cNvSpPr txBox="1"/>
          <p:nvPr/>
        </p:nvSpPr>
        <p:spPr>
          <a:xfrm>
            <a:off x="2935287" y="4586287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911" name="Google Shape;911;p36"/>
          <p:cNvCxnSpPr/>
          <p:nvPr/>
        </p:nvCxnSpPr>
        <p:spPr>
          <a:xfrm flipH="1">
            <a:off x="2493962" y="4713287"/>
            <a:ext cx="1524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12" name="Google Shape;912;p36"/>
          <p:cNvGrpSpPr/>
          <p:nvPr/>
        </p:nvGrpSpPr>
        <p:grpSpPr>
          <a:xfrm>
            <a:off x="2646362" y="3360737"/>
            <a:ext cx="195262" cy="101600"/>
            <a:chOff x="1667" y="2117"/>
            <a:chExt cx="123" cy="64"/>
          </a:xfrm>
        </p:grpSpPr>
        <p:sp>
          <p:nvSpPr>
            <p:cNvPr id="913" name="Google Shape;913;p36"/>
            <p:cNvSpPr/>
            <p:nvPr/>
          </p:nvSpPr>
          <p:spPr>
            <a:xfrm>
              <a:off x="1715" y="211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4" name="Google Shape;914;p36"/>
            <p:cNvCxnSpPr/>
            <p:nvPr/>
          </p:nvCxnSpPr>
          <p:spPr>
            <a:xfrm flipH="1">
              <a:off x="1667" y="2149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15" name="Google Shape;915;p36"/>
          <p:cNvGrpSpPr/>
          <p:nvPr/>
        </p:nvGrpSpPr>
        <p:grpSpPr>
          <a:xfrm>
            <a:off x="2646362" y="4467225"/>
            <a:ext cx="195262" cy="101600"/>
            <a:chOff x="1667" y="2814"/>
            <a:chExt cx="123" cy="64"/>
          </a:xfrm>
        </p:grpSpPr>
        <p:sp>
          <p:nvSpPr>
            <p:cNvPr id="916" name="Google Shape;916;p36"/>
            <p:cNvSpPr/>
            <p:nvPr/>
          </p:nvSpPr>
          <p:spPr>
            <a:xfrm>
              <a:off x="1715" y="281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7" name="Google Shape;917;p36"/>
            <p:cNvCxnSpPr/>
            <p:nvPr/>
          </p:nvCxnSpPr>
          <p:spPr>
            <a:xfrm flipH="1">
              <a:off x="1667" y="2846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918" name="Google Shape;918;p36"/>
          <p:cNvCxnSpPr/>
          <p:nvPr/>
        </p:nvCxnSpPr>
        <p:spPr>
          <a:xfrm>
            <a:off x="2646362" y="3411537"/>
            <a:ext cx="1587" cy="13017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9" name="Google Shape;919;p36"/>
          <p:cNvSpPr/>
          <p:nvPr/>
        </p:nvSpPr>
        <p:spPr>
          <a:xfrm>
            <a:off x="2625725" y="4505325"/>
            <a:ext cx="3333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6"/>
          <p:cNvSpPr/>
          <p:nvPr/>
        </p:nvSpPr>
        <p:spPr>
          <a:xfrm>
            <a:off x="3238500" y="3390900"/>
            <a:ext cx="33337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1" name="Google Shape;921;p36"/>
          <p:cNvGrpSpPr/>
          <p:nvPr/>
        </p:nvGrpSpPr>
        <p:grpSpPr>
          <a:xfrm>
            <a:off x="3140075" y="4467225"/>
            <a:ext cx="511175" cy="101600"/>
            <a:chOff x="1978" y="2814"/>
            <a:chExt cx="322" cy="64"/>
          </a:xfrm>
        </p:grpSpPr>
        <p:sp>
          <p:nvSpPr>
            <p:cNvPr id="922" name="Google Shape;922;p36"/>
            <p:cNvSpPr/>
            <p:nvPr/>
          </p:nvSpPr>
          <p:spPr>
            <a:xfrm>
              <a:off x="2225" y="281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3" name="Google Shape;923;p36"/>
            <p:cNvCxnSpPr/>
            <p:nvPr/>
          </p:nvCxnSpPr>
          <p:spPr>
            <a:xfrm flipH="1">
              <a:off x="1978" y="2846"/>
              <a:ext cx="284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24" name="Google Shape;924;p36"/>
          <p:cNvGrpSpPr/>
          <p:nvPr/>
        </p:nvGrpSpPr>
        <p:grpSpPr>
          <a:xfrm>
            <a:off x="3370262" y="4695825"/>
            <a:ext cx="280987" cy="103187"/>
            <a:chOff x="2123" y="2958"/>
            <a:chExt cx="177" cy="65"/>
          </a:xfrm>
        </p:grpSpPr>
        <p:sp>
          <p:nvSpPr>
            <p:cNvPr id="925" name="Google Shape;925;p36"/>
            <p:cNvSpPr/>
            <p:nvPr/>
          </p:nvSpPr>
          <p:spPr>
            <a:xfrm>
              <a:off x="2225" y="2958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6" name="Google Shape;926;p36"/>
            <p:cNvCxnSpPr/>
            <p:nvPr/>
          </p:nvCxnSpPr>
          <p:spPr>
            <a:xfrm flipH="1">
              <a:off x="2123" y="2991"/>
              <a:ext cx="139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27" name="Google Shape;927;p36"/>
          <p:cNvGrpSpPr/>
          <p:nvPr/>
        </p:nvGrpSpPr>
        <p:grpSpPr>
          <a:xfrm>
            <a:off x="5208587" y="5232400"/>
            <a:ext cx="1276350" cy="101600"/>
            <a:chOff x="3281" y="3296"/>
            <a:chExt cx="804" cy="64"/>
          </a:xfrm>
        </p:grpSpPr>
        <p:sp>
          <p:nvSpPr>
            <p:cNvPr id="928" name="Google Shape;928;p36"/>
            <p:cNvSpPr/>
            <p:nvPr/>
          </p:nvSpPr>
          <p:spPr>
            <a:xfrm>
              <a:off x="4010" y="3296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9" name="Google Shape;929;p36"/>
            <p:cNvCxnSpPr/>
            <p:nvPr/>
          </p:nvCxnSpPr>
          <p:spPr>
            <a:xfrm flipH="1">
              <a:off x="3281" y="3328"/>
              <a:ext cx="76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30" name="Google Shape;930;p36"/>
          <p:cNvGrpSpPr/>
          <p:nvPr/>
        </p:nvGrpSpPr>
        <p:grpSpPr>
          <a:xfrm>
            <a:off x="6280150" y="5351462"/>
            <a:ext cx="204787" cy="101600"/>
            <a:chOff x="3956" y="3371"/>
            <a:chExt cx="129" cy="64"/>
          </a:xfrm>
        </p:grpSpPr>
        <p:sp>
          <p:nvSpPr>
            <p:cNvPr id="931" name="Google Shape;931;p36"/>
            <p:cNvSpPr/>
            <p:nvPr/>
          </p:nvSpPr>
          <p:spPr>
            <a:xfrm>
              <a:off x="4010" y="3371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2" name="Google Shape;932;p36"/>
            <p:cNvCxnSpPr/>
            <p:nvPr/>
          </p:nvCxnSpPr>
          <p:spPr>
            <a:xfrm flipH="1">
              <a:off x="3956" y="3403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33" name="Google Shape;933;p36"/>
          <p:cNvGrpSpPr/>
          <p:nvPr/>
        </p:nvGrpSpPr>
        <p:grpSpPr>
          <a:xfrm>
            <a:off x="6475412" y="4824412"/>
            <a:ext cx="230187" cy="688975"/>
            <a:chOff x="4079" y="3039"/>
            <a:chExt cx="145" cy="434"/>
          </a:xfrm>
        </p:grpSpPr>
        <p:sp>
          <p:nvSpPr>
            <p:cNvPr id="934" name="Google Shape;934;p36"/>
            <p:cNvSpPr txBox="1"/>
            <p:nvPr/>
          </p:nvSpPr>
          <p:spPr>
            <a:xfrm>
              <a:off x="4149" y="3162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935" name="Google Shape;935;p36"/>
            <p:cNvSpPr txBox="1"/>
            <p:nvPr/>
          </p:nvSpPr>
          <p:spPr>
            <a:xfrm>
              <a:off x="4149" y="3226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36" name="Google Shape;936;p36"/>
            <p:cNvSpPr txBox="1"/>
            <p:nvPr/>
          </p:nvSpPr>
          <p:spPr>
            <a:xfrm>
              <a:off x="4154" y="3290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grpSp>
          <p:nvGrpSpPr>
            <p:cNvPr id="937" name="Google Shape;937;p36"/>
            <p:cNvGrpSpPr/>
            <p:nvPr/>
          </p:nvGrpSpPr>
          <p:grpSpPr>
            <a:xfrm>
              <a:off x="4079" y="3039"/>
              <a:ext cx="145" cy="434"/>
              <a:chOff x="4079" y="3039"/>
              <a:chExt cx="145" cy="434"/>
            </a:xfrm>
          </p:grpSpPr>
          <p:sp>
            <p:nvSpPr>
              <p:cNvPr id="938" name="Google Shape;938;p36"/>
              <p:cNvSpPr/>
              <p:nvPr/>
            </p:nvSpPr>
            <p:spPr>
              <a:xfrm>
                <a:off x="4079" y="3039"/>
                <a:ext cx="145" cy="434"/>
              </a:xfrm>
              <a:custGeom>
                <a:rect b="b" l="l" r="r" t="t"/>
                <a:pathLst>
                  <a:path extrusionOk="0" h="434" w="145">
                    <a:moveTo>
                      <a:pt x="0" y="0"/>
                    </a:moveTo>
                    <a:lnTo>
                      <a:pt x="0" y="434"/>
                    </a:lnTo>
                    <a:lnTo>
                      <a:pt x="145" y="338"/>
                    </a:lnTo>
                    <a:lnTo>
                      <a:pt x="145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36"/>
              <p:cNvSpPr txBox="1"/>
              <p:nvPr/>
            </p:nvSpPr>
            <p:spPr>
              <a:xfrm>
                <a:off x="4090" y="3077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/>
              </a:p>
            </p:txBody>
          </p:sp>
          <p:sp>
            <p:nvSpPr>
              <p:cNvPr id="940" name="Google Shape;940;p36"/>
              <p:cNvSpPr txBox="1"/>
              <p:nvPr/>
            </p:nvSpPr>
            <p:spPr>
              <a:xfrm>
                <a:off x="4090" y="3162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sp>
            <p:nvSpPr>
              <p:cNvPr id="941" name="Google Shape;941;p36"/>
              <p:cNvSpPr txBox="1"/>
              <p:nvPr/>
            </p:nvSpPr>
            <p:spPr>
              <a:xfrm>
                <a:off x="4090" y="3259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sp>
            <p:nvSpPr>
              <p:cNvPr id="942" name="Google Shape;942;p36"/>
              <p:cNvSpPr txBox="1"/>
              <p:nvPr/>
            </p:nvSpPr>
            <p:spPr>
              <a:xfrm>
                <a:off x="4090" y="3345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</p:grpSp>
      </p:grpSp>
      <p:grpSp>
        <p:nvGrpSpPr>
          <p:cNvPr id="943" name="Google Shape;943;p36"/>
          <p:cNvGrpSpPr/>
          <p:nvPr/>
        </p:nvGrpSpPr>
        <p:grpSpPr>
          <a:xfrm>
            <a:off x="3641725" y="4364037"/>
            <a:ext cx="230187" cy="536575"/>
            <a:chOff x="2294" y="2749"/>
            <a:chExt cx="145" cy="338"/>
          </a:xfrm>
        </p:grpSpPr>
        <p:sp>
          <p:nvSpPr>
            <p:cNvPr id="944" name="Google Shape;944;p36"/>
            <p:cNvSpPr txBox="1"/>
            <p:nvPr/>
          </p:nvSpPr>
          <p:spPr>
            <a:xfrm>
              <a:off x="2364" y="2824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945" name="Google Shape;945;p36"/>
            <p:cNvSpPr txBox="1"/>
            <p:nvPr/>
          </p:nvSpPr>
          <p:spPr>
            <a:xfrm>
              <a:off x="2364" y="2888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46" name="Google Shape;946;p36"/>
            <p:cNvSpPr txBox="1"/>
            <p:nvPr/>
          </p:nvSpPr>
          <p:spPr>
            <a:xfrm>
              <a:off x="2369" y="2953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2294" y="2749"/>
              <a:ext cx="145" cy="338"/>
            </a:xfrm>
            <a:custGeom>
              <a:rect b="b" l="l" r="r" t="t"/>
              <a:pathLst>
                <a:path extrusionOk="0" h="338" w="145">
                  <a:moveTo>
                    <a:pt x="0" y="0"/>
                  </a:moveTo>
                  <a:lnTo>
                    <a:pt x="0" y="338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6"/>
            <p:cNvSpPr txBox="1"/>
            <p:nvPr/>
          </p:nvSpPr>
          <p:spPr>
            <a:xfrm>
              <a:off x="2305" y="2803"/>
              <a:ext cx="43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chemeClr val="folHlink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949" name="Google Shape;949;p36"/>
            <p:cNvSpPr txBox="1"/>
            <p:nvPr/>
          </p:nvSpPr>
          <p:spPr>
            <a:xfrm>
              <a:off x="2305" y="2937"/>
              <a:ext cx="43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6705600" y="4356100"/>
            <a:ext cx="195262" cy="101600"/>
            <a:chOff x="4224" y="2744"/>
            <a:chExt cx="123" cy="64"/>
          </a:xfrm>
        </p:grpSpPr>
        <p:sp>
          <p:nvSpPr>
            <p:cNvPr id="951" name="Google Shape;951;p36"/>
            <p:cNvSpPr/>
            <p:nvPr/>
          </p:nvSpPr>
          <p:spPr>
            <a:xfrm>
              <a:off x="4272" y="274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2" name="Google Shape;952;p36"/>
            <p:cNvCxnSpPr/>
            <p:nvPr/>
          </p:nvCxnSpPr>
          <p:spPr>
            <a:xfrm flipH="1">
              <a:off x="4224" y="2776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53" name="Google Shape;953;p36"/>
          <p:cNvGrpSpPr/>
          <p:nvPr/>
        </p:nvGrpSpPr>
        <p:grpSpPr>
          <a:xfrm>
            <a:off x="5897562" y="4467225"/>
            <a:ext cx="587375" cy="101600"/>
            <a:chOff x="3715" y="2814"/>
            <a:chExt cx="370" cy="64"/>
          </a:xfrm>
        </p:grpSpPr>
        <p:sp>
          <p:nvSpPr>
            <p:cNvPr id="954" name="Google Shape;954;p36"/>
            <p:cNvSpPr/>
            <p:nvPr/>
          </p:nvSpPr>
          <p:spPr>
            <a:xfrm>
              <a:off x="4010" y="281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5" name="Google Shape;955;p36"/>
            <p:cNvCxnSpPr/>
            <p:nvPr/>
          </p:nvCxnSpPr>
          <p:spPr>
            <a:xfrm flipH="1">
              <a:off x="3715" y="2846"/>
              <a:ext cx="33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56" name="Google Shape;956;p36"/>
          <p:cNvGrpSpPr/>
          <p:nvPr/>
        </p:nvGrpSpPr>
        <p:grpSpPr>
          <a:xfrm>
            <a:off x="6169025" y="4237037"/>
            <a:ext cx="315912" cy="101600"/>
            <a:chOff x="3886" y="2669"/>
            <a:chExt cx="199" cy="64"/>
          </a:xfrm>
        </p:grpSpPr>
        <p:sp>
          <p:nvSpPr>
            <p:cNvPr id="957" name="Google Shape;957;p36"/>
            <p:cNvSpPr/>
            <p:nvPr/>
          </p:nvSpPr>
          <p:spPr>
            <a:xfrm>
              <a:off x="4010" y="2669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8" name="Google Shape;958;p36"/>
            <p:cNvCxnSpPr/>
            <p:nvPr/>
          </p:nvCxnSpPr>
          <p:spPr>
            <a:xfrm flipH="1">
              <a:off x="3886" y="2701"/>
              <a:ext cx="16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59" name="Google Shape;959;p36"/>
          <p:cNvGrpSpPr/>
          <p:nvPr/>
        </p:nvGrpSpPr>
        <p:grpSpPr>
          <a:xfrm>
            <a:off x="6475412" y="4135437"/>
            <a:ext cx="230187" cy="534987"/>
            <a:chOff x="4079" y="2605"/>
            <a:chExt cx="145" cy="337"/>
          </a:xfrm>
        </p:grpSpPr>
        <p:sp>
          <p:nvSpPr>
            <p:cNvPr id="960" name="Google Shape;960;p36"/>
            <p:cNvSpPr txBox="1"/>
            <p:nvPr/>
          </p:nvSpPr>
          <p:spPr>
            <a:xfrm>
              <a:off x="4149" y="2679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961" name="Google Shape;961;p36"/>
            <p:cNvSpPr txBox="1"/>
            <p:nvPr/>
          </p:nvSpPr>
          <p:spPr>
            <a:xfrm>
              <a:off x="4149" y="2744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62" name="Google Shape;962;p36"/>
            <p:cNvSpPr txBox="1"/>
            <p:nvPr/>
          </p:nvSpPr>
          <p:spPr>
            <a:xfrm>
              <a:off x="4154" y="2808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079" y="2605"/>
              <a:ext cx="145" cy="337"/>
            </a:xfrm>
            <a:custGeom>
              <a:rect b="b" l="l" r="r" t="t"/>
              <a:pathLst>
                <a:path extrusionOk="0" h="337" w="145">
                  <a:moveTo>
                    <a:pt x="0" y="0"/>
                  </a:moveTo>
                  <a:lnTo>
                    <a:pt x="0" y="337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6"/>
            <p:cNvSpPr txBox="1"/>
            <p:nvPr/>
          </p:nvSpPr>
          <p:spPr>
            <a:xfrm>
              <a:off x="4090" y="2659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965" name="Google Shape;965;p36"/>
            <p:cNvSpPr txBox="1"/>
            <p:nvPr/>
          </p:nvSpPr>
          <p:spPr>
            <a:xfrm>
              <a:off x="4090" y="2793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sp>
        <p:nvSpPr>
          <p:cNvPr id="966" name="Google Shape;966;p36"/>
          <p:cNvSpPr txBox="1"/>
          <p:nvPr/>
        </p:nvSpPr>
        <p:spPr>
          <a:xfrm>
            <a:off x="5672137" y="4335462"/>
            <a:ext cx="220662" cy="37306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6"/>
          <p:cNvSpPr txBox="1"/>
          <p:nvPr/>
        </p:nvSpPr>
        <p:spPr>
          <a:xfrm>
            <a:off x="5727700" y="4432300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68" name="Google Shape;968;p36"/>
          <p:cNvSpPr txBox="1"/>
          <p:nvPr/>
        </p:nvSpPr>
        <p:spPr>
          <a:xfrm>
            <a:off x="5672137" y="4794250"/>
            <a:ext cx="220662" cy="37465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6"/>
          <p:cNvSpPr txBox="1"/>
          <p:nvPr/>
        </p:nvSpPr>
        <p:spPr>
          <a:xfrm>
            <a:off x="5727700" y="4849812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970" name="Google Shape;970;p36"/>
          <p:cNvGrpSpPr/>
          <p:nvPr/>
        </p:nvGrpSpPr>
        <p:grpSpPr>
          <a:xfrm>
            <a:off x="5480050" y="4892675"/>
            <a:ext cx="195262" cy="101600"/>
            <a:chOff x="3452" y="3082"/>
            <a:chExt cx="123" cy="64"/>
          </a:xfrm>
        </p:grpSpPr>
        <p:sp>
          <p:nvSpPr>
            <p:cNvPr id="971" name="Google Shape;971;p36"/>
            <p:cNvSpPr/>
            <p:nvPr/>
          </p:nvSpPr>
          <p:spPr>
            <a:xfrm>
              <a:off x="3500" y="308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2" name="Google Shape;972;p36"/>
            <p:cNvCxnSpPr/>
            <p:nvPr/>
          </p:nvCxnSpPr>
          <p:spPr>
            <a:xfrm flipH="1">
              <a:off x="3452" y="3114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73" name="Google Shape;973;p36"/>
          <p:cNvGrpSpPr/>
          <p:nvPr/>
        </p:nvGrpSpPr>
        <p:grpSpPr>
          <a:xfrm>
            <a:off x="5480050" y="4467225"/>
            <a:ext cx="195262" cy="101600"/>
            <a:chOff x="3452" y="2814"/>
            <a:chExt cx="123" cy="64"/>
          </a:xfrm>
        </p:grpSpPr>
        <p:sp>
          <p:nvSpPr>
            <p:cNvPr id="974" name="Google Shape;974;p36"/>
            <p:cNvSpPr/>
            <p:nvPr/>
          </p:nvSpPr>
          <p:spPr>
            <a:xfrm>
              <a:off x="3500" y="281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5" name="Google Shape;975;p36"/>
            <p:cNvCxnSpPr/>
            <p:nvPr/>
          </p:nvCxnSpPr>
          <p:spPr>
            <a:xfrm flipH="1">
              <a:off x="3452" y="2846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76" name="Google Shape;976;p36"/>
          <p:cNvSpPr txBox="1"/>
          <p:nvPr/>
        </p:nvSpPr>
        <p:spPr>
          <a:xfrm>
            <a:off x="7935912" y="4445000"/>
            <a:ext cx="296862" cy="723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6"/>
          <p:cNvSpPr txBox="1"/>
          <p:nvPr/>
        </p:nvSpPr>
        <p:spPr>
          <a:xfrm>
            <a:off x="7974012" y="4697412"/>
            <a:ext cx="2460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/>
          </a:p>
        </p:txBody>
      </p:sp>
      <p:sp>
        <p:nvSpPr>
          <p:cNvPr id="978" name="Google Shape;978;p36"/>
          <p:cNvSpPr txBox="1"/>
          <p:nvPr/>
        </p:nvSpPr>
        <p:spPr>
          <a:xfrm>
            <a:off x="7964487" y="4799012"/>
            <a:ext cx="25558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cxnSp>
        <p:nvCxnSpPr>
          <p:cNvPr id="979" name="Google Shape;979;p36"/>
          <p:cNvCxnSpPr/>
          <p:nvPr/>
        </p:nvCxnSpPr>
        <p:spPr>
          <a:xfrm flipH="1">
            <a:off x="5054600" y="5862637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80" name="Google Shape;980;p36"/>
          <p:cNvGrpSpPr/>
          <p:nvPr/>
        </p:nvGrpSpPr>
        <p:grpSpPr>
          <a:xfrm>
            <a:off x="8696325" y="3522662"/>
            <a:ext cx="230187" cy="688975"/>
            <a:chOff x="5478" y="2219"/>
            <a:chExt cx="145" cy="434"/>
          </a:xfrm>
        </p:grpSpPr>
        <p:sp>
          <p:nvSpPr>
            <p:cNvPr id="981" name="Google Shape;981;p36"/>
            <p:cNvSpPr/>
            <p:nvPr/>
          </p:nvSpPr>
          <p:spPr>
            <a:xfrm>
              <a:off x="5478" y="2219"/>
              <a:ext cx="145" cy="434"/>
            </a:xfrm>
            <a:custGeom>
              <a:rect b="b" l="l" r="r" t="t"/>
              <a:pathLst>
                <a:path extrusionOk="0" h="434" w="145">
                  <a:moveTo>
                    <a:pt x="0" y="0"/>
                  </a:moveTo>
                  <a:lnTo>
                    <a:pt x="0" y="434"/>
                  </a:lnTo>
                  <a:lnTo>
                    <a:pt x="145" y="337"/>
                  </a:lnTo>
                  <a:lnTo>
                    <a:pt x="145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6"/>
            <p:cNvSpPr txBox="1"/>
            <p:nvPr/>
          </p:nvSpPr>
          <p:spPr>
            <a:xfrm>
              <a:off x="5489" y="2519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983" name="Google Shape;983;p36"/>
            <p:cNvSpPr txBox="1"/>
            <p:nvPr/>
          </p:nvSpPr>
          <p:spPr>
            <a:xfrm>
              <a:off x="5489" y="2390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sp>
          <p:nvSpPr>
            <p:cNvPr id="984" name="Google Shape;984;p36"/>
            <p:cNvSpPr txBox="1"/>
            <p:nvPr/>
          </p:nvSpPr>
          <p:spPr>
            <a:xfrm>
              <a:off x="5489" y="2273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sp>
          <p:nvSpPr>
            <p:cNvPr id="985" name="Google Shape;985;p36"/>
            <p:cNvSpPr txBox="1"/>
            <p:nvPr/>
          </p:nvSpPr>
          <p:spPr>
            <a:xfrm>
              <a:off x="5548" y="2342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986" name="Google Shape;986;p36"/>
            <p:cNvSpPr txBox="1"/>
            <p:nvPr/>
          </p:nvSpPr>
          <p:spPr>
            <a:xfrm>
              <a:off x="5548" y="2406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87" name="Google Shape;987;p36"/>
            <p:cNvSpPr txBox="1"/>
            <p:nvPr/>
          </p:nvSpPr>
          <p:spPr>
            <a:xfrm>
              <a:off x="5553" y="2470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988" name="Google Shape;988;p36"/>
          <p:cNvGrpSpPr/>
          <p:nvPr/>
        </p:nvGrpSpPr>
        <p:grpSpPr>
          <a:xfrm>
            <a:off x="8237537" y="3624262"/>
            <a:ext cx="468312" cy="101600"/>
            <a:chOff x="5189" y="2283"/>
            <a:chExt cx="295" cy="64"/>
          </a:xfrm>
        </p:grpSpPr>
        <p:sp>
          <p:nvSpPr>
            <p:cNvPr id="989" name="Google Shape;989;p36"/>
            <p:cNvSpPr/>
            <p:nvPr/>
          </p:nvSpPr>
          <p:spPr>
            <a:xfrm>
              <a:off x="5409" y="2283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0" name="Google Shape;990;p36"/>
            <p:cNvCxnSpPr/>
            <p:nvPr/>
          </p:nvCxnSpPr>
          <p:spPr>
            <a:xfrm flipH="1">
              <a:off x="5189" y="2315"/>
              <a:ext cx="257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91" name="Google Shape;991;p36"/>
          <p:cNvGrpSpPr/>
          <p:nvPr/>
        </p:nvGrpSpPr>
        <p:grpSpPr>
          <a:xfrm>
            <a:off x="7700962" y="4006850"/>
            <a:ext cx="1004887" cy="103187"/>
            <a:chOff x="4851" y="2524"/>
            <a:chExt cx="633" cy="65"/>
          </a:xfrm>
        </p:grpSpPr>
        <p:sp>
          <p:nvSpPr>
            <p:cNvPr id="992" name="Google Shape;992;p36"/>
            <p:cNvSpPr/>
            <p:nvPr/>
          </p:nvSpPr>
          <p:spPr>
            <a:xfrm>
              <a:off x="5409" y="2524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3" name="Google Shape;993;p36"/>
            <p:cNvCxnSpPr/>
            <p:nvPr/>
          </p:nvCxnSpPr>
          <p:spPr>
            <a:xfrm flipH="1">
              <a:off x="4851" y="2556"/>
              <a:ext cx="595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94" name="Google Shape;994;p36"/>
          <p:cNvSpPr/>
          <p:nvPr/>
        </p:nvSpPr>
        <p:spPr>
          <a:xfrm>
            <a:off x="6284912" y="3270250"/>
            <a:ext cx="374650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6"/>
          <p:cNvSpPr txBox="1"/>
          <p:nvPr/>
        </p:nvSpPr>
        <p:spPr>
          <a:xfrm>
            <a:off x="6330950" y="3325812"/>
            <a:ext cx="374650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&lt;&lt;2</a:t>
            </a: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7204075" y="3270250"/>
            <a:ext cx="646112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6"/>
          <p:cNvSpPr txBox="1"/>
          <p:nvPr/>
        </p:nvSpPr>
        <p:spPr>
          <a:xfrm>
            <a:off x="7300912" y="3335337"/>
            <a:ext cx="5365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endParaRPr/>
          </a:p>
        </p:txBody>
      </p:sp>
      <p:grpSp>
        <p:nvGrpSpPr>
          <p:cNvPr id="998" name="Google Shape;998;p36"/>
          <p:cNvGrpSpPr/>
          <p:nvPr/>
        </p:nvGrpSpPr>
        <p:grpSpPr>
          <a:xfrm>
            <a:off x="6662737" y="3368675"/>
            <a:ext cx="544512" cy="101600"/>
            <a:chOff x="4197" y="2122"/>
            <a:chExt cx="343" cy="64"/>
          </a:xfrm>
        </p:grpSpPr>
        <p:sp>
          <p:nvSpPr>
            <p:cNvPr id="999" name="Google Shape;999;p36"/>
            <p:cNvSpPr/>
            <p:nvPr/>
          </p:nvSpPr>
          <p:spPr>
            <a:xfrm>
              <a:off x="4465" y="212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0" name="Google Shape;1000;p36"/>
            <p:cNvCxnSpPr/>
            <p:nvPr/>
          </p:nvCxnSpPr>
          <p:spPr>
            <a:xfrm flipH="1">
              <a:off x="4197" y="2154"/>
              <a:ext cx="30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01" name="Google Shape;1001;p36"/>
          <p:cNvCxnSpPr/>
          <p:nvPr/>
        </p:nvCxnSpPr>
        <p:spPr>
          <a:xfrm flipH="1">
            <a:off x="6781800" y="337820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02" name="Google Shape;1002;p36"/>
          <p:cNvSpPr txBox="1"/>
          <p:nvPr/>
        </p:nvSpPr>
        <p:spPr>
          <a:xfrm>
            <a:off x="6781800" y="3198812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cxnSp>
        <p:nvCxnSpPr>
          <p:cNvPr id="1003" name="Google Shape;1003;p36"/>
          <p:cNvCxnSpPr/>
          <p:nvPr/>
        </p:nvCxnSpPr>
        <p:spPr>
          <a:xfrm flipH="1">
            <a:off x="8042275" y="337820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04" name="Google Shape;1004;p36"/>
          <p:cNvSpPr txBox="1"/>
          <p:nvPr/>
        </p:nvSpPr>
        <p:spPr>
          <a:xfrm>
            <a:off x="8042275" y="3198812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1005" name="Google Shape;1005;p36"/>
          <p:cNvGrpSpPr/>
          <p:nvPr/>
        </p:nvGrpSpPr>
        <p:grpSpPr>
          <a:xfrm>
            <a:off x="688975" y="4432300"/>
            <a:ext cx="204787" cy="103187"/>
            <a:chOff x="434" y="2792"/>
            <a:chExt cx="129" cy="65"/>
          </a:xfrm>
        </p:grpSpPr>
        <p:sp>
          <p:nvSpPr>
            <p:cNvPr id="1006" name="Google Shape;1006;p36"/>
            <p:cNvSpPr/>
            <p:nvPr/>
          </p:nvSpPr>
          <p:spPr>
            <a:xfrm>
              <a:off x="488" y="2792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7" name="Google Shape;1007;p36"/>
            <p:cNvCxnSpPr/>
            <p:nvPr/>
          </p:nvCxnSpPr>
          <p:spPr>
            <a:xfrm flipH="1">
              <a:off x="434" y="2824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08" name="Google Shape;1008;p36"/>
          <p:cNvGrpSpPr/>
          <p:nvPr/>
        </p:nvGrpSpPr>
        <p:grpSpPr>
          <a:xfrm>
            <a:off x="884237" y="4100512"/>
            <a:ext cx="230187" cy="536575"/>
            <a:chOff x="557" y="2583"/>
            <a:chExt cx="145" cy="338"/>
          </a:xfrm>
        </p:grpSpPr>
        <p:sp>
          <p:nvSpPr>
            <p:cNvPr id="1009" name="Google Shape;1009;p36"/>
            <p:cNvSpPr txBox="1"/>
            <p:nvPr/>
          </p:nvSpPr>
          <p:spPr>
            <a:xfrm>
              <a:off x="627" y="2658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010" name="Google Shape;1010;p36"/>
            <p:cNvSpPr txBox="1"/>
            <p:nvPr/>
          </p:nvSpPr>
          <p:spPr>
            <a:xfrm>
              <a:off x="627" y="2722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011" name="Google Shape;1011;p36"/>
            <p:cNvSpPr txBox="1"/>
            <p:nvPr/>
          </p:nvSpPr>
          <p:spPr>
            <a:xfrm>
              <a:off x="633" y="2786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557" y="2583"/>
              <a:ext cx="145" cy="338"/>
            </a:xfrm>
            <a:custGeom>
              <a:rect b="b" l="l" r="r" t="t"/>
              <a:pathLst>
                <a:path extrusionOk="0" h="338" w="145">
                  <a:moveTo>
                    <a:pt x="0" y="0"/>
                  </a:moveTo>
                  <a:lnTo>
                    <a:pt x="0" y="338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6"/>
            <p:cNvSpPr txBox="1"/>
            <p:nvPr/>
          </p:nvSpPr>
          <p:spPr>
            <a:xfrm>
              <a:off x="568" y="2637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014" name="Google Shape;1014;p36"/>
            <p:cNvSpPr txBox="1"/>
            <p:nvPr/>
          </p:nvSpPr>
          <p:spPr>
            <a:xfrm>
              <a:off x="568" y="2771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grpSp>
        <p:nvGrpSpPr>
          <p:cNvPr id="1015" name="Google Shape;1015;p36"/>
          <p:cNvGrpSpPr/>
          <p:nvPr/>
        </p:nvGrpSpPr>
        <p:grpSpPr>
          <a:xfrm>
            <a:off x="6586537" y="3981450"/>
            <a:ext cx="85725" cy="230187"/>
            <a:chOff x="4149" y="2508"/>
            <a:chExt cx="54" cy="145"/>
          </a:xfrm>
        </p:grpSpPr>
        <p:sp>
          <p:nvSpPr>
            <p:cNvPr id="1016" name="Google Shape;1016;p36"/>
            <p:cNvSpPr/>
            <p:nvPr/>
          </p:nvSpPr>
          <p:spPr>
            <a:xfrm>
              <a:off x="4149" y="2589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7" name="Google Shape;1017;p36"/>
            <p:cNvCxnSpPr/>
            <p:nvPr/>
          </p:nvCxnSpPr>
          <p:spPr>
            <a:xfrm>
              <a:off x="4176" y="2508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18" name="Google Shape;1018;p36"/>
          <p:cNvSpPr txBox="1"/>
          <p:nvPr/>
        </p:nvSpPr>
        <p:spPr>
          <a:xfrm>
            <a:off x="6348412" y="3852862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ALUSrcA</a:t>
            </a:r>
            <a:endParaRPr/>
          </a:p>
        </p:txBody>
      </p:sp>
      <p:cxnSp>
        <p:nvCxnSpPr>
          <p:cNvPr id="1019" name="Google Shape;1019;p36"/>
          <p:cNvCxnSpPr/>
          <p:nvPr/>
        </p:nvCxnSpPr>
        <p:spPr>
          <a:xfrm flipH="1">
            <a:off x="76200" y="2679700"/>
            <a:ext cx="90043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0" name="Google Shape;1020;p36"/>
          <p:cNvCxnSpPr/>
          <p:nvPr/>
        </p:nvCxnSpPr>
        <p:spPr>
          <a:xfrm>
            <a:off x="9080500" y="2679700"/>
            <a:ext cx="1587" cy="11906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1" name="Google Shape;1021;p36"/>
          <p:cNvSpPr txBox="1"/>
          <p:nvPr/>
        </p:nvSpPr>
        <p:spPr>
          <a:xfrm>
            <a:off x="5641975" y="3233737"/>
            <a:ext cx="477837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jmpaddr</a:t>
            </a:r>
            <a:endParaRPr/>
          </a:p>
        </p:txBody>
      </p:sp>
      <p:sp>
        <p:nvSpPr>
          <p:cNvPr id="1022" name="Google Shape;1022;p36"/>
          <p:cNvSpPr txBox="1"/>
          <p:nvPr/>
        </p:nvSpPr>
        <p:spPr>
          <a:xfrm>
            <a:off x="5641975" y="3378200"/>
            <a:ext cx="47625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I[25:0]</a:t>
            </a:r>
            <a:endParaRPr/>
          </a:p>
        </p:txBody>
      </p:sp>
      <p:cxnSp>
        <p:nvCxnSpPr>
          <p:cNvPr id="1023" name="Google Shape;1023;p36"/>
          <p:cNvCxnSpPr/>
          <p:nvPr/>
        </p:nvCxnSpPr>
        <p:spPr>
          <a:xfrm>
            <a:off x="3370262" y="4748212"/>
            <a:ext cx="1587" cy="17605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4" name="Google Shape;1024;p36"/>
          <p:cNvCxnSpPr/>
          <p:nvPr/>
        </p:nvCxnSpPr>
        <p:spPr>
          <a:xfrm flipH="1">
            <a:off x="1149350" y="6356350"/>
            <a:ext cx="4900612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5" name="Google Shape;1025;p36"/>
          <p:cNvCxnSpPr/>
          <p:nvPr/>
        </p:nvCxnSpPr>
        <p:spPr>
          <a:xfrm>
            <a:off x="6049962" y="4943475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6" name="Google Shape;1026;p36"/>
          <p:cNvCxnSpPr/>
          <p:nvPr/>
        </p:nvCxnSpPr>
        <p:spPr>
          <a:xfrm>
            <a:off x="688975" y="4483100"/>
            <a:ext cx="1587" cy="20256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27" name="Google Shape;1027;p36"/>
          <p:cNvGrpSpPr/>
          <p:nvPr/>
        </p:nvGrpSpPr>
        <p:grpSpPr>
          <a:xfrm>
            <a:off x="1149350" y="4892675"/>
            <a:ext cx="203200" cy="101600"/>
            <a:chOff x="724" y="3082"/>
            <a:chExt cx="128" cy="64"/>
          </a:xfrm>
        </p:grpSpPr>
        <p:sp>
          <p:nvSpPr>
            <p:cNvPr id="1028" name="Google Shape;1028;p36"/>
            <p:cNvSpPr/>
            <p:nvPr/>
          </p:nvSpPr>
          <p:spPr>
            <a:xfrm>
              <a:off x="777" y="308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9" name="Google Shape;1029;p36"/>
            <p:cNvCxnSpPr/>
            <p:nvPr/>
          </p:nvCxnSpPr>
          <p:spPr>
            <a:xfrm flipH="1">
              <a:off x="724" y="3114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30" name="Google Shape;1030;p36"/>
          <p:cNvCxnSpPr/>
          <p:nvPr/>
        </p:nvCxnSpPr>
        <p:spPr>
          <a:xfrm>
            <a:off x="1149350" y="4943475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1" name="Google Shape;1031;p36"/>
          <p:cNvSpPr txBox="1"/>
          <p:nvPr/>
        </p:nvSpPr>
        <p:spPr>
          <a:xfrm>
            <a:off x="5386387" y="3471862"/>
            <a:ext cx="230187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rd</a:t>
            </a:r>
            <a:endParaRPr/>
          </a:p>
        </p:txBody>
      </p:sp>
      <p:grpSp>
        <p:nvGrpSpPr>
          <p:cNvPr id="1032" name="Google Shape;1032;p36"/>
          <p:cNvGrpSpPr/>
          <p:nvPr/>
        </p:nvGrpSpPr>
        <p:grpSpPr>
          <a:xfrm>
            <a:off x="4902200" y="3632200"/>
            <a:ext cx="552450" cy="230187"/>
            <a:chOff x="3088" y="2288"/>
            <a:chExt cx="348" cy="145"/>
          </a:xfrm>
        </p:grpSpPr>
        <p:sp>
          <p:nvSpPr>
            <p:cNvPr id="1033" name="Google Shape;1033;p36"/>
            <p:cNvSpPr txBox="1"/>
            <p:nvPr/>
          </p:nvSpPr>
          <p:spPr>
            <a:xfrm>
              <a:off x="3189" y="2352"/>
              <a:ext cx="150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MUX</a:t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3088" y="2288"/>
              <a:ext cx="337" cy="145"/>
            </a:xfrm>
            <a:custGeom>
              <a:rect b="b" l="l" r="r" t="t"/>
              <a:pathLst>
                <a:path extrusionOk="0" h="145" w="337">
                  <a:moveTo>
                    <a:pt x="337" y="0"/>
                  </a:moveTo>
                  <a:lnTo>
                    <a:pt x="0" y="0"/>
                  </a:lnTo>
                  <a:lnTo>
                    <a:pt x="75" y="145"/>
                  </a:lnTo>
                  <a:lnTo>
                    <a:pt x="268" y="145"/>
                  </a:lnTo>
                  <a:lnTo>
                    <a:pt x="337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6"/>
            <p:cNvSpPr txBox="1"/>
            <p:nvPr/>
          </p:nvSpPr>
          <p:spPr>
            <a:xfrm>
              <a:off x="3147" y="2289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036" name="Google Shape;1036;p36"/>
            <p:cNvSpPr txBox="1"/>
            <p:nvPr/>
          </p:nvSpPr>
          <p:spPr>
            <a:xfrm>
              <a:off x="3340" y="2289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sp>
        <p:nvSpPr>
          <p:cNvPr id="1037" name="Google Shape;1037;p36"/>
          <p:cNvSpPr txBox="1"/>
          <p:nvPr/>
        </p:nvSpPr>
        <p:spPr>
          <a:xfrm>
            <a:off x="4603750" y="3471862"/>
            <a:ext cx="13652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rt</a:t>
            </a:r>
            <a:endParaRPr/>
          </a:p>
        </p:txBody>
      </p:sp>
      <p:sp>
        <p:nvSpPr>
          <p:cNvPr id="1038" name="Google Shape;1038;p36"/>
          <p:cNvSpPr txBox="1"/>
          <p:nvPr/>
        </p:nvSpPr>
        <p:spPr>
          <a:xfrm>
            <a:off x="4221162" y="3471862"/>
            <a:ext cx="13652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rs</a:t>
            </a:r>
            <a:endParaRPr/>
          </a:p>
        </p:txBody>
      </p:sp>
      <p:sp>
        <p:nvSpPr>
          <p:cNvPr id="1039" name="Google Shape;1039;p36"/>
          <p:cNvSpPr txBox="1"/>
          <p:nvPr/>
        </p:nvSpPr>
        <p:spPr>
          <a:xfrm>
            <a:off x="3565525" y="5735637"/>
            <a:ext cx="7651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4386262" y="3390900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36"/>
          <p:cNvSpPr/>
          <p:nvPr/>
        </p:nvSpPr>
        <p:spPr>
          <a:xfrm>
            <a:off x="4768850" y="3390900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36"/>
          <p:cNvSpPr/>
          <p:nvPr/>
        </p:nvSpPr>
        <p:spPr>
          <a:xfrm>
            <a:off x="5305425" y="3390900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36"/>
          <p:cNvSpPr/>
          <p:nvPr/>
        </p:nvSpPr>
        <p:spPr>
          <a:xfrm>
            <a:off x="6148387" y="2854325"/>
            <a:ext cx="33337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36"/>
          <p:cNvSpPr/>
          <p:nvPr/>
        </p:nvSpPr>
        <p:spPr>
          <a:xfrm>
            <a:off x="6037262" y="4921250"/>
            <a:ext cx="25400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36"/>
          <p:cNvSpPr/>
          <p:nvPr/>
        </p:nvSpPr>
        <p:spPr>
          <a:xfrm>
            <a:off x="8445500" y="4811712"/>
            <a:ext cx="34925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36"/>
          <p:cNvSpPr/>
          <p:nvPr/>
        </p:nvSpPr>
        <p:spPr>
          <a:xfrm>
            <a:off x="3357562" y="6496050"/>
            <a:ext cx="25400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7" name="Google Shape;1047;p36"/>
          <p:cNvGrpSpPr/>
          <p:nvPr/>
        </p:nvGrpSpPr>
        <p:grpSpPr>
          <a:xfrm>
            <a:off x="8764587" y="4135437"/>
            <a:ext cx="85725" cy="195262"/>
            <a:chOff x="5521" y="2605"/>
            <a:chExt cx="54" cy="123"/>
          </a:xfrm>
        </p:grpSpPr>
        <p:sp>
          <p:nvSpPr>
            <p:cNvPr id="1048" name="Google Shape;1048;p36"/>
            <p:cNvSpPr/>
            <p:nvPr/>
          </p:nvSpPr>
          <p:spPr>
            <a:xfrm>
              <a:off x="5521" y="2605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9" name="Google Shape;1049;p36"/>
            <p:cNvCxnSpPr/>
            <p:nvPr/>
          </p:nvCxnSpPr>
          <p:spPr>
            <a:xfrm>
              <a:off x="5548" y="2626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50" name="Google Shape;1050;p36"/>
          <p:cNvSpPr txBox="1"/>
          <p:nvPr/>
        </p:nvSpPr>
        <p:spPr>
          <a:xfrm>
            <a:off x="8493125" y="4313237"/>
            <a:ext cx="546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PCSource</a:t>
            </a:r>
            <a:endParaRPr/>
          </a:p>
        </p:txBody>
      </p:sp>
      <p:grpSp>
        <p:nvGrpSpPr>
          <p:cNvPr id="1051" name="Google Shape;1051;p36"/>
          <p:cNvGrpSpPr/>
          <p:nvPr/>
        </p:nvGrpSpPr>
        <p:grpSpPr>
          <a:xfrm>
            <a:off x="3709987" y="4867275"/>
            <a:ext cx="85725" cy="187325"/>
            <a:chOff x="2337" y="3066"/>
            <a:chExt cx="54" cy="118"/>
          </a:xfrm>
        </p:grpSpPr>
        <p:sp>
          <p:nvSpPr>
            <p:cNvPr id="1052" name="Google Shape;1052;p36"/>
            <p:cNvSpPr/>
            <p:nvPr/>
          </p:nvSpPr>
          <p:spPr>
            <a:xfrm>
              <a:off x="2337" y="3066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3" name="Google Shape;1053;p36"/>
            <p:cNvCxnSpPr/>
            <p:nvPr/>
          </p:nvCxnSpPr>
          <p:spPr>
            <a:xfrm>
              <a:off x="2364" y="3087"/>
              <a:ext cx="1" cy="97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54" name="Google Shape;1054;p36"/>
          <p:cNvSpPr txBox="1"/>
          <p:nvPr/>
        </p:nvSpPr>
        <p:spPr>
          <a:xfrm>
            <a:off x="3395662" y="5037137"/>
            <a:ext cx="584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MemtoReg</a:t>
            </a:r>
            <a:endParaRPr/>
          </a:p>
        </p:txBody>
      </p:sp>
      <p:sp>
        <p:nvSpPr>
          <p:cNvPr id="1055" name="Google Shape;1055;p36"/>
          <p:cNvSpPr txBox="1"/>
          <p:nvPr/>
        </p:nvSpPr>
        <p:spPr>
          <a:xfrm>
            <a:off x="884237" y="3776662"/>
            <a:ext cx="228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IorD</a:t>
            </a: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382587" y="3641725"/>
            <a:ext cx="85725" cy="228600"/>
            <a:chOff x="241" y="2294"/>
            <a:chExt cx="54" cy="144"/>
          </a:xfrm>
        </p:grpSpPr>
        <p:sp>
          <p:nvSpPr>
            <p:cNvPr id="1057" name="Google Shape;1057;p36"/>
            <p:cNvSpPr/>
            <p:nvPr/>
          </p:nvSpPr>
          <p:spPr>
            <a:xfrm>
              <a:off x="241" y="2374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8" name="Google Shape;1058;p36"/>
            <p:cNvCxnSpPr/>
            <p:nvPr/>
          </p:nvCxnSpPr>
          <p:spPr>
            <a:xfrm>
              <a:off x="268" y="2294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59" name="Google Shape;1059;p36"/>
          <p:cNvSpPr txBox="1"/>
          <p:nvPr/>
        </p:nvSpPr>
        <p:spPr>
          <a:xfrm>
            <a:off x="212725" y="3462337"/>
            <a:ext cx="355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PCWr*</a:t>
            </a:r>
            <a:endParaRPr/>
          </a:p>
        </p:txBody>
      </p:sp>
      <p:grpSp>
        <p:nvGrpSpPr>
          <p:cNvPr id="1060" name="Google Shape;1060;p36"/>
          <p:cNvGrpSpPr/>
          <p:nvPr/>
        </p:nvGrpSpPr>
        <p:grpSpPr>
          <a:xfrm>
            <a:off x="2944812" y="2603500"/>
            <a:ext cx="84137" cy="425450"/>
            <a:chOff x="1855" y="1640"/>
            <a:chExt cx="53" cy="268"/>
          </a:xfrm>
        </p:grpSpPr>
        <p:sp>
          <p:nvSpPr>
            <p:cNvPr id="1061" name="Google Shape;1061;p36"/>
            <p:cNvSpPr/>
            <p:nvPr/>
          </p:nvSpPr>
          <p:spPr>
            <a:xfrm>
              <a:off x="1855" y="1843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2" name="Google Shape;1062;p36"/>
            <p:cNvCxnSpPr/>
            <p:nvPr/>
          </p:nvCxnSpPr>
          <p:spPr>
            <a:xfrm>
              <a:off x="1882" y="1640"/>
              <a:ext cx="1" cy="246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63" name="Google Shape;1063;p36"/>
          <p:cNvSpPr txBox="1"/>
          <p:nvPr/>
        </p:nvSpPr>
        <p:spPr>
          <a:xfrm>
            <a:off x="2714625" y="2474912"/>
            <a:ext cx="4000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IRWrite</a:t>
            </a:r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>
            <a:off x="1914525" y="3905250"/>
            <a:ext cx="85725" cy="230187"/>
            <a:chOff x="1206" y="2460"/>
            <a:chExt cx="54" cy="145"/>
          </a:xfrm>
        </p:grpSpPr>
        <p:sp>
          <p:nvSpPr>
            <p:cNvPr id="1065" name="Google Shape;1065;p36"/>
            <p:cNvSpPr/>
            <p:nvPr/>
          </p:nvSpPr>
          <p:spPr>
            <a:xfrm>
              <a:off x="1206" y="2540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6" name="Google Shape;1066;p36"/>
            <p:cNvCxnSpPr/>
            <p:nvPr/>
          </p:nvCxnSpPr>
          <p:spPr>
            <a:xfrm>
              <a:off x="1233" y="2460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67" name="Google Shape;1067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Control Step (4):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 Instruction (R-Type)</a:t>
            </a:r>
            <a:endParaRPr/>
          </a:p>
        </p:txBody>
      </p:sp>
      <p:sp>
        <p:nvSpPr>
          <p:cNvPr id="1068" name="Google Shape;1068;p36"/>
          <p:cNvSpPr txBox="1"/>
          <p:nvPr>
            <p:ph idx="1" type="body"/>
          </p:nvPr>
        </p:nvSpPr>
        <p:spPr>
          <a:xfrm>
            <a:off x="381000" y="1828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Reg[IR[15:11]] = ALUOut;       (Reg[Rd] = ALUOut)</a:t>
            </a:r>
            <a:endParaRPr/>
          </a:p>
        </p:txBody>
      </p:sp>
      <p:grpSp>
        <p:nvGrpSpPr>
          <p:cNvPr id="1069" name="Google Shape;1069;p36"/>
          <p:cNvGrpSpPr/>
          <p:nvPr/>
        </p:nvGrpSpPr>
        <p:grpSpPr>
          <a:xfrm>
            <a:off x="228600" y="2209800"/>
            <a:ext cx="8709025" cy="3940175"/>
            <a:chOff x="144" y="1200"/>
            <a:chExt cx="5486" cy="2482"/>
          </a:xfrm>
        </p:grpSpPr>
        <p:sp>
          <p:nvSpPr>
            <p:cNvPr id="1070" name="Google Shape;1070;p36"/>
            <p:cNvSpPr txBox="1"/>
            <p:nvPr/>
          </p:nvSpPr>
          <p:spPr>
            <a:xfrm>
              <a:off x="2777" y="329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6"/>
            <p:cNvSpPr txBox="1"/>
            <p:nvPr/>
          </p:nvSpPr>
          <p:spPr>
            <a:xfrm>
              <a:off x="144" y="182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6"/>
            <p:cNvSpPr txBox="1"/>
            <p:nvPr/>
          </p:nvSpPr>
          <p:spPr>
            <a:xfrm>
              <a:off x="528" y="2016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6"/>
            <p:cNvSpPr txBox="1"/>
            <p:nvPr/>
          </p:nvSpPr>
          <p:spPr>
            <a:xfrm>
              <a:off x="1125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6"/>
            <p:cNvSpPr txBox="1"/>
            <p:nvPr/>
          </p:nvSpPr>
          <p:spPr>
            <a:xfrm>
              <a:off x="1138" y="326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6"/>
            <p:cNvSpPr txBox="1"/>
            <p:nvPr/>
          </p:nvSpPr>
          <p:spPr>
            <a:xfrm>
              <a:off x="1776" y="120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6"/>
            <p:cNvSpPr txBox="1"/>
            <p:nvPr/>
          </p:nvSpPr>
          <p:spPr>
            <a:xfrm>
              <a:off x="2256" y="311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6"/>
            <p:cNvSpPr txBox="1"/>
            <p:nvPr/>
          </p:nvSpPr>
          <p:spPr>
            <a:xfrm>
              <a:off x="3600" y="224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6"/>
            <p:cNvSpPr txBox="1"/>
            <p:nvPr/>
          </p:nvSpPr>
          <p:spPr>
            <a:xfrm>
              <a:off x="4073" y="349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6"/>
            <p:cNvSpPr txBox="1"/>
            <p:nvPr/>
          </p:nvSpPr>
          <p:spPr>
            <a:xfrm>
              <a:off x="4080" y="211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6"/>
            <p:cNvSpPr txBox="1"/>
            <p:nvPr/>
          </p:nvSpPr>
          <p:spPr>
            <a:xfrm>
              <a:off x="4368" y="215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6"/>
            <p:cNvSpPr txBox="1"/>
            <p:nvPr/>
          </p:nvSpPr>
          <p:spPr>
            <a:xfrm>
              <a:off x="5438" y="264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2" name="Google Shape;1082;p36"/>
          <p:cNvSpPr txBox="1"/>
          <p:nvPr/>
        </p:nvSpPr>
        <p:spPr>
          <a:xfrm>
            <a:off x="3581400" y="4343400"/>
            <a:ext cx="1524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83" name="Google Shape;1083;p36"/>
          <p:cNvSpPr txBox="1"/>
          <p:nvPr/>
        </p:nvSpPr>
        <p:spPr>
          <a:xfrm>
            <a:off x="3581400" y="4572000"/>
            <a:ext cx="1524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37"/>
          <p:cNvGrpSpPr/>
          <p:nvPr/>
        </p:nvGrpSpPr>
        <p:grpSpPr>
          <a:xfrm>
            <a:off x="203200" y="2859087"/>
            <a:ext cx="8077200" cy="2336800"/>
            <a:chOff x="128" y="1584"/>
            <a:chExt cx="5088" cy="1472"/>
          </a:xfrm>
        </p:grpSpPr>
        <p:sp>
          <p:nvSpPr>
            <p:cNvPr id="1089" name="Google Shape;1089;p37"/>
            <p:cNvSpPr txBox="1"/>
            <p:nvPr/>
          </p:nvSpPr>
          <p:spPr>
            <a:xfrm>
              <a:off x="3216" y="2152"/>
              <a:ext cx="96" cy="10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7"/>
            <p:cNvSpPr txBox="1"/>
            <p:nvPr/>
          </p:nvSpPr>
          <p:spPr>
            <a:xfrm>
              <a:off x="3000" y="1904"/>
              <a:ext cx="192" cy="4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1091" name="Google Shape;1091;p37"/>
            <p:cNvSpPr txBox="1"/>
            <p:nvPr/>
          </p:nvSpPr>
          <p:spPr>
            <a:xfrm>
              <a:off x="4960" y="2496"/>
              <a:ext cx="256" cy="5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50%" id="1092" name="Google Shape;1092;p37"/>
            <p:cNvSpPr txBox="1"/>
            <p:nvPr/>
          </p:nvSpPr>
          <p:spPr>
            <a:xfrm>
              <a:off x="3528" y="2376"/>
              <a:ext cx="240" cy="6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7"/>
            <p:cNvSpPr txBox="1"/>
            <p:nvPr/>
          </p:nvSpPr>
          <p:spPr>
            <a:xfrm>
              <a:off x="2528" y="2256"/>
              <a:ext cx="984" cy="8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7"/>
            <p:cNvSpPr txBox="1"/>
            <p:nvPr/>
          </p:nvSpPr>
          <p:spPr>
            <a:xfrm>
              <a:off x="2439" y="2582"/>
              <a:ext cx="137" cy="10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7"/>
            <p:cNvSpPr txBox="1"/>
            <p:nvPr/>
          </p:nvSpPr>
          <p:spPr>
            <a:xfrm>
              <a:off x="1968" y="2544"/>
              <a:ext cx="336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7"/>
            <p:cNvSpPr txBox="1"/>
            <p:nvPr/>
          </p:nvSpPr>
          <p:spPr>
            <a:xfrm flipH="1" rot="10800000">
              <a:off x="1728" y="2296"/>
              <a:ext cx="288" cy="62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7"/>
            <p:cNvSpPr txBox="1"/>
            <p:nvPr/>
          </p:nvSpPr>
          <p:spPr>
            <a:xfrm>
              <a:off x="3120" y="1920"/>
              <a:ext cx="96" cy="10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7"/>
            <p:cNvSpPr txBox="1"/>
            <p:nvPr/>
          </p:nvSpPr>
          <p:spPr>
            <a:xfrm>
              <a:off x="2008" y="1832"/>
              <a:ext cx="1056" cy="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7"/>
            <p:cNvSpPr txBox="1"/>
            <p:nvPr/>
          </p:nvSpPr>
          <p:spPr>
            <a:xfrm>
              <a:off x="1744" y="1584"/>
              <a:ext cx="288" cy="5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7"/>
            <p:cNvSpPr txBox="1"/>
            <p:nvPr/>
          </p:nvSpPr>
          <p:spPr>
            <a:xfrm>
              <a:off x="128" y="2136"/>
              <a:ext cx="288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1" name="Google Shape;1101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Execution Steps (5)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Read Completion (lw)</a:t>
            </a:r>
            <a:endParaRPr/>
          </a:p>
        </p:txBody>
      </p:sp>
      <p:sp>
        <p:nvSpPr>
          <p:cNvPr id="1102" name="Google Shape;1102;p37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Reg[IR[20-16]] = MDR;</a:t>
            </a:r>
            <a:endParaRPr/>
          </a:p>
        </p:txBody>
      </p:sp>
      <p:sp>
        <p:nvSpPr>
          <p:cNvPr id="1103" name="Google Shape;1103;p37"/>
          <p:cNvSpPr txBox="1"/>
          <p:nvPr/>
        </p:nvSpPr>
        <p:spPr>
          <a:xfrm>
            <a:off x="4468812" y="53736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104" name="Google Shape;1104;p37"/>
          <p:cNvSpPr txBox="1"/>
          <p:nvPr/>
        </p:nvSpPr>
        <p:spPr>
          <a:xfrm>
            <a:off x="3617912" y="50371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05" name="Google Shape;1105;p37"/>
          <p:cNvSpPr txBox="1"/>
          <p:nvPr/>
        </p:nvSpPr>
        <p:spPr>
          <a:xfrm>
            <a:off x="5711825" y="36147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06" name="Google Shape;1106;p37"/>
          <p:cNvSpPr txBox="1"/>
          <p:nvPr/>
        </p:nvSpPr>
        <p:spPr>
          <a:xfrm>
            <a:off x="6434137" y="56086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107" name="Google Shape;1107;p37"/>
          <p:cNvSpPr txBox="1"/>
          <p:nvPr/>
        </p:nvSpPr>
        <p:spPr>
          <a:xfrm>
            <a:off x="1812925" y="52403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08" name="Google Shape;1108;p37"/>
          <p:cNvSpPr txBox="1"/>
          <p:nvPr/>
        </p:nvSpPr>
        <p:spPr>
          <a:xfrm>
            <a:off x="293687" y="30813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09" name="Google Shape;1109;p37"/>
          <p:cNvSpPr txBox="1"/>
          <p:nvPr/>
        </p:nvSpPr>
        <p:spPr>
          <a:xfrm>
            <a:off x="836612" y="33861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110" name="Google Shape;1110;p37"/>
          <p:cNvSpPr txBox="1"/>
          <p:nvPr/>
        </p:nvSpPr>
        <p:spPr>
          <a:xfrm>
            <a:off x="1811337" y="3538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11" name="Google Shape;1111;p37"/>
          <p:cNvSpPr txBox="1"/>
          <p:nvPr/>
        </p:nvSpPr>
        <p:spPr>
          <a:xfrm>
            <a:off x="6462712" y="34623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112" name="Google Shape;1112;p37"/>
          <p:cNvSpPr txBox="1"/>
          <p:nvPr/>
        </p:nvSpPr>
        <p:spPr>
          <a:xfrm>
            <a:off x="8670925" y="4300537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113" name="Google Shape;1113;p37"/>
          <p:cNvSpPr txBox="1"/>
          <p:nvPr/>
        </p:nvSpPr>
        <p:spPr>
          <a:xfrm>
            <a:off x="6815137" y="3614737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1114" name="Google Shape;1114;p37"/>
          <p:cNvSpPr txBox="1"/>
          <p:nvPr/>
        </p:nvSpPr>
        <p:spPr>
          <a:xfrm>
            <a:off x="3186112" y="2268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115" name="Google Shape;1115;p37"/>
          <p:cNvSpPr txBox="1"/>
          <p:nvPr/>
        </p:nvSpPr>
        <p:spPr>
          <a:xfrm>
            <a:off x="4105275" y="4014787"/>
            <a:ext cx="1370012" cy="106362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6" name="Google Shape;1116;p37"/>
          <p:cNvGrpSpPr/>
          <p:nvPr/>
        </p:nvGrpSpPr>
        <p:grpSpPr>
          <a:xfrm>
            <a:off x="3871912" y="4495800"/>
            <a:ext cx="238125" cy="101600"/>
            <a:chOff x="2439" y="2832"/>
            <a:chExt cx="150" cy="64"/>
          </a:xfrm>
        </p:grpSpPr>
        <p:sp>
          <p:nvSpPr>
            <p:cNvPr id="1117" name="Google Shape;1117;p37"/>
            <p:cNvSpPr/>
            <p:nvPr/>
          </p:nvSpPr>
          <p:spPr>
            <a:xfrm>
              <a:off x="2514" y="283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8" name="Google Shape;1118;p37"/>
            <p:cNvCxnSpPr/>
            <p:nvPr/>
          </p:nvCxnSpPr>
          <p:spPr>
            <a:xfrm flipH="1">
              <a:off x="2439" y="2864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19" name="Google Shape;1119;p37"/>
          <p:cNvGrpSpPr/>
          <p:nvPr/>
        </p:nvGrpSpPr>
        <p:grpSpPr>
          <a:xfrm>
            <a:off x="4365625" y="3321050"/>
            <a:ext cx="84137" cy="688975"/>
            <a:chOff x="2750" y="2092"/>
            <a:chExt cx="53" cy="434"/>
          </a:xfrm>
        </p:grpSpPr>
        <p:sp>
          <p:nvSpPr>
            <p:cNvPr id="1120" name="Google Shape;1120;p37"/>
            <p:cNvSpPr/>
            <p:nvPr/>
          </p:nvSpPr>
          <p:spPr>
            <a:xfrm>
              <a:off x="2750" y="2462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64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1" name="Google Shape;1121;p37"/>
            <p:cNvCxnSpPr/>
            <p:nvPr/>
          </p:nvCxnSpPr>
          <p:spPr>
            <a:xfrm>
              <a:off x="2777" y="2092"/>
              <a:ext cx="1" cy="41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22" name="Google Shape;1122;p37"/>
          <p:cNvGrpSpPr/>
          <p:nvPr/>
        </p:nvGrpSpPr>
        <p:grpSpPr>
          <a:xfrm>
            <a:off x="4748212" y="3321050"/>
            <a:ext cx="85725" cy="688975"/>
            <a:chOff x="2991" y="2092"/>
            <a:chExt cx="54" cy="434"/>
          </a:xfrm>
        </p:grpSpPr>
        <p:sp>
          <p:nvSpPr>
            <p:cNvPr id="1123" name="Google Shape;1123;p37"/>
            <p:cNvSpPr/>
            <p:nvPr/>
          </p:nvSpPr>
          <p:spPr>
            <a:xfrm>
              <a:off x="2991" y="2462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4" name="Google Shape;1124;p37"/>
            <p:cNvCxnSpPr/>
            <p:nvPr/>
          </p:nvCxnSpPr>
          <p:spPr>
            <a:xfrm>
              <a:off x="3018" y="2092"/>
              <a:ext cx="1" cy="41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125" name="Google Shape;1125;p37"/>
          <p:cNvCxnSpPr/>
          <p:nvPr/>
        </p:nvCxnSpPr>
        <p:spPr>
          <a:xfrm flipH="1">
            <a:off x="4365625" y="3660775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6" name="Google Shape;1126;p37"/>
          <p:cNvSpPr txBox="1"/>
          <p:nvPr/>
        </p:nvSpPr>
        <p:spPr>
          <a:xfrm>
            <a:off x="4441825" y="3636962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127" name="Google Shape;1127;p37"/>
          <p:cNvCxnSpPr/>
          <p:nvPr/>
        </p:nvCxnSpPr>
        <p:spPr>
          <a:xfrm flipH="1">
            <a:off x="4748212" y="3660775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8" name="Google Shape;1128;p37"/>
          <p:cNvSpPr txBox="1"/>
          <p:nvPr/>
        </p:nvSpPr>
        <p:spPr>
          <a:xfrm>
            <a:off x="4824412" y="3636962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29" name="Google Shape;1129;p37"/>
          <p:cNvSpPr txBox="1"/>
          <p:nvPr/>
        </p:nvSpPr>
        <p:spPr>
          <a:xfrm>
            <a:off x="5181600" y="4359275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RD1</a:t>
            </a:r>
            <a:endParaRPr/>
          </a:p>
        </p:txBody>
      </p:sp>
      <p:sp>
        <p:nvSpPr>
          <p:cNvPr id="1130" name="Google Shape;1130;p37"/>
          <p:cNvSpPr txBox="1"/>
          <p:nvPr/>
        </p:nvSpPr>
        <p:spPr>
          <a:xfrm>
            <a:off x="5181600" y="4784725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RD2</a:t>
            </a:r>
            <a:endParaRPr/>
          </a:p>
        </p:txBody>
      </p:sp>
      <p:sp>
        <p:nvSpPr>
          <p:cNvPr id="1131" name="Google Shape;1131;p37"/>
          <p:cNvSpPr txBox="1"/>
          <p:nvPr/>
        </p:nvSpPr>
        <p:spPr>
          <a:xfrm>
            <a:off x="4297362" y="4017962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RN1</a:t>
            </a:r>
            <a:endParaRPr/>
          </a:p>
        </p:txBody>
      </p:sp>
      <p:sp>
        <p:nvSpPr>
          <p:cNvPr id="1132" name="Google Shape;1132;p37"/>
          <p:cNvSpPr txBox="1"/>
          <p:nvPr/>
        </p:nvSpPr>
        <p:spPr>
          <a:xfrm>
            <a:off x="4679950" y="4017962"/>
            <a:ext cx="3143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RN2</a:t>
            </a:r>
            <a:endParaRPr/>
          </a:p>
        </p:txBody>
      </p:sp>
      <p:sp>
        <p:nvSpPr>
          <p:cNvPr id="1133" name="Google Shape;1133;p37"/>
          <p:cNvSpPr txBox="1"/>
          <p:nvPr/>
        </p:nvSpPr>
        <p:spPr>
          <a:xfrm>
            <a:off x="5062537" y="4017962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</a:t>
            </a:r>
            <a:endParaRPr/>
          </a:p>
        </p:txBody>
      </p:sp>
      <p:sp>
        <p:nvSpPr>
          <p:cNvPr id="1134" name="Google Shape;1134;p37"/>
          <p:cNvSpPr txBox="1"/>
          <p:nvPr/>
        </p:nvSpPr>
        <p:spPr>
          <a:xfrm>
            <a:off x="4144962" y="4478337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grpSp>
        <p:nvGrpSpPr>
          <p:cNvPr id="1135" name="Google Shape;1135;p37"/>
          <p:cNvGrpSpPr/>
          <p:nvPr/>
        </p:nvGrpSpPr>
        <p:grpSpPr>
          <a:xfrm>
            <a:off x="4552950" y="5083175"/>
            <a:ext cx="84137" cy="187325"/>
            <a:chOff x="2868" y="3202"/>
            <a:chExt cx="53" cy="118"/>
          </a:xfrm>
        </p:grpSpPr>
        <p:sp>
          <p:nvSpPr>
            <p:cNvPr id="1136" name="Google Shape;1136;p37"/>
            <p:cNvSpPr/>
            <p:nvPr/>
          </p:nvSpPr>
          <p:spPr>
            <a:xfrm>
              <a:off x="2868" y="3202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0"/>
                  </a:moveTo>
                  <a:lnTo>
                    <a:pt x="53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7" name="Google Shape;1137;p37"/>
            <p:cNvCxnSpPr/>
            <p:nvPr/>
          </p:nvCxnSpPr>
          <p:spPr>
            <a:xfrm>
              <a:off x="2895" y="3223"/>
              <a:ext cx="1" cy="97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38" name="Google Shape;1138;p37"/>
          <p:cNvSpPr txBox="1"/>
          <p:nvPr/>
        </p:nvSpPr>
        <p:spPr>
          <a:xfrm>
            <a:off x="4305300" y="5268912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RegWrite</a:t>
            </a:r>
            <a:endParaRPr/>
          </a:p>
        </p:txBody>
      </p:sp>
      <p:sp>
        <p:nvSpPr>
          <p:cNvPr id="1139" name="Google Shape;1139;p37"/>
          <p:cNvSpPr txBox="1"/>
          <p:nvPr/>
        </p:nvSpPr>
        <p:spPr>
          <a:xfrm>
            <a:off x="4398962" y="4265612"/>
            <a:ext cx="7921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/>
          </a:p>
        </p:txBody>
      </p:sp>
      <p:sp>
        <p:nvSpPr>
          <p:cNvPr id="1140" name="Google Shape;1140;p37"/>
          <p:cNvSpPr/>
          <p:nvPr/>
        </p:nvSpPr>
        <p:spPr>
          <a:xfrm>
            <a:off x="6884987" y="4154487"/>
            <a:ext cx="458787" cy="1073150"/>
          </a:xfrm>
          <a:custGeom>
            <a:rect b="b" l="l" r="r" t="t"/>
            <a:pathLst>
              <a:path extrusionOk="0" h="676" w="289">
                <a:moveTo>
                  <a:pt x="0" y="0"/>
                </a:moveTo>
                <a:lnTo>
                  <a:pt x="0" y="290"/>
                </a:lnTo>
                <a:lnTo>
                  <a:pt x="48" y="338"/>
                </a:lnTo>
                <a:lnTo>
                  <a:pt x="0" y="386"/>
                </a:lnTo>
                <a:lnTo>
                  <a:pt x="0" y="676"/>
                </a:lnTo>
                <a:lnTo>
                  <a:pt x="289" y="531"/>
                </a:lnTo>
                <a:lnTo>
                  <a:pt x="289" y="1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1" name="Google Shape;1141;p37"/>
          <p:cNvGrpSpPr/>
          <p:nvPr/>
        </p:nvGrpSpPr>
        <p:grpSpPr>
          <a:xfrm>
            <a:off x="7351712" y="4683125"/>
            <a:ext cx="587375" cy="101600"/>
            <a:chOff x="4631" y="2950"/>
            <a:chExt cx="370" cy="64"/>
          </a:xfrm>
        </p:grpSpPr>
        <p:sp>
          <p:nvSpPr>
            <p:cNvPr id="1142" name="Google Shape;1142;p37"/>
            <p:cNvSpPr/>
            <p:nvPr/>
          </p:nvSpPr>
          <p:spPr>
            <a:xfrm>
              <a:off x="4926" y="2950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3" name="Google Shape;1143;p37"/>
            <p:cNvCxnSpPr/>
            <p:nvPr/>
          </p:nvCxnSpPr>
          <p:spPr>
            <a:xfrm flipH="1">
              <a:off x="4631" y="2982"/>
              <a:ext cx="33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44" name="Google Shape;1144;p37"/>
          <p:cNvGrpSpPr/>
          <p:nvPr/>
        </p:nvGrpSpPr>
        <p:grpSpPr>
          <a:xfrm>
            <a:off x="7080250" y="4010025"/>
            <a:ext cx="84137" cy="263525"/>
            <a:chOff x="4460" y="2526"/>
            <a:chExt cx="53" cy="166"/>
          </a:xfrm>
        </p:grpSpPr>
        <p:sp>
          <p:nvSpPr>
            <p:cNvPr id="1145" name="Google Shape;1145;p37"/>
            <p:cNvSpPr/>
            <p:nvPr/>
          </p:nvSpPr>
          <p:spPr>
            <a:xfrm>
              <a:off x="4460" y="2628"/>
              <a:ext cx="53" cy="64"/>
            </a:xfrm>
            <a:custGeom>
              <a:rect b="b" l="l" r="r" t="t"/>
              <a:pathLst>
                <a:path extrusionOk="0" h="64" w="53">
                  <a:moveTo>
                    <a:pt x="27" y="64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6" name="Google Shape;1146;p37"/>
            <p:cNvCxnSpPr/>
            <p:nvPr/>
          </p:nvCxnSpPr>
          <p:spPr>
            <a:xfrm>
              <a:off x="4487" y="2526"/>
              <a:ext cx="1" cy="145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47" name="Google Shape;1147;p37"/>
          <p:cNvGrpSpPr/>
          <p:nvPr/>
        </p:nvGrpSpPr>
        <p:grpSpPr>
          <a:xfrm>
            <a:off x="7351712" y="4460875"/>
            <a:ext cx="230187" cy="85725"/>
            <a:chOff x="4631" y="2810"/>
            <a:chExt cx="145" cy="54"/>
          </a:xfrm>
        </p:grpSpPr>
        <p:sp>
          <p:nvSpPr>
            <p:cNvPr id="1148" name="Google Shape;1148;p37"/>
            <p:cNvSpPr/>
            <p:nvPr/>
          </p:nvSpPr>
          <p:spPr>
            <a:xfrm>
              <a:off x="4712" y="2810"/>
              <a:ext cx="64" cy="54"/>
            </a:xfrm>
            <a:custGeom>
              <a:rect b="b" l="l" r="r" t="t"/>
              <a:pathLst>
                <a:path extrusionOk="0" h="54" w="64">
                  <a:moveTo>
                    <a:pt x="64" y="27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64" y="27"/>
                  </a:ln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9" name="Google Shape;1149;p37"/>
            <p:cNvCxnSpPr/>
            <p:nvPr/>
          </p:nvCxnSpPr>
          <p:spPr>
            <a:xfrm flipH="1">
              <a:off x="4631" y="2837"/>
              <a:ext cx="124" cy="1"/>
            </a:xfrm>
            <a:prstGeom prst="straightConnector1">
              <a:avLst/>
            </a:prstGeom>
            <a:noFill/>
            <a:ln cap="flat" cmpd="sng" w="17450">
              <a:solidFill>
                <a:srgbClr val="00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50" name="Google Shape;1150;p37"/>
          <p:cNvSpPr txBox="1"/>
          <p:nvPr/>
        </p:nvSpPr>
        <p:spPr>
          <a:xfrm>
            <a:off x="6816725" y="3890962"/>
            <a:ext cx="6635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1151" name="Google Shape;1151;p37"/>
          <p:cNvSpPr txBox="1"/>
          <p:nvPr/>
        </p:nvSpPr>
        <p:spPr>
          <a:xfrm>
            <a:off x="6969125" y="4452937"/>
            <a:ext cx="39211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/>
          </a:p>
        </p:txBody>
      </p:sp>
      <p:cxnSp>
        <p:nvCxnSpPr>
          <p:cNvPr id="1152" name="Google Shape;1152;p37"/>
          <p:cNvCxnSpPr/>
          <p:nvPr/>
        </p:nvCxnSpPr>
        <p:spPr>
          <a:xfrm flipH="1">
            <a:off x="688975" y="6418262"/>
            <a:ext cx="777875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3" name="Google Shape;1153;p37"/>
          <p:cNvCxnSpPr/>
          <p:nvPr/>
        </p:nvCxnSpPr>
        <p:spPr>
          <a:xfrm>
            <a:off x="8467725" y="3779837"/>
            <a:ext cx="1587" cy="26384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4" name="Google Shape;1154;p37"/>
          <p:cNvCxnSpPr/>
          <p:nvPr/>
        </p:nvCxnSpPr>
        <p:spPr>
          <a:xfrm>
            <a:off x="3259137" y="3321050"/>
            <a:ext cx="1587" cy="24844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5" name="Google Shape;1155;p37"/>
          <p:cNvCxnSpPr/>
          <p:nvPr/>
        </p:nvCxnSpPr>
        <p:spPr>
          <a:xfrm flipH="1">
            <a:off x="3140075" y="3321050"/>
            <a:ext cx="3140075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6" name="Google Shape;1156;p37"/>
          <p:cNvCxnSpPr/>
          <p:nvPr/>
        </p:nvCxnSpPr>
        <p:spPr>
          <a:xfrm flipH="1">
            <a:off x="7088187" y="4086225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0033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7" name="Google Shape;1157;p37"/>
          <p:cNvSpPr txBox="1"/>
          <p:nvPr/>
        </p:nvSpPr>
        <p:spPr>
          <a:xfrm>
            <a:off x="7164387" y="4062412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1158" name="Google Shape;1158;p37"/>
          <p:cNvGrpSpPr/>
          <p:nvPr/>
        </p:nvGrpSpPr>
        <p:grpSpPr>
          <a:xfrm>
            <a:off x="5897562" y="4802187"/>
            <a:ext cx="587375" cy="101600"/>
            <a:chOff x="3715" y="3025"/>
            <a:chExt cx="370" cy="64"/>
          </a:xfrm>
        </p:grpSpPr>
        <p:sp>
          <p:nvSpPr>
            <p:cNvPr id="1159" name="Google Shape;1159;p37"/>
            <p:cNvSpPr/>
            <p:nvPr/>
          </p:nvSpPr>
          <p:spPr>
            <a:xfrm>
              <a:off x="4010" y="302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0" name="Google Shape;1160;p37"/>
            <p:cNvCxnSpPr/>
            <p:nvPr/>
          </p:nvCxnSpPr>
          <p:spPr>
            <a:xfrm flipH="1">
              <a:off x="3715" y="3057"/>
              <a:ext cx="33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61" name="Google Shape;1161;p37"/>
          <p:cNvGrpSpPr/>
          <p:nvPr/>
        </p:nvGrpSpPr>
        <p:grpSpPr>
          <a:xfrm>
            <a:off x="6246812" y="4954587"/>
            <a:ext cx="238125" cy="103187"/>
            <a:chOff x="3935" y="3121"/>
            <a:chExt cx="150" cy="65"/>
          </a:xfrm>
        </p:grpSpPr>
        <p:sp>
          <p:nvSpPr>
            <p:cNvPr id="1162" name="Google Shape;1162;p37"/>
            <p:cNvSpPr/>
            <p:nvPr/>
          </p:nvSpPr>
          <p:spPr>
            <a:xfrm>
              <a:off x="4010" y="3121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3" name="Google Shape;1163;p37"/>
            <p:cNvCxnSpPr/>
            <p:nvPr/>
          </p:nvCxnSpPr>
          <p:spPr>
            <a:xfrm flipH="1">
              <a:off x="3935" y="3153"/>
              <a:ext cx="11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164" name="Google Shape;1164;p37"/>
          <p:cNvCxnSpPr/>
          <p:nvPr/>
        </p:nvCxnSpPr>
        <p:spPr>
          <a:xfrm>
            <a:off x="5208587" y="5192712"/>
            <a:ext cx="1587" cy="6127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65" name="Google Shape;1165;p37"/>
          <p:cNvGrpSpPr/>
          <p:nvPr/>
        </p:nvGrpSpPr>
        <p:grpSpPr>
          <a:xfrm>
            <a:off x="4752975" y="5468937"/>
            <a:ext cx="255587" cy="685800"/>
            <a:chOff x="2994" y="3445"/>
            <a:chExt cx="161" cy="432"/>
          </a:xfrm>
        </p:grpSpPr>
        <p:sp>
          <p:nvSpPr>
            <p:cNvPr id="1166" name="Google Shape;1166;p37"/>
            <p:cNvSpPr/>
            <p:nvPr/>
          </p:nvSpPr>
          <p:spPr>
            <a:xfrm>
              <a:off x="2994" y="3445"/>
              <a:ext cx="161" cy="429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3050" y="3459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168" name="Google Shape;1168;p37"/>
            <p:cNvSpPr txBox="1"/>
            <p:nvPr/>
          </p:nvSpPr>
          <p:spPr>
            <a:xfrm>
              <a:off x="3050" y="3534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169" name="Google Shape;1169;p37"/>
            <p:cNvSpPr txBox="1"/>
            <p:nvPr/>
          </p:nvSpPr>
          <p:spPr>
            <a:xfrm>
              <a:off x="3055" y="3609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170" name="Google Shape;1170;p37"/>
            <p:cNvSpPr txBox="1"/>
            <p:nvPr/>
          </p:nvSpPr>
          <p:spPr>
            <a:xfrm>
              <a:off x="3050" y="3684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171" name="Google Shape;1171;p37"/>
            <p:cNvSpPr txBox="1"/>
            <p:nvPr/>
          </p:nvSpPr>
          <p:spPr>
            <a:xfrm>
              <a:off x="3050" y="3759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cxnSp>
        <p:nvCxnSpPr>
          <p:cNvPr id="1172" name="Google Shape;1172;p37"/>
          <p:cNvCxnSpPr/>
          <p:nvPr/>
        </p:nvCxnSpPr>
        <p:spPr>
          <a:xfrm flipH="1">
            <a:off x="4484687" y="577215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3" name="Google Shape;1173;p37"/>
          <p:cNvSpPr txBox="1"/>
          <p:nvPr/>
        </p:nvSpPr>
        <p:spPr>
          <a:xfrm>
            <a:off x="4484687" y="5627687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1174" name="Google Shape;1174;p37"/>
          <p:cNvGrpSpPr/>
          <p:nvPr/>
        </p:nvGrpSpPr>
        <p:grpSpPr>
          <a:xfrm>
            <a:off x="3259137" y="5754687"/>
            <a:ext cx="1497012" cy="101600"/>
            <a:chOff x="2053" y="3625"/>
            <a:chExt cx="943" cy="64"/>
          </a:xfrm>
        </p:grpSpPr>
        <p:sp>
          <p:nvSpPr>
            <p:cNvPr id="1175" name="Google Shape;1175;p37"/>
            <p:cNvSpPr/>
            <p:nvPr/>
          </p:nvSpPr>
          <p:spPr>
            <a:xfrm>
              <a:off x="2921" y="362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37"/>
            <p:cNvCxnSpPr/>
            <p:nvPr/>
          </p:nvCxnSpPr>
          <p:spPr>
            <a:xfrm flipH="1">
              <a:off x="2053" y="3657"/>
              <a:ext cx="90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177" name="Google Shape;1177;p37"/>
          <p:cNvCxnSpPr/>
          <p:nvPr/>
        </p:nvCxnSpPr>
        <p:spPr>
          <a:xfrm flipH="1">
            <a:off x="5862637" y="5729287"/>
            <a:ext cx="777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8" name="Google Shape;1178;p37"/>
          <p:cNvSpPr txBox="1"/>
          <p:nvPr/>
        </p:nvSpPr>
        <p:spPr>
          <a:xfrm>
            <a:off x="5054600" y="5627687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1179" name="Google Shape;1179;p37"/>
          <p:cNvGrpSpPr/>
          <p:nvPr/>
        </p:nvGrpSpPr>
        <p:grpSpPr>
          <a:xfrm>
            <a:off x="5021262" y="5754687"/>
            <a:ext cx="425450" cy="101600"/>
            <a:chOff x="3163" y="3625"/>
            <a:chExt cx="268" cy="64"/>
          </a:xfrm>
        </p:grpSpPr>
        <p:sp>
          <p:nvSpPr>
            <p:cNvPr id="1180" name="Google Shape;1180;p37"/>
            <p:cNvSpPr/>
            <p:nvPr/>
          </p:nvSpPr>
          <p:spPr>
            <a:xfrm>
              <a:off x="3356" y="362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1" name="Google Shape;1181;p37"/>
            <p:cNvCxnSpPr/>
            <p:nvPr/>
          </p:nvCxnSpPr>
          <p:spPr>
            <a:xfrm flipH="1">
              <a:off x="3163" y="3657"/>
              <a:ext cx="23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82" name="Google Shape;1182;p37"/>
          <p:cNvSpPr txBox="1"/>
          <p:nvPr/>
        </p:nvSpPr>
        <p:spPr>
          <a:xfrm>
            <a:off x="7377112" y="4316412"/>
            <a:ext cx="331787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endParaRPr/>
          </a:p>
        </p:txBody>
      </p:sp>
      <p:sp>
        <p:nvSpPr>
          <p:cNvPr id="1183" name="Google Shape;1183;p37"/>
          <p:cNvSpPr txBox="1"/>
          <p:nvPr/>
        </p:nvSpPr>
        <p:spPr>
          <a:xfrm>
            <a:off x="1349375" y="4048125"/>
            <a:ext cx="1139825" cy="106362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4" name="Google Shape;1184;p37"/>
          <p:cNvCxnSpPr/>
          <p:nvPr/>
        </p:nvCxnSpPr>
        <p:spPr>
          <a:xfrm flipH="1">
            <a:off x="8237537" y="4733925"/>
            <a:ext cx="2301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85" name="Google Shape;1185;p37"/>
          <p:cNvSpPr txBox="1"/>
          <p:nvPr/>
        </p:nvSpPr>
        <p:spPr>
          <a:xfrm>
            <a:off x="2271712" y="4511675"/>
            <a:ext cx="24606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/>
          </a:p>
        </p:txBody>
      </p:sp>
      <p:sp>
        <p:nvSpPr>
          <p:cNvPr id="1186" name="Google Shape;1186;p37"/>
          <p:cNvSpPr txBox="1"/>
          <p:nvPr/>
        </p:nvSpPr>
        <p:spPr>
          <a:xfrm>
            <a:off x="1387475" y="4784725"/>
            <a:ext cx="26352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grpSp>
        <p:nvGrpSpPr>
          <p:cNvPr id="1187" name="Google Shape;1187;p37"/>
          <p:cNvGrpSpPr/>
          <p:nvPr/>
        </p:nvGrpSpPr>
        <p:grpSpPr>
          <a:xfrm>
            <a:off x="1914525" y="5116512"/>
            <a:ext cx="85725" cy="195262"/>
            <a:chOff x="1206" y="3223"/>
            <a:chExt cx="54" cy="123"/>
          </a:xfrm>
        </p:grpSpPr>
        <p:sp>
          <p:nvSpPr>
            <p:cNvPr id="1188" name="Google Shape;1188;p37"/>
            <p:cNvSpPr/>
            <p:nvPr/>
          </p:nvSpPr>
          <p:spPr>
            <a:xfrm>
              <a:off x="1206" y="3223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9" name="Google Shape;1189;p37"/>
            <p:cNvCxnSpPr/>
            <p:nvPr/>
          </p:nvCxnSpPr>
          <p:spPr>
            <a:xfrm>
              <a:off x="1233" y="3244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90" name="Google Shape;1190;p37"/>
          <p:cNvSpPr txBox="1"/>
          <p:nvPr/>
        </p:nvSpPr>
        <p:spPr>
          <a:xfrm>
            <a:off x="1633537" y="4946650"/>
            <a:ext cx="539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MemRead</a:t>
            </a:r>
            <a:endParaRPr/>
          </a:p>
        </p:txBody>
      </p:sp>
      <p:sp>
        <p:nvSpPr>
          <p:cNvPr id="1191" name="Google Shape;1191;p37"/>
          <p:cNvSpPr txBox="1"/>
          <p:nvPr/>
        </p:nvSpPr>
        <p:spPr>
          <a:xfrm>
            <a:off x="1590675" y="4376737"/>
            <a:ext cx="6889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1192" name="Google Shape;1192;p37"/>
          <p:cNvSpPr txBox="1"/>
          <p:nvPr/>
        </p:nvSpPr>
        <p:spPr>
          <a:xfrm>
            <a:off x="1387475" y="4205287"/>
            <a:ext cx="4175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/>
          </a:p>
        </p:txBody>
      </p:sp>
      <p:grpSp>
        <p:nvGrpSpPr>
          <p:cNvPr id="1193" name="Google Shape;1193;p37"/>
          <p:cNvGrpSpPr/>
          <p:nvPr/>
        </p:nvGrpSpPr>
        <p:grpSpPr>
          <a:xfrm>
            <a:off x="952500" y="3814762"/>
            <a:ext cx="85725" cy="230187"/>
            <a:chOff x="600" y="2403"/>
            <a:chExt cx="54" cy="145"/>
          </a:xfrm>
        </p:grpSpPr>
        <p:sp>
          <p:nvSpPr>
            <p:cNvPr id="1194" name="Google Shape;1194;p37"/>
            <p:cNvSpPr/>
            <p:nvPr/>
          </p:nvSpPr>
          <p:spPr>
            <a:xfrm>
              <a:off x="600" y="2483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5" name="Google Shape;1195;p37"/>
            <p:cNvCxnSpPr/>
            <p:nvPr/>
          </p:nvCxnSpPr>
          <p:spPr>
            <a:xfrm>
              <a:off x="627" y="2403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96" name="Google Shape;1196;p37"/>
          <p:cNvSpPr txBox="1"/>
          <p:nvPr/>
        </p:nvSpPr>
        <p:spPr>
          <a:xfrm>
            <a:off x="1633537" y="4068762"/>
            <a:ext cx="546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MemWrite</a:t>
            </a:r>
            <a:endParaRPr/>
          </a:p>
        </p:txBody>
      </p:sp>
      <p:cxnSp>
        <p:nvCxnSpPr>
          <p:cNvPr id="1197" name="Google Shape;1197;p37"/>
          <p:cNvCxnSpPr/>
          <p:nvPr/>
        </p:nvCxnSpPr>
        <p:spPr>
          <a:xfrm flipH="1">
            <a:off x="5130800" y="3814762"/>
            <a:ext cx="777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8" name="Google Shape;1198;p37"/>
          <p:cNvSpPr txBox="1"/>
          <p:nvPr/>
        </p:nvSpPr>
        <p:spPr>
          <a:xfrm>
            <a:off x="5208587" y="3789362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1199" name="Google Shape;1199;p37"/>
          <p:cNvGrpSpPr/>
          <p:nvPr/>
        </p:nvGrpSpPr>
        <p:grpSpPr>
          <a:xfrm>
            <a:off x="5130800" y="3779837"/>
            <a:ext cx="85725" cy="230187"/>
            <a:chOff x="3232" y="2381"/>
            <a:chExt cx="54" cy="145"/>
          </a:xfrm>
        </p:grpSpPr>
        <p:sp>
          <p:nvSpPr>
            <p:cNvPr id="1200" name="Google Shape;1200;p37"/>
            <p:cNvSpPr/>
            <p:nvPr/>
          </p:nvSpPr>
          <p:spPr>
            <a:xfrm>
              <a:off x="3232" y="2462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1" name="Google Shape;1201;p37"/>
            <p:cNvCxnSpPr/>
            <p:nvPr/>
          </p:nvCxnSpPr>
          <p:spPr>
            <a:xfrm>
              <a:off x="3259" y="2381"/>
              <a:ext cx="1" cy="124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02" name="Google Shape;1202;p37"/>
          <p:cNvGrpSpPr/>
          <p:nvPr/>
        </p:nvGrpSpPr>
        <p:grpSpPr>
          <a:xfrm>
            <a:off x="6705600" y="5030787"/>
            <a:ext cx="195262" cy="103187"/>
            <a:chOff x="4224" y="3169"/>
            <a:chExt cx="123" cy="65"/>
          </a:xfrm>
        </p:grpSpPr>
        <p:sp>
          <p:nvSpPr>
            <p:cNvPr id="1203" name="Google Shape;1203;p37"/>
            <p:cNvSpPr/>
            <p:nvPr/>
          </p:nvSpPr>
          <p:spPr>
            <a:xfrm>
              <a:off x="4272" y="3169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4" name="Google Shape;1204;p37"/>
            <p:cNvCxnSpPr/>
            <p:nvPr/>
          </p:nvCxnSpPr>
          <p:spPr>
            <a:xfrm flipH="1">
              <a:off x="4224" y="3202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05" name="Google Shape;1205;p37"/>
          <p:cNvSpPr txBox="1"/>
          <p:nvPr/>
        </p:nvSpPr>
        <p:spPr>
          <a:xfrm>
            <a:off x="3302000" y="3141662"/>
            <a:ext cx="7397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 </a:t>
            </a:r>
            <a:endParaRPr/>
          </a:p>
        </p:txBody>
      </p:sp>
      <p:sp>
        <p:nvSpPr>
          <p:cNvPr id="1206" name="Google Shape;1206;p37"/>
          <p:cNvSpPr txBox="1"/>
          <p:nvPr/>
        </p:nvSpPr>
        <p:spPr>
          <a:xfrm>
            <a:off x="3998912" y="3133725"/>
            <a:ext cx="11906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Bookman Old Style"/>
              <a:buNone/>
            </a:pPr>
            <a:r>
              <a:rPr b="1" i="0" lang="en-US" sz="9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endParaRPr/>
          </a:p>
        </p:txBody>
      </p:sp>
      <p:cxnSp>
        <p:nvCxnSpPr>
          <p:cNvPr id="1207" name="Google Shape;1207;p37"/>
          <p:cNvCxnSpPr/>
          <p:nvPr/>
        </p:nvCxnSpPr>
        <p:spPr>
          <a:xfrm flipH="1">
            <a:off x="3216275" y="3627437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8" name="Google Shape;1208;p37"/>
          <p:cNvSpPr txBox="1"/>
          <p:nvPr/>
        </p:nvSpPr>
        <p:spPr>
          <a:xfrm>
            <a:off x="3292475" y="3602037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1209" name="Google Shape;1209;p37"/>
          <p:cNvGrpSpPr/>
          <p:nvPr/>
        </p:nvGrpSpPr>
        <p:grpSpPr>
          <a:xfrm>
            <a:off x="8467725" y="3729037"/>
            <a:ext cx="238125" cy="103187"/>
            <a:chOff x="5334" y="2349"/>
            <a:chExt cx="150" cy="65"/>
          </a:xfrm>
        </p:grpSpPr>
        <p:sp>
          <p:nvSpPr>
            <p:cNvPr id="1210" name="Google Shape;1210;p37"/>
            <p:cNvSpPr/>
            <p:nvPr/>
          </p:nvSpPr>
          <p:spPr>
            <a:xfrm>
              <a:off x="5409" y="2349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1" name="Google Shape;1211;p37"/>
            <p:cNvCxnSpPr/>
            <p:nvPr/>
          </p:nvCxnSpPr>
          <p:spPr>
            <a:xfrm flipH="1">
              <a:off x="5334" y="2381"/>
              <a:ext cx="11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212" name="Google Shape;1212;p37"/>
          <p:cNvCxnSpPr/>
          <p:nvPr/>
        </p:nvCxnSpPr>
        <p:spPr>
          <a:xfrm>
            <a:off x="6280150" y="5311775"/>
            <a:ext cx="1587" cy="4603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3" name="Google Shape;1213;p37"/>
          <p:cNvSpPr/>
          <p:nvPr/>
        </p:nvSpPr>
        <p:spPr>
          <a:xfrm>
            <a:off x="7680325" y="4721225"/>
            <a:ext cx="3333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4" name="Google Shape;1214;p37"/>
          <p:cNvGrpSpPr/>
          <p:nvPr/>
        </p:nvGrpSpPr>
        <p:grpSpPr>
          <a:xfrm>
            <a:off x="6543675" y="5346700"/>
            <a:ext cx="85725" cy="195262"/>
            <a:chOff x="4122" y="3368"/>
            <a:chExt cx="54" cy="123"/>
          </a:xfrm>
        </p:grpSpPr>
        <p:sp>
          <p:nvSpPr>
            <p:cNvPr id="1215" name="Google Shape;1215;p37"/>
            <p:cNvSpPr/>
            <p:nvPr/>
          </p:nvSpPr>
          <p:spPr>
            <a:xfrm>
              <a:off x="4122" y="3368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6" name="Google Shape;1216;p37"/>
            <p:cNvCxnSpPr/>
            <p:nvPr/>
          </p:nvCxnSpPr>
          <p:spPr>
            <a:xfrm>
              <a:off x="4149" y="3389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17" name="Google Shape;1217;p37"/>
          <p:cNvSpPr txBox="1"/>
          <p:nvPr/>
        </p:nvSpPr>
        <p:spPr>
          <a:xfrm>
            <a:off x="6348412" y="5557837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ALUSrcB</a:t>
            </a:r>
            <a:endParaRPr/>
          </a:p>
        </p:txBody>
      </p:sp>
      <p:cxnSp>
        <p:nvCxnSpPr>
          <p:cNvPr id="1218" name="Google Shape;1218;p37"/>
          <p:cNvCxnSpPr/>
          <p:nvPr/>
        </p:nvCxnSpPr>
        <p:spPr>
          <a:xfrm>
            <a:off x="7700962" y="3967162"/>
            <a:ext cx="1587" cy="7667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9" name="Google Shape;1219;p37"/>
          <p:cNvCxnSpPr/>
          <p:nvPr/>
        </p:nvCxnSpPr>
        <p:spPr>
          <a:xfrm flipH="1">
            <a:off x="5821362" y="5772150"/>
            <a:ext cx="4587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0" name="Google Shape;1220;p37"/>
          <p:cNvSpPr/>
          <p:nvPr/>
        </p:nvSpPr>
        <p:spPr>
          <a:xfrm>
            <a:off x="5441950" y="5656262"/>
            <a:ext cx="374650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7"/>
          <p:cNvSpPr txBox="1"/>
          <p:nvPr/>
        </p:nvSpPr>
        <p:spPr>
          <a:xfrm>
            <a:off x="5472112" y="5711825"/>
            <a:ext cx="374650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&lt;&lt;2</a:t>
            </a:r>
            <a:endParaRPr/>
          </a:p>
        </p:txBody>
      </p:sp>
      <p:cxnSp>
        <p:nvCxnSpPr>
          <p:cNvPr id="1222" name="Google Shape;1222;p37"/>
          <p:cNvCxnSpPr/>
          <p:nvPr/>
        </p:nvCxnSpPr>
        <p:spPr>
          <a:xfrm flipH="1">
            <a:off x="688975" y="2784475"/>
            <a:ext cx="68595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3" name="Google Shape;1223;p37"/>
          <p:cNvSpPr txBox="1"/>
          <p:nvPr/>
        </p:nvSpPr>
        <p:spPr>
          <a:xfrm>
            <a:off x="276225" y="3784600"/>
            <a:ext cx="298450" cy="71437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4" name="Google Shape;1224;p37"/>
          <p:cNvGrpSpPr/>
          <p:nvPr/>
        </p:nvGrpSpPr>
        <p:grpSpPr>
          <a:xfrm>
            <a:off x="76200" y="4111625"/>
            <a:ext cx="204787" cy="103187"/>
            <a:chOff x="48" y="2590"/>
            <a:chExt cx="129" cy="65"/>
          </a:xfrm>
        </p:grpSpPr>
        <p:sp>
          <p:nvSpPr>
            <p:cNvPr id="1225" name="Google Shape;1225;p37"/>
            <p:cNvSpPr/>
            <p:nvPr/>
          </p:nvSpPr>
          <p:spPr>
            <a:xfrm>
              <a:off x="102" y="2590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6" name="Google Shape;1226;p37"/>
            <p:cNvCxnSpPr/>
            <p:nvPr/>
          </p:nvCxnSpPr>
          <p:spPr>
            <a:xfrm flipH="1">
              <a:off x="48" y="2623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27" name="Google Shape;1227;p37"/>
          <p:cNvGrpSpPr/>
          <p:nvPr/>
        </p:nvGrpSpPr>
        <p:grpSpPr>
          <a:xfrm>
            <a:off x="579437" y="4111625"/>
            <a:ext cx="314325" cy="103187"/>
            <a:chOff x="365" y="2590"/>
            <a:chExt cx="198" cy="65"/>
          </a:xfrm>
        </p:grpSpPr>
        <p:sp>
          <p:nvSpPr>
            <p:cNvPr id="1228" name="Google Shape;1228;p37"/>
            <p:cNvSpPr/>
            <p:nvPr/>
          </p:nvSpPr>
          <p:spPr>
            <a:xfrm>
              <a:off x="488" y="2590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9" name="Google Shape;1229;p37"/>
            <p:cNvCxnSpPr/>
            <p:nvPr/>
          </p:nvCxnSpPr>
          <p:spPr>
            <a:xfrm flipH="1">
              <a:off x="365" y="2623"/>
              <a:ext cx="16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30" name="Google Shape;1230;p37"/>
          <p:cNvSpPr txBox="1"/>
          <p:nvPr/>
        </p:nvSpPr>
        <p:spPr>
          <a:xfrm>
            <a:off x="314325" y="3883025"/>
            <a:ext cx="2889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</p:txBody>
      </p:sp>
      <p:sp>
        <p:nvSpPr>
          <p:cNvPr id="1231" name="Google Shape;1231;p37"/>
          <p:cNvSpPr txBox="1"/>
          <p:nvPr/>
        </p:nvSpPr>
        <p:spPr>
          <a:xfrm>
            <a:off x="6143625" y="4919662"/>
            <a:ext cx="127000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232" name="Google Shape;1232;p37"/>
          <p:cNvCxnSpPr/>
          <p:nvPr/>
        </p:nvCxnSpPr>
        <p:spPr>
          <a:xfrm>
            <a:off x="688975" y="2784475"/>
            <a:ext cx="1587" cy="13795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3" name="Google Shape;1233;p37"/>
          <p:cNvCxnSpPr/>
          <p:nvPr/>
        </p:nvCxnSpPr>
        <p:spPr>
          <a:xfrm>
            <a:off x="76200" y="2589212"/>
            <a:ext cx="1587" cy="1574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4" name="Google Shape;1234;p37"/>
          <p:cNvCxnSpPr/>
          <p:nvPr/>
        </p:nvCxnSpPr>
        <p:spPr>
          <a:xfrm>
            <a:off x="6169025" y="2784475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35" name="Google Shape;1235;p37"/>
          <p:cNvGrpSpPr/>
          <p:nvPr/>
        </p:nvGrpSpPr>
        <p:grpSpPr>
          <a:xfrm>
            <a:off x="7497762" y="2784475"/>
            <a:ext cx="101600" cy="392112"/>
            <a:chOff x="4723" y="1754"/>
            <a:chExt cx="64" cy="247"/>
          </a:xfrm>
        </p:grpSpPr>
        <p:sp>
          <p:nvSpPr>
            <p:cNvPr id="1236" name="Google Shape;1236;p37"/>
            <p:cNvSpPr/>
            <p:nvPr/>
          </p:nvSpPr>
          <p:spPr>
            <a:xfrm>
              <a:off x="4723" y="1926"/>
              <a:ext cx="64" cy="75"/>
            </a:xfrm>
            <a:custGeom>
              <a:rect b="b" l="l" r="r" t="t"/>
              <a:pathLst>
                <a:path extrusionOk="0" h="75" w="64">
                  <a:moveTo>
                    <a:pt x="32" y="75"/>
                  </a:moveTo>
                  <a:lnTo>
                    <a:pt x="0" y="0"/>
                  </a:lnTo>
                  <a:lnTo>
                    <a:pt x="64" y="0"/>
                  </a:lnTo>
                  <a:lnTo>
                    <a:pt x="32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7" name="Google Shape;1237;p37"/>
            <p:cNvCxnSpPr/>
            <p:nvPr/>
          </p:nvCxnSpPr>
          <p:spPr>
            <a:xfrm>
              <a:off x="4755" y="1754"/>
              <a:ext cx="1" cy="20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238" name="Google Shape;1238;p37"/>
          <p:cNvCxnSpPr/>
          <p:nvPr/>
        </p:nvCxnSpPr>
        <p:spPr>
          <a:xfrm>
            <a:off x="8237537" y="3321050"/>
            <a:ext cx="1587" cy="2635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39" name="Google Shape;1239;p37"/>
          <p:cNvSpPr/>
          <p:nvPr/>
        </p:nvSpPr>
        <p:spPr>
          <a:xfrm>
            <a:off x="5194300" y="5792787"/>
            <a:ext cx="2698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7"/>
          <p:cNvSpPr/>
          <p:nvPr/>
        </p:nvSpPr>
        <p:spPr>
          <a:xfrm>
            <a:off x="676275" y="4141787"/>
            <a:ext cx="25400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1" name="Google Shape;1241;p37"/>
          <p:cNvCxnSpPr/>
          <p:nvPr/>
        </p:nvCxnSpPr>
        <p:spPr>
          <a:xfrm flipH="1">
            <a:off x="7854950" y="3321050"/>
            <a:ext cx="3825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2" name="Google Shape;1242;p37"/>
          <p:cNvCxnSpPr/>
          <p:nvPr/>
        </p:nvCxnSpPr>
        <p:spPr>
          <a:xfrm flipH="1">
            <a:off x="8926512" y="3779837"/>
            <a:ext cx="1539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43" name="Google Shape;1243;p37"/>
          <p:cNvGrpSpPr/>
          <p:nvPr/>
        </p:nvGrpSpPr>
        <p:grpSpPr>
          <a:xfrm>
            <a:off x="5403850" y="3584575"/>
            <a:ext cx="187325" cy="85725"/>
            <a:chOff x="3404" y="2258"/>
            <a:chExt cx="118" cy="54"/>
          </a:xfrm>
        </p:grpSpPr>
        <p:sp>
          <p:nvSpPr>
            <p:cNvPr id="1244" name="Google Shape;1244;p37"/>
            <p:cNvSpPr/>
            <p:nvPr/>
          </p:nvSpPr>
          <p:spPr>
            <a:xfrm>
              <a:off x="3404" y="2258"/>
              <a:ext cx="64" cy="54"/>
            </a:xfrm>
            <a:custGeom>
              <a:rect b="b" l="l" r="r" t="t"/>
              <a:pathLst>
                <a:path extrusionOk="0" h="54" w="64">
                  <a:moveTo>
                    <a:pt x="0" y="27"/>
                  </a:moveTo>
                  <a:lnTo>
                    <a:pt x="64" y="0"/>
                  </a:lnTo>
                  <a:lnTo>
                    <a:pt x="64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5" name="Google Shape;1245;p37"/>
            <p:cNvCxnSpPr/>
            <p:nvPr/>
          </p:nvCxnSpPr>
          <p:spPr>
            <a:xfrm flipH="1">
              <a:off x="3425" y="2285"/>
              <a:ext cx="97" cy="1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46" name="Google Shape;1246;p37"/>
          <p:cNvSpPr txBox="1"/>
          <p:nvPr/>
        </p:nvSpPr>
        <p:spPr>
          <a:xfrm>
            <a:off x="5624512" y="3559175"/>
            <a:ext cx="4000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RegDst</a:t>
            </a:r>
            <a:endParaRPr/>
          </a:p>
        </p:txBody>
      </p:sp>
      <p:grpSp>
        <p:nvGrpSpPr>
          <p:cNvPr id="1247" name="Google Shape;1247;p37"/>
          <p:cNvGrpSpPr/>
          <p:nvPr/>
        </p:nvGrpSpPr>
        <p:grpSpPr>
          <a:xfrm>
            <a:off x="5284787" y="3321050"/>
            <a:ext cx="84137" cy="230187"/>
            <a:chOff x="3329" y="2092"/>
            <a:chExt cx="53" cy="145"/>
          </a:xfrm>
        </p:grpSpPr>
        <p:sp>
          <p:nvSpPr>
            <p:cNvPr id="1248" name="Google Shape;1248;p37"/>
            <p:cNvSpPr/>
            <p:nvPr/>
          </p:nvSpPr>
          <p:spPr>
            <a:xfrm>
              <a:off x="3329" y="2172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9" name="Google Shape;1249;p37"/>
            <p:cNvCxnSpPr/>
            <p:nvPr/>
          </p:nvCxnSpPr>
          <p:spPr>
            <a:xfrm>
              <a:off x="3356" y="2092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37"/>
          <p:cNvGrpSpPr/>
          <p:nvPr/>
        </p:nvGrpSpPr>
        <p:grpSpPr>
          <a:xfrm>
            <a:off x="4978400" y="3397250"/>
            <a:ext cx="84137" cy="153987"/>
            <a:chOff x="3136" y="2140"/>
            <a:chExt cx="53" cy="97"/>
          </a:xfrm>
        </p:grpSpPr>
        <p:sp>
          <p:nvSpPr>
            <p:cNvPr id="1251" name="Google Shape;1251;p37"/>
            <p:cNvSpPr/>
            <p:nvPr/>
          </p:nvSpPr>
          <p:spPr>
            <a:xfrm>
              <a:off x="3136" y="2172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2" name="Google Shape;1252;p37"/>
            <p:cNvCxnSpPr/>
            <p:nvPr/>
          </p:nvCxnSpPr>
          <p:spPr>
            <a:xfrm>
              <a:off x="3163" y="2140"/>
              <a:ext cx="1" cy="75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253" name="Google Shape;1253;p37"/>
          <p:cNvCxnSpPr/>
          <p:nvPr/>
        </p:nvCxnSpPr>
        <p:spPr>
          <a:xfrm flipH="1">
            <a:off x="4791075" y="3397250"/>
            <a:ext cx="230187" cy="1587"/>
          </a:xfrm>
          <a:prstGeom prst="straightConnector1">
            <a:avLst/>
          </a:prstGeom>
          <a:noFill/>
          <a:ln cap="flat" cmpd="sng" w="174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4" name="Google Shape;1254;p37"/>
          <p:cNvSpPr/>
          <p:nvPr/>
        </p:nvSpPr>
        <p:spPr>
          <a:xfrm>
            <a:off x="4764087" y="3371850"/>
            <a:ext cx="44450" cy="42862"/>
          </a:xfrm>
          <a:prstGeom prst="ellipse">
            <a:avLst/>
          </a:prstGeom>
          <a:solidFill>
            <a:srgbClr val="000000"/>
          </a:solidFill>
          <a:ln cap="flat" cmpd="sng" w="17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5" name="Google Shape;1255;p37"/>
          <p:cNvCxnSpPr/>
          <p:nvPr/>
        </p:nvCxnSpPr>
        <p:spPr>
          <a:xfrm flipH="1">
            <a:off x="5284787" y="3338512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6" name="Google Shape;1256;p37"/>
          <p:cNvSpPr txBox="1"/>
          <p:nvPr/>
        </p:nvSpPr>
        <p:spPr>
          <a:xfrm>
            <a:off x="5208587" y="3313112"/>
            <a:ext cx="101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1257" name="Google Shape;1257;p37"/>
          <p:cNvGrpSpPr/>
          <p:nvPr/>
        </p:nvGrpSpPr>
        <p:grpSpPr>
          <a:xfrm>
            <a:off x="1114425" y="4222750"/>
            <a:ext cx="238125" cy="101600"/>
            <a:chOff x="702" y="2660"/>
            <a:chExt cx="150" cy="64"/>
          </a:xfrm>
        </p:grpSpPr>
        <p:sp>
          <p:nvSpPr>
            <p:cNvPr id="1258" name="Google Shape;1258;p37"/>
            <p:cNvSpPr/>
            <p:nvPr/>
          </p:nvSpPr>
          <p:spPr>
            <a:xfrm>
              <a:off x="777" y="2660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9" name="Google Shape;1259;p37"/>
            <p:cNvCxnSpPr/>
            <p:nvPr/>
          </p:nvCxnSpPr>
          <p:spPr>
            <a:xfrm flipH="1">
              <a:off x="702" y="2692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60" name="Google Shape;1260;p37"/>
          <p:cNvSpPr txBox="1"/>
          <p:nvPr/>
        </p:nvSpPr>
        <p:spPr>
          <a:xfrm>
            <a:off x="2838450" y="2941637"/>
            <a:ext cx="296862" cy="71596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2970212" y="3040062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262" name="Google Shape;1262;p37"/>
          <p:cNvSpPr txBox="1"/>
          <p:nvPr/>
        </p:nvSpPr>
        <p:spPr>
          <a:xfrm>
            <a:off x="2935287" y="3194050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263" name="Google Shape;1263;p37"/>
          <p:cNvSpPr txBox="1"/>
          <p:nvPr/>
        </p:nvSpPr>
        <p:spPr>
          <a:xfrm>
            <a:off x="2838450" y="4090987"/>
            <a:ext cx="296862" cy="71437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37"/>
          <p:cNvSpPr txBox="1"/>
          <p:nvPr/>
        </p:nvSpPr>
        <p:spPr>
          <a:xfrm>
            <a:off x="2927350" y="4189412"/>
            <a:ext cx="2047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265" name="Google Shape;1265;p37"/>
          <p:cNvSpPr txBox="1"/>
          <p:nvPr/>
        </p:nvSpPr>
        <p:spPr>
          <a:xfrm>
            <a:off x="2935287" y="4341812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266" name="Google Shape;1266;p37"/>
          <p:cNvSpPr txBox="1"/>
          <p:nvPr/>
        </p:nvSpPr>
        <p:spPr>
          <a:xfrm>
            <a:off x="2935287" y="4495800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1267" name="Google Shape;1267;p37"/>
          <p:cNvCxnSpPr/>
          <p:nvPr/>
        </p:nvCxnSpPr>
        <p:spPr>
          <a:xfrm flipH="1">
            <a:off x="2493962" y="4622800"/>
            <a:ext cx="1524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68" name="Google Shape;1268;p37"/>
          <p:cNvGrpSpPr/>
          <p:nvPr/>
        </p:nvGrpSpPr>
        <p:grpSpPr>
          <a:xfrm>
            <a:off x="2646362" y="3270250"/>
            <a:ext cx="195262" cy="101600"/>
            <a:chOff x="1667" y="2060"/>
            <a:chExt cx="123" cy="64"/>
          </a:xfrm>
        </p:grpSpPr>
        <p:sp>
          <p:nvSpPr>
            <p:cNvPr id="1269" name="Google Shape;1269;p37"/>
            <p:cNvSpPr/>
            <p:nvPr/>
          </p:nvSpPr>
          <p:spPr>
            <a:xfrm>
              <a:off x="1715" y="2060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0" name="Google Shape;1270;p37"/>
            <p:cNvCxnSpPr/>
            <p:nvPr/>
          </p:nvCxnSpPr>
          <p:spPr>
            <a:xfrm flipH="1">
              <a:off x="1667" y="2092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71" name="Google Shape;1271;p37"/>
          <p:cNvGrpSpPr/>
          <p:nvPr/>
        </p:nvGrpSpPr>
        <p:grpSpPr>
          <a:xfrm>
            <a:off x="2646362" y="4376737"/>
            <a:ext cx="195262" cy="101600"/>
            <a:chOff x="1667" y="2757"/>
            <a:chExt cx="123" cy="64"/>
          </a:xfrm>
        </p:grpSpPr>
        <p:sp>
          <p:nvSpPr>
            <p:cNvPr id="1272" name="Google Shape;1272;p37"/>
            <p:cNvSpPr/>
            <p:nvPr/>
          </p:nvSpPr>
          <p:spPr>
            <a:xfrm>
              <a:off x="1715" y="275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3" name="Google Shape;1273;p37"/>
            <p:cNvCxnSpPr/>
            <p:nvPr/>
          </p:nvCxnSpPr>
          <p:spPr>
            <a:xfrm flipH="1">
              <a:off x="1667" y="2789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274" name="Google Shape;1274;p37"/>
          <p:cNvCxnSpPr/>
          <p:nvPr/>
        </p:nvCxnSpPr>
        <p:spPr>
          <a:xfrm>
            <a:off x="2646362" y="3321050"/>
            <a:ext cx="1587" cy="13017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5" name="Google Shape;1275;p37"/>
          <p:cNvSpPr/>
          <p:nvPr/>
        </p:nvSpPr>
        <p:spPr>
          <a:xfrm>
            <a:off x="2625725" y="4414837"/>
            <a:ext cx="33337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37"/>
          <p:cNvSpPr/>
          <p:nvPr/>
        </p:nvSpPr>
        <p:spPr>
          <a:xfrm>
            <a:off x="3238500" y="3300412"/>
            <a:ext cx="33337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7" name="Google Shape;1277;p37"/>
          <p:cNvGrpSpPr/>
          <p:nvPr/>
        </p:nvGrpSpPr>
        <p:grpSpPr>
          <a:xfrm>
            <a:off x="3140075" y="4376737"/>
            <a:ext cx="511175" cy="101600"/>
            <a:chOff x="1978" y="2757"/>
            <a:chExt cx="322" cy="64"/>
          </a:xfrm>
        </p:grpSpPr>
        <p:sp>
          <p:nvSpPr>
            <p:cNvPr id="1278" name="Google Shape;1278;p37"/>
            <p:cNvSpPr/>
            <p:nvPr/>
          </p:nvSpPr>
          <p:spPr>
            <a:xfrm>
              <a:off x="2225" y="275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9" name="Google Shape;1279;p37"/>
            <p:cNvCxnSpPr/>
            <p:nvPr/>
          </p:nvCxnSpPr>
          <p:spPr>
            <a:xfrm flipH="1">
              <a:off x="1978" y="2789"/>
              <a:ext cx="284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80" name="Google Shape;1280;p37"/>
          <p:cNvGrpSpPr/>
          <p:nvPr/>
        </p:nvGrpSpPr>
        <p:grpSpPr>
          <a:xfrm>
            <a:off x="3370262" y="4605337"/>
            <a:ext cx="280987" cy="103187"/>
            <a:chOff x="2123" y="2901"/>
            <a:chExt cx="177" cy="65"/>
          </a:xfrm>
        </p:grpSpPr>
        <p:sp>
          <p:nvSpPr>
            <p:cNvPr id="1281" name="Google Shape;1281;p37"/>
            <p:cNvSpPr/>
            <p:nvPr/>
          </p:nvSpPr>
          <p:spPr>
            <a:xfrm>
              <a:off x="2225" y="2901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2" name="Google Shape;1282;p37"/>
            <p:cNvCxnSpPr/>
            <p:nvPr/>
          </p:nvCxnSpPr>
          <p:spPr>
            <a:xfrm flipH="1">
              <a:off x="2123" y="2934"/>
              <a:ext cx="139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83" name="Google Shape;1283;p37"/>
          <p:cNvGrpSpPr/>
          <p:nvPr/>
        </p:nvGrpSpPr>
        <p:grpSpPr>
          <a:xfrm>
            <a:off x="5208587" y="5141912"/>
            <a:ext cx="1276350" cy="101600"/>
            <a:chOff x="3281" y="3239"/>
            <a:chExt cx="804" cy="64"/>
          </a:xfrm>
        </p:grpSpPr>
        <p:sp>
          <p:nvSpPr>
            <p:cNvPr id="1284" name="Google Shape;1284;p37"/>
            <p:cNvSpPr/>
            <p:nvPr/>
          </p:nvSpPr>
          <p:spPr>
            <a:xfrm>
              <a:off x="4010" y="3239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5" name="Google Shape;1285;p37"/>
            <p:cNvCxnSpPr/>
            <p:nvPr/>
          </p:nvCxnSpPr>
          <p:spPr>
            <a:xfrm flipH="1">
              <a:off x="3281" y="3271"/>
              <a:ext cx="76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86" name="Google Shape;1286;p37"/>
          <p:cNvGrpSpPr/>
          <p:nvPr/>
        </p:nvGrpSpPr>
        <p:grpSpPr>
          <a:xfrm>
            <a:off x="6280150" y="5260975"/>
            <a:ext cx="204787" cy="101600"/>
            <a:chOff x="3956" y="3314"/>
            <a:chExt cx="129" cy="64"/>
          </a:xfrm>
        </p:grpSpPr>
        <p:sp>
          <p:nvSpPr>
            <p:cNvPr id="1287" name="Google Shape;1287;p37"/>
            <p:cNvSpPr/>
            <p:nvPr/>
          </p:nvSpPr>
          <p:spPr>
            <a:xfrm>
              <a:off x="4010" y="3314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8" name="Google Shape;1288;p37"/>
            <p:cNvCxnSpPr/>
            <p:nvPr/>
          </p:nvCxnSpPr>
          <p:spPr>
            <a:xfrm flipH="1">
              <a:off x="3956" y="3346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89" name="Google Shape;1289;p37"/>
          <p:cNvGrpSpPr/>
          <p:nvPr/>
        </p:nvGrpSpPr>
        <p:grpSpPr>
          <a:xfrm>
            <a:off x="6475412" y="4733925"/>
            <a:ext cx="230187" cy="688975"/>
            <a:chOff x="4079" y="2982"/>
            <a:chExt cx="145" cy="434"/>
          </a:xfrm>
        </p:grpSpPr>
        <p:sp>
          <p:nvSpPr>
            <p:cNvPr id="1290" name="Google Shape;1290;p37"/>
            <p:cNvSpPr txBox="1"/>
            <p:nvPr/>
          </p:nvSpPr>
          <p:spPr>
            <a:xfrm>
              <a:off x="4149" y="3105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291" name="Google Shape;1291;p37"/>
            <p:cNvSpPr txBox="1"/>
            <p:nvPr/>
          </p:nvSpPr>
          <p:spPr>
            <a:xfrm>
              <a:off x="4149" y="3169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292" name="Google Shape;1292;p37"/>
            <p:cNvSpPr txBox="1"/>
            <p:nvPr/>
          </p:nvSpPr>
          <p:spPr>
            <a:xfrm>
              <a:off x="4154" y="3233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grpSp>
          <p:nvGrpSpPr>
            <p:cNvPr id="1293" name="Google Shape;1293;p37"/>
            <p:cNvGrpSpPr/>
            <p:nvPr/>
          </p:nvGrpSpPr>
          <p:grpSpPr>
            <a:xfrm>
              <a:off x="4079" y="2982"/>
              <a:ext cx="145" cy="434"/>
              <a:chOff x="4079" y="2982"/>
              <a:chExt cx="145" cy="434"/>
            </a:xfrm>
          </p:grpSpPr>
          <p:sp>
            <p:nvSpPr>
              <p:cNvPr id="1294" name="Google Shape;1294;p37"/>
              <p:cNvSpPr/>
              <p:nvPr/>
            </p:nvSpPr>
            <p:spPr>
              <a:xfrm>
                <a:off x="4079" y="2982"/>
                <a:ext cx="145" cy="434"/>
              </a:xfrm>
              <a:custGeom>
                <a:rect b="b" l="l" r="r" t="t"/>
                <a:pathLst>
                  <a:path extrusionOk="0" h="434" w="145">
                    <a:moveTo>
                      <a:pt x="0" y="0"/>
                    </a:moveTo>
                    <a:lnTo>
                      <a:pt x="0" y="434"/>
                    </a:lnTo>
                    <a:lnTo>
                      <a:pt x="145" y="338"/>
                    </a:lnTo>
                    <a:lnTo>
                      <a:pt x="145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7"/>
              <p:cNvSpPr txBox="1"/>
              <p:nvPr/>
            </p:nvSpPr>
            <p:spPr>
              <a:xfrm>
                <a:off x="4090" y="3020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/>
              </a:p>
            </p:txBody>
          </p:sp>
          <p:sp>
            <p:nvSpPr>
              <p:cNvPr id="1296" name="Google Shape;1296;p37"/>
              <p:cNvSpPr txBox="1"/>
              <p:nvPr/>
            </p:nvSpPr>
            <p:spPr>
              <a:xfrm>
                <a:off x="4090" y="3105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sp>
            <p:nvSpPr>
              <p:cNvPr id="1297" name="Google Shape;1297;p37"/>
              <p:cNvSpPr txBox="1"/>
              <p:nvPr/>
            </p:nvSpPr>
            <p:spPr>
              <a:xfrm>
                <a:off x="4090" y="3202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sp>
            <p:nvSpPr>
              <p:cNvPr id="1298" name="Google Shape;1298;p37"/>
              <p:cNvSpPr txBox="1"/>
              <p:nvPr/>
            </p:nvSpPr>
            <p:spPr>
              <a:xfrm>
                <a:off x="4090" y="3288"/>
                <a:ext cx="96" cy="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FF"/>
                  </a:buClr>
                  <a:buSzPts val="900"/>
                  <a:buFont typeface="Courier New"/>
                  <a:buNone/>
                </a:pPr>
                <a:r>
                  <a:rPr b="1" i="0" lang="en-US" sz="900" u="none">
                    <a:solidFill>
                      <a:srgbClr val="0033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</p:grpSp>
      </p:grpSp>
      <p:grpSp>
        <p:nvGrpSpPr>
          <p:cNvPr id="1299" name="Google Shape;1299;p37"/>
          <p:cNvGrpSpPr/>
          <p:nvPr/>
        </p:nvGrpSpPr>
        <p:grpSpPr>
          <a:xfrm>
            <a:off x="3641725" y="4273550"/>
            <a:ext cx="230187" cy="536575"/>
            <a:chOff x="2294" y="2692"/>
            <a:chExt cx="145" cy="338"/>
          </a:xfrm>
        </p:grpSpPr>
        <p:sp>
          <p:nvSpPr>
            <p:cNvPr id="1300" name="Google Shape;1300;p37"/>
            <p:cNvSpPr txBox="1"/>
            <p:nvPr/>
          </p:nvSpPr>
          <p:spPr>
            <a:xfrm>
              <a:off x="2364" y="2767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301" name="Google Shape;1301;p37"/>
            <p:cNvSpPr txBox="1"/>
            <p:nvPr/>
          </p:nvSpPr>
          <p:spPr>
            <a:xfrm>
              <a:off x="2364" y="2831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302" name="Google Shape;1302;p37"/>
            <p:cNvSpPr txBox="1"/>
            <p:nvPr/>
          </p:nvSpPr>
          <p:spPr>
            <a:xfrm>
              <a:off x="2369" y="2896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2294" y="2692"/>
              <a:ext cx="145" cy="338"/>
            </a:xfrm>
            <a:custGeom>
              <a:rect b="b" l="l" r="r" t="t"/>
              <a:pathLst>
                <a:path extrusionOk="0" h="338" w="145">
                  <a:moveTo>
                    <a:pt x="0" y="0"/>
                  </a:moveTo>
                  <a:lnTo>
                    <a:pt x="0" y="338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7"/>
            <p:cNvSpPr txBox="1"/>
            <p:nvPr/>
          </p:nvSpPr>
          <p:spPr>
            <a:xfrm>
              <a:off x="2305" y="2746"/>
              <a:ext cx="43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305" name="Google Shape;1305;p37"/>
            <p:cNvSpPr txBox="1"/>
            <p:nvPr/>
          </p:nvSpPr>
          <p:spPr>
            <a:xfrm>
              <a:off x="2305" y="2880"/>
              <a:ext cx="43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grpSp>
        <p:nvGrpSpPr>
          <p:cNvPr id="1306" name="Google Shape;1306;p37"/>
          <p:cNvGrpSpPr/>
          <p:nvPr/>
        </p:nvGrpSpPr>
        <p:grpSpPr>
          <a:xfrm>
            <a:off x="6705600" y="4265612"/>
            <a:ext cx="195262" cy="101600"/>
            <a:chOff x="4224" y="2687"/>
            <a:chExt cx="123" cy="64"/>
          </a:xfrm>
        </p:grpSpPr>
        <p:sp>
          <p:nvSpPr>
            <p:cNvPr id="1307" name="Google Shape;1307;p37"/>
            <p:cNvSpPr/>
            <p:nvPr/>
          </p:nvSpPr>
          <p:spPr>
            <a:xfrm>
              <a:off x="4272" y="268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8" name="Google Shape;1308;p37"/>
            <p:cNvCxnSpPr/>
            <p:nvPr/>
          </p:nvCxnSpPr>
          <p:spPr>
            <a:xfrm flipH="1">
              <a:off x="4224" y="2719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09" name="Google Shape;1309;p37"/>
          <p:cNvGrpSpPr/>
          <p:nvPr/>
        </p:nvGrpSpPr>
        <p:grpSpPr>
          <a:xfrm>
            <a:off x="5897562" y="4376737"/>
            <a:ext cx="587375" cy="101600"/>
            <a:chOff x="3715" y="2757"/>
            <a:chExt cx="370" cy="64"/>
          </a:xfrm>
        </p:grpSpPr>
        <p:sp>
          <p:nvSpPr>
            <p:cNvPr id="1310" name="Google Shape;1310;p37"/>
            <p:cNvSpPr/>
            <p:nvPr/>
          </p:nvSpPr>
          <p:spPr>
            <a:xfrm>
              <a:off x="4010" y="275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1" name="Google Shape;1311;p37"/>
            <p:cNvCxnSpPr/>
            <p:nvPr/>
          </p:nvCxnSpPr>
          <p:spPr>
            <a:xfrm flipH="1">
              <a:off x="3715" y="2789"/>
              <a:ext cx="332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12" name="Google Shape;1312;p37"/>
          <p:cNvGrpSpPr/>
          <p:nvPr/>
        </p:nvGrpSpPr>
        <p:grpSpPr>
          <a:xfrm>
            <a:off x="6169025" y="4146550"/>
            <a:ext cx="315912" cy="101600"/>
            <a:chOff x="3886" y="2612"/>
            <a:chExt cx="199" cy="64"/>
          </a:xfrm>
        </p:grpSpPr>
        <p:sp>
          <p:nvSpPr>
            <p:cNvPr id="1313" name="Google Shape;1313;p37"/>
            <p:cNvSpPr/>
            <p:nvPr/>
          </p:nvSpPr>
          <p:spPr>
            <a:xfrm>
              <a:off x="4010" y="261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4" name="Google Shape;1314;p37"/>
            <p:cNvCxnSpPr/>
            <p:nvPr/>
          </p:nvCxnSpPr>
          <p:spPr>
            <a:xfrm flipH="1">
              <a:off x="3886" y="2644"/>
              <a:ext cx="16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15" name="Google Shape;1315;p37"/>
          <p:cNvGrpSpPr/>
          <p:nvPr/>
        </p:nvGrpSpPr>
        <p:grpSpPr>
          <a:xfrm>
            <a:off x="6475412" y="4044950"/>
            <a:ext cx="230187" cy="534987"/>
            <a:chOff x="4079" y="2548"/>
            <a:chExt cx="145" cy="337"/>
          </a:xfrm>
        </p:grpSpPr>
        <p:sp>
          <p:nvSpPr>
            <p:cNvPr id="1316" name="Google Shape;1316;p37"/>
            <p:cNvSpPr txBox="1"/>
            <p:nvPr/>
          </p:nvSpPr>
          <p:spPr>
            <a:xfrm>
              <a:off x="4149" y="2622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317" name="Google Shape;1317;p37"/>
            <p:cNvSpPr txBox="1"/>
            <p:nvPr/>
          </p:nvSpPr>
          <p:spPr>
            <a:xfrm>
              <a:off x="4149" y="2687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318" name="Google Shape;1318;p37"/>
            <p:cNvSpPr txBox="1"/>
            <p:nvPr/>
          </p:nvSpPr>
          <p:spPr>
            <a:xfrm>
              <a:off x="4154" y="2751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4079" y="2548"/>
              <a:ext cx="145" cy="337"/>
            </a:xfrm>
            <a:custGeom>
              <a:rect b="b" l="l" r="r" t="t"/>
              <a:pathLst>
                <a:path extrusionOk="0" h="337" w="145">
                  <a:moveTo>
                    <a:pt x="0" y="0"/>
                  </a:moveTo>
                  <a:lnTo>
                    <a:pt x="0" y="337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7"/>
            <p:cNvSpPr txBox="1"/>
            <p:nvPr/>
          </p:nvSpPr>
          <p:spPr>
            <a:xfrm>
              <a:off x="4090" y="2602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321" name="Google Shape;1321;p37"/>
            <p:cNvSpPr txBox="1"/>
            <p:nvPr/>
          </p:nvSpPr>
          <p:spPr>
            <a:xfrm>
              <a:off x="4090" y="2736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sp>
        <p:nvSpPr>
          <p:cNvPr id="1322" name="Google Shape;1322;p37"/>
          <p:cNvSpPr txBox="1"/>
          <p:nvPr/>
        </p:nvSpPr>
        <p:spPr>
          <a:xfrm>
            <a:off x="5672137" y="4244975"/>
            <a:ext cx="220662" cy="37306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37"/>
          <p:cNvSpPr txBox="1"/>
          <p:nvPr/>
        </p:nvSpPr>
        <p:spPr>
          <a:xfrm>
            <a:off x="5727700" y="4341812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24" name="Google Shape;1324;p37"/>
          <p:cNvSpPr txBox="1"/>
          <p:nvPr/>
        </p:nvSpPr>
        <p:spPr>
          <a:xfrm>
            <a:off x="5672137" y="4703762"/>
            <a:ext cx="220662" cy="37465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37"/>
          <p:cNvSpPr txBox="1"/>
          <p:nvPr/>
        </p:nvSpPr>
        <p:spPr>
          <a:xfrm>
            <a:off x="5727700" y="4759325"/>
            <a:ext cx="187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1326" name="Google Shape;1326;p37"/>
          <p:cNvGrpSpPr/>
          <p:nvPr/>
        </p:nvGrpSpPr>
        <p:grpSpPr>
          <a:xfrm>
            <a:off x="5480050" y="4802187"/>
            <a:ext cx="195262" cy="101600"/>
            <a:chOff x="3452" y="3025"/>
            <a:chExt cx="123" cy="64"/>
          </a:xfrm>
        </p:grpSpPr>
        <p:sp>
          <p:nvSpPr>
            <p:cNvPr id="1327" name="Google Shape;1327;p37"/>
            <p:cNvSpPr/>
            <p:nvPr/>
          </p:nvSpPr>
          <p:spPr>
            <a:xfrm>
              <a:off x="3500" y="302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8" name="Google Shape;1328;p37"/>
            <p:cNvCxnSpPr/>
            <p:nvPr/>
          </p:nvCxnSpPr>
          <p:spPr>
            <a:xfrm flipH="1">
              <a:off x="3452" y="3057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29" name="Google Shape;1329;p37"/>
          <p:cNvGrpSpPr/>
          <p:nvPr/>
        </p:nvGrpSpPr>
        <p:grpSpPr>
          <a:xfrm>
            <a:off x="5480050" y="4376737"/>
            <a:ext cx="195262" cy="101600"/>
            <a:chOff x="3452" y="2757"/>
            <a:chExt cx="123" cy="64"/>
          </a:xfrm>
        </p:grpSpPr>
        <p:sp>
          <p:nvSpPr>
            <p:cNvPr id="1330" name="Google Shape;1330;p37"/>
            <p:cNvSpPr/>
            <p:nvPr/>
          </p:nvSpPr>
          <p:spPr>
            <a:xfrm>
              <a:off x="3500" y="275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1" name="Google Shape;1331;p37"/>
            <p:cNvCxnSpPr/>
            <p:nvPr/>
          </p:nvCxnSpPr>
          <p:spPr>
            <a:xfrm flipH="1">
              <a:off x="3452" y="2789"/>
              <a:ext cx="8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32" name="Google Shape;1332;p37"/>
          <p:cNvSpPr txBox="1"/>
          <p:nvPr/>
        </p:nvSpPr>
        <p:spPr>
          <a:xfrm>
            <a:off x="7935912" y="4354512"/>
            <a:ext cx="296862" cy="723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7"/>
          <p:cNvSpPr txBox="1"/>
          <p:nvPr/>
        </p:nvSpPr>
        <p:spPr>
          <a:xfrm>
            <a:off x="7974012" y="4606925"/>
            <a:ext cx="2460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/>
          </a:p>
        </p:txBody>
      </p:sp>
      <p:sp>
        <p:nvSpPr>
          <p:cNvPr id="1334" name="Google Shape;1334;p37"/>
          <p:cNvSpPr txBox="1"/>
          <p:nvPr/>
        </p:nvSpPr>
        <p:spPr>
          <a:xfrm>
            <a:off x="7964487" y="4708525"/>
            <a:ext cx="25558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cxnSp>
        <p:nvCxnSpPr>
          <p:cNvPr id="1335" name="Google Shape;1335;p37"/>
          <p:cNvCxnSpPr/>
          <p:nvPr/>
        </p:nvCxnSpPr>
        <p:spPr>
          <a:xfrm flipH="1">
            <a:off x="5054600" y="577215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336" name="Google Shape;1336;p37"/>
          <p:cNvGrpSpPr/>
          <p:nvPr/>
        </p:nvGrpSpPr>
        <p:grpSpPr>
          <a:xfrm>
            <a:off x="8696325" y="3432175"/>
            <a:ext cx="230187" cy="688975"/>
            <a:chOff x="5478" y="2162"/>
            <a:chExt cx="145" cy="434"/>
          </a:xfrm>
        </p:grpSpPr>
        <p:sp>
          <p:nvSpPr>
            <p:cNvPr id="1337" name="Google Shape;1337;p37"/>
            <p:cNvSpPr/>
            <p:nvPr/>
          </p:nvSpPr>
          <p:spPr>
            <a:xfrm>
              <a:off x="5478" y="2162"/>
              <a:ext cx="145" cy="434"/>
            </a:xfrm>
            <a:custGeom>
              <a:rect b="b" l="l" r="r" t="t"/>
              <a:pathLst>
                <a:path extrusionOk="0" h="434" w="145">
                  <a:moveTo>
                    <a:pt x="0" y="0"/>
                  </a:moveTo>
                  <a:lnTo>
                    <a:pt x="0" y="434"/>
                  </a:lnTo>
                  <a:lnTo>
                    <a:pt x="145" y="337"/>
                  </a:lnTo>
                  <a:lnTo>
                    <a:pt x="145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7"/>
            <p:cNvSpPr txBox="1"/>
            <p:nvPr/>
          </p:nvSpPr>
          <p:spPr>
            <a:xfrm>
              <a:off x="5489" y="2462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339" name="Google Shape;1339;p37"/>
            <p:cNvSpPr txBox="1"/>
            <p:nvPr/>
          </p:nvSpPr>
          <p:spPr>
            <a:xfrm>
              <a:off x="5489" y="2333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sp>
          <p:nvSpPr>
            <p:cNvPr id="1340" name="Google Shape;1340;p37"/>
            <p:cNvSpPr txBox="1"/>
            <p:nvPr/>
          </p:nvSpPr>
          <p:spPr>
            <a:xfrm>
              <a:off x="5489" y="2216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sp>
          <p:nvSpPr>
            <p:cNvPr id="1341" name="Google Shape;1341;p37"/>
            <p:cNvSpPr txBox="1"/>
            <p:nvPr/>
          </p:nvSpPr>
          <p:spPr>
            <a:xfrm>
              <a:off x="5548" y="2285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342" name="Google Shape;1342;p37"/>
            <p:cNvSpPr txBox="1"/>
            <p:nvPr/>
          </p:nvSpPr>
          <p:spPr>
            <a:xfrm>
              <a:off x="5548" y="2349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343" name="Google Shape;1343;p37"/>
            <p:cNvSpPr txBox="1"/>
            <p:nvPr/>
          </p:nvSpPr>
          <p:spPr>
            <a:xfrm>
              <a:off x="5553" y="2413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1344" name="Google Shape;1344;p37"/>
          <p:cNvGrpSpPr/>
          <p:nvPr/>
        </p:nvGrpSpPr>
        <p:grpSpPr>
          <a:xfrm>
            <a:off x="8237537" y="3533775"/>
            <a:ext cx="468312" cy="101600"/>
            <a:chOff x="5189" y="2226"/>
            <a:chExt cx="295" cy="64"/>
          </a:xfrm>
        </p:grpSpPr>
        <p:sp>
          <p:nvSpPr>
            <p:cNvPr id="1345" name="Google Shape;1345;p37"/>
            <p:cNvSpPr/>
            <p:nvPr/>
          </p:nvSpPr>
          <p:spPr>
            <a:xfrm>
              <a:off x="5409" y="2226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6" name="Google Shape;1346;p37"/>
            <p:cNvCxnSpPr/>
            <p:nvPr/>
          </p:nvCxnSpPr>
          <p:spPr>
            <a:xfrm flipH="1">
              <a:off x="5189" y="2258"/>
              <a:ext cx="257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47" name="Google Shape;1347;p37"/>
          <p:cNvGrpSpPr/>
          <p:nvPr/>
        </p:nvGrpSpPr>
        <p:grpSpPr>
          <a:xfrm>
            <a:off x="7700962" y="3916362"/>
            <a:ext cx="1004887" cy="103187"/>
            <a:chOff x="4851" y="2467"/>
            <a:chExt cx="633" cy="65"/>
          </a:xfrm>
        </p:grpSpPr>
        <p:sp>
          <p:nvSpPr>
            <p:cNvPr id="1348" name="Google Shape;1348;p37"/>
            <p:cNvSpPr/>
            <p:nvPr/>
          </p:nvSpPr>
          <p:spPr>
            <a:xfrm>
              <a:off x="5409" y="2467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9" name="Google Shape;1349;p37"/>
            <p:cNvCxnSpPr/>
            <p:nvPr/>
          </p:nvCxnSpPr>
          <p:spPr>
            <a:xfrm flipH="1">
              <a:off x="4851" y="2499"/>
              <a:ext cx="595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50" name="Google Shape;1350;p37"/>
          <p:cNvSpPr/>
          <p:nvPr/>
        </p:nvSpPr>
        <p:spPr>
          <a:xfrm>
            <a:off x="6284912" y="3179762"/>
            <a:ext cx="374650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37"/>
          <p:cNvSpPr txBox="1"/>
          <p:nvPr/>
        </p:nvSpPr>
        <p:spPr>
          <a:xfrm>
            <a:off x="6330950" y="3235325"/>
            <a:ext cx="374650" cy="22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&lt;&lt;2</a:t>
            </a:r>
            <a:endParaRPr/>
          </a:p>
        </p:txBody>
      </p:sp>
      <p:sp>
        <p:nvSpPr>
          <p:cNvPr id="1352" name="Google Shape;1352;p37"/>
          <p:cNvSpPr/>
          <p:nvPr/>
        </p:nvSpPr>
        <p:spPr>
          <a:xfrm>
            <a:off x="7204075" y="3179762"/>
            <a:ext cx="646112" cy="298450"/>
          </a:xfrm>
          <a:prstGeom prst="roundRect">
            <a:avLst>
              <a:gd fmla="val 10232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37"/>
          <p:cNvSpPr txBox="1"/>
          <p:nvPr/>
        </p:nvSpPr>
        <p:spPr>
          <a:xfrm>
            <a:off x="7300912" y="3244850"/>
            <a:ext cx="5365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endParaRPr/>
          </a:p>
        </p:txBody>
      </p:sp>
      <p:grpSp>
        <p:nvGrpSpPr>
          <p:cNvPr id="1354" name="Google Shape;1354;p37"/>
          <p:cNvGrpSpPr/>
          <p:nvPr/>
        </p:nvGrpSpPr>
        <p:grpSpPr>
          <a:xfrm>
            <a:off x="6662737" y="3278187"/>
            <a:ext cx="544512" cy="101600"/>
            <a:chOff x="4197" y="2065"/>
            <a:chExt cx="343" cy="64"/>
          </a:xfrm>
        </p:grpSpPr>
        <p:sp>
          <p:nvSpPr>
            <p:cNvPr id="1355" name="Google Shape;1355;p37"/>
            <p:cNvSpPr/>
            <p:nvPr/>
          </p:nvSpPr>
          <p:spPr>
            <a:xfrm>
              <a:off x="4465" y="206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6" name="Google Shape;1356;p37"/>
            <p:cNvCxnSpPr/>
            <p:nvPr/>
          </p:nvCxnSpPr>
          <p:spPr>
            <a:xfrm flipH="1">
              <a:off x="4197" y="2097"/>
              <a:ext cx="306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357" name="Google Shape;1357;p37"/>
          <p:cNvCxnSpPr/>
          <p:nvPr/>
        </p:nvCxnSpPr>
        <p:spPr>
          <a:xfrm flipH="1">
            <a:off x="6781800" y="3287712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8" name="Google Shape;1358;p37"/>
          <p:cNvSpPr txBox="1"/>
          <p:nvPr/>
        </p:nvSpPr>
        <p:spPr>
          <a:xfrm>
            <a:off x="6781800" y="3108325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cxnSp>
        <p:nvCxnSpPr>
          <p:cNvPr id="1359" name="Google Shape;1359;p37"/>
          <p:cNvCxnSpPr/>
          <p:nvPr/>
        </p:nvCxnSpPr>
        <p:spPr>
          <a:xfrm flipH="1">
            <a:off x="8042275" y="3287712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60" name="Google Shape;1360;p37"/>
          <p:cNvSpPr txBox="1"/>
          <p:nvPr/>
        </p:nvSpPr>
        <p:spPr>
          <a:xfrm>
            <a:off x="8042275" y="3108325"/>
            <a:ext cx="161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1361" name="Google Shape;1361;p37"/>
          <p:cNvGrpSpPr/>
          <p:nvPr/>
        </p:nvGrpSpPr>
        <p:grpSpPr>
          <a:xfrm>
            <a:off x="688975" y="4341812"/>
            <a:ext cx="204787" cy="103187"/>
            <a:chOff x="434" y="2735"/>
            <a:chExt cx="129" cy="65"/>
          </a:xfrm>
        </p:grpSpPr>
        <p:sp>
          <p:nvSpPr>
            <p:cNvPr id="1362" name="Google Shape;1362;p37"/>
            <p:cNvSpPr/>
            <p:nvPr/>
          </p:nvSpPr>
          <p:spPr>
            <a:xfrm>
              <a:off x="488" y="2735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3" name="Google Shape;1363;p37"/>
            <p:cNvCxnSpPr/>
            <p:nvPr/>
          </p:nvCxnSpPr>
          <p:spPr>
            <a:xfrm flipH="1">
              <a:off x="434" y="2767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64" name="Google Shape;1364;p37"/>
          <p:cNvGrpSpPr/>
          <p:nvPr/>
        </p:nvGrpSpPr>
        <p:grpSpPr>
          <a:xfrm>
            <a:off x="884237" y="4010025"/>
            <a:ext cx="230187" cy="536575"/>
            <a:chOff x="557" y="2526"/>
            <a:chExt cx="145" cy="338"/>
          </a:xfrm>
        </p:grpSpPr>
        <p:sp>
          <p:nvSpPr>
            <p:cNvPr id="1365" name="Google Shape;1365;p37"/>
            <p:cNvSpPr txBox="1"/>
            <p:nvPr/>
          </p:nvSpPr>
          <p:spPr>
            <a:xfrm>
              <a:off x="627" y="2601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366" name="Google Shape;1366;p37"/>
            <p:cNvSpPr txBox="1"/>
            <p:nvPr/>
          </p:nvSpPr>
          <p:spPr>
            <a:xfrm>
              <a:off x="627" y="2665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367" name="Google Shape;1367;p37"/>
            <p:cNvSpPr txBox="1"/>
            <p:nvPr/>
          </p:nvSpPr>
          <p:spPr>
            <a:xfrm>
              <a:off x="633" y="2729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557" y="2526"/>
              <a:ext cx="145" cy="338"/>
            </a:xfrm>
            <a:custGeom>
              <a:rect b="b" l="l" r="r" t="t"/>
              <a:pathLst>
                <a:path extrusionOk="0" h="338" w="145">
                  <a:moveTo>
                    <a:pt x="0" y="0"/>
                  </a:moveTo>
                  <a:lnTo>
                    <a:pt x="0" y="338"/>
                  </a:lnTo>
                  <a:lnTo>
                    <a:pt x="145" y="268"/>
                  </a:lnTo>
                  <a:lnTo>
                    <a:pt x="145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7"/>
            <p:cNvSpPr txBox="1"/>
            <p:nvPr/>
          </p:nvSpPr>
          <p:spPr>
            <a:xfrm>
              <a:off x="568" y="2580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370" name="Google Shape;1370;p37"/>
            <p:cNvSpPr txBox="1"/>
            <p:nvPr/>
          </p:nvSpPr>
          <p:spPr>
            <a:xfrm>
              <a:off x="568" y="2714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grpSp>
        <p:nvGrpSpPr>
          <p:cNvPr id="1371" name="Google Shape;1371;p37"/>
          <p:cNvGrpSpPr/>
          <p:nvPr/>
        </p:nvGrpSpPr>
        <p:grpSpPr>
          <a:xfrm>
            <a:off x="6586537" y="3890962"/>
            <a:ext cx="85725" cy="230187"/>
            <a:chOff x="4149" y="2451"/>
            <a:chExt cx="54" cy="145"/>
          </a:xfrm>
        </p:grpSpPr>
        <p:sp>
          <p:nvSpPr>
            <p:cNvPr id="1372" name="Google Shape;1372;p37"/>
            <p:cNvSpPr/>
            <p:nvPr/>
          </p:nvSpPr>
          <p:spPr>
            <a:xfrm>
              <a:off x="4149" y="2532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3" name="Google Shape;1373;p37"/>
            <p:cNvCxnSpPr/>
            <p:nvPr/>
          </p:nvCxnSpPr>
          <p:spPr>
            <a:xfrm>
              <a:off x="4176" y="2451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74" name="Google Shape;1374;p37"/>
          <p:cNvSpPr txBox="1"/>
          <p:nvPr/>
        </p:nvSpPr>
        <p:spPr>
          <a:xfrm>
            <a:off x="6348412" y="3762375"/>
            <a:ext cx="5016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ALUSrcA</a:t>
            </a:r>
            <a:endParaRPr/>
          </a:p>
        </p:txBody>
      </p:sp>
      <p:cxnSp>
        <p:nvCxnSpPr>
          <p:cNvPr id="1375" name="Google Shape;1375;p37"/>
          <p:cNvCxnSpPr/>
          <p:nvPr/>
        </p:nvCxnSpPr>
        <p:spPr>
          <a:xfrm flipH="1">
            <a:off x="76200" y="2589212"/>
            <a:ext cx="90043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6" name="Google Shape;1376;p37"/>
          <p:cNvCxnSpPr/>
          <p:nvPr/>
        </p:nvCxnSpPr>
        <p:spPr>
          <a:xfrm>
            <a:off x="9080500" y="2589212"/>
            <a:ext cx="1587" cy="11906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7" name="Google Shape;1377;p37"/>
          <p:cNvSpPr txBox="1"/>
          <p:nvPr/>
        </p:nvSpPr>
        <p:spPr>
          <a:xfrm>
            <a:off x="5641975" y="3143250"/>
            <a:ext cx="477837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jmpaddr</a:t>
            </a:r>
            <a:endParaRPr/>
          </a:p>
        </p:txBody>
      </p:sp>
      <p:sp>
        <p:nvSpPr>
          <p:cNvPr id="1378" name="Google Shape;1378;p37"/>
          <p:cNvSpPr txBox="1"/>
          <p:nvPr/>
        </p:nvSpPr>
        <p:spPr>
          <a:xfrm>
            <a:off x="5641975" y="3287712"/>
            <a:ext cx="47625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I[25:0]</a:t>
            </a:r>
            <a:endParaRPr/>
          </a:p>
        </p:txBody>
      </p:sp>
      <p:cxnSp>
        <p:nvCxnSpPr>
          <p:cNvPr id="1379" name="Google Shape;1379;p37"/>
          <p:cNvCxnSpPr/>
          <p:nvPr/>
        </p:nvCxnSpPr>
        <p:spPr>
          <a:xfrm>
            <a:off x="3370262" y="4657725"/>
            <a:ext cx="1587" cy="17605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0" name="Google Shape;1380;p37"/>
          <p:cNvCxnSpPr/>
          <p:nvPr/>
        </p:nvCxnSpPr>
        <p:spPr>
          <a:xfrm flipH="1">
            <a:off x="1149350" y="6265862"/>
            <a:ext cx="4900612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1" name="Google Shape;1381;p37"/>
          <p:cNvCxnSpPr/>
          <p:nvPr/>
        </p:nvCxnSpPr>
        <p:spPr>
          <a:xfrm>
            <a:off x="6049962" y="4852987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2" name="Google Shape;1382;p37"/>
          <p:cNvCxnSpPr/>
          <p:nvPr/>
        </p:nvCxnSpPr>
        <p:spPr>
          <a:xfrm>
            <a:off x="688975" y="4392612"/>
            <a:ext cx="1587" cy="20256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383" name="Google Shape;1383;p37"/>
          <p:cNvGrpSpPr/>
          <p:nvPr/>
        </p:nvGrpSpPr>
        <p:grpSpPr>
          <a:xfrm>
            <a:off x="1149350" y="4802187"/>
            <a:ext cx="203200" cy="101600"/>
            <a:chOff x="724" y="3025"/>
            <a:chExt cx="128" cy="64"/>
          </a:xfrm>
        </p:grpSpPr>
        <p:sp>
          <p:nvSpPr>
            <p:cNvPr id="1384" name="Google Shape;1384;p37"/>
            <p:cNvSpPr/>
            <p:nvPr/>
          </p:nvSpPr>
          <p:spPr>
            <a:xfrm>
              <a:off x="777" y="302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5" name="Google Shape;1385;p37"/>
            <p:cNvCxnSpPr/>
            <p:nvPr/>
          </p:nvCxnSpPr>
          <p:spPr>
            <a:xfrm flipH="1">
              <a:off x="724" y="3057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386" name="Google Shape;1386;p37"/>
          <p:cNvCxnSpPr/>
          <p:nvPr/>
        </p:nvCxnSpPr>
        <p:spPr>
          <a:xfrm>
            <a:off x="1149350" y="4852987"/>
            <a:ext cx="1587" cy="141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7" name="Google Shape;1387;p37"/>
          <p:cNvSpPr txBox="1"/>
          <p:nvPr/>
        </p:nvSpPr>
        <p:spPr>
          <a:xfrm>
            <a:off x="5386387" y="3381375"/>
            <a:ext cx="230187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rd</a:t>
            </a:r>
            <a:endParaRPr/>
          </a:p>
        </p:txBody>
      </p:sp>
      <p:grpSp>
        <p:nvGrpSpPr>
          <p:cNvPr id="1388" name="Google Shape;1388;p37"/>
          <p:cNvGrpSpPr/>
          <p:nvPr/>
        </p:nvGrpSpPr>
        <p:grpSpPr>
          <a:xfrm>
            <a:off x="4902200" y="3541712"/>
            <a:ext cx="552450" cy="230187"/>
            <a:chOff x="3088" y="2231"/>
            <a:chExt cx="348" cy="145"/>
          </a:xfrm>
        </p:grpSpPr>
        <p:sp>
          <p:nvSpPr>
            <p:cNvPr id="1389" name="Google Shape;1389;p37"/>
            <p:cNvSpPr txBox="1"/>
            <p:nvPr/>
          </p:nvSpPr>
          <p:spPr>
            <a:xfrm>
              <a:off x="3189" y="2295"/>
              <a:ext cx="150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MUX</a:t>
              </a: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088" y="2231"/>
              <a:ext cx="337" cy="145"/>
            </a:xfrm>
            <a:custGeom>
              <a:rect b="b" l="l" r="r" t="t"/>
              <a:pathLst>
                <a:path extrusionOk="0" h="145" w="337">
                  <a:moveTo>
                    <a:pt x="337" y="0"/>
                  </a:moveTo>
                  <a:lnTo>
                    <a:pt x="0" y="0"/>
                  </a:lnTo>
                  <a:lnTo>
                    <a:pt x="75" y="145"/>
                  </a:lnTo>
                  <a:lnTo>
                    <a:pt x="268" y="145"/>
                  </a:lnTo>
                  <a:lnTo>
                    <a:pt x="337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7"/>
            <p:cNvSpPr txBox="1"/>
            <p:nvPr/>
          </p:nvSpPr>
          <p:spPr>
            <a:xfrm>
              <a:off x="3147" y="2232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  <p:sp>
          <p:nvSpPr>
            <p:cNvPr id="1392" name="Google Shape;1392;p37"/>
            <p:cNvSpPr txBox="1"/>
            <p:nvPr/>
          </p:nvSpPr>
          <p:spPr>
            <a:xfrm>
              <a:off x="3340" y="2232"/>
              <a:ext cx="96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FF"/>
                </a:buClr>
                <a:buSzPts val="900"/>
                <a:buFont typeface="Courier New"/>
                <a:buNone/>
              </a:pPr>
              <a:r>
                <a:rPr b="1" i="0" lang="en-US" sz="900" u="none">
                  <a:solidFill>
                    <a:srgbClr val="00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</p:grpSp>
      <p:sp>
        <p:nvSpPr>
          <p:cNvPr id="1393" name="Google Shape;1393;p37"/>
          <p:cNvSpPr txBox="1"/>
          <p:nvPr/>
        </p:nvSpPr>
        <p:spPr>
          <a:xfrm>
            <a:off x="4603750" y="3381375"/>
            <a:ext cx="13652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rt</a:t>
            </a:r>
            <a:endParaRPr/>
          </a:p>
        </p:txBody>
      </p:sp>
      <p:sp>
        <p:nvSpPr>
          <p:cNvPr id="1394" name="Google Shape;1394;p37"/>
          <p:cNvSpPr txBox="1"/>
          <p:nvPr/>
        </p:nvSpPr>
        <p:spPr>
          <a:xfrm>
            <a:off x="4221162" y="3381375"/>
            <a:ext cx="13652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rs</a:t>
            </a:r>
            <a:endParaRPr/>
          </a:p>
        </p:txBody>
      </p:sp>
      <p:sp>
        <p:nvSpPr>
          <p:cNvPr id="1395" name="Google Shape;1395;p37"/>
          <p:cNvSpPr txBox="1"/>
          <p:nvPr/>
        </p:nvSpPr>
        <p:spPr>
          <a:xfrm>
            <a:off x="3565525" y="5645150"/>
            <a:ext cx="765175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endParaRPr/>
          </a:p>
        </p:txBody>
      </p:sp>
      <p:sp>
        <p:nvSpPr>
          <p:cNvPr id="1396" name="Google Shape;1396;p37"/>
          <p:cNvSpPr/>
          <p:nvPr/>
        </p:nvSpPr>
        <p:spPr>
          <a:xfrm>
            <a:off x="4386262" y="3300412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37"/>
          <p:cNvSpPr/>
          <p:nvPr/>
        </p:nvSpPr>
        <p:spPr>
          <a:xfrm>
            <a:off x="4768850" y="3300412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37"/>
          <p:cNvSpPr/>
          <p:nvPr/>
        </p:nvSpPr>
        <p:spPr>
          <a:xfrm>
            <a:off x="5305425" y="3300412"/>
            <a:ext cx="34925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37"/>
          <p:cNvSpPr/>
          <p:nvPr/>
        </p:nvSpPr>
        <p:spPr>
          <a:xfrm>
            <a:off x="6148387" y="2763837"/>
            <a:ext cx="33337" cy="33337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37"/>
          <p:cNvSpPr/>
          <p:nvPr/>
        </p:nvSpPr>
        <p:spPr>
          <a:xfrm>
            <a:off x="6037262" y="4830762"/>
            <a:ext cx="25400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37"/>
          <p:cNvSpPr/>
          <p:nvPr/>
        </p:nvSpPr>
        <p:spPr>
          <a:xfrm>
            <a:off x="8445500" y="4721225"/>
            <a:ext cx="34925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37"/>
          <p:cNvSpPr/>
          <p:nvPr/>
        </p:nvSpPr>
        <p:spPr>
          <a:xfrm>
            <a:off x="3357562" y="6405562"/>
            <a:ext cx="25400" cy="25400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3" name="Google Shape;1403;p37"/>
          <p:cNvGrpSpPr/>
          <p:nvPr/>
        </p:nvGrpSpPr>
        <p:grpSpPr>
          <a:xfrm>
            <a:off x="8764587" y="4044950"/>
            <a:ext cx="85725" cy="195262"/>
            <a:chOff x="5521" y="2548"/>
            <a:chExt cx="54" cy="123"/>
          </a:xfrm>
        </p:grpSpPr>
        <p:sp>
          <p:nvSpPr>
            <p:cNvPr id="1404" name="Google Shape;1404;p37"/>
            <p:cNvSpPr/>
            <p:nvPr/>
          </p:nvSpPr>
          <p:spPr>
            <a:xfrm>
              <a:off x="5521" y="2548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5" name="Google Shape;1405;p37"/>
            <p:cNvCxnSpPr/>
            <p:nvPr/>
          </p:nvCxnSpPr>
          <p:spPr>
            <a:xfrm>
              <a:off x="5548" y="2569"/>
              <a:ext cx="1" cy="102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06" name="Google Shape;1406;p37"/>
          <p:cNvSpPr txBox="1"/>
          <p:nvPr/>
        </p:nvSpPr>
        <p:spPr>
          <a:xfrm>
            <a:off x="8493125" y="4222750"/>
            <a:ext cx="546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PCSource</a:t>
            </a: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>
            <a:off x="3709987" y="4776787"/>
            <a:ext cx="85725" cy="187325"/>
            <a:chOff x="2337" y="3009"/>
            <a:chExt cx="54" cy="118"/>
          </a:xfrm>
        </p:grpSpPr>
        <p:sp>
          <p:nvSpPr>
            <p:cNvPr id="1408" name="Google Shape;1408;p37"/>
            <p:cNvSpPr/>
            <p:nvPr/>
          </p:nvSpPr>
          <p:spPr>
            <a:xfrm>
              <a:off x="2337" y="3009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0"/>
                  </a:moveTo>
                  <a:lnTo>
                    <a:pt x="54" y="64"/>
                  </a:lnTo>
                  <a:lnTo>
                    <a:pt x="0" y="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9" name="Google Shape;1409;p37"/>
            <p:cNvCxnSpPr/>
            <p:nvPr/>
          </p:nvCxnSpPr>
          <p:spPr>
            <a:xfrm>
              <a:off x="2364" y="3030"/>
              <a:ext cx="1" cy="97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10" name="Google Shape;1410;p37"/>
          <p:cNvSpPr txBox="1"/>
          <p:nvPr/>
        </p:nvSpPr>
        <p:spPr>
          <a:xfrm>
            <a:off x="3395662" y="4946650"/>
            <a:ext cx="584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MemtoReg</a:t>
            </a:r>
            <a:endParaRPr/>
          </a:p>
        </p:txBody>
      </p:sp>
      <p:sp>
        <p:nvSpPr>
          <p:cNvPr id="1411" name="Google Shape;1411;p37"/>
          <p:cNvSpPr txBox="1"/>
          <p:nvPr/>
        </p:nvSpPr>
        <p:spPr>
          <a:xfrm>
            <a:off x="884237" y="3686175"/>
            <a:ext cx="228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IorD</a:t>
            </a:r>
            <a:endParaRPr/>
          </a:p>
        </p:txBody>
      </p:sp>
      <p:grpSp>
        <p:nvGrpSpPr>
          <p:cNvPr id="1412" name="Google Shape;1412;p37"/>
          <p:cNvGrpSpPr/>
          <p:nvPr/>
        </p:nvGrpSpPr>
        <p:grpSpPr>
          <a:xfrm>
            <a:off x="382587" y="3551237"/>
            <a:ext cx="85725" cy="228600"/>
            <a:chOff x="241" y="2237"/>
            <a:chExt cx="54" cy="144"/>
          </a:xfrm>
        </p:grpSpPr>
        <p:sp>
          <p:nvSpPr>
            <p:cNvPr id="1413" name="Google Shape;1413;p37"/>
            <p:cNvSpPr/>
            <p:nvPr/>
          </p:nvSpPr>
          <p:spPr>
            <a:xfrm>
              <a:off x="241" y="2317"/>
              <a:ext cx="54" cy="64"/>
            </a:xfrm>
            <a:custGeom>
              <a:rect b="b" l="l" r="r" t="t"/>
              <a:pathLst>
                <a:path extrusionOk="0" h="64" w="54">
                  <a:moveTo>
                    <a:pt x="27" y="64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4" name="Google Shape;1414;p37"/>
            <p:cNvCxnSpPr/>
            <p:nvPr/>
          </p:nvCxnSpPr>
          <p:spPr>
            <a:xfrm>
              <a:off x="268" y="2237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15" name="Google Shape;1415;p37"/>
          <p:cNvSpPr txBox="1"/>
          <p:nvPr/>
        </p:nvSpPr>
        <p:spPr>
          <a:xfrm>
            <a:off x="212725" y="3371850"/>
            <a:ext cx="355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PCWr*</a:t>
            </a:r>
            <a:endParaRPr/>
          </a:p>
        </p:txBody>
      </p:sp>
      <p:grpSp>
        <p:nvGrpSpPr>
          <p:cNvPr id="1416" name="Google Shape;1416;p37"/>
          <p:cNvGrpSpPr/>
          <p:nvPr/>
        </p:nvGrpSpPr>
        <p:grpSpPr>
          <a:xfrm>
            <a:off x="2944812" y="2513012"/>
            <a:ext cx="84137" cy="425450"/>
            <a:chOff x="1855" y="1583"/>
            <a:chExt cx="53" cy="268"/>
          </a:xfrm>
        </p:grpSpPr>
        <p:sp>
          <p:nvSpPr>
            <p:cNvPr id="1417" name="Google Shape;1417;p37"/>
            <p:cNvSpPr/>
            <p:nvPr/>
          </p:nvSpPr>
          <p:spPr>
            <a:xfrm>
              <a:off x="1855" y="1786"/>
              <a:ext cx="53" cy="65"/>
            </a:xfrm>
            <a:custGeom>
              <a:rect b="b" l="l" r="r" t="t"/>
              <a:pathLst>
                <a:path extrusionOk="0" h="65" w="53">
                  <a:moveTo>
                    <a:pt x="27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8" name="Google Shape;1418;p37"/>
            <p:cNvCxnSpPr/>
            <p:nvPr/>
          </p:nvCxnSpPr>
          <p:spPr>
            <a:xfrm>
              <a:off x="1882" y="1583"/>
              <a:ext cx="1" cy="246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19" name="Google Shape;1419;p37"/>
          <p:cNvSpPr txBox="1"/>
          <p:nvPr/>
        </p:nvSpPr>
        <p:spPr>
          <a:xfrm>
            <a:off x="2714625" y="2384425"/>
            <a:ext cx="4000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33FF"/>
                </a:solidFill>
                <a:latin typeface="Arial"/>
                <a:ea typeface="Arial"/>
                <a:cs typeface="Arial"/>
                <a:sym typeface="Arial"/>
              </a:rPr>
              <a:t>IRWrite</a:t>
            </a:r>
            <a:endParaRPr/>
          </a:p>
        </p:txBody>
      </p:sp>
      <p:grpSp>
        <p:nvGrpSpPr>
          <p:cNvPr id="1420" name="Google Shape;1420;p37"/>
          <p:cNvGrpSpPr/>
          <p:nvPr/>
        </p:nvGrpSpPr>
        <p:grpSpPr>
          <a:xfrm>
            <a:off x="1914525" y="3814762"/>
            <a:ext cx="85725" cy="230187"/>
            <a:chOff x="1206" y="2403"/>
            <a:chExt cx="54" cy="145"/>
          </a:xfrm>
        </p:grpSpPr>
        <p:sp>
          <p:nvSpPr>
            <p:cNvPr id="1421" name="Google Shape;1421;p37"/>
            <p:cNvSpPr/>
            <p:nvPr/>
          </p:nvSpPr>
          <p:spPr>
            <a:xfrm>
              <a:off x="1206" y="2483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2" name="Google Shape;1422;p37"/>
            <p:cNvCxnSpPr/>
            <p:nvPr/>
          </p:nvCxnSpPr>
          <p:spPr>
            <a:xfrm>
              <a:off x="1233" y="2403"/>
              <a:ext cx="1" cy="123"/>
            </a:xfrm>
            <a:prstGeom prst="straightConnector1">
              <a:avLst/>
            </a:prstGeom>
            <a:noFill/>
            <a:ln cap="flat" cmpd="sng" w="17450">
              <a:solidFill>
                <a:srgbClr val="0033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423" name="Google Shape;1423;p37"/>
          <p:cNvGrpSpPr/>
          <p:nvPr/>
        </p:nvGrpSpPr>
        <p:grpSpPr>
          <a:xfrm>
            <a:off x="228600" y="2238375"/>
            <a:ext cx="8709025" cy="3744912"/>
            <a:chOff x="144" y="1193"/>
            <a:chExt cx="5486" cy="2359"/>
          </a:xfrm>
        </p:grpSpPr>
        <p:sp>
          <p:nvSpPr>
            <p:cNvPr id="1424" name="Google Shape;1424;p37"/>
            <p:cNvSpPr txBox="1"/>
            <p:nvPr/>
          </p:nvSpPr>
          <p:spPr>
            <a:xfrm>
              <a:off x="2777" y="3169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7"/>
            <p:cNvSpPr txBox="1"/>
            <p:nvPr/>
          </p:nvSpPr>
          <p:spPr>
            <a:xfrm>
              <a:off x="144" y="169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7"/>
            <p:cNvSpPr txBox="1"/>
            <p:nvPr/>
          </p:nvSpPr>
          <p:spPr>
            <a:xfrm>
              <a:off x="528" y="1865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7"/>
            <p:cNvSpPr txBox="1"/>
            <p:nvPr/>
          </p:nvSpPr>
          <p:spPr>
            <a:xfrm>
              <a:off x="1125" y="198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7"/>
            <p:cNvSpPr txBox="1"/>
            <p:nvPr/>
          </p:nvSpPr>
          <p:spPr>
            <a:xfrm>
              <a:off x="1138" y="3134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7"/>
            <p:cNvSpPr txBox="1"/>
            <p:nvPr/>
          </p:nvSpPr>
          <p:spPr>
            <a:xfrm>
              <a:off x="2016" y="119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7"/>
            <p:cNvSpPr txBox="1"/>
            <p:nvPr/>
          </p:nvSpPr>
          <p:spPr>
            <a:xfrm>
              <a:off x="2256" y="2983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7"/>
            <p:cNvSpPr txBox="1"/>
            <p:nvPr/>
          </p:nvSpPr>
          <p:spPr>
            <a:xfrm>
              <a:off x="3600" y="2112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7"/>
            <p:cNvSpPr txBox="1"/>
            <p:nvPr/>
          </p:nvSpPr>
          <p:spPr>
            <a:xfrm>
              <a:off x="4073" y="336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7"/>
            <p:cNvSpPr txBox="1"/>
            <p:nvPr/>
          </p:nvSpPr>
          <p:spPr>
            <a:xfrm>
              <a:off x="4080" y="1989"/>
              <a:ext cx="192" cy="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7"/>
            <p:cNvSpPr txBox="1"/>
            <p:nvPr/>
          </p:nvSpPr>
          <p:spPr>
            <a:xfrm>
              <a:off x="4368" y="2029"/>
              <a:ext cx="28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7"/>
            <p:cNvSpPr txBox="1"/>
            <p:nvPr/>
          </p:nvSpPr>
          <p:spPr>
            <a:xfrm>
              <a:off x="5438" y="2510"/>
              <a:ext cx="19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Patterson Book</a:t>
            </a:r>
            <a:endParaRPr/>
          </a:p>
        </p:txBody>
      </p:sp>
      <p:sp>
        <p:nvSpPr>
          <p:cNvPr id="1441" name="Google Shape;1441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Edition Copy – Refer from beginning to point 5.5(including)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to refer: 5.5 onwards…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 Cycle Processor</a:t>
            </a:r>
            <a:endParaRPr/>
          </a:p>
        </p:txBody>
      </p:sp>
      <p:grpSp>
        <p:nvGrpSpPr>
          <p:cNvPr id="151" name="Google Shape;151;p15"/>
          <p:cNvGrpSpPr/>
          <p:nvPr/>
        </p:nvGrpSpPr>
        <p:grpSpPr>
          <a:xfrm>
            <a:off x="762000" y="1981200"/>
            <a:ext cx="7416800" cy="1122362"/>
            <a:chOff x="369" y="3432"/>
            <a:chExt cx="4672" cy="707"/>
          </a:xfrm>
        </p:grpSpPr>
        <p:cxnSp>
          <p:nvCxnSpPr>
            <p:cNvPr id="152" name="Google Shape;152;p15"/>
            <p:cNvCxnSpPr/>
            <p:nvPr/>
          </p:nvCxnSpPr>
          <p:spPr>
            <a:xfrm>
              <a:off x="804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3" name="Google Shape;153;p15"/>
            <p:cNvCxnSpPr/>
            <p:nvPr/>
          </p:nvCxnSpPr>
          <p:spPr>
            <a:xfrm>
              <a:off x="1156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4" name="Google Shape;154;p15"/>
            <p:cNvCxnSpPr/>
            <p:nvPr/>
          </p:nvCxnSpPr>
          <p:spPr>
            <a:xfrm>
              <a:off x="3261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2917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3628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7" name="Google Shape;157;p15"/>
            <p:cNvSpPr txBox="1"/>
            <p:nvPr/>
          </p:nvSpPr>
          <p:spPr>
            <a:xfrm>
              <a:off x="369" y="4005"/>
              <a:ext cx="366" cy="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Clocks</a:t>
              </a:r>
              <a:endParaRPr/>
            </a:p>
          </p:txBody>
        </p:sp>
        <p:cxnSp>
          <p:nvCxnSpPr>
            <p:cNvPr id="158" name="Google Shape;158;p15"/>
            <p:cNvCxnSpPr/>
            <p:nvPr/>
          </p:nvCxnSpPr>
          <p:spPr>
            <a:xfrm>
              <a:off x="1509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868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2212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2564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3980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3" name="Google Shape;163;p15"/>
            <p:cNvCxnSpPr/>
            <p:nvPr/>
          </p:nvCxnSpPr>
          <p:spPr>
            <a:xfrm>
              <a:off x="4334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4" name="Google Shape;164;p15"/>
            <p:cNvCxnSpPr/>
            <p:nvPr/>
          </p:nvCxnSpPr>
          <p:spPr>
            <a:xfrm>
              <a:off x="4686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5" name="Google Shape;165;p15"/>
            <p:cNvCxnSpPr/>
            <p:nvPr/>
          </p:nvCxnSpPr>
          <p:spPr>
            <a:xfrm>
              <a:off x="5041" y="3976"/>
              <a:ext cx="0" cy="16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6" name="Google Shape;166;p15"/>
            <p:cNvCxnSpPr/>
            <p:nvPr/>
          </p:nvCxnSpPr>
          <p:spPr>
            <a:xfrm>
              <a:off x="787" y="3433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" name="Google Shape;167;p15"/>
            <p:cNvCxnSpPr/>
            <p:nvPr/>
          </p:nvCxnSpPr>
          <p:spPr>
            <a:xfrm>
              <a:off x="1868" y="3433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" name="Google Shape;168;p15"/>
            <p:cNvCxnSpPr/>
            <p:nvPr/>
          </p:nvCxnSpPr>
          <p:spPr>
            <a:xfrm>
              <a:off x="5041" y="3433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" name="Google Shape;169;p15"/>
            <p:cNvCxnSpPr/>
            <p:nvPr/>
          </p:nvCxnSpPr>
          <p:spPr>
            <a:xfrm>
              <a:off x="804" y="3507"/>
              <a:ext cx="109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70" name="Google Shape;170;p15"/>
            <p:cNvSpPr txBox="1"/>
            <p:nvPr/>
          </p:nvSpPr>
          <p:spPr>
            <a:xfrm>
              <a:off x="1130" y="3432"/>
              <a:ext cx="364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Jump</a:t>
              </a:r>
              <a:endParaRPr/>
            </a:p>
          </p:txBody>
        </p:sp>
        <p:cxnSp>
          <p:nvCxnSpPr>
            <p:cNvPr id="171" name="Google Shape;171;p15"/>
            <p:cNvCxnSpPr/>
            <p:nvPr/>
          </p:nvCxnSpPr>
          <p:spPr>
            <a:xfrm>
              <a:off x="1868" y="3507"/>
              <a:ext cx="139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72" name="Google Shape;172;p15"/>
            <p:cNvSpPr txBox="1"/>
            <p:nvPr/>
          </p:nvSpPr>
          <p:spPr>
            <a:xfrm>
              <a:off x="2256" y="3432"/>
              <a:ext cx="512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R-Type</a:t>
              </a:r>
              <a:endParaRPr/>
            </a:p>
          </p:txBody>
        </p:sp>
        <p:cxnSp>
          <p:nvCxnSpPr>
            <p:cNvPr id="173" name="Google Shape;173;p15"/>
            <p:cNvCxnSpPr/>
            <p:nvPr/>
          </p:nvCxnSpPr>
          <p:spPr>
            <a:xfrm>
              <a:off x="3282" y="3507"/>
              <a:ext cx="17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74" name="Google Shape;174;p15"/>
            <p:cNvSpPr txBox="1"/>
            <p:nvPr/>
          </p:nvSpPr>
          <p:spPr>
            <a:xfrm>
              <a:off x="3980" y="3432"/>
              <a:ext cx="450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cxnSp>
          <p:nvCxnSpPr>
            <p:cNvPr id="175" name="Google Shape;175;p15"/>
            <p:cNvCxnSpPr/>
            <p:nvPr/>
          </p:nvCxnSpPr>
          <p:spPr>
            <a:xfrm>
              <a:off x="804" y="3605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6" name="Google Shape;176;p15"/>
            <p:cNvSpPr txBox="1"/>
            <p:nvPr/>
          </p:nvSpPr>
          <p:spPr>
            <a:xfrm>
              <a:off x="1156" y="3590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 txBox="1"/>
            <p:nvPr/>
          </p:nvSpPr>
          <p:spPr>
            <a:xfrm>
              <a:off x="1509" y="3590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" name="Google Shape;178;p15"/>
            <p:cNvGrpSpPr/>
            <p:nvPr/>
          </p:nvGrpSpPr>
          <p:grpSpPr>
            <a:xfrm>
              <a:off x="804" y="3590"/>
              <a:ext cx="352" cy="362"/>
              <a:chOff x="499" y="1583"/>
              <a:chExt cx="304" cy="362"/>
            </a:xfrm>
          </p:grpSpPr>
          <p:sp>
            <p:nvSpPr>
              <p:cNvPr id="179" name="Google Shape;179;p15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5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sp>
          <p:nvSpPr>
            <p:cNvPr id="181" name="Google Shape;181;p15"/>
            <p:cNvSpPr txBox="1"/>
            <p:nvPr/>
          </p:nvSpPr>
          <p:spPr>
            <a:xfrm>
              <a:off x="1152" y="3662"/>
              <a:ext cx="38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</a:t>
              </a:r>
              <a:endParaRPr/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1545" y="3660"/>
              <a:ext cx="299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PC write</a:t>
              </a:r>
              <a:endParaRPr/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2212" y="3590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 txBox="1"/>
            <p:nvPr/>
          </p:nvSpPr>
          <p:spPr>
            <a:xfrm>
              <a:off x="2564" y="3590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 txBox="1"/>
            <p:nvPr/>
          </p:nvSpPr>
          <p:spPr>
            <a:xfrm>
              <a:off x="2917" y="3590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2196" y="3605"/>
              <a:ext cx="404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 R read</a:t>
              </a:r>
              <a:endParaRPr/>
            </a:p>
          </p:txBody>
        </p:sp>
        <p:sp>
          <p:nvSpPr>
            <p:cNvPr id="187" name="Google Shape;187;p15"/>
            <p:cNvSpPr txBox="1"/>
            <p:nvPr/>
          </p:nvSpPr>
          <p:spPr>
            <a:xfrm>
              <a:off x="2600" y="3651"/>
              <a:ext cx="30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ALU delay</a:t>
              </a:r>
              <a:endParaRPr/>
            </a:p>
          </p:txBody>
        </p:sp>
        <p:sp>
          <p:nvSpPr>
            <p:cNvPr id="188" name="Google Shape;188;p15"/>
            <p:cNvSpPr txBox="1"/>
            <p:nvPr/>
          </p:nvSpPr>
          <p:spPr>
            <a:xfrm>
              <a:off x="2963" y="3651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Reg write</a:t>
              </a:r>
              <a:endParaRPr/>
            </a:p>
          </p:txBody>
        </p:sp>
        <p:sp>
          <p:nvSpPr>
            <p:cNvPr id="189" name="Google Shape;189;p15"/>
            <p:cNvSpPr txBox="1"/>
            <p:nvPr/>
          </p:nvSpPr>
          <p:spPr>
            <a:xfrm>
              <a:off x="3628" y="3590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 txBox="1"/>
            <p:nvPr/>
          </p:nvSpPr>
          <p:spPr>
            <a:xfrm>
              <a:off x="3980" y="3590"/>
              <a:ext cx="354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 txBox="1"/>
            <p:nvPr/>
          </p:nvSpPr>
          <p:spPr>
            <a:xfrm>
              <a:off x="4334" y="3590"/>
              <a:ext cx="352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 txBox="1"/>
            <p:nvPr/>
          </p:nvSpPr>
          <p:spPr>
            <a:xfrm>
              <a:off x="4686" y="3590"/>
              <a:ext cx="353" cy="36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 txBox="1"/>
            <p:nvPr/>
          </p:nvSpPr>
          <p:spPr>
            <a:xfrm>
              <a:off x="4017" y="3651"/>
              <a:ext cx="299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ALU delay</a:t>
              </a:r>
              <a:endParaRPr/>
            </a:p>
          </p:txBody>
        </p:sp>
        <p:sp>
          <p:nvSpPr>
            <p:cNvPr id="194" name="Google Shape;194;p15"/>
            <p:cNvSpPr txBox="1"/>
            <p:nvPr/>
          </p:nvSpPr>
          <p:spPr>
            <a:xfrm>
              <a:off x="4379" y="3651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Mem read</a:t>
              </a:r>
              <a:endParaRPr/>
            </a:p>
          </p:txBody>
        </p:sp>
        <p:sp>
          <p:nvSpPr>
            <p:cNvPr id="195" name="Google Shape;195;p15"/>
            <p:cNvSpPr txBox="1"/>
            <p:nvPr/>
          </p:nvSpPr>
          <p:spPr>
            <a:xfrm>
              <a:off x="4727" y="3651"/>
              <a:ext cx="29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Reg write</a:t>
              </a:r>
              <a:endParaRPr/>
            </a:p>
          </p:txBody>
        </p:sp>
        <p:cxnSp>
          <p:nvCxnSpPr>
            <p:cNvPr id="196" name="Google Shape;196;p15"/>
            <p:cNvCxnSpPr/>
            <p:nvPr/>
          </p:nvCxnSpPr>
          <p:spPr>
            <a:xfrm>
              <a:off x="1860" y="3594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" name="Google Shape;197;p15"/>
            <p:cNvCxnSpPr/>
            <p:nvPr/>
          </p:nvCxnSpPr>
          <p:spPr>
            <a:xfrm>
              <a:off x="3263" y="3589"/>
              <a:ext cx="0" cy="37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" name="Google Shape;198;p15"/>
            <p:cNvCxnSpPr/>
            <p:nvPr/>
          </p:nvCxnSpPr>
          <p:spPr>
            <a:xfrm>
              <a:off x="5035" y="3589"/>
              <a:ext cx="0" cy="35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99" name="Google Shape;199;p15"/>
            <p:cNvGrpSpPr/>
            <p:nvPr/>
          </p:nvGrpSpPr>
          <p:grpSpPr>
            <a:xfrm>
              <a:off x="1860" y="3590"/>
              <a:ext cx="352" cy="362"/>
              <a:chOff x="499" y="1583"/>
              <a:chExt cx="304" cy="362"/>
            </a:xfrm>
          </p:grpSpPr>
          <p:sp>
            <p:nvSpPr>
              <p:cNvPr id="200" name="Google Shape;200;p15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5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grpSp>
          <p:nvGrpSpPr>
            <p:cNvPr id="202" name="Google Shape;202;p15"/>
            <p:cNvGrpSpPr/>
            <p:nvPr/>
          </p:nvGrpSpPr>
          <p:grpSpPr>
            <a:xfrm>
              <a:off x="3274" y="3590"/>
              <a:ext cx="354" cy="362"/>
              <a:chOff x="499" y="1583"/>
              <a:chExt cx="304" cy="362"/>
            </a:xfrm>
          </p:grpSpPr>
          <p:sp>
            <p:nvSpPr>
              <p:cNvPr id="203" name="Google Shape;203;p15"/>
              <p:cNvSpPr txBox="1"/>
              <p:nvPr/>
            </p:nvSpPr>
            <p:spPr>
              <a:xfrm>
                <a:off x="499" y="1583"/>
                <a:ext cx="304" cy="36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5"/>
              <p:cNvSpPr txBox="1"/>
              <p:nvPr/>
            </p:nvSpPr>
            <p:spPr>
              <a:xfrm>
                <a:off x="530" y="1655"/>
                <a:ext cx="258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Instr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Arial"/>
                  <a:buNone/>
                </a:pPr>
                <a:r>
                  <a:rPr b="1" i="0" lang="en-US" sz="12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sp>
          <p:nvSpPr>
            <p:cNvPr id="205" name="Google Shape;205;p15"/>
            <p:cNvSpPr txBox="1"/>
            <p:nvPr/>
          </p:nvSpPr>
          <p:spPr>
            <a:xfrm>
              <a:off x="3605" y="3605"/>
              <a:ext cx="404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Instr decode R read</a:t>
              </a:r>
              <a:endParaRPr/>
            </a:p>
          </p:txBody>
        </p:sp>
        <p:cxnSp>
          <p:nvCxnSpPr>
            <p:cNvPr id="206" name="Google Shape;206;p15"/>
            <p:cNvCxnSpPr/>
            <p:nvPr/>
          </p:nvCxnSpPr>
          <p:spPr>
            <a:xfrm>
              <a:off x="3264" y="3433"/>
              <a:ext cx="0" cy="1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/>
        </p:nvSpPr>
        <p:spPr>
          <a:xfrm>
            <a:off x="225425" y="312737"/>
            <a:ext cx="4308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 txBox="1"/>
          <p:nvPr>
            <p:ph idx="1" type="body"/>
          </p:nvPr>
        </p:nvSpPr>
        <p:spPr>
          <a:xfrm>
            <a:off x="11430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up the instructions into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- GOAL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step takes one clock cycle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the amount of work to be done in each step/cycle so that they are about equal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 each cycle to use at most once each major functional unit so that such units do not have to be replicated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units can be shared between different cycles within one instruction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steps/cycles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end of one cycle store data to be used 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cycles of the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introduce additional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(programmer-invisible) registers for this purpose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to be used 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instructions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stored in programmer-visible state elements: the register file, PC, memory</a:t>
            </a:r>
            <a:endParaRPr/>
          </a:p>
        </p:txBody>
      </p:sp>
      <p:sp>
        <p:nvSpPr>
          <p:cNvPr id="214" name="Google Shape;214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 Cycle 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Multicyle vs. single-cycle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diagrams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memory for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and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ALU, no extra adders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registers to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hold data between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clock cycles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21" name="Google Shape;221;p17"/>
          <p:cNvSpPr txBox="1"/>
          <p:nvPr>
            <p:ph type="title"/>
          </p:nvPr>
        </p:nvSpPr>
        <p:spPr>
          <a:xfrm>
            <a:off x="457200" y="525462"/>
            <a:ext cx="8229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Approach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F0513"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762000"/>
            <a:ext cx="6083300" cy="3173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30" id="223" name="Google Shape;2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8325" y="4267200"/>
            <a:ext cx="5349875" cy="21732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 txBox="1"/>
          <p:nvPr/>
        </p:nvSpPr>
        <p:spPr>
          <a:xfrm>
            <a:off x="4532312" y="3886200"/>
            <a:ext cx="2401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Single-cycle datapath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3916362" y="6400800"/>
            <a:ext cx="4008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Multicycle datapath (high-level view)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1150937" y="6858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Multicycle Datapath</a:t>
            </a:r>
            <a:endParaRPr/>
          </a:p>
        </p:txBody>
      </p: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31" id="232" name="Google Shape;2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438400"/>
            <a:ext cx="86106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8"/>
          <p:cNvSpPr txBox="1"/>
          <p:nvPr/>
        </p:nvSpPr>
        <p:spPr>
          <a:xfrm>
            <a:off x="708025" y="6064250"/>
            <a:ext cx="80533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multicycle MIPS datapath handles R-type instructions and load/stores: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internal register in </a:t>
            </a:r>
            <a:r>
              <a:rPr b="1" i="0" lang="en-US" sz="16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blue ovals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new multiplexors in </a:t>
            </a:r>
            <a:r>
              <a:rPr b="1" i="0" lang="en-US" sz="16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green ovals</a:t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667000" y="2819400"/>
            <a:ext cx="1143000" cy="16764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2743200" y="4495800"/>
            <a:ext cx="838200" cy="990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5867400" y="3124200"/>
            <a:ext cx="381000" cy="5334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5867400" y="3657600"/>
            <a:ext cx="381000" cy="457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8153400" y="3352800"/>
            <a:ext cx="609600" cy="609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838200" y="2667000"/>
            <a:ext cx="457200" cy="1143000"/>
          </a:xfrm>
          <a:prstGeom prst="ellipse">
            <a:avLst/>
          </a:prstGeom>
          <a:noFill/>
          <a:ln cap="flat" cmpd="sng" w="9525">
            <a:solidFill>
              <a:srgbClr val="33C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6629400" y="2743200"/>
            <a:ext cx="381000" cy="990600"/>
          </a:xfrm>
          <a:prstGeom prst="ellipse">
            <a:avLst/>
          </a:prstGeom>
          <a:noFill/>
          <a:ln cap="flat" cmpd="sng" w="9525">
            <a:solidFill>
              <a:srgbClr val="33C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6553200" y="3657600"/>
            <a:ext cx="457200" cy="990600"/>
          </a:xfrm>
          <a:prstGeom prst="ellipse">
            <a:avLst/>
          </a:prstGeom>
          <a:noFill/>
          <a:ln cap="flat" cmpd="sng" w="9525">
            <a:solidFill>
              <a:srgbClr val="33C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914400" y="617537"/>
            <a:ext cx="80295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Breaking instructions into steps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914400" y="2017712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instructions into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execution steps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– Not all instructions require all the steps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– Each step takes one clock cycle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fetch and PC increment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decode and register fetch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Execution, memory address computation, or branch completion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 or R-type instruction completion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read completion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MIPS instruction takes from 3 – 5 cycles (steps)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/>
        </p:nvSpPr>
        <p:spPr>
          <a:xfrm>
            <a:off x="225425" y="312737"/>
            <a:ext cx="4046537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457200" y="213360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PC to get instruction and put it in the instruction register.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Increment the PC by 4 and put the result back in the PC.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 operations using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RTL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Register-Transfer Language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 = Memory[PC];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PC = PC + 4;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  Instruction Fetch &amp; PC Increment (</a:t>
            </a: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/>
        </p:nvSpPr>
        <p:spPr>
          <a:xfrm>
            <a:off x="225425" y="312737"/>
            <a:ext cx="71151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6096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registers rs and rt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needed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branch address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instruction is a branch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RTL: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Reg[IR[25-21]];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Reg[IR[20-16]];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ALUOut = PC + (sign-extend(IR[15-0]) &lt;&lt; 2);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/>
          <p:nvPr>
            <p:ph type="title"/>
          </p:nvPr>
        </p:nvSpPr>
        <p:spPr>
          <a:xfrm>
            <a:off x="533400" y="6858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  Instruction Decode and Register Fetch (</a:t>
            </a: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