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9906000" cy="68199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2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:notes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63500" spcFirstLastPara="1" rIns="63500" wrap="square" tIns="254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63500" spcFirstLastPara="1" rIns="63500" wrap="square" tIns="254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 rot="5400000">
            <a:off x="4879182" y="2097882"/>
            <a:ext cx="5956300" cy="22018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 rot="5400000">
            <a:off x="398462" y="-28575"/>
            <a:ext cx="5956300" cy="645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63500" spcFirstLastPara="1" rIns="63500" wrap="square" tIns="254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63500" spcFirstLastPara="1" rIns="63500" wrap="square" tIns="254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1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/>
        </p:nvSpPr>
        <p:spPr>
          <a:xfrm>
            <a:off x="4316412" y="0"/>
            <a:ext cx="3429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0" y="0"/>
            <a:ext cx="1939925" cy="242887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Organization</a:t>
            </a:r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30200" y="6619875"/>
            <a:ext cx="2020887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25400" spcFirstLastPara="1" rIns="254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Organization</a:t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6569075" y="6556375"/>
            <a:ext cx="2574925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Architectures Lab</a:t>
            </a:r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14300" y="762000"/>
            <a:ext cx="8912225" cy="0"/>
          </a:xfrm>
          <a:prstGeom prst="straightConnector1">
            <a:avLst/>
          </a:prstGeom>
          <a:noFill/>
          <a:ln cap="flat" cmpd="thinThick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14300" y="238125"/>
            <a:ext cx="8915400" cy="6296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/>
        </p:nvSpPr>
        <p:spPr>
          <a:xfrm>
            <a:off x="2109787" y="1617662"/>
            <a:ext cx="3711575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-11430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Memory Hierarchy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Main Memory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Auxiliary Memory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Associative Memory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Cache Memory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Virtual Memory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Memory Management Hardware</a:t>
            </a:r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30200" y="234950"/>
            <a:ext cx="8813800" cy="506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 ORGANIZATION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962" y="2058987"/>
            <a:ext cx="7189787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149225" y="220662"/>
            <a:ext cx="8809037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 Associative Mapping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 of direct mapping ?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words with the same index in their address but with different tag values cannot reside in cache memory at the same time.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associative  mapping is improvement over direct mapping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word of cache can store two or more words of memory under the same index address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data word is stored together with its tag and the number of tag-data items in one word of cache is said to form a set.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1750" y="1509712"/>
            <a:ext cx="6734175" cy="41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name set-associative?</a:t>
            </a:r>
            <a:endParaRPr/>
          </a:p>
          <a:p>
            <a:pPr indent="-1333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Disadvantage?</a:t>
            </a:r>
            <a:endParaRPr/>
          </a:p>
          <a:p>
            <a:pPr indent="-1333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Advantage?</a:t>
            </a:r>
            <a:endParaRPr/>
          </a:p>
          <a:p>
            <a:pPr indent="-1333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 when miss occurs in set-associative mapping?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–replacement algorithms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replacement, FIFO, LRU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128 x 8 RAM chips are needed to provide a memory capacity or 2048 bytes? 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16chips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lines of the address bus must be used to access 2048 bytes of memory? How many of these lines will be common 10 all chips?</a:t>
            </a:r>
            <a:endParaRPr/>
          </a:p>
          <a:p>
            <a:pPr indent="-1333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 address lines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 lines to address each chip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149225" y="220662"/>
            <a:ext cx="8809037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Writing into cache Memory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operation--- Main Memory is not involved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through method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-------Where used? Advantage of this method?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-------Most recent updated data---DMA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back---only cache is updated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updated?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Initialization of cache memory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 bit</a:t>
            </a:r>
            <a:endParaRPr/>
          </a:p>
          <a:p>
            <a:pPr indent="-1333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49225" y="220662"/>
            <a:ext cx="8809037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Cache Memory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Locality of reference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cache is used??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access time, execution time…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operation of cache…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Hit,miss,Hit ratio--- performance of cache memory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 in cache??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(Transfer data from main memory to cache memory)</a:t>
            </a:r>
            <a:endParaRPr/>
          </a:p>
          <a:p>
            <a:pPr indent="-1333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149225" y="220662"/>
            <a:ext cx="8809037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28650" y="1219200"/>
            <a:ext cx="7886700" cy="495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Associative Mapping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Mapping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Set-Associative Mapping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memory can store 32K words of 12 bits each. The cache is capable of storing 512 of these words at any given time.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CPU communicates with both memo­ries. It first sends a 15-bit address to cache. If there is a hit, the CPU accepts the 12-bit data from cache. If there is a miss, the CPU reads the word from main memory and the word is then transferred to cache.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6037" y="1911350"/>
            <a:ext cx="5680075" cy="30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149225" y="220662"/>
            <a:ext cx="8809037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Associative Mapping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Associative memory is used in associative mapping.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associative memory stores both the address and content (data) of the memory word. 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Permits any location in cache to store any word from main memory. 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CPU address of 15 bits is placed in the argument register and the associative memory is searched for a matching address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746250"/>
            <a:ext cx="5984875" cy="422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149225" y="220662"/>
            <a:ext cx="8809037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Direct Mapping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CPU address of 15 bits is divided into two fields. The nine least significant bits constitute the index field and the remaining six bits form the tag field.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2^K words in cache memory and 2^n words in main memory. 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n-bit memory address is divided into two fields: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bits for the index field and n - k bits for the tag field. The direct mapping cache organization uses the n-bit address to access the main memory and the k-bit index to access the cache.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2212" y="1787525"/>
            <a:ext cx="6954837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149225" y="220662"/>
            <a:ext cx="8809037" cy="54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912" y="1825625"/>
            <a:ext cx="6540500" cy="435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기본 디자인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