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9144000"/>
  <p:notesSz cx="9906000" cy="6819900"/>
  <p:embeddedFontLst>
    <p:embeddedFont>
      <p:font typeface="Helvetica Neue"/>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HelveticaNeue-bold.fntdata"/><Relationship Id="rId12" Type="http://schemas.openxmlformats.org/officeDocument/2006/relationships/slide" Target="slides/slide7.xml"/><Relationship Id="rId34" Type="http://schemas.openxmlformats.org/officeDocument/2006/relationships/font" Target="fonts/HelveticaNeue-regular.fntdata"/><Relationship Id="rId15" Type="http://schemas.openxmlformats.org/officeDocument/2006/relationships/slide" Target="slides/slide10.xml"/><Relationship Id="rId37" Type="http://schemas.openxmlformats.org/officeDocument/2006/relationships/font" Target="fonts/HelveticaNeue-boldItalic.fntdata"/><Relationship Id="rId14" Type="http://schemas.openxmlformats.org/officeDocument/2006/relationships/slide" Target="slides/slide9.xml"/><Relationship Id="rId36" Type="http://schemas.openxmlformats.org/officeDocument/2006/relationships/font" Target="fonts/HelveticaNeue-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651325" y="511475"/>
            <a:ext cx="6604325" cy="2557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90600" y="3239450"/>
            <a:ext cx="7924800" cy="30689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990600" y="3239450"/>
            <a:ext cx="7924800" cy="30689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1651325" y="511475"/>
            <a:ext cx="6604325" cy="255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0:notes"/>
          <p:cNvSpPr txBox="1"/>
          <p:nvPr>
            <p:ph idx="1" type="body"/>
          </p:nvPr>
        </p:nvSpPr>
        <p:spPr>
          <a:xfrm>
            <a:off x="990600" y="3239450"/>
            <a:ext cx="7924800" cy="30689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notes"/>
          <p:cNvSpPr/>
          <p:nvPr>
            <p:ph idx="2" type="sldImg"/>
          </p:nvPr>
        </p:nvSpPr>
        <p:spPr>
          <a:xfrm>
            <a:off x="1651325" y="511475"/>
            <a:ext cx="6604325" cy="255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1:notes"/>
          <p:cNvSpPr txBox="1"/>
          <p:nvPr/>
        </p:nvSpPr>
        <p:spPr>
          <a:xfrm>
            <a:off x="0" y="0"/>
            <a:ext cx="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Times New Roman"/>
              <a:buNone/>
            </a:pPr>
            <a:fld id="{00000000-1234-1234-1234-123412341234}" type="slidenum">
              <a:rPr b="1" i="0" lang="en-US" sz="1100" u="none">
                <a:solidFill>
                  <a:srgbClr val="000000"/>
                </a:solidFill>
                <a:latin typeface="Times New Roman"/>
                <a:ea typeface="Times New Roman"/>
                <a:cs typeface="Times New Roman"/>
                <a:sym typeface="Times New Roman"/>
              </a:rPr>
              <a:t>‹#›</a:t>
            </a:fld>
            <a:endParaRPr/>
          </a:p>
        </p:txBody>
      </p:sp>
      <p:sp>
        <p:nvSpPr>
          <p:cNvPr id="116" name="Google Shape;116;p11:notes"/>
          <p:cNvSpPr/>
          <p:nvPr>
            <p:ph idx="2" type="sldImg"/>
          </p:nvPr>
        </p:nvSpPr>
        <p:spPr>
          <a:xfrm>
            <a:off x="-827087" y="933450"/>
            <a:ext cx="6619875" cy="4965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7" name="Google Shape;117;p11:notes"/>
          <p:cNvSpPr txBox="1"/>
          <p:nvPr>
            <p:ph idx="1" type="body"/>
          </p:nvPr>
        </p:nvSpPr>
        <p:spPr>
          <a:xfrm>
            <a:off x="-2147483648" y="-2147483648"/>
            <a:ext cx="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2:notes"/>
          <p:cNvSpPr txBox="1"/>
          <p:nvPr/>
        </p:nvSpPr>
        <p:spPr>
          <a:xfrm>
            <a:off x="0" y="0"/>
            <a:ext cx="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Times New Roman"/>
              <a:buNone/>
            </a:pPr>
            <a:fld id="{00000000-1234-1234-1234-123412341234}" type="slidenum">
              <a:rPr b="1" i="0" lang="en-US" sz="1100" u="none">
                <a:solidFill>
                  <a:srgbClr val="000000"/>
                </a:solidFill>
                <a:latin typeface="Times New Roman"/>
                <a:ea typeface="Times New Roman"/>
                <a:cs typeface="Times New Roman"/>
                <a:sym typeface="Times New Roman"/>
              </a:rPr>
              <a:t>‹#›</a:t>
            </a:fld>
            <a:endParaRPr/>
          </a:p>
        </p:txBody>
      </p:sp>
      <p:sp>
        <p:nvSpPr>
          <p:cNvPr id="124" name="Google Shape;124;p12:notes"/>
          <p:cNvSpPr/>
          <p:nvPr>
            <p:ph idx="2" type="sldImg"/>
          </p:nvPr>
        </p:nvSpPr>
        <p:spPr>
          <a:xfrm>
            <a:off x="-827087" y="933450"/>
            <a:ext cx="6619875" cy="4965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 name="Google Shape;125;p12:notes"/>
          <p:cNvSpPr txBox="1"/>
          <p:nvPr>
            <p:ph idx="1" type="body"/>
          </p:nvPr>
        </p:nvSpPr>
        <p:spPr>
          <a:xfrm>
            <a:off x="-2147483648" y="-2147483648"/>
            <a:ext cx="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3:notes"/>
          <p:cNvSpPr txBox="1"/>
          <p:nvPr/>
        </p:nvSpPr>
        <p:spPr>
          <a:xfrm>
            <a:off x="0" y="0"/>
            <a:ext cx="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Times New Roman"/>
              <a:buNone/>
            </a:pPr>
            <a:fld id="{00000000-1234-1234-1234-123412341234}" type="slidenum">
              <a:rPr b="1" i="0" lang="en-US" sz="1100" u="none">
                <a:solidFill>
                  <a:srgbClr val="000000"/>
                </a:solidFill>
                <a:latin typeface="Times New Roman"/>
                <a:ea typeface="Times New Roman"/>
                <a:cs typeface="Times New Roman"/>
                <a:sym typeface="Times New Roman"/>
              </a:rPr>
              <a:t>‹#›</a:t>
            </a:fld>
            <a:endParaRPr/>
          </a:p>
        </p:txBody>
      </p:sp>
      <p:sp>
        <p:nvSpPr>
          <p:cNvPr id="131" name="Google Shape;131;p13:notes"/>
          <p:cNvSpPr/>
          <p:nvPr>
            <p:ph idx="2" type="sldImg"/>
          </p:nvPr>
        </p:nvSpPr>
        <p:spPr>
          <a:xfrm>
            <a:off x="-827087" y="933450"/>
            <a:ext cx="6619875" cy="4965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p13:notes"/>
          <p:cNvSpPr txBox="1"/>
          <p:nvPr>
            <p:ph idx="1" type="body"/>
          </p:nvPr>
        </p:nvSpPr>
        <p:spPr>
          <a:xfrm>
            <a:off x="-2147483648" y="-2147483648"/>
            <a:ext cx="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4:notes"/>
          <p:cNvSpPr txBox="1"/>
          <p:nvPr>
            <p:ph idx="1" type="body"/>
          </p:nvPr>
        </p:nvSpPr>
        <p:spPr>
          <a:xfrm>
            <a:off x="990600" y="3239450"/>
            <a:ext cx="7924800" cy="30689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notes"/>
          <p:cNvSpPr/>
          <p:nvPr>
            <p:ph idx="2" type="sldImg"/>
          </p:nvPr>
        </p:nvSpPr>
        <p:spPr>
          <a:xfrm>
            <a:off x="1651325" y="511475"/>
            <a:ext cx="6604325" cy="255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5:notes"/>
          <p:cNvSpPr txBox="1"/>
          <p:nvPr>
            <p:ph idx="1" type="body"/>
          </p:nvPr>
        </p:nvSpPr>
        <p:spPr>
          <a:xfrm>
            <a:off x="990600" y="3239450"/>
            <a:ext cx="7924800" cy="30689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notes"/>
          <p:cNvSpPr/>
          <p:nvPr>
            <p:ph idx="2" type="sldImg"/>
          </p:nvPr>
        </p:nvSpPr>
        <p:spPr>
          <a:xfrm>
            <a:off x="1651325" y="511475"/>
            <a:ext cx="6604325" cy="255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6:notes"/>
          <p:cNvSpPr txBox="1"/>
          <p:nvPr>
            <p:ph idx="1" type="body"/>
          </p:nvPr>
        </p:nvSpPr>
        <p:spPr>
          <a:xfrm>
            <a:off x="990600" y="3239450"/>
            <a:ext cx="7924800" cy="30689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notes"/>
          <p:cNvSpPr/>
          <p:nvPr>
            <p:ph idx="2" type="sldImg"/>
          </p:nvPr>
        </p:nvSpPr>
        <p:spPr>
          <a:xfrm>
            <a:off x="1651325" y="511475"/>
            <a:ext cx="6604325" cy="255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7:notes"/>
          <p:cNvSpPr txBox="1"/>
          <p:nvPr>
            <p:ph idx="1" type="body"/>
          </p:nvPr>
        </p:nvSpPr>
        <p:spPr>
          <a:xfrm>
            <a:off x="990600" y="3239450"/>
            <a:ext cx="7924800" cy="30689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notes"/>
          <p:cNvSpPr/>
          <p:nvPr>
            <p:ph idx="2" type="sldImg"/>
          </p:nvPr>
        </p:nvSpPr>
        <p:spPr>
          <a:xfrm>
            <a:off x="1651325" y="511475"/>
            <a:ext cx="6604325" cy="255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8:notes"/>
          <p:cNvSpPr txBox="1"/>
          <p:nvPr>
            <p:ph idx="1" type="body"/>
          </p:nvPr>
        </p:nvSpPr>
        <p:spPr>
          <a:xfrm>
            <a:off x="990600" y="3239450"/>
            <a:ext cx="7924800" cy="30689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notes"/>
          <p:cNvSpPr/>
          <p:nvPr>
            <p:ph idx="2" type="sldImg"/>
          </p:nvPr>
        </p:nvSpPr>
        <p:spPr>
          <a:xfrm>
            <a:off x="1651325" y="511475"/>
            <a:ext cx="6604325" cy="255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9:notes"/>
          <p:cNvSpPr txBox="1"/>
          <p:nvPr>
            <p:ph idx="1" type="body"/>
          </p:nvPr>
        </p:nvSpPr>
        <p:spPr>
          <a:xfrm>
            <a:off x="990600" y="3239450"/>
            <a:ext cx="7924800" cy="30689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notes"/>
          <p:cNvSpPr/>
          <p:nvPr>
            <p:ph idx="2" type="sldImg"/>
          </p:nvPr>
        </p:nvSpPr>
        <p:spPr>
          <a:xfrm>
            <a:off x="1651325" y="511475"/>
            <a:ext cx="6604325" cy="255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txBox="1"/>
          <p:nvPr>
            <p:ph idx="1" type="body"/>
          </p:nvPr>
        </p:nvSpPr>
        <p:spPr>
          <a:xfrm>
            <a:off x="990600" y="3239450"/>
            <a:ext cx="7924800" cy="30689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notes"/>
          <p:cNvSpPr/>
          <p:nvPr>
            <p:ph idx="2" type="sldImg"/>
          </p:nvPr>
        </p:nvSpPr>
        <p:spPr>
          <a:xfrm>
            <a:off x="1651325" y="511475"/>
            <a:ext cx="6604325" cy="255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0:notes"/>
          <p:cNvSpPr txBox="1"/>
          <p:nvPr>
            <p:ph idx="1" type="body"/>
          </p:nvPr>
        </p:nvSpPr>
        <p:spPr>
          <a:xfrm>
            <a:off x="990600" y="3239450"/>
            <a:ext cx="7924800" cy="30689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notes"/>
          <p:cNvSpPr/>
          <p:nvPr>
            <p:ph idx="2" type="sldImg"/>
          </p:nvPr>
        </p:nvSpPr>
        <p:spPr>
          <a:xfrm>
            <a:off x="1651325" y="511475"/>
            <a:ext cx="6604325" cy="255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1:notes"/>
          <p:cNvSpPr txBox="1"/>
          <p:nvPr>
            <p:ph idx="1" type="body"/>
          </p:nvPr>
        </p:nvSpPr>
        <p:spPr>
          <a:xfrm>
            <a:off x="990600" y="3239450"/>
            <a:ext cx="7924800" cy="30689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1:notes"/>
          <p:cNvSpPr/>
          <p:nvPr>
            <p:ph idx="2" type="sldImg"/>
          </p:nvPr>
        </p:nvSpPr>
        <p:spPr>
          <a:xfrm>
            <a:off x="1651325" y="511475"/>
            <a:ext cx="6604325" cy="255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2:notes"/>
          <p:cNvSpPr txBox="1"/>
          <p:nvPr>
            <p:ph idx="1" type="body"/>
          </p:nvPr>
        </p:nvSpPr>
        <p:spPr>
          <a:xfrm>
            <a:off x="990600" y="3239450"/>
            <a:ext cx="7924800" cy="30689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notes"/>
          <p:cNvSpPr/>
          <p:nvPr>
            <p:ph idx="2" type="sldImg"/>
          </p:nvPr>
        </p:nvSpPr>
        <p:spPr>
          <a:xfrm>
            <a:off x="1651325" y="511475"/>
            <a:ext cx="6604325" cy="255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3:notes"/>
          <p:cNvSpPr txBox="1"/>
          <p:nvPr>
            <p:ph idx="1" type="body"/>
          </p:nvPr>
        </p:nvSpPr>
        <p:spPr>
          <a:xfrm>
            <a:off x="990600" y="3239450"/>
            <a:ext cx="7924800" cy="30689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3:notes"/>
          <p:cNvSpPr/>
          <p:nvPr>
            <p:ph idx="2" type="sldImg"/>
          </p:nvPr>
        </p:nvSpPr>
        <p:spPr>
          <a:xfrm>
            <a:off x="1651325" y="511475"/>
            <a:ext cx="6604325" cy="255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4:notes"/>
          <p:cNvSpPr txBox="1"/>
          <p:nvPr>
            <p:ph idx="1" type="body"/>
          </p:nvPr>
        </p:nvSpPr>
        <p:spPr>
          <a:xfrm>
            <a:off x="990600" y="3239450"/>
            <a:ext cx="7924800" cy="30689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notes"/>
          <p:cNvSpPr/>
          <p:nvPr>
            <p:ph idx="2" type="sldImg"/>
          </p:nvPr>
        </p:nvSpPr>
        <p:spPr>
          <a:xfrm>
            <a:off x="1651325" y="511475"/>
            <a:ext cx="6604325" cy="255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5:notes"/>
          <p:cNvSpPr txBox="1"/>
          <p:nvPr>
            <p:ph idx="1" type="body"/>
          </p:nvPr>
        </p:nvSpPr>
        <p:spPr>
          <a:xfrm>
            <a:off x="990600" y="3239450"/>
            <a:ext cx="7924800" cy="30689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5:notes"/>
          <p:cNvSpPr/>
          <p:nvPr>
            <p:ph idx="2" type="sldImg"/>
          </p:nvPr>
        </p:nvSpPr>
        <p:spPr>
          <a:xfrm>
            <a:off x="1651325" y="511475"/>
            <a:ext cx="6604325" cy="255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6:notes"/>
          <p:cNvSpPr txBox="1"/>
          <p:nvPr>
            <p:ph idx="1" type="body"/>
          </p:nvPr>
        </p:nvSpPr>
        <p:spPr>
          <a:xfrm>
            <a:off x="990600" y="3239450"/>
            <a:ext cx="7924800" cy="30689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6:notes"/>
          <p:cNvSpPr/>
          <p:nvPr>
            <p:ph idx="2" type="sldImg"/>
          </p:nvPr>
        </p:nvSpPr>
        <p:spPr>
          <a:xfrm>
            <a:off x="1651325" y="511475"/>
            <a:ext cx="6604325" cy="255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7:notes"/>
          <p:cNvSpPr txBox="1"/>
          <p:nvPr>
            <p:ph idx="1" type="body"/>
          </p:nvPr>
        </p:nvSpPr>
        <p:spPr>
          <a:xfrm>
            <a:off x="990600" y="3239450"/>
            <a:ext cx="7924800" cy="30689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7:notes"/>
          <p:cNvSpPr/>
          <p:nvPr>
            <p:ph idx="2" type="sldImg"/>
          </p:nvPr>
        </p:nvSpPr>
        <p:spPr>
          <a:xfrm>
            <a:off x="1651325" y="511475"/>
            <a:ext cx="6604325" cy="255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8:notes"/>
          <p:cNvSpPr txBox="1"/>
          <p:nvPr>
            <p:ph idx="1" type="body"/>
          </p:nvPr>
        </p:nvSpPr>
        <p:spPr>
          <a:xfrm>
            <a:off x="990600" y="3239450"/>
            <a:ext cx="7924800" cy="30689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8:notes"/>
          <p:cNvSpPr/>
          <p:nvPr>
            <p:ph idx="2" type="sldImg"/>
          </p:nvPr>
        </p:nvSpPr>
        <p:spPr>
          <a:xfrm>
            <a:off x="1651325" y="511475"/>
            <a:ext cx="6604325" cy="255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txBox="1"/>
          <p:nvPr>
            <p:ph idx="1" type="body"/>
          </p:nvPr>
        </p:nvSpPr>
        <p:spPr>
          <a:xfrm>
            <a:off x="990600" y="3239450"/>
            <a:ext cx="7924800" cy="30689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notes"/>
          <p:cNvSpPr/>
          <p:nvPr>
            <p:ph idx="2" type="sldImg"/>
          </p:nvPr>
        </p:nvSpPr>
        <p:spPr>
          <a:xfrm>
            <a:off x="1651325" y="511475"/>
            <a:ext cx="6604325" cy="255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txBox="1"/>
          <p:nvPr>
            <p:ph idx="1" type="body"/>
          </p:nvPr>
        </p:nvSpPr>
        <p:spPr>
          <a:xfrm>
            <a:off x="990600" y="3239450"/>
            <a:ext cx="7924800" cy="30689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notes"/>
          <p:cNvSpPr/>
          <p:nvPr>
            <p:ph idx="2" type="sldImg"/>
          </p:nvPr>
        </p:nvSpPr>
        <p:spPr>
          <a:xfrm>
            <a:off x="1651325" y="511475"/>
            <a:ext cx="6604325" cy="255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txBox="1"/>
          <p:nvPr>
            <p:ph idx="1" type="body"/>
          </p:nvPr>
        </p:nvSpPr>
        <p:spPr>
          <a:xfrm>
            <a:off x="990600" y="3239450"/>
            <a:ext cx="7924800" cy="30689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notes"/>
          <p:cNvSpPr/>
          <p:nvPr>
            <p:ph idx="2" type="sldImg"/>
          </p:nvPr>
        </p:nvSpPr>
        <p:spPr>
          <a:xfrm>
            <a:off x="1651325" y="511475"/>
            <a:ext cx="6604325" cy="255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txBox="1"/>
          <p:nvPr>
            <p:ph idx="1" type="body"/>
          </p:nvPr>
        </p:nvSpPr>
        <p:spPr>
          <a:xfrm>
            <a:off x="990600" y="3239450"/>
            <a:ext cx="7924800" cy="30689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notes"/>
          <p:cNvSpPr/>
          <p:nvPr>
            <p:ph idx="2" type="sldImg"/>
          </p:nvPr>
        </p:nvSpPr>
        <p:spPr>
          <a:xfrm>
            <a:off x="1651325" y="511475"/>
            <a:ext cx="6604325" cy="255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7:notes"/>
          <p:cNvSpPr txBox="1"/>
          <p:nvPr>
            <p:ph idx="1" type="body"/>
          </p:nvPr>
        </p:nvSpPr>
        <p:spPr>
          <a:xfrm>
            <a:off x="990600" y="3239450"/>
            <a:ext cx="7924800" cy="30689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notes"/>
          <p:cNvSpPr/>
          <p:nvPr>
            <p:ph idx="2" type="sldImg"/>
          </p:nvPr>
        </p:nvSpPr>
        <p:spPr>
          <a:xfrm>
            <a:off x="1651325" y="511475"/>
            <a:ext cx="6604325" cy="255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8:notes"/>
          <p:cNvSpPr txBox="1"/>
          <p:nvPr/>
        </p:nvSpPr>
        <p:spPr>
          <a:xfrm>
            <a:off x="0" y="0"/>
            <a:ext cx="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Times New Roman"/>
              <a:buNone/>
            </a:pPr>
            <a:fld id="{00000000-1234-1234-1234-123412341234}" type="slidenum">
              <a:rPr b="1" i="0" lang="en-US" sz="1100" u="none">
                <a:solidFill>
                  <a:srgbClr val="000000"/>
                </a:solidFill>
                <a:latin typeface="Times New Roman"/>
                <a:ea typeface="Times New Roman"/>
                <a:cs typeface="Times New Roman"/>
                <a:sym typeface="Times New Roman"/>
              </a:rPr>
              <a:t>‹#›</a:t>
            </a:fld>
            <a:endParaRPr/>
          </a:p>
        </p:txBody>
      </p:sp>
      <p:sp>
        <p:nvSpPr>
          <p:cNvPr id="94" name="Google Shape;94;p8:notes"/>
          <p:cNvSpPr/>
          <p:nvPr>
            <p:ph idx="2" type="sldImg"/>
          </p:nvPr>
        </p:nvSpPr>
        <p:spPr>
          <a:xfrm>
            <a:off x="-827087" y="933450"/>
            <a:ext cx="6619875" cy="4965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 name="Google Shape;95;p8:notes"/>
          <p:cNvSpPr txBox="1"/>
          <p:nvPr>
            <p:ph idx="1" type="body"/>
          </p:nvPr>
        </p:nvSpPr>
        <p:spPr>
          <a:xfrm>
            <a:off x="-2147483648" y="-2147483648"/>
            <a:ext cx="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9:notes"/>
          <p:cNvSpPr txBox="1"/>
          <p:nvPr/>
        </p:nvSpPr>
        <p:spPr>
          <a:xfrm>
            <a:off x="0" y="0"/>
            <a:ext cx="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Times New Roman"/>
              <a:buNone/>
            </a:pPr>
            <a:fld id="{00000000-1234-1234-1234-123412341234}" type="slidenum">
              <a:rPr b="1" i="0" lang="en-US" sz="1100" u="none">
                <a:solidFill>
                  <a:srgbClr val="000000"/>
                </a:solidFill>
                <a:latin typeface="Times New Roman"/>
                <a:ea typeface="Times New Roman"/>
                <a:cs typeface="Times New Roman"/>
                <a:sym typeface="Times New Roman"/>
              </a:rPr>
              <a:t>‹#›</a:t>
            </a:fld>
            <a:endParaRPr/>
          </a:p>
        </p:txBody>
      </p:sp>
      <p:sp>
        <p:nvSpPr>
          <p:cNvPr id="101" name="Google Shape;101;p9:notes"/>
          <p:cNvSpPr/>
          <p:nvPr>
            <p:ph idx="2" type="sldImg"/>
          </p:nvPr>
        </p:nvSpPr>
        <p:spPr>
          <a:xfrm>
            <a:off x="-827087" y="933450"/>
            <a:ext cx="6619875" cy="4965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 name="Google Shape;102;p9:notes"/>
          <p:cNvSpPr txBox="1"/>
          <p:nvPr>
            <p:ph idx="1" type="body"/>
          </p:nvPr>
        </p:nvSpPr>
        <p:spPr>
          <a:xfrm>
            <a:off x="-2147483648" y="-2147483648"/>
            <a:ext cx="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2"/>
          <p:cNvSpPr txBox="1"/>
          <p:nvPr>
            <p:ph type="title"/>
          </p:nvPr>
        </p:nvSpPr>
        <p:spPr>
          <a:xfrm>
            <a:off x="149225" y="220662"/>
            <a:ext cx="8809037" cy="544512"/>
          </a:xfrm>
          <a:prstGeom prst="rect">
            <a:avLst/>
          </a:prstGeom>
          <a:noFill/>
          <a:ln>
            <a:noFill/>
          </a:ln>
        </p:spPr>
        <p:txBody>
          <a:bodyPr anchorCtr="0" anchor="t" bIns="25400" lIns="63500" spcFirstLastPara="1" rIns="63500" wrap="square" tIns="25400">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15" name="Google Shape;15;p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720"/>
              </a:spcBef>
              <a:spcAft>
                <a:spcPts val="0"/>
              </a:spcAft>
              <a:buClr>
                <a:schemeClr val="dk1"/>
              </a:buClr>
              <a:buSzPts val="2400"/>
              <a:buFont typeface="Arial"/>
              <a:buChar char="•"/>
              <a:defRPr b="1" i="0" sz="2400" u="none" cap="none" strike="noStrike">
                <a:solidFill>
                  <a:schemeClr val="dk1"/>
                </a:solidFill>
                <a:latin typeface="Arial"/>
                <a:ea typeface="Arial"/>
                <a:cs typeface="Arial"/>
                <a:sym typeface="Arial"/>
              </a:defRPr>
            </a:lvl1pPr>
            <a:lvl2pPr indent="-342900" lvl="1" marL="914400" marR="0" rtl="0" algn="l">
              <a:lnSpc>
                <a:spcPct val="90000"/>
              </a:lnSpc>
              <a:spcBef>
                <a:spcPts val="540"/>
              </a:spcBef>
              <a:spcAft>
                <a:spcPts val="0"/>
              </a:spcAft>
              <a:buClr>
                <a:schemeClr val="dk1"/>
              </a:buClr>
              <a:buSzPts val="1800"/>
              <a:buFont typeface="Arial"/>
              <a:buChar char="–"/>
              <a:defRPr b="1" i="0" sz="1800" u="none" cap="none" strike="noStrike">
                <a:solidFill>
                  <a:schemeClr val="dk1"/>
                </a:solidFill>
                <a:latin typeface="Arial"/>
                <a:ea typeface="Arial"/>
                <a:cs typeface="Arial"/>
                <a:sym typeface="Arial"/>
              </a:defRPr>
            </a:lvl2pPr>
            <a:lvl3pPr indent="-342900" lvl="2" marL="1371600" marR="0" rtl="0" algn="l">
              <a:lnSpc>
                <a:spcPct val="90000"/>
              </a:lnSpc>
              <a:spcBef>
                <a:spcPts val="540"/>
              </a:spcBef>
              <a:spcAft>
                <a:spcPts val="0"/>
              </a:spcAft>
              <a:buClr>
                <a:schemeClr val="dk1"/>
              </a:buClr>
              <a:buSzPts val="1800"/>
              <a:buFont typeface="Arial"/>
              <a:buChar char="»"/>
              <a:defRPr b="1" i="0" sz="1800" u="none" cap="none" strike="noStrike">
                <a:solidFill>
                  <a:schemeClr val="dk1"/>
                </a:solidFill>
                <a:latin typeface="Arial"/>
                <a:ea typeface="Arial"/>
                <a:cs typeface="Arial"/>
                <a:sym typeface="Arial"/>
              </a:defRPr>
            </a:lvl3pPr>
            <a:lvl4pPr indent="-317500" lvl="3" marL="1828800" marR="0" rtl="0" algn="l">
              <a:lnSpc>
                <a:spcPct val="90000"/>
              </a:lnSpc>
              <a:spcBef>
                <a:spcPts val="420"/>
              </a:spcBef>
              <a:spcAft>
                <a:spcPts val="0"/>
              </a:spcAft>
              <a:buClr>
                <a:schemeClr val="dk1"/>
              </a:buClr>
              <a:buSzPts val="1400"/>
              <a:buFont typeface="Arial"/>
              <a:buChar char="•"/>
              <a:defRPr b="1"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20"/>
              </a:spcBef>
              <a:spcAft>
                <a:spcPts val="0"/>
              </a:spcAft>
              <a:buClr>
                <a:schemeClr val="dk1"/>
              </a:buClr>
              <a:buSzPts val="1400"/>
              <a:buFont typeface="Arial"/>
              <a:buChar char="–"/>
              <a:defRPr b="1"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11"/>
          <p:cNvSpPr txBox="1"/>
          <p:nvPr>
            <p:ph type="title"/>
          </p:nvPr>
        </p:nvSpPr>
        <p:spPr>
          <a:xfrm>
            <a:off x="623888" y="1709738"/>
            <a:ext cx="7886700" cy="2852737"/>
          </a:xfrm>
          <a:prstGeom prst="rect">
            <a:avLst/>
          </a:prstGeom>
          <a:noFill/>
          <a:ln>
            <a:noFill/>
          </a:ln>
        </p:spPr>
        <p:txBody>
          <a:bodyPr anchorCtr="0" anchor="b" bIns="25400" lIns="63500" spcFirstLastPara="1" rIns="63500" wrap="square" tIns="25400">
            <a:noAutofit/>
          </a:bodyPr>
          <a:lstStyle>
            <a:lvl1pPr lvl="0" algn="ctr">
              <a:lnSpc>
                <a:spcPct val="90000"/>
              </a:lnSpc>
              <a:spcBef>
                <a:spcPts val="0"/>
              </a:spcBef>
              <a:spcAft>
                <a:spcPts val="0"/>
              </a:spcAft>
              <a:buSzPts val="1400"/>
              <a:buNone/>
              <a:defRPr sz="6000"/>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45" name="Google Shape;45;p11"/>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20"/>
              </a:spcBef>
              <a:spcAft>
                <a:spcPts val="0"/>
              </a:spcAft>
              <a:buClr>
                <a:schemeClr val="dk1"/>
              </a:buClr>
              <a:buSzPts val="2400"/>
              <a:buFont typeface="Arial"/>
              <a:buNone/>
              <a:defRPr b="1" sz="2400">
                <a:solidFill>
                  <a:schemeClr val="dk1"/>
                </a:solidFill>
                <a:latin typeface="Arial"/>
                <a:ea typeface="Arial"/>
                <a:cs typeface="Arial"/>
                <a:sym typeface="Arial"/>
              </a:defRPr>
            </a:lvl1pPr>
            <a:lvl2pPr indent="-228600" lvl="1" marL="914400" marR="0" rtl="0" algn="l">
              <a:lnSpc>
                <a:spcPct val="90000"/>
              </a:lnSpc>
              <a:spcBef>
                <a:spcPts val="6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90000"/>
              </a:lnSpc>
              <a:spcBef>
                <a:spcPts val="54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lnSpc>
                <a:spcPct val="90000"/>
              </a:lnSpc>
              <a:spcBef>
                <a:spcPts val="48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90000"/>
              </a:lnSpc>
              <a:spcBef>
                <a:spcPts val="48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6" name="Shape 46"/>
        <p:cNvGrpSpPr/>
        <p:nvPr/>
      </p:nvGrpSpPr>
      <p:grpSpPr>
        <a:xfrm>
          <a:off x="0" y="0"/>
          <a:ext cx="0" cy="0"/>
          <a:chOff x="0" y="0"/>
          <a:chExt cx="0" cy="0"/>
        </a:xfrm>
      </p:grpSpPr>
      <p:sp>
        <p:nvSpPr>
          <p:cNvPr id="47" name="Google Shape;47;p12"/>
          <p:cNvSpPr txBox="1"/>
          <p:nvPr>
            <p:ph type="ctrTitle"/>
          </p:nvPr>
        </p:nvSpPr>
        <p:spPr>
          <a:xfrm>
            <a:off x="1143000" y="1122363"/>
            <a:ext cx="6858000" cy="2387600"/>
          </a:xfrm>
          <a:prstGeom prst="rect">
            <a:avLst/>
          </a:prstGeom>
          <a:noFill/>
          <a:ln>
            <a:noFill/>
          </a:ln>
        </p:spPr>
        <p:txBody>
          <a:bodyPr anchorCtr="0" anchor="b" bIns="25400" lIns="63500" spcFirstLastPara="1" rIns="63500" wrap="square" tIns="25400">
            <a:noAutofit/>
          </a:bodyPr>
          <a:lstStyle>
            <a:lvl1pPr lvl="0" algn="ctr">
              <a:lnSpc>
                <a:spcPct val="90000"/>
              </a:lnSpc>
              <a:spcBef>
                <a:spcPts val="0"/>
              </a:spcBef>
              <a:spcAft>
                <a:spcPts val="0"/>
              </a:spcAft>
              <a:buSzPts val="1400"/>
              <a:buNone/>
              <a:defRPr sz="6000"/>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48" name="Google Shape;48;p1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720"/>
              </a:spcBef>
              <a:spcAft>
                <a:spcPts val="0"/>
              </a:spcAft>
              <a:buClr>
                <a:schemeClr val="dk1"/>
              </a:buClr>
              <a:buSzPts val="2400"/>
              <a:buFont typeface="Arial"/>
              <a:buNone/>
              <a:defRPr b="1" sz="2400">
                <a:solidFill>
                  <a:schemeClr val="dk1"/>
                </a:solidFill>
                <a:latin typeface="Arial"/>
                <a:ea typeface="Arial"/>
                <a:cs typeface="Arial"/>
                <a:sym typeface="Arial"/>
              </a:defRPr>
            </a:lvl1pPr>
            <a:lvl2pPr lvl="1" marR="0" rtl="0" algn="ctr">
              <a:lnSpc>
                <a:spcPct val="90000"/>
              </a:lnSpc>
              <a:spcBef>
                <a:spcPts val="6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lvl="2" marR="0" rtl="0" algn="ctr">
              <a:lnSpc>
                <a:spcPct val="90000"/>
              </a:lnSpc>
              <a:spcBef>
                <a:spcPts val="54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lvl="3" marR="0" rtl="0" algn="ctr">
              <a:lnSpc>
                <a:spcPct val="90000"/>
              </a:lnSpc>
              <a:spcBef>
                <a:spcPts val="48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lvl="4" marR="0" rtl="0" algn="ctr">
              <a:lnSpc>
                <a:spcPct val="90000"/>
              </a:lnSpc>
              <a:spcBef>
                <a:spcPts val="48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 name="Shape 16"/>
        <p:cNvGrpSpPr/>
        <p:nvPr/>
      </p:nvGrpSpPr>
      <p:grpSpPr>
        <a:xfrm>
          <a:off x="0" y="0"/>
          <a:ext cx="0" cy="0"/>
          <a:chOff x="0" y="0"/>
          <a:chExt cx="0" cy="0"/>
        </a:xfrm>
      </p:grpSpPr>
      <p:sp>
        <p:nvSpPr>
          <p:cNvPr id="17" name="Google Shape;17;p3"/>
          <p:cNvSpPr txBox="1"/>
          <p:nvPr>
            <p:ph type="title"/>
          </p:nvPr>
        </p:nvSpPr>
        <p:spPr>
          <a:xfrm>
            <a:off x="149225" y="220662"/>
            <a:ext cx="8809037" cy="544512"/>
          </a:xfrm>
          <a:prstGeom prst="rect">
            <a:avLst/>
          </a:prstGeom>
          <a:noFill/>
          <a:ln>
            <a:noFill/>
          </a:ln>
        </p:spPr>
        <p:txBody>
          <a:bodyPr anchorCtr="0" anchor="t" bIns="25400" lIns="63500" spcFirstLastPara="1" rIns="63500" wrap="square" tIns="25400">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 name="Shape 18"/>
        <p:cNvGrpSpPr/>
        <p:nvPr/>
      </p:nvGrpSpPr>
      <p:grpSpPr>
        <a:xfrm>
          <a:off x="0" y="0"/>
          <a:ext cx="0" cy="0"/>
          <a:chOff x="0" y="0"/>
          <a:chExt cx="0" cy="0"/>
        </a:xfrm>
      </p:grpSpPr>
      <p:sp>
        <p:nvSpPr>
          <p:cNvPr id="19" name="Google Shape;19;p4"/>
          <p:cNvSpPr txBox="1"/>
          <p:nvPr>
            <p:ph type="title"/>
          </p:nvPr>
        </p:nvSpPr>
        <p:spPr>
          <a:xfrm rot="5400000">
            <a:off x="4879182" y="2097882"/>
            <a:ext cx="5956300" cy="2201863"/>
          </a:xfrm>
          <a:prstGeom prst="rect">
            <a:avLst/>
          </a:prstGeom>
          <a:noFill/>
          <a:ln>
            <a:noFill/>
          </a:ln>
        </p:spPr>
        <p:txBody>
          <a:bodyPr anchorCtr="0" anchor="t" bIns="25400" lIns="63500" spcFirstLastPara="1" rIns="63500" wrap="square" tIns="25400">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20" name="Google Shape;20;p4"/>
          <p:cNvSpPr txBox="1"/>
          <p:nvPr>
            <p:ph idx="1" type="body"/>
          </p:nvPr>
        </p:nvSpPr>
        <p:spPr>
          <a:xfrm rot="5400000">
            <a:off x="398462" y="-28575"/>
            <a:ext cx="5956300" cy="6454775"/>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720"/>
              </a:spcBef>
              <a:spcAft>
                <a:spcPts val="0"/>
              </a:spcAft>
              <a:buClr>
                <a:schemeClr val="dk1"/>
              </a:buClr>
              <a:buSzPts val="2400"/>
              <a:buFont typeface="Arial"/>
              <a:buChar char="•"/>
              <a:defRPr b="1" sz="2400">
                <a:solidFill>
                  <a:schemeClr val="dk1"/>
                </a:solidFill>
                <a:latin typeface="Arial"/>
                <a:ea typeface="Arial"/>
                <a:cs typeface="Arial"/>
                <a:sym typeface="Arial"/>
              </a:defRPr>
            </a:lvl1pPr>
            <a:lvl2pPr indent="-342900" lvl="1" marL="914400" marR="0" rtl="0" algn="l">
              <a:lnSpc>
                <a:spcPct val="90000"/>
              </a:lnSpc>
              <a:spcBef>
                <a:spcPts val="540"/>
              </a:spcBef>
              <a:spcAft>
                <a:spcPts val="0"/>
              </a:spcAft>
              <a:buClr>
                <a:schemeClr val="dk1"/>
              </a:buClr>
              <a:buSzPts val="1800"/>
              <a:buFont typeface="Arial"/>
              <a:buChar char="–"/>
              <a:defRPr b="1" i="0" sz="1800" u="none" cap="none" strike="noStrike">
                <a:solidFill>
                  <a:schemeClr val="dk1"/>
                </a:solidFill>
                <a:latin typeface="Arial"/>
                <a:ea typeface="Arial"/>
                <a:cs typeface="Arial"/>
                <a:sym typeface="Arial"/>
              </a:defRPr>
            </a:lvl2pPr>
            <a:lvl3pPr indent="-342900" lvl="2" marL="1371600" marR="0" rtl="0" algn="l">
              <a:lnSpc>
                <a:spcPct val="90000"/>
              </a:lnSpc>
              <a:spcBef>
                <a:spcPts val="540"/>
              </a:spcBef>
              <a:spcAft>
                <a:spcPts val="0"/>
              </a:spcAft>
              <a:buClr>
                <a:schemeClr val="dk1"/>
              </a:buClr>
              <a:buSzPts val="1800"/>
              <a:buFont typeface="Arial"/>
              <a:buChar char="»"/>
              <a:defRPr b="1" i="0" sz="1800" u="none" cap="none" strike="noStrike">
                <a:solidFill>
                  <a:schemeClr val="dk1"/>
                </a:solidFill>
                <a:latin typeface="Arial"/>
                <a:ea typeface="Arial"/>
                <a:cs typeface="Arial"/>
                <a:sym typeface="Arial"/>
              </a:defRPr>
            </a:lvl3pPr>
            <a:lvl4pPr indent="-317500" lvl="3" marL="1828800" marR="0" rtl="0" algn="l">
              <a:lnSpc>
                <a:spcPct val="90000"/>
              </a:lnSpc>
              <a:spcBef>
                <a:spcPts val="420"/>
              </a:spcBef>
              <a:spcAft>
                <a:spcPts val="0"/>
              </a:spcAft>
              <a:buClr>
                <a:schemeClr val="dk1"/>
              </a:buClr>
              <a:buSzPts val="1400"/>
              <a:buFont typeface="Arial"/>
              <a:buChar char="•"/>
              <a:defRPr b="1"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20"/>
              </a:spcBef>
              <a:spcAft>
                <a:spcPts val="0"/>
              </a:spcAft>
              <a:buClr>
                <a:schemeClr val="dk1"/>
              </a:buClr>
              <a:buSzPts val="1400"/>
              <a:buFont typeface="Arial"/>
              <a:buChar char="–"/>
              <a:defRPr b="1"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 name="Shape 21"/>
        <p:cNvGrpSpPr/>
        <p:nvPr/>
      </p:nvGrpSpPr>
      <p:grpSpPr>
        <a:xfrm>
          <a:off x="0" y="0"/>
          <a:ext cx="0" cy="0"/>
          <a:chOff x="0" y="0"/>
          <a:chExt cx="0" cy="0"/>
        </a:xfrm>
      </p:grpSpPr>
      <p:sp>
        <p:nvSpPr>
          <p:cNvPr id="22" name="Google Shape;22;p5"/>
          <p:cNvSpPr txBox="1"/>
          <p:nvPr>
            <p:ph type="title"/>
          </p:nvPr>
        </p:nvSpPr>
        <p:spPr>
          <a:xfrm>
            <a:off x="149225" y="220662"/>
            <a:ext cx="8809037" cy="544512"/>
          </a:xfrm>
          <a:prstGeom prst="rect">
            <a:avLst/>
          </a:prstGeom>
          <a:noFill/>
          <a:ln>
            <a:noFill/>
          </a:ln>
        </p:spPr>
        <p:txBody>
          <a:bodyPr anchorCtr="0" anchor="t" bIns="25400" lIns="63500" spcFirstLastPara="1" rIns="63500" wrap="square" tIns="25400">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23" name="Google Shape;23;p5"/>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720"/>
              </a:spcBef>
              <a:spcAft>
                <a:spcPts val="0"/>
              </a:spcAft>
              <a:buClr>
                <a:schemeClr val="dk1"/>
              </a:buClr>
              <a:buSzPts val="2400"/>
              <a:buFont typeface="Arial"/>
              <a:buChar char="•"/>
              <a:defRPr b="1" sz="2400">
                <a:solidFill>
                  <a:schemeClr val="dk1"/>
                </a:solidFill>
                <a:latin typeface="Arial"/>
                <a:ea typeface="Arial"/>
                <a:cs typeface="Arial"/>
                <a:sym typeface="Arial"/>
              </a:defRPr>
            </a:lvl1pPr>
            <a:lvl2pPr indent="-342900" lvl="1" marL="914400" marR="0" rtl="0" algn="l">
              <a:lnSpc>
                <a:spcPct val="90000"/>
              </a:lnSpc>
              <a:spcBef>
                <a:spcPts val="540"/>
              </a:spcBef>
              <a:spcAft>
                <a:spcPts val="0"/>
              </a:spcAft>
              <a:buClr>
                <a:schemeClr val="dk1"/>
              </a:buClr>
              <a:buSzPts val="1800"/>
              <a:buFont typeface="Arial"/>
              <a:buChar char="–"/>
              <a:defRPr b="1" i="0" sz="1800" u="none" cap="none" strike="noStrike">
                <a:solidFill>
                  <a:schemeClr val="dk1"/>
                </a:solidFill>
                <a:latin typeface="Arial"/>
                <a:ea typeface="Arial"/>
                <a:cs typeface="Arial"/>
                <a:sym typeface="Arial"/>
              </a:defRPr>
            </a:lvl2pPr>
            <a:lvl3pPr indent="-342900" lvl="2" marL="1371600" marR="0" rtl="0" algn="l">
              <a:lnSpc>
                <a:spcPct val="90000"/>
              </a:lnSpc>
              <a:spcBef>
                <a:spcPts val="540"/>
              </a:spcBef>
              <a:spcAft>
                <a:spcPts val="0"/>
              </a:spcAft>
              <a:buClr>
                <a:schemeClr val="dk1"/>
              </a:buClr>
              <a:buSzPts val="1800"/>
              <a:buFont typeface="Arial"/>
              <a:buChar char="»"/>
              <a:defRPr b="1" i="0" sz="1800" u="none" cap="none" strike="noStrike">
                <a:solidFill>
                  <a:schemeClr val="dk1"/>
                </a:solidFill>
                <a:latin typeface="Arial"/>
                <a:ea typeface="Arial"/>
                <a:cs typeface="Arial"/>
                <a:sym typeface="Arial"/>
              </a:defRPr>
            </a:lvl3pPr>
            <a:lvl4pPr indent="-317500" lvl="3" marL="1828800" marR="0" rtl="0" algn="l">
              <a:lnSpc>
                <a:spcPct val="90000"/>
              </a:lnSpc>
              <a:spcBef>
                <a:spcPts val="420"/>
              </a:spcBef>
              <a:spcAft>
                <a:spcPts val="0"/>
              </a:spcAft>
              <a:buClr>
                <a:schemeClr val="dk1"/>
              </a:buClr>
              <a:buSzPts val="1400"/>
              <a:buFont typeface="Arial"/>
              <a:buChar char="•"/>
              <a:defRPr b="1"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20"/>
              </a:spcBef>
              <a:spcAft>
                <a:spcPts val="0"/>
              </a:spcAft>
              <a:buClr>
                <a:schemeClr val="dk1"/>
              </a:buClr>
              <a:buSzPts val="1400"/>
              <a:buFont typeface="Arial"/>
              <a:buChar char="–"/>
              <a:defRPr b="1"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4" name="Shape 24"/>
        <p:cNvGrpSpPr/>
        <p:nvPr/>
      </p:nvGrpSpPr>
      <p:grpSpPr>
        <a:xfrm>
          <a:off x="0" y="0"/>
          <a:ext cx="0" cy="0"/>
          <a:chOff x="0" y="0"/>
          <a:chExt cx="0" cy="0"/>
        </a:xfrm>
      </p:grpSpPr>
      <p:sp>
        <p:nvSpPr>
          <p:cNvPr id="25" name="Google Shape;25;p6"/>
          <p:cNvSpPr txBox="1"/>
          <p:nvPr>
            <p:ph type="title"/>
          </p:nvPr>
        </p:nvSpPr>
        <p:spPr>
          <a:xfrm>
            <a:off x="630238" y="457200"/>
            <a:ext cx="2949575" cy="1600200"/>
          </a:xfrm>
          <a:prstGeom prst="rect">
            <a:avLst/>
          </a:prstGeom>
          <a:noFill/>
          <a:ln>
            <a:noFill/>
          </a:ln>
        </p:spPr>
        <p:txBody>
          <a:bodyPr anchorCtr="0" anchor="b" bIns="25400" lIns="63500" spcFirstLastPara="1" rIns="63500" wrap="square" tIns="25400">
            <a:noAutofit/>
          </a:bodyPr>
          <a:lstStyle>
            <a:lvl1pPr lvl="0" algn="ctr">
              <a:lnSpc>
                <a:spcPct val="90000"/>
              </a:lnSpc>
              <a:spcBef>
                <a:spcPts val="0"/>
              </a:spcBef>
              <a:spcAft>
                <a:spcPts val="0"/>
              </a:spcAft>
              <a:buSzPts val="1400"/>
              <a:buNone/>
              <a:defRPr sz="3200"/>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26" name="Google Shape;26;p6"/>
          <p:cNvSpPr/>
          <p:nvPr>
            <p:ph idx="2" type="pic"/>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960"/>
              </a:spcBef>
              <a:spcAft>
                <a:spcPts val="0"/>
              </a:spcAft>
              <a:buClr>
                <a:schemeClr val="dk1"/>
              </a:buClr>
              <a:buSzPts val="3200"/>
              <a:buFont typeface="Arial"/>
              <a:buNone/>
              <a:defRPr b="1" sz="3200">
                <a:solidFill>
                  <a:schemeClr val="dk1"/>
                </a:solidFill>
                <a:latin typeface="Arial"/>
                <a:ea typeface="Arial"/>
                <a:cs typeface="Arial"/>
                <a:sym typeface="Arial"/>
              </a:defRPr>
            </a:lvl1pPr>
            <a:lvl2pPr lvl="1" marR="0" rtl="0" algn="l">
              <a:lnSpc>
                <a:spcPct val="90000"/>
              </a:lnSpc>
              <a:spcBef>
                <a:spcPts val="84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2pPr>
            <a:lvl3pPr lvl="2" marR="0" rtl="0" algn="l">
              <a:lnSpc>
                <a:spcPct val="90000"/>
              </a:lnSpc>
              <a:spcBef>
                <a:spcPts val="72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3pPr>
            <a:lvl4pPr lvl="3" marR="0" rtl="0" algn="l">
              <a:lnSpc>
                <a:spcPct val="90000"/>
              </a:lnSpc>
              <a:spcBef>
                <a:spcPts val="6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4pPr>
            <a:lvl5pPr lvl="4" marR="0" rtl="0" algn="l">
              <a:lnSpc>
                <a:spcPct val="90000"/>
              </a:lnSpc>
              <a:spcBef>
                <a:spcPts val="6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7" name="Google Shape;27;p6"/>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480"/>
              </a:spcBef>
              <a:spcAft>
                <a:spcPts val="0"/>
              </a:spcAft>
              <a:buClr>
                <a:schemeClr val="dk1"/>
              </a:buClr>
              <a:buSzPts val="1600"/>
              <a:buFont typeface="Arial"/>
              <a:buNone/>
              <a:defRPr b="1" sz="1600">
                <a:solidFill>
                  <a:schemeClr val="dk1"/>
                </a:solidFill>
                <a:latin typeface="Arial"/>
                <a:ea typeface="Arial"/>
                <a:cs typeface="Arial"/>
                <a:sym typeface="Arial"/>
              </a:defRPr>
            </a:lvl1pPr>
            <a:lvl2pPr indent="-228600" lvl="1" marL="914400" marR="0" rtl="0" algn="l">
              <a:lnSpc>
                <a:spcPct val="90000"/>
              </a:lnSpc>
              <a:spcBef>
                <a:spcPts val="420"/>
              </a:spcBef>
              <a:spcAft>
                <a:spcPts val="0"/>
              </a:spcAft>
              <a:buClr>
                <a:schemeClr val="dk1"/>
              </a:buClr>
              <a:buSzPts val="1400"/>
              <a:buFont typeface="Arial"/>
              <a:buNone/>
              <a:defRPr b="1" i="0" sz="1400" u="none" cap="none" strike="noStrike">
                <a:solidFill>
                  <a:schemeClr val="dk1"/>
                </a:solidFill>
                <a:latin typeface="Arial"/>
                <a:ea typeface="Arial"/>
                <a:cs typeface="Arial"/>
                <a:sym typeface="Arial"/>
              </a:defRPr>
            </a:lvl2pPr>
            <a:lvl3pPr indent="-228600" lvl="2" marL="1371600" marR="0" rtl="0" algn="l">
              <a:lnSpc>
                <a:spcPct val="90000"/>
              </a:lnSpc>
              <a:spcBef>
                <a:spcPts val="36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3pPr>
            <a:lvl4pPr indent="-228600" lvl="3" marL="1828800" marR="0" rtl="0" algn="l">
              <a:lnSpc>
                <a:spcPct val="90000"/>
              </a:lnSpc>
              <a:spcBef>
                <a:spcPts val="300"/>
              </a:spcBef>
              <a:spcAft>
                <a:spcPts val="0"/>
              </a:spcAft>
              <a:buClr>
                <a:schemeClr val="dk1"/>
              </a:buClr>
              <a:buSzPts val="1000"/>
              <a:buFont typeface="Arial"/>
              <a:buNone/>
              <a:defRPr b="1" i="0" sz="1000" u="none" cap="none" strike="noStrike">
                <a:solidFill>
                  <a:schemeClr val="dk1"/>
                </a:solidFill>
                <a:latin typeface="Arial"/>
                <a:ea typeface="Arial"/>
                <a:cs typeface="Arial"/>
                <a:sym typeface="Arial"/>
              </a:defRPr>
            </a:lvl4pPr>
            <a:lvl5pPr indent="-228600" lvl="4" marL="2286000" marR="0" rtl="0" algn="l">
              <a:lnSpc>
                <a:spcPct val="90000"/>
              </a:lnSpc>
              <a:spcBef>
                <a:spcPts val="300"/>
              </a:spcBef>
              <a:spcAft>
                <a:spcPts val="0"/>
              </a:spcAft>
              <a:buClr>
                <a:schemeClr val="dk1"/>
              </a:buClr>
              <a:buSzPts val="1000"/>
              <a:buFont typeface="Arial"/>
              <a:buNone/>
              <a:defRPr b="1" i="0" sz="10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8" name="Shape 28"/>
        <p:cNvGrpSpPr/>
        <p:nvPr/>
      </p:nvGrpSpPr>
      <p:grpSpPr>
        <a:xfrm>
          <a:off x="0" y="0"/>
          <a:ext cx="0" cy="0"/>
          <a:chOff x="0" y="0"/>
          <a:chExt cx="0" cy="0"/>
        </a:xfrm>
      </p:grpSpPr>
      <p:sp>
        <p:nvSpPr>
          <p:cNvPr id="29" name="Google Shape;29;p7"/>
          <p:cNvSpPr txBox="1"/>
          <p:nvPr>
            <p:ph type="title"/>
          </p:nvPr>
        </p:nvSpPr>
        <p:spPr>
          <a:xfrm>
            <a:off x="630238" y="457200"/>
            <a:ext cx="2949575" cy="1600200"/>
          </a:xfrm>
          <a:prstGeom prst="rect">
            <a:avLst/>
          </a:prstGeom>
          <a:noFill/>
          <a:ln>
            <a:noFill/>
          </a:ln>
        </p:spPr>
        <p:txBody>
          <a:bodyPr anchorCtr="0" anchor="b" bIns="25400" lIns="63500" spcFirstLastPara="1" rIns="63500" wrap="square" tIns="25400">
            <a:noAutofit/>
          </a:bodyPr>
          <a:lstStyle>
            <a:lvl1pPr lvl="0" algn="ctr">
              <a:lnSpc>
                <a:spcPct val="90000"/>
              </a:lnSpc>
              <a:spcBef>
                <a:spcPts val="0"/>
              </a:spcBef>
              <a:spcAft>
                <a:spcPts val="0"/>
              </a:spcAft>
              <a:buSzPts val="1400"/>
              <a:buNone/>
              <a:defRPr sz="3200"/>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30" name="Google Shape;30;p7"/>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960"/>
              </a:spcBef>
              <a:spcAft>
                <a:spcPts val="0"/>
              </a:spcAft>
              <a:buClr>
                <a:schemeClr val="dk1"/>
              </a:buClr>
              <a:buSzPts val="3200"/>
              <a:buFont typeface="Arial"/>
              <a:buChar char="•"/>
              <a:defRPr b="1" sz="3200">
                <a:solidFill>
                  <a:schemeClr val="dk1"/>
                </a:solidFill>
                <a:latin typeface="Arial"/>
                <a:ea typeface="Arial"/>
                <a:cs typeface="Arial"/>
                <a:sym typeface="Arial"/>
              </a:defRPr>
            </a:lvl1pPr>
            <a:lvl2pPr indent="-406400" lvl="1" marL="914400" marR="0" rtl="0" algn="l">
              <a:lnSpc>
                <a:spcPct val="90000"/>
              </a:lnSpc>
              <a:spcBef>
                <a:spcPts val="840"/>
              </a:spcBef>
              <a:spcAft>
                <a:spcPts val="0"/>
              </a:spcAft>
              <a:buClr>
                <a:schemeClr val="dk1"/>
              </a:buClr>
              <a:buSzPts val="2800"/>
              <a:buFont typeface="Arial"/>
              <a:buChar char="–"/>
              <a:defRPr b="1" i="0" sz="2800" u="none" cap="none" strike="noStrike">
                <a:solidFill>
                  <a:schemeClr val="dk1"/>
                </a:solidFill>
                <a:latin typeface="Arial"/>
                <a:ea typeface="Arial"/>
                <a:cs typeface="Arial"/>
                <a:sym typeface="Arial"/>
              </a:defRPr>
            </a:lvl2pPr>
            <a:lvl3pPr indent="-381000" lvl="2" marL="1371600" marR="0" rtl="0" algn="l">
              <a:lnSpc>
                <a:spcPct val="90000"/>
              </a:lnSpc>
              <a:spcBef>
                <a:spcPts val="720"/>
              </a:spcBef>
              <a:spcAft>
                <a:spcPts val="0"/>
              </a:spcAft>
              <a:buClr>
                <a:schemeClr val="dk1"/>
              </a:buClr>
              <a:buSzPts val="2400"/>
              <a:buFont typeface="Arial"/>
              <a:buChar char="»"/>
              <a:defRPr b="1" i="0" sz="2400" u="none" cap="none" strike="noStrike">
                <a:solidFill>
                  <a:schemeClr val="dk1"/>
                </a:solidFill>
                <a:latin typeface="Arial"/>
                <a:ea typeface="Arial"/>
                <a:cs typeface="Arial"/>
                <a:sym typeface="Arial"/>
              </a:defRPr>
            </a:lvl3pPr>
            <a:lvl4pPr indent="-355600" lvl="3" marL="1828800" marR="0" rtl="0" algn="l">
              <a:lnSpc>
                <a:spcPct val="90000"/>
              </a:lnSpc>
              <a:spcBef>
                <a:spcPts val="600"/>
              </a:spcBef>
              <a:spcAft>
                <a:spcPts val="0"/>
              </a:spcAft>
              <a:buClr>
                <a:schemeClr val="dk1"/>
              </a:buClr>
              <a:buSzPts val="2000"/>
              <a:buFont typeface="Arial"/>
              <a:buChar char="•"/>
              <a:defRPr b="1" i="0" sz="2000" u="none" cap="none" strike="noStrike">
                <a:solidFill>
                  <a:schemeClr val="dk1"/>
                </a:solidFill>
                <a:latin typeface="Arial"/>
                <a:ea typeface="Arial"/>
                <a:cs typeface="Arial"/>
                <a:sym typeface="Arial"/>
              </a:defRPr>
            </a:lvl4pPr>
            <a:lvl5pPr indent="-355600" lvl="4" marL="2286000" marR="0" rtl="0" algn="l">
              <a:lnSpc>
                <a:spcPct val="90000"/>
              </a:lnSpc>
              <a:spcBef>
                <a:spcPts val="600"/>
              </a:spcBef>
              <a:spcAft>
                <a:spcPts val="0"/>
              </a:spcAft>
              <a:buClr>
                <a:schemeClr val="dk1"/>
              </a:buClr>
              <a:buSzPts val="2000"/>
              <a:buFont typeface="Arial"/>
              <a:buChar char="–"/>
              <a:defRPr b="1" i="0" sz="2000" u="none" cap="none" strike="noStrike">
                <a:solidFill>
                  <a:schemeClr val="dk1"/>
                </a:solidFill>
                <a:latin typeface="Arial"/>
                <a:ea typeface="Arial"/>
                <a:cs typeface="Arial"/>
                <a:sym typeface="Arial"/>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1" name="Google Shape;31;p7"/>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480"/>
              </a:spcBef>
              <a:spcAft>
                <a:spcPts val="0"/>
              </a:spcAft>
              <a:buClr>
                <a:schemeClr val="dk1"/>
              </a:buClr>
              <a:buSzPts val="1600"/>
              <a:buFont typeface="Arial"/>
              <a:buNone/>
              <a:defRPr b="1" sz="1600">
                <a:solidFill>
                  <a:schemeClr val="dk1"/>
                </a:solidFill>
                <a:latin typeface="Arial"/>
                <a:ea typeface="Arial"/>
                <a:cs typeface="Arial"/>
                <a:sym typeface="Arial"/>
              </a:defRPr>
            </a:lvl1pPr>
            <a:lvl2pPr indent="-228600" lvl="1" marL="914400" marR="0" rtl="0" algn="l">
              <a:lnSpc>
                <a:spcPct val="90000"/>
              </a:lnSpc>
              <a:spcBef>
                <a:spcPts val="420"/>
              </a:spcBef>
              <a:spcAft>
                <a:spcPts val="0"/>
              </a:spcAft>
              <a:buClr>
                <a:schemeClr val="dk1"/>
              </a:buClr>
              <a:buSzPts val="1400"/>
              <a:buFont typeface="Arial"/>
              <a:buNone/>
              <a:defRPr b="1" i="0" sz="1400" u="none" cap="none" strike="noStrike">
                <a:solidFill>
                  <a:schemeClr val="dk1"/>
                </a:solidFill>
                <a:latin typeface="Arial"/>
                <a:ea typeface="Arial"/>
                <a:cs typeface="Arial"/>
                <a:sym typeface="Arial"/>
              </a:defRPr>
            </a:lvl2pPr>
            <a:lvl3pPr indent="-228600" lvl="2" marL="1371600" marR="0" rtl="0" algn="l">
              <a:lnSpc>
                <a:spcPct val="90000"/>
              </a:lnSpc>
              <a:spcBef>
                <a:spcPts val="36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3pPr>
            <a:lvl4pPr indent="-228600" lvl="3" marL="1828800" marR="0" rtl="0" algn="l">
              <a:lnSpc>
                <a:spcPct val="90000"/>
              </a:lnSpc>
              <a:spcBef>
                <a:spcPts val="300"/>
              </a:spcBef>
              <a:spcAft>
                <a:spcPts val="0"/>
              </a:spcAft>
              <a:buClr>
                <a:schemeClr val="dk1"/>
              </a:buClr>
              <a:buSzPts val="1000"/>
              <a:buFont typeface="Arial"/>
              <a:buNone/>
              <a:defRPr b="1" i="0" sz="1000" u="none" cap="none" strike="noStrike">
                <a:solidFill>
                  <a:schemeClr val="dk1"/>
                </a:solidFill>
                <a:latin typeface="Arial"/>
                <a:ea typeface="Arial"/>
                <a:cs typeface="Arial"/>
                <a:sym typeface="Arial"/>
              </a:defRPr>
            </a:lvl4pPr>
            <a:lvl5pPr indent="-228600" lvl="4" marL="2286000" marR="0" rtl="0" algn="l">
              <a:lnSpc>
                <a:spcPct val="90000"/>
              </a:lnSpc>
              <a:spcBef>
                <a:spcPts val="300"/>
              </a:spcBef>
              <a:spcAft>
                <a:spcPts val="0"/>
              </a:spcAft>
              <a:buClr>
                <a:schemeClr val="dk1"/>
              </a:buClr>
              <a:buSzPts val="1000"/>
              <a:buFont typeface="Arial"/>
              <a:buNone/>
              <a:defRPr b="1" i="0" sz="10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 name="Shape 3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9"/>
          <p:cNvSpPr txBox="1"/>
          <p:nvPr>
            <p:ph type="title"/>
          </p:nvPr>
        </p:nvSpPr>
        <p:spPr>
          <a:xfrm>
            <a:off x="630238" y="365125"/>
            <a:ext cx="7886700" cy="1325563"/>
          </a:xfrm>
          <a:prstGeom prst="rect">
            <a:avLst/>
          </a:prstGeom>
          <a:noFill/>
          <a:ln>
            <a:noFill/>
          </a:ln>
        </p:spPr>
        <p:txBody>
          <a:bodyPr anchorCtr="0" anchor="t" bIns="25400" lIns="63500" spcFirstLastPara="1" rIns="63500" wrap="square" tIns="25400">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35" name="Google Shape;35;p9"/>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720"/>
              </a:spcBef>
              <a:spcAft>
                <a:spcPts val="0"/>
              </a:spcAft>
              <a:buClr>
                <a:schemeClr val="dk1"/>
              </a:buClr>
              <a:buSzPts val="2400"/>
              <a:buFont typeface="Arial"/>
              <a:buNone/>
              <a:defRPr b="1" sz="2400">
                <a:solidFill>
                  <a:schemeClr val="dk1"/>
                </a:solidFill>
                <a:latin typeface="Arial"/>
                <a:ea typeface="Arial"/>
                <a:cs typeface="Arial"/>
                <a:sym typeface="Arial"/>
              </a:defRPr>
            </a:lvl1pPr>
            <a:lvl2pPr indent="-228600" lvl="1" marL="914400" marR="0" rtl="0" algn="l">
              <a:lnSpc>
                <a:spcPct val="90000"/>
              </a:lnSpc>
              <a:spcBef>
                <a:spcPts val="6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90000"/>
              </a:lnSpc>
              <a:spcBef>
                <a:spcPts val="54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lnSpc>
                <a:spcPct val="90000"/>
              </a:lnSpc>
              <a:spcBef>
                <a:spcPts val="48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90000"/>
              </a:lnSpc>
              <a:spcBef>
                <a:spcPts val="48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6" name="Google Shape;36;p9"/>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720"/>
              </a:spcBef>
              <a:spcAft>
                <a:spcPts val="0"/>
              </a:spcAft>
              <a:buClr>
                <a:schemeClr val="dk1"/>
              </a:buClr>
              <a:buSzPts val="2400"/>
              <a:buFont typeface="Arial"/>
              <a:buChar char="•"/>
              <a:defRPr b="1" sz="2400">
                <a:solidFill>
                  <a:schemeClr val="dk1"/>
                </a:solidFill>
                <a:latin typeface="Arial"/>
                <a:ea typeface="Arial"/>
                <a:cs typeface="Arial"/>
                <a:sym typeface="Arial"/>
              </a:defRPr>
            </a:lvl1pPr>
            <a:lvl2pPr indent="-342900" lvl="1" marL="914400" marR="0" rtl="0" algn="l">
              <a:lnSpc>
                <a:spcPct val="90000"/>
              </a:lnSpc>
              <a:spcBef>
                <a:spcPts val="540"/>
              </a:spcBef>
              <a:spcAft>
                <a:spcPts val="0"/>
              </a:spcAft>
              <a:buClr>
                <a:schemeClr val="dk1"/>
              </a:buClr>
              <a:buSzPts val="1800"/>
              <a:buFont typeface="Arial"/>
              <a:buChar char="–"/>
              <a:defRPr b="1" i="0" sz="1800" u="none" cap="none" strike="noStrike">
                <a:solidFill>
                  <a:schemeClr val="dk1"/>
                </a:solidFill>
                <a:latin typeface="Arial"/>
                <a:ea typeface="Arial"/>
                <a:cs typeface="Arial"/>
                <a:sym typeface="Arial"/>
              </a:defRPr>
            </a:lvl2pPr>
            <a:lvl3pPr indent="-342900" lvl="2" marL="1371600" marR="0" rtl="0" algn="l">
              <a:lnSpc>
                <a:spcPct val="90000"/>
              </a:lnSpc>
              <a:spcBef>
                <a:spcPts val="540"/>
              </a:spcBef>
              <a:spcAft>
                <a:spcPts val="0"/>
              </a:spcAft>
              <a:buClr>
                <a:schemeClr val="dk1"/>
              </a:buClr>
              <a:buSzPts val="1800"/>
              <a:buFont typeface="Arial"/>
              <a:buChar char="»"/>
              <a:defRPr b="1" i="0" sz="1800" u="none" cap="none" strike="noStrike">
                <a:solidFill>
                  <a:schemeClr val="dk1"/>
                </a:solidFill>
                <a:latin typeface="Arial"/>
                <a:ea typeface="Arial"/>
                <a:cs typeface="Arial"/>
                <a:sym typeface="Arial"/>
              </a:defRPr>
            </a:lvl3pPr>
            <a:lvl4pPr indent="-317500" lvl="3" marL="1828800" marR="0" rtl="0" algn="l">
              <a:lnSpc>
                <a:spcPct val="90000"/>
              </a:lnSpc>
              <a:spcBef>
                <a:spcPts val="420"/>
              </a:spcBef>
              <a:spcAft>
                <a:spcPts val="0"/>
              </a:spcAft>
              <a:buClr>
                <a:schemeClr val="dk1"/>
              </a:buClr>
              <a:buSzPts val="1400"/>
              <a:buFont typeface="Arial"/>
              <a:buChar char="•"/>
              <a:defRPr b="1"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20"/>
              </a:spcBef>
              <a:spcAft>
                <a:spcPts val="0"/>
              </a:spcAft>
              <a:buClr>
                <a:schemeClr val="dk1"/>
              </a:buClr>
              <a:buSzPts val="1400"/>
              <a:buFont typeface="Arial"/>
              <a:buChar char="–"/>
              <a:defRPr b="1"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7" name="Google Shape;37;p9"/>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720"/>
              </a:spcBef>
              <a:spcAft>
                <a:spcPts val="0"/>
              </a:spcAft>
              <a:buClr>
                <a:schemeClr val="dk1"/>
              </a:buClr>
              <a:buSzPts val="2400"/>
              <a:buFont typeface="Arial"/>
              <a:buNone/>
              <a:defRPr b="1" sz="2400">
                <a:solidFill>
                  <a:schemeClr val="dk1"/>
                </a:solidFill>
                <a:latin typeface="Arial"/>
                <a:ea typeface="Arial"/>
                <a:cs typeface="Arial"/>
                <a:sym typeface="Arial"/>
              </a:defRPr>
            </a:lvl1pPr>
            <a:lvl2pPr indent="-228600" lvl="1" marL="914400" marR="0" rtl="0" algn="l">
              <a:lnSpc>
                <a:spcPct val="90000"/>
              </a:lnSpc>
              <a:spcBef>
                <a:spcPts val="6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90000"/>
              </a:lnSpc>
              <a:spcBef>
                <a:spcPts val="54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lnSpc>
                <a:spcPct val="90000"/>
              </a:lnSpc>
              <a:spcBef>
                <a:spcPts val="48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90000"/>
              </a:lnSpc>
              <a:spcBef>
                <a:spcPts val="48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8" name="Google Shape;38;p9"/>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720"/>
              </a:spcBef>
              <a:spcAft>
                <a:spcPts val="0"/>
              </a:spcAft>
              <a:buClr>
                <a:schemeClr val="dk1"/>
              </a:buClr>
              <a:buSzPts val="2400"/>
              <a:buFont typeface="Arial"/>
              <a:buChar char="•"/>
              <a:defRPr b="1" sz="2400">
                <a:solidFill>
                  <a:schemeClr val="dk1"/>
                </a:solidFill>
                <a:latin typeface="Arial"/>
                <a:ea typeface="Arial"/>
                <a:cs typeface="Arial"/>
                <a:sym typeface="Arial"/>
              </a:defRPr>
            </a:lvl1pPr>
            <a:lvl2pPr indent="-342900" lvl="1" marL="914400" marR="0" rtl="0" algn="l">
              <a:lnSpc>
                <a:spcPct val="90000"/>
              </a:lnSpc>
              <a:spcBef>
                <a:spcPts val="540"/>
              </a:spcBef>
              <a:spcAft>
                <a:spcPts val="0"/>
              </a:spcAft>
              <a:buClr>
                <a:schemeClr val="dk1"/>
              </a:buClr>
              <a:buSzPts val="1800"/>
              <a:buFont typeface="Arial"/>
              <a:buChar char="–"/>
              <a:defRPr b="1" i="0" sz="1800" u="none" cap="none" strike="noStrike">
                <a:solidFill>
                  <a:schemeClr val="dk1"/>
                </a:solidFill>
                <a:latin typeface="Arial"/>
                <a:ea typeface="Arial"/>
                <a:cs typeface="Arial"/>
                <a:sym typeface="Arial"/>
              </a:defRPr>
            </a:lvl2pPr>
            <a:lvl3pPr indent="-342900" lvl="2" marL="1371600" marR="0" rtl="0" algn="l">
              <a:lnSpc>
                <a:spcPct val="90000"/>
              </a:lnSpc>
              <a:spcBef>
                <a:spcPts val="540"/>
              </a:spcBef>
              <a:spcAft>
                <a:spcPts val="0"/>
              </a:spcAft>
              <a:buClr>
                <a:schemeClr val="dk1"/>
              </a:buClr>
              <a:buSzPts val="1800"/>
              <a:buFont typeface="Arial"/>
              <a:buChar char="»"/>
              <a:defRPr b="1" i="0" sz="1800" u="none" cap="none" strike="noStrike">
                <a:solidFill>
                  <a:schemeClr val="dk1"/>
                </a:solidFill>
                <a:latin typeface="Arial"/>
                <a:ea typeface="Arial"/>
                <a:cs typeface="Arial"/>
                <a:sym typeface="Arial"/>
              </a:defRPr>
            </a:lvl3pPr>
            <a:lvl4pPr indent="-317500" lvl="3" marL="1828800" marR="0" rtl="0" algn="l">
              <a:lnSpc>
                <a:spcPct val="90000"/>
              </a:lnSpc>
              <a:spcBef>
                <a:spcPts val="420"/>
              </a:spcBef>
              <a:spcAft>
                <a:spcPts val="0"/>
              </a:spcAft>
              <a:buClr>
                <a:schemeClr val="dk1"/>
              </a:buClr>
              <a:buSzPts val="1400"/>
              <a:buFont typeface="Arial"/>
              <a:buChar char="•"/>
              <a:defRPr b="1"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20"/>
              </a:spcBef>
              <a:spcAft>
                <a:spcPts val="0"/>
              </a:spcAft>
              <a:buClr>
                <a:schemeClr val="dk1"/>
              </a:buClr>
              <a:buSzPts val="1400"/>
              <a:buFont typeface="Arial"/>
              <a:buChar char="–"/>
              <a:defRPr b="1"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10"/>
          <p:cNvSpPr txBox="1"/>
          <p:nvPr>
            <p:ph type="title"/>
          </p:nvPr>
        </p:nvSpPr>
        <p:spPr>
          <a:xfrm>
            <a:off x="149225" y="220662"/>
            <a:ext cx="8809037" cy="544512"/>
          </a:xfrm>
          <a:prstGeom prst="rect">
            <a:avLst/>
          </a:prstGeom>
          <a:noFill/>
          <a:ln>
            <a:noFill/>
          </a:ln>
        </p:spPr>
        <p:txBody>
          <a:bodyPr anchorCtr="0" anchor="t" bIns="25400" lIns="63500" spcFirstLastPara="1" rIns="63500" wrap="square" tIns="25400">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41" name="Google Shape;41;p10"/>
          <p:cNvSpPr txBox="1"/>
          <p:nvPr>
            <p:ph idx="1" type="body"/>
          </p:nvPr>
        </p:nvSpPr>
        <p:spPr>
          <a:xfrm>
            <a:off x="628650" y="1825625"/>
            <a:ext cx="3867150" cy="435133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720"/>
              </a:spcBef>
              <a:spcAft>
                <a:spcPts val="0"/>
              </a:spcAft>
              <a:buClr>
                <a:schemeClr val="dk1"/>
              </a:buClr>
              <a:buSzPts val="2400"/>
              <a:buFont typeface="Arial"/>
              <a:buChar char="•"/>
              <a:defRPr b="1" sz="2400">
                <a:solidFill>
                  <a:schemeClr val="dk1"/>
                </a:solidFill>
                <a:latin typeface="Arial"/>
                <a:ea typeface="Arial"/>
                <a:cs typeface="Arial"/>
                <a:sym typeface="Arial"/>
              </a:defRPr>
            </a:lvl1pPr>
            <a:lvl2pPr indent="-342900" lvl="1" marL="914400" marR="0" rtl="0" algn="l">
              <a:lnSpc>
                <a:spcPct val="90000"/>
              </a:lnSpc>
              <a:spcBef>
                <a:spcPts val="540"/>
              </a:spcBef>
              <a:spcAft>
                <a:spcPts val="0"/>
              </a:spcAft>
              <a:buClr>
                <a:schemeClr val="dk1"/>
              </a:buClr>
              <a:buSzPts val="1800"/>
              <a:buFont typeface="Arial"/>
              <a:buChar char="–"/>
              <a:defRPr b="1" i="0" sz="1800" u="none" cap="none" strike="noStrike">
                <a:solidFill>
                  <a:schemeClr val="dk1"/>
                </a:solidFill>
                <a:latin typeface="Arial"/>
                <a:ea typeface="Arial"/>
                <a:cs typeface="Arial"/>
                <a:sym typeface="Arial"/>
              </a:defRPr>
            </a:lvl2pPr>
            <a:lvl3pPr indent="-342900" lvl="2" marL="1371600" marR="0" rtl="0" algn="l">
              <a:lnSpc>
                <a:spcPct val="90000"/>
              </a:lnSpc>
              <a:spcBef>
                <a:spcPts val="540"/>
              </a:spcBef>
              <a:spcAft>
                <a:spcPts val="0"/>
              </a:spcAft>
              <a:buClr>
                <a:schemeClr val="dk1"/>
              </a:buClr>
              <a:buSzPts val="1800"/>
              <a:buFont typeface="Arial"/>
              <a:buChar char="»"/>
              <a:defRPr b="1" i="0" sz="1800" u="none" cap="none" strike="noStrike">
                <a:solidFill>
                  <a:schemeClr val="dk1"/>
                </a:solidFill>
                <a:latin typeface="Arial"/>
                <a:ea typeface="Arial"/>
                <a:cs typeface="Arial"/>
                <a:sym typeface="Arial"/>
              </a:defRPr>
            </a:lvl3pPr>
            <a:lvl4pPr indent="-317500" lvl="3" marL="1828800" marR="0" rtl="0" algn="l">
              <a:lnSpc>
                <a:spcPct val="90000"/>
              </a:lnSpc>
              <a:spcBef>
                <a:spcPts val="420"/>
              </a:spcBef>
              <a:spcAft>
                <a:spcPts val="0"/>
              </a:spcAft>
              <a:buClr>
                <a:schemeClr val="dk1"/>
              </a:buClr>
              <a:buSzPts val="1400"/>
              <a:buFont typeface="Arial"/>
              <a:buChar char="•"/>
              <a:defRPr b="1"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20"/>
              </a:spcBef>
              <a:spcAft>
                <a:spcPts val="0"/>
              </a:spcAft>
              <a:buClr>
                <a:schemeClr val="dk1"/>
              </a:buClr>
              <a:buSzPts val="1400"/>
              <a:buFont typeface="Arial"/>
              <a:buChar char="–"/>
              <a:defRPr b="1"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2" name="Google Shape;42;p10"/>
          <p:cNvSpPr txBox="1"/>
          <p:nvPr>
            <p:ph idx="2" type="body"/>
          </p:nvPr>
        </p:nvSpPr>
        <p:spPr>
          <a:xfrm>
            <a:off x="4648200" y="1825625"/>
            <a:ext cx="3867150" cy="435133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720"/>
              </a:spcBef>
              <a:spcAft>
                <a:spcPts val="0"/>
              </a:spcAft>
              <a:buClr>
                <a:schemeClr val="dk1"/>
              </a:buClr>
              <a:buSzPts val="2400"/>
              <a:buFont typeface="Arial"/>
              <a:buChar char="•"/>
              <a:defRPr b="1" sz="2400">
                <a:solidFill>
                  <a:schemeClr val="dk1"/>
                </a:solidFill>
                <a:latin typeface="Arial"/>
                <a:ea typeface="Arial"/>
                <a:cs typeface="Arial"/>
                <a:sym typeface="Arial"/>
              </a:defRPr>
            </a:lvl1pPr>
            <a:lvl2pPr indent="-342900" lvl="1" marL="914400" marR="0" rtl="0" algn="l">
              <a:lnSpc>
                <a:spcPct val="90000"/>
              </a:lnSpc>
              <a:spcBef>
                <a:spcPts val="540"/>
              </a:spcBef>
              <a:spcAft>
                <a:spcPts val="0"/>
              </a:spcAft>
              <a:buClr>
                <a:schemeClr val="dk1"/>
              </a:buClr>
              <a:buSzPts val="1800"/>
              <a:buFont typeface="Arial"/>
              <a:buChar char="–"/>
              <a:defRPr b="1" i="0" sz="1800" u="none" cap="none" strike="noStrike">
                <a:solidFill>
                  <a:schemeClr val="dk1"/>
                </a:solidFill>
                <a:latin typeface="Arial"/>
                <a:ea typeface="Arial"/>
                <a:cs typeface="Arial"/>
                <a:sym typeface="Arial"/>
              </a:defRPr>
            </a:lvl2pPr>
            <a:lvl3pPr indent="-342900" lvl="2" marL="1371600" marR="0" rtl="0" algn="l">
              <a:lnSpc>
                <a:spcPct val="90000"/>
              </a:lnSpc>
              <a:spcBef>
                <a:spcPts val="540"/>
              </a:spcBef>
              <a:spcAft>
                <a:spcPts val="0"/>
              </a:spcAft>
              <a:buClr>
                <a:schemeClr val="dk1"/>
              </a:buClr>
              <a:buSzPts val="1800"/>
              <a:buFont typeface="Arial"/>
              <a:buChar char="»"/>
              <a:defRPr b="1" i="0" sz="1800" u="none" cap="none" strike="noStrike">
                <a:solidFill>
                  <a:schemeClr val="dk1"/>
                </a:solidFill>
                <a:latin typeface="Arial"/>
                <a:ea typeface="Arial"/>
                <a:cs typeface="Arial"/>
                <a:sym typeface="Arial"/>
              </a:defRPr>
            </a:lvl3pPr>
            <a:lvl4pPr indent="-317500" lvl="3" marL="1828800" marR="0" rtl="0" algn="l">
              <a:lnSpc>
                <a:spcPct val="90000"/>
              </a:lnSpc>
              <a:spcBef>
                <a:spcPts val="420"/>
              </a:spcBef>
              <a:spcAft>
                <a:spcPts val="0"/>
              </a:spcAft>
              <a:buClr>
                <a:schemeClr val="dk1"/>
              </a:buClr>
              <a:buSzPts val="1400"/>
              <a:buFont typeface="Arial"/>
              <a:buChar char="•"/>
              <a:defRPr b="1"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20"/>
              </a:spcBef>
              <a:spcAft>
                <a:spcPts val="0"/>
              </a:spcAft>
              <a:buClr>
                <a:schemeClr val="dk1"/>
              </a:buClr>
              <a:buSzPts val="1400"/>
              <a:buFont typeface="Arial"/>
              <a:buChar char="–"/>
              <a:defRPr b="1"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49225" y="220662"/>
            <a:ext cx="8809037" cy="544512"/>
          </a:xfrm>
          <a:prstGeom prst="rect">
            <a:avLst/>
          </a:prstGeom>
          <a:noFill/>
          <a:ln>
            <a:noFill/>
          </a:ln>
        </p:spPr>
        <p:txBody>
          <a:bodyPr anchorCtr="0" anchor="t" bIns="25400" lIns="63500" spcFirstLastPara="1" rIns="63500" wrap="square" tIns="25400">
            <a:noAutofit/>
          </a:bodyPr>
          <a:lstStyle>
            <a:lvl1pPr lvl="0" marR="0" rtl="0" algn="ctr">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ctr">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ctr">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ctr">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ctr">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ctr">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ctr">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ctr">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ctr">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7" name="Google Shape;7;p1"/>
          <p:cNvSpPr txBox="1"/>
          <p:nvPr/>
        </p:nvSpPr>
        <p:spPr>
          <a:xfrm>
            <a:off x="4316412" y="0"/>
            <a:ext cx="342900" cy="265112"/>
          </a:xfrm>
          <a:prstGeom prst="rect">
            <a:avLst/>
          </a:prstGeom>
          <a:noFill/>
          <a:ln>
            <a:noFill/>
          </a:ln>
        </p:spPr>
        <p:txBody>
          <a:bodyPr anchorCtr="0" anchor="t" bIns="25400" lIns="63500" spcFirstLastPara="1" rIns="63500" wrap="square" tIns="25400">
            <a:noAutofit/>
          </a:bodyPr>
          <a:lstStyle/>
          <a:p>
            <a:pPr indent="0" lvl="0" marL="0" marR="0" rtl="0" algn="l">
              <a:lnSpc>
                <a:spcPct val="101000"/>
              </a:lnSpc>
              <a:spcBef>
                <a:spcPts val="0"/>
              </a:spcBef>
              <a:spcAft>
                <a:spcPts val="0"/>
              </a:spcAft>
              <a:buClr>
                <a:schemeClr val="dk1"/>
              </a:buClr>
              <a:buSzPts val="1400"/>
              <a:buFont typeface="Arial"/>
              <a:buNone/>
            </a:pPr>
            <a:fld id="{00000000-1234-1234-1234-123412341234}" type="slidenum">
              <a:rPr b="1" i="0" lang="en-US" sz="1400" u="none" cap="none" strike="noStrike">
                <a:solidFill>
                  <a:schemeClr val="dk1"/>
                </a:solidFill>
                <a:latin typeface="Arial"/>
                <a:ea typeface="Arial"/>
                <a:cs typeface="Arial"/>
                <a:sym typeface="Arial"/>
              </a:rPr>
              <a:t>‹#›</a:t>
            </a:fld>
            <a:endParaRPr/>
          </a:p>
        </p:txBody>
      </p:sp>
      <p:sp>
        <p:nvSpPr>
          <p:cNvPr id="8" name="Google Shape;8;p1"/>
          <p:cNvSpPr txBox="1"/>
          <p:nvPr/>
        </p:nvSpPr>
        <p:spPr>
          <a:xfrm>
            <a:off x="0" y="0"/>
            <a:ext cx="1939925" cy="242887"/>
          </a:xfrm>
          <a:prstGeom prst="rect">
            <a:avLst/>
          </a:prstGeom>
          <a:noFill/>
          <a:ln>
            <a:noFill/>
          </a:ln>
        </p:spPr>
        <p:txBody>
          <a:bodyPr anchorCtr="0" anchor="t" bIns="25400" lIns="63500" spcFirstLastPara="1" rIns="63500" wrap="square" tIns="25400">
            <a:noAutofit/>
          </a:bodyPr>
          <a:lstStyle/>
          <a:p>
            <a:pPr indent="0" lvl="0" marL="0" marR="0" rtl="0" algn="l">
              <a:lnSpc>
                <a:spcPct val="90000"/>
              </a:lnSpc>
              <a:spcBef>
                <a:spcPts val="0"/>
              </a:spcBef>
              <a:spcAft>
                <a:spcPts val="0"/>
              </a:spcAft>
              <a:buClr>
                <a:schemeClr val="dk1"/>
              </a:buClr>
              <a:buSzPts val="1400"/>
              <a:buFont typeface="Arial"/>
              <a:buNone/>
            </a:pPr>
            <a:r>
              <a:rPr b="1" i="1" lang="en-US" sz="1400" u="none" cap="none" strike="noStrike">
                <a:solidFill>
                  <a:schemeClr val="dk1"/>
                </a:solidFill>
                <a:latin typeface="Arial"/>
                <a:ea typeface="Arial"/>
                <a:cs typeface="Arial"/>
                <a:sym typeface="Arial"/>
              </a:rPr>
              <a:t>Memory Organization</a:t>
            </a:r>
            <a:endParaRPr/>
          </a:p>
        </p:txBody>
      </p:sp>
      <p:sp>
        <p:nvSpPr>
          <p:cNvPr id="9" name="Google Shape;9;p1"/>
          <p:cNvSpPr txBox="1"/>
          <p:nvPr/>
        </p:nvSpPr>
        <p:spPr>
          <a:xfrm>
            <a:off x="330200" y="6619875"/>
            <a:ext cx="2020887" cy="238125"/>
          </a:xfrm>
          <a:prstGeom prst="rect">
            <a:avLst/>
          </a:prstGeom>
          <a:noFill/>
          <a:ln>
            <a:noFill/>
          </a:ln>
        </p:spPr>
        <p:txBody>
          <a:bodyPr anchorCtr="0" anchor="t" bIns="12700" lIns="25400" spcFirstLastPara="1" rIns="25400" wrap="square" tIns="12700">
            <a:noAutofit/>
          </a:bodyPr>
          <a:lstStyle/>
          <a:p>
            <a:pPr indent="0" lvl="0" marL="0" marR="0" rtl="0" algn="ctr">
              <a:lnSpc>
                <a:spcPct val="100000"/>
              </a:lnSpc>
              <a:spcBef>
                <a:spcPts val="0"/>
              </a:spcBef>
              <a:spcAft>
                <a:spcPts val="0"/>
              </a:spcAft>
              <a:buClr>
                <a:schemeClr val="dk1"/>
              </a:buClr>
              <a:buSzPts val="1400"/>
              <a:buFont typeface="Arial"/>
              <a:buNone/>
            </a:pPr>
            <a:r>
              <a:rPr b="1" i="1" lang="en-US" sz="1400" u="none" cap="none" strike="noStrike">
                <a:solidFill>
                  <a:schemeClr val="dk1"/>
                </a:solidFill>
                <a:latin typeface="Arial"/>
                <a:ea typeface="Arial"/>
                <a:cs typeface="Arial"/>
                <a:sym typeface="Arial"/>
              </a:rPr>
              <a:t>Computer Organization</a:t>
            </a:r>
            <a:endParaRPr/>
          </a:p>
        </p:txBody>
      </p:sp>
      <p:sp>
        <p:nvSpPr>
          <p:cNvPr id="10" name="Google Shape;10;p1"/>
          <p:cNvSpPr txBox="1"/>
          <p:nvPr/>
        </p:nvSpPr>
        <p:spPr>
          <a:xfrm>
            <a:off x="6569075" y="6556375"/>
            <a:ext cx="2574925" cy="301625"/>
          </a:xfrm>
          <a:prstGeom prst="rect">
            <a:avLst/>
          </a:prstGeom>
          <a:noFill/>
          <a:ln>
            <a:noFill/>
          </a:ln>
        </p:spPr>
        <p:txBody>
          <a:bodyPr anchorCtr="0" anchor="t" bIns="44450" lIns="90475" spcFirstLastPara="1" rIns="90475" wrap="square" tIns="44450">
            <a:noAutofit/>
          </a:bodyPr>
          <a:lstStyle/>
          <a:p>
            <a:pPr indent="0" lvl="0" marL="0" marR="0" rtl="0" algn="r">
              <a:lnSpc>
                <a:spcPct val="100000"/>
              </a:lnSpc>
              <a:spcBef>
                <a:spcPts val="0"/>
              </a:spcBef>
              <a:spcAft>
                <a:spcPts val="0"/>
              </a:spcAft>
              <a:buClr>
                <a:schemeClr val="dk1"/>
              </a:buClr>
              <a:buSzPts val="1400"/>
              <a:buFont typeface="Arial"/>
              <a:buNone/>
            </a:pPr>
            <a:r>
              <a:rPr b="1" i="1" lang="en-US" sz="1400" u="none" cap="none" strike="noStrike">
                <a:solidFill>
                  <a:schemeClr val="dk1"/>
                </a:solidFill>
                <a:latin typeface="Arial"/>
                <a:ea typeface="Arial"/>
                <a:cs typeface="Arial"/>
                <a:sym typeface="Arial"/>
              </a:rPr>
              <a:t>Computer Architectures Lab</a:t>
            </a:r>
            <a:endParaRPr/>
          </a:p>
        </p:txBody>
      </p:sp>
      <p:cxnSp>
        <p:nvCxnSpPr>
          <p:cNvPr id="11" name="Google Shape;11;p1"/>
          <p:cNvCxnSpPr/>
          <p:nvPr/>
        </p:nvCxnSpPr>
        <p:spPr>
          <a:xfrm>
            <a:off x="114300" y="762000"/>
            <a:ext cx="8912225" cy="0"/>
          </a:xfrm>
          <a:prstGeom prst="straightConnector1">
            <a:avLst/>
          </a:prstGeom>
          <a:noFill/>
          <a:ln cap="flat" cmpd="thinThick" w="57150">
            <a:solidFill>
              <a:schemeClr val="dk1"/>
            </a:solidFill>
            <a:prstDash val="solid"/>
            <a:miter lim="800000"/>
            <a:headEnd len="med" w="med" type="none"/>
            <a:tailEnd len="med" w="med" type="none"/>
          </a:ln>
        </p:spPr>
      </p:cxnSp>
      <p:sp>
        <p:nvSpPr>
          <p:cNvPr id="12" name="Google Shape;12;p1"/>
          <p:cNvSpPr txBox="1"/>
          <p:nvPr/>
        </p:nvSpPr>
        <p:spPr>
          <a:xfrm>
            <a:off x="114300" y="238125"/>
            <a:ext cx="8915400" cy="6296025"/>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100"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3"/>
          <p:cNvSpPr txBox="1"/>
          <p:nvPr>
            <p:ph type="title"/>
          </p:nvPr>
        </p:nvSpPr>
        <p:spPr>
          <a:xfrm>
            <a:off x="149225" y="220662"/>
            <a:ext cx="8809037" cy="549275"/>
          </a:xfrm>
          <a:prstGeom prst="rect">
            <a:avLst/>
          </a:prstGeom>
          <a:noFill/>
          <a:ln>
            <a:noFill/>
          </a:ln>
        </p:spPr>
        <p:txBody>
          <a:bodyPr anchorCtr="0" anchor="t" bIns="25400" lIns="63500" spcFirstLastPara="1" rIns="63500" wrap="square" tIns="25400">
            <a:noAutofit/>
          </a:bodyPr>
          <a:lstStyle/>
          <a:p>
            <a:pPr indent="0" lvl="0" marL="0" rtl="0" algn="ctr">
              <a:lnSpc>
                <a:spcPct val="9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Virtual Memory</a:t>
            </a:r>
            <a:endParaRPr/>
          </a:p>
        </p:txBody>
      </p:sp>
      <p:sp>
        <p:nvSpPr>
          <p:cNvPr id="54" name="Google Shape;54;p13"/>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285750" lvl="0" marL="285750" marR="0" rtl="0" algn="l">
              <a:lnSpc>
                <a:spcPct val="90000"/>
              </a:lnSpc>
              <a:spcBef>
                <a:spcPts val="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What is virtual memory?</a:t>
            </a:r>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Why it is used?</a:t>
            </a:r>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Mapping—virtual address to physical address</a:t>
            </a:r>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Address space and memory space</a:t>
            </a:r>
            <a:endParaRPr/>
          </a:p>
          <a:p>
            <a:pPr indent="-133350" lvl="0" marL="285750" marR="0" rtl="0" algn="l">
              <a:lnSpc>
                <a:spcPct val="90000"/>
              </a:lnSpc>
              <a:spcBef>
                <a:spcPts val="720"/>
              </a:spcBef>
              <a:spcAft>
                <a:spcPts val="0"/>
              </a:spcAft>
              <a:buClr>
                <a:schemeClr val="dk1"/>
              </a:buClr>
              <a:buSzPts val="2400"/>
              <a:buFont typeface="Arial"/>
              <a:buNone/>
            </a:pPr>
            <a:r>
              <a:t/>
            </a:r>
            <a:endParaRPr b="1" i="0" sz="2400" u="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149225" y="220662"/>
            <a:ext cx="8809037" cy="544512"/>
          </a:xfrm>
          <a:prstGeom prst="rect">
            <a:avLst/>
          </a:prstGeom>
          <a:noFill/>
          <a:ln>
            <a:noFill/>
          </a:ln>
        </p:spPr>
        <p:txBody>
          <a:bodyPr anchorCtr="0" anchor="t" bIns="25400" lIns="63500" spcFirstLastPara="1" rIns="63500" wrap="square" tIns="25400">
            <a:noAutofit/>
          </a:bodyPr>
          <a:lstStyle/>
          <a:p>
            <a:pPr indent="0" lvl="0" marL="0" rtl="0" algn="ctr">
              <a:lnSpc>
                <a:spcPct val="90000"/>
              </a:lnSpc>
              <a:spcBef>
                <a:spcPts val="0"/>
              </a:spcBef>
              <a:spcAft>
                <a:spcPts val="0"/>
              </a:spcAft>
              <a:buNone/>
            </a:pPr>
            <a:r>
              <a:t/>
            </a:r>
            <a:endParaRPr b="1" sz="3600">
              <a:solidFill>
                <a:schemeClr val="dk2"/>
              </a:solidFill>
              <a:latin typeface="Arial"/>
              <a:ea typeface="Arial"/>
              <a:cs typeface="Arial"/>
              <a:sym typeface="Arial"/>
            </a:endParaRPr>
          </a:p>
        </p:txBody>
      </p:sp>
      <p:sp>
        <p:nvSpPr>
          <p:cNvPr id="113" name="Google Shape;113;p22"/>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285750" lvl="0" marL="285750" marR="0" rtl="0" algn="l">
              <a:lnSpc>
                <a:spcPct val="9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Can vary by reference string: consider 1,2,3,4,1,2,5,1,2,3,4,5</a:t>
            </a:r>
            <a:endParaRPr/>
          </a:p>
          <a:p>
            <a:pPr indent="-228600" lvl="1" marL="685800" marR="0" rtl="0" algn="l">
              <a:lnSpc>
                <a:spcPct val="90000"/>
              </a:lnSpc>
              <a:spcBef>
                <a:spcPts val="54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Adding more frames can cause more page faults!</a:t>
            </a:r>
            <a:endParaRPr/>
          </a:p>
          <a:p>
            <a:pPr indent="-228600" lvl="2" marL="1143000" marR="0" rtl="0" algn="l">
              <a:lnSpc>
                <a:spcPct val="90000"/>
              </a:lnSpc>
              <a:spcBef>
                <a:spcPts val="540"/>
              </a:spcBef>
              <a:spcAft>
                <a:spcPts val="0"/>
              </a:spcAft>
              <a:buClr>
                <a:srgbClr val="3366FF"/>
              </a:buClr>
              <a:buSzPts val="1800"/>
              <a:buFont typeface="Arial"/>
              <a:buChar char="»"/>
            </a:pPr>
            <a:r>
              <a:rPr b="1" i="0" lang="en-US" sz="1800" u="none" cap="none" strike="noStrike">
                <a:solidFill>
                  <a:srgbClr val="3366FF"/>
                </a:solidFill>
                <a:latin typeface="Arial"/>
                <a:ea typeface="Arial"/>
                <a:cs typeface="Arial"/>
                <a:sym typeface="Arial"/>
              </a:rPr>
              <a:t>Belady’s Anomaly</a:t>
            </a:r>
            <a:endParaRPr b="1" i="0" sz="800" u="none" cap="none" strike="noStrike">
              <a:solidFill>
                <a:schemeClr val="dk1"/>
              </a:solidFill>
              <a:latin typeface="Arial"/>
              <a:ea typeface="Arial"/>
              <a:cs typeface="Arial"/>
              <a:sym typeface="Arial"/>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How to track ages of pages? </a:t>
            </a:r>
            <a:endParaRPr/>
          </a:p>
          <a:p>
            <a:pPr indent="-228600" lvl="1" marL="685800" marR="0" rtl="0" algn="l">
              <a:lnSpc>
                <a:spcPct val="90000"/>
              </a:lnSpc>
              <a:spcBef>
                <a:spcPts val="54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Just use a FIFO queue</a:t>
            </a:r>
            <a:endParaRPr/>
          </a:p>
          <a:p>
            <a:pPr indent="-171450" lvl="0" marL="285750" marR="0" rtl="0" algn="l">
              <a:lnSpc>
                <a:spcPct val="90000"/>
              </a:lnSpc>
              <a:spcBef>
                <a:spcPts val="54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1368425" y="163512"/>
            <a:ext cx="7673975" cy="576262"/>
          </a:xfrm>
          <a:prstGeom prst="rect">
            <a:avLst/>
          </a:prstGeom>
          <a:noFill/>
          <a:ln>
            <a:noFill/>
          </a:ln>
        </p:spPr>
        <p:txBody>
          <a:bodyPr anchorCtr="0" anchor="t" bIns="25400" lIns="63500" spcFirstLastPara="1" rIns="63500" wrap="square" tIns="25400">
            <a:noAutofit/>
          </a:bodyPr>
          <a:lstStyle/>
          <a:p>
            <a:pPr indent="0" lvl="0" marL="0" rtl="0" algn="ctr">
              <a:lnSpc>
                <a:spcPct val="9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Least Recently Used (LRU) Algorithm</a:t>
            </a:r>
            <a:endParaRPr/>
          </a:p>
        </p:txBody>
      </p:sp>
      <p:sp>
        <p:nvSpPr>
          <p:cNvPr id="120" name="Google Shape;120;p23"/>
          <p:cNvSpPr txBox="1"/>
          <p:nvPr>
            <p:ph idx="1" type="body"/>
          </p:nvPr>
        </p:nvSpPr>
        <p:spPr>
          <a:xfrm>
            <a:off x="889000" y="727075"/>
            <a:ext cx="7454900" cy="4835525"/>
          </a:xfrm>
          <a:prstGeom prst="rect">
            <a:avLst/>
          </a:prstGeom>
          <a:noFill/>
          <a:ln>
            <a:noFill/>
          </a:ln>
        </p:spPr>
        <p:txBody>
          <a:bodyPr anchorCtr="0" anchor="t" bIns="45700" lIns="91425" spcFirstLastPara="1" rIns="91425" wrap="square" tIns="45700">
            <a:noAutofit/>
          </a:bodyPr>
          <a:lstStyle/>
          <a:p>
            <a:pPr indent="-285750" lvl="0" marL="285750" rtl="0" algn="l">
              <a:lnSpc>
                <a:spcPct val="90000"/>
              </a:lnSpc>
              <a:spcBef>
                <a:spcPts val="0"/>
              </a:spcBef>
              <a:spcAft>
                <a:spcPts val="0"/>
              </a:spcAft>
              <a:buClr>
                <a:schemeClr val="dk1"/>
              </a:buClr>
              <a:buSzPts val="2400"/>
              <a:buFont typeface="Arial"/>
              <a:buNone/>
            </a:pPr>
            <a:r>
              <a:t/>
            </a:r>
            <a:endParaRPr b="1" i="0" sz="2400" u="none">
              <a:solidFill>
                <a:schemeClr val="dk1"/>
              </a:solidFill>
              <a:latin typeface="Arial"/>
              <a:ea typeface="Arial"/>
              <a:cs typeface="Arial"/>
              <a:sym typeface="Arial"/>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Use past knowledge </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Replace page that has not been used in the most amount of time</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Associate time of last use with each page</a:t>
            </a:r>
            <a:endParaRPr/>
          </a:p>
          <a:p>
            <a:pPr indent="-285750" lvl="0" marL="285750" rtl="0" algn="l">
              <a:lnSpc>
                <a:spcPct val="90000"/>
              </a:lnSpc>
              <a:spcBef>
                <a:spcPts val="720"/>
              </a:spcBef>
              <a:spcAft>
                <a:spcPts val="0"/>
              </a:spcAft>
              <a:buClr>
                <a:schemeClr val="dk1"/>
              </a:buClr>
              <a:buSzPts val="2400"/>
              <a:buFont typeface="Arial"/>
              <a:buNone/>
            </a:pPr>
            <a:r>
              <a:t/>
            </a:r>
            <a:endParaRPr b="1" i="0" sz="2400" u="none">
              <a:solidFill>
                <a:schemeClr val="dk1"/>
              </a:solidFill>
              <a:latin typeface="Arial"/>
              <a:ea typeface="Arial"/>
              <a:cs typeface="Arial"/>
              <a:sym typeface="Arial"/>
            </a:endParaRPr>
          </a:p>
          <a:p>
            <a:pPr indent="-285750" lvl="0" marL="285750" rtl="0" algn="l">
              <a:lnSpc>
                <a:spcPct val="90000"/>
              </a:lnSpc>
              <a:spcBef>
                <a:spcPts val="720"/>
              </a:spcBef>
              <a:spcAft>
                <a:spcPts val="0"/>
              </a:spcAft>
              <a:buClr>
                <a:schemeClr val="dk1"/>
              </a:buClr>
              <a:buSzPts val="2400"/>
              <a:buFont typeface="Arial"/>
              <a:buNone/>
            </a:pPr>
            <a:r>
              <a:t/>
            </a:r>
            <a:endParaRPr b="1" i="0" sz="2400" u="none">
              <a:solidFill>
                <a:schemeClr val="dk1"/>
              </a:solidFill>
              <a:latin typeface="Arial"/>
              <a:ea typeface="Arial"/>
              <a:cs typeface="Arial"/>
              <a:sym typeface="Arial"/>
            </a:endParaRPr>
          </a:p>
          <a:p>
            <a:pPr indent="-133350" lvl="0" marL="285750" rtl="0" algn="l">
              <a:lnSpc>
                <a:spcPct val="90000"/>
              </a:lnSpc>
              <a:spcBef>
                <a:spcPts val="720"/>
              </a:spcBef>
              <a:spcAft>
                <a:spcPts val="0"/>
              </a:spcAft>
              <a:buClr>
                <a:schemeClr val="dk1"/>
              </a:buClr>
              <a:buSzPts val="2400"/>
              <a:buFont typeface="Arial"/>
              <a:buNone/>
            </a:pPr>
            <a:r>
              <a:t/>
            </a:r>
            <a:endParaRPr b="1" i="0" sz="2400" u="none">
              <a:solidFill>
                <a:schemeClr val="dk1"/>
              </a:solidFill>
              <a:latin typeface="Arial"/>
              <a:ea typeface="Arial"/>
              <a:cs typeface="Arial"/>
              <a:sym typeface="Arial"/>
            </a:endParaRPr>
          </a:p>
          <a:p>
            <a:pPr indent="-133350" lvl="0" marL="285750" rtl="0" algn="l">
              <a:lnSpc>
                <a:spcPct val="90000"/>
              </a:lnSpc>
              <a:spcBef>
                <a:spcPts val="720"/>
              </a:spcBef>
              <a:spcAft>
                <a:spcPts val="0"/>
              </a:spcAft>
              <a:buClr>
                <a:schemeClr val="dk1"/>
              </a:buClr>
              <a:buSzPts val="2400"/>
              <a:buFont typeface="Arial"/>
              <a:buNone/>
            </a:pPr>
            <a:r>
              <a:t/>
            </a:r>
            <a:endParaRPr b="1" i="0" sz="2400" u="none">
              <a:solidFill>
                <a:schemeClr val="dk1"/>
              </a:solidFill>
              <a:latin typeface="Arial"/>
              <a:ea typeface="Arial"/>
              <a:cs typeface="Arial"/>
              <a:sym typeface="Arial"/>
            </a:endParaRPr>
          </a:p>
          <a:p>
            <a:pPr indent="-285750" lvl="0" marL="285750" rtl="0" algn="l">
              <a:lnSpc>
                <a:spcPct val="90000"/>
              </a:lnSpc>
              <a:spcBef>
                <a:spcPts val="720"/>
              </a:spcBef>
              <a:spcAft>
                <a:spcPts val="0"/>
              </a:spcAft>
              <a:buClr>
                <a:schemeClr val="dk1"/>
              </a:buClr>
              <a:buSzPts val="2400"/>
              <a:buFont typeface="Arial"/>
              <a:buNone/>
            </a:pPr>
            <a:r>
              <a:t/>
            </a:r>
            <a:endParaRPr b="1" i="0" sz="2400" u="none">
              <a:solidFill>
                <a:schemeClr val="dk1"/>
              </a:solidFill>
              <a:latin typeface="Arial"/>
              <a:ea typeface="Arial"/>
              <a:cs typeface="Arial"/>
              <a:sym typeface="Arial"/>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12 faults – better than FIFO </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Generally good algorithm and frequently used</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But how to implement?</a:t>
            </a:r>
            <a:endParaRPr/>
          </a:p>
          <a:p>
            <a:pPr indent="-133350" lvl="0" marL="285750" rtl="0" algn="l">
              <a:lnSpc>
                <a:spcPct val="90000"/>
              </a:lnSpc>
              <a:spcBef>
                <a:spcPts val="720"/>
              </a:spcBef>
              <a:spcAft>
                <a:spcPts val="0"/>
              </a:spcAft>
              <a:buClr>
                <a:schemeClr val="dk1"/>
              </a:buClr>
              <a:buSzPts val="2400"/>
              <a:buFont typeface="Arial"/>
              <a:buNone/>
            </a:pPr>
            <a:r>
              <a:t/>
            </a:r>
            <a:endParaRPr b="1" i="0" sz="2400" u="none">
              <a:solidFill>
                <a:schemeClr val="dk1"/>
              </a:solidFill>
              <a:latin typeface="Arial"/>
              <a:ea typeface="Arial"/>
              <a:cs typeface="Arial"/>
              <a:sym typeface="Arial"/>
            </a:endParaRPr>
          </a:p>
        </p:txBody>
      </p:sp>
      <p:pic>
        <p:nvPicPr>
          <p:cNvPr descr="9" id="121" name="Google Shape;121;p23"/>
          <p:cNvPicPr preferRelativeResize="0"/>
          <p:nvPr/>
        </p:nvPicPr>
        <p:blipFill rotWithShape="1">
          <a:blip r:embed="rId3">
            <a:alphaModFix/>
          </a:blip>
          <a:srcRect b="0" l="0" r="0" t="0"/>
          <a:stretch/>
        </p:blipFill>
        <p:spPr>
          <a:xfrm>
            <a:off x="1368425" y="2847975"/>
            <a:ext cx="6902450" cy="18843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idx="1" type="body"/>
          </p:nvPr>
        </p:nvSpPr>
        <p:spPr>
          <a:xfrm>
            <a:off x="895350" y="950912"/>
            <a:ext cx="7524750" cy="5246687"/>
          </a:xfrm>
          <a:prstGeom prst="rect">
            <a:avLst/>
          </a:prstGeom>
          <a:noFill/>
          <a:ln>
            <a:noFill/>
          </a:ln>
        </p:spPr>
        <p:txBody>
          <a:bodyPr anchorCtr="0" anchor="t" bIns="45700" lIns="91425" spcFirstLastPara="1" rIns="91425" wrap="square" tIns="45700">
            <a:noAutofit/>
          </a:bodyPr>
          <a:lstStyle/>
          <a:p>
            <a:pPr indent="-285750" lvl="0" marL="285750" rtl="0" algn="l">
              <a:lnSpc>
                <a:spcPct val="9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Counter implementation</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Every page entry has a counter; every time page is referenced through this entry, copy the clock into the counter</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When a page needs to be changed, look at the counters to find smallest value</a:t>
            </a:r>
            <a:endParaRPr/>
          </a:p>
          <a:p>
            <a:pPr indent="-228600" lvl="2" marL="11430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Search through table needed</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Stack implementation</a:t>
            </a:r>
            <a:endParaRPr/>
          </a:p>
        </p:txBody>
      </p:sp>
      <p:sp>
        <p:nvSpPr>
          <p:cNvPr id="128" name="Google Shape;128;p24"/>
          <p:cNvSpPr txBox="1"/>
          <p:nvPr>
            <p:ph type="title"/>
          </p:nvPr>
        </p:nvSpPr>
        <p:spPr>
          <a:xfrm>
            <a:off x="149225" y="220662"/>
            <a:ext cx="8809037" cy="544512"/>
          </a:xfrm>
          <a:prstGeom prst="rect">
            <a:avLst/>
          </a:prstGeom>
          <a:noFill/>
          <a:ln>
            <a:noFill/>
          </a:ln>
        </p:spPr>
        <p:txBody>
          <a:bodyPr anchorCtr="0" anchor="t" bIns="25400" lIns="63500" spcFirstLastPara="1" rIns="63500" wrap="square" tIns="25400">
            <a:noAutofit/>
          </a:bodyPr>
          <a:lstStyle/>
          <a:p>
            <a:pPr indent="0" lvl="0" marL="0" rtl="0" algn="ctr">
              <a:lnSpc>
                <a:spcPct val="90000"/>
              </a:lnSpc>
              <a:spcBef>
                <a:spcPts val="0"/>
              </a:spcBef>
              <a:spcAft>
                <a:spcPts val="0"/>
              </a:spcAft>
              <a:buNone/>
            </a:pPr>
            <a:r>
              <a:t/>
            </a:r>
            <a:endParaRPr b="1" sz="3600">
              <a:solidFill>
                <a:schemeClr val="dk2"/>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1263650" y="222250"/>
            <a:ext cx="7626350" cy="566737"/>
          </a:xfrm>
          <a:prstGeom prst="rect">
            <a:avLst/>
          </a:prstGeom>
          <a:noFill/>
          <a:ln>
            <a:noFill/>
          </a:ln>
        </p:spPr>
        <p:txBody>
          <a:bodyPr anchorCtr="0" anchor="t" bIns="25400" lIns="63500" spcFirstLastPara="1" rIns="63500" wrap="square" tIns="25400">
            <a:noAutofit/>
          </a:bodyPr>
          <a:lstStyle/>
          <a:p>
            <a:pPr indent="0" lvl="0" marL="0" rtl="0" algn="ctr">
              <a:lnSpc>
                <a:spcPct val="9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Use Of A Stack to Record Most Recent Page References</a:t>
            </a:r>
            <a:endParaRPr/>
          </a:p>
        </p:txBody>
      </p:sp>
      <p:pic>
        <p:nvPicPr>
          <p:cNvPr descr="9_16.pdf" id="135" name="Google Shape;135;p25"/>
          <p:cNvPicPr preferRelativeResize="0"/>
          <p:nvPr/>
        </p:nvPicPr>
        <p:blipFill rotWithShape="1">
          <a:blip r:embed="rId3">
            <a:alphaModFix/>
          </a:blip>
          <a:srcRect b="0" l="0" r="0" t="0"/>
          <a:stretch/>
        </p:blipFill>
        <p:spPr>
          <a:xfrm>
            <a:off x="2078037" y="1141412"/>
            <a:ext cx="4702175" cy="3673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149225" y="220662"/>
            <a:ext cx="8809037" cy="549275"/>
          </a:xfrm>
          <a:prstGeom prst="rect">
            <a:avLst/>
          </a:prstGeom>
          <a:noFill/>
          <a:ln>
            <a:noFill/>
          </a:ln>
        </p:spPr>
        <p:txBody>
          <a:bodyPr anchorCtr="0" anchor="t" bIns="25400" lIns="63500" spcFirstLastPara="1" rIns="63500" wrap="square" tIns="25400">
            <a:noAutofit/>
          </a:bodyPr>
          <a:lstStyle/>
          <a:p>
            <a:pPr indent="0" lvl="0" marL="0" rtl="0" algn="ctr">
              <a:lnSpc>
                <a:spcPct val="9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Memory Management Hardware</a:t>
            </a:r>
            <a:endParaRPr/>
          </a:p>
        </p:txBody>
      </p:sp>
      <p:sp>
        <p:nvSpPr>
          <p:cNvPr id="141" name="Google Shape;141;p26"/>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285750" lvl="0" marL="285750" marR="0" rtl="0" algn="l">
              <a:lnSpc>
                <a:spcPct val="9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Basic components of MMH</a:t>
            </a:r>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Mapping logical address to physical address</a:t>
            </a:r>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Sharing programs to different users</a:t>
            </a:r>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Protect information against unauthorized access</a:t>
            </a:r>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Preventing users from changing OS functions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149225" y="220662"/>
            <a:ext cx="8809037" cy="549275"/>
          </a:xfrm>
          <a:prstGeom prst="rect">
            <a:avLst/>
          </a:prstGeom>
          <a:noFill/>
          <a:ln>
            <a:noFill/>
          </a:ln>
        </p:spPr>
        <p:txBody>
          <a:bodyPr anchorCtr="0" anchor="t" bIns="25400" lIns="63500" spcFirstLastPara="1" rIns="63500" wrap="square" tIns="25400">
            <a:noAutofit/>
          </a:bodyPr>
          <a:lstStyle/>
          <a:p>
            <a:pPr indent="0" lvl="0" marL="0" rtl="0" algn="ctr">
              <a:lnSpc>
                <a:spcPct val="9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Segment</a:t>
            </a:r>
            <a:endParaRPr/>
          </a:p>
        </p:txBody>
      </p:sp>
      <p:sp>
        <p:nvSpPr>
          <p:cNvPr id="147" name="Google Shape;147;p27"/>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285750" lvl="0" marL="285750" marR="0" rtl="0" algn="l">
              <a:lnSpc>
                <a:spcPct val="9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Difficulties with paging system</a:t>
            </a:r>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Programs are divide into logical parts known as segment</a:t>
            </a:r>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Set of logically related data</a:t>
            </a:r>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May be generated by programmer or OS</a:t>
            </a:r>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Examples of segments are subroutine, array of data, table of symbols or user’s program</a:t>
            </a:r>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In 8086 microprocessor segments are code segment,data segment , stack segment ,extra segment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149225" y="220662"/>
            <a:ext cx="8809037" cy="549275"/>
          </a:xfrm>
          <a:prstGeom prst="rect">
            <a:avLst/>
          </a:prstGeom>
          <a:noFill/>
          <a:ln>
            <a:noFill/>
          </a:ln>
        </p:spPr>
        <p:txBody>
          <a:bodyPr anchorCtr="0" anchor="t" bIns="25400" lIns="63500" spcFirstLastPara="1" rIns="63500" wrap="square" tIns="25400">
            <a:noAutofit/>
          </a:bodyPr>
          <a:lstStyle/>
          <a:p>
            <a:pPr indent="0" lvl="0" marL="0" rtl="0" algn="ctr">
              <a:lnSpc>
                <a:spcPct val="9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Segmented page mapping</a:t>
            </a:r>
            <a:endParaRPr/>
          </a:p>
        </p:txBody>
      </p:sp>
      <p:sp>
        <p:nvSpPr>
          <p:cNvPr id="153" name="Google Shape;153;p28"/>
          <p:cNvSpPr txBox="1"/>
          <p:nvPr>
            <p:ph idx="1" type="body"/>
          </p:nvPr>
        </p:nvSpPr>
        <p:spPr>
          <a:xfrm>
            <a:off x="628650" y="769937"/>
            <a:ext cx="7886700" cy="5407025"/>
          </a:xfrm>
          <a:prstGeom prst="rect">
            <a:avLst/>
          </a:prstGeom>
          <a:noFill/>
          <a:ln>
            <a:noFill/>
          </a:ln>
        </p:spPr>
        <p:txBody>
          <a:bodyPr anchorCtr="0" anchor="t" bIns="45700" lIns="91425" spcFirstLastPara="1" rIns="91425" wrap="square" tIns="45700">
            <a:noAutofit/>
          </a:bodyPr>
          <a:lstStyle/>
          <a:p>
            <a:pPr indent="-133350" lvl="0" marL="285750" marR="0" rtl="0" algn="l">
              <a:lnSpc>
                <a:spcPct val="90000"/>
              </a:lnSpc>
              <a:spcBef>
                <a:spcPts val="0"/>
              </a:spcBef>
              <a:spcAft>
                <a:spcPts val="0"/>
              </a:spcAft>
              <a:buClr>
                <a:schemeClr val="dk1"/>
              </a:buClr>
              <a:buSzPts val="2400"/>
              <a:buFont typeface="Arial"/>
              <a:buNone/>
            </a:pPr>
            <a:r>
              <a:t/>
            </a:r>
            <a:endParaRPr b="1" sz="2400">
              <a:solidFill>
                <a:schemeClr val="dk1"/>
              </a:solidFill>
              <a:latin typeface="Arial"/>
              <a:ea typeface="Arial"/>
              <a:cs typeface="Arial"/>
              <a:sym typeface="Arial"/>
            </a:endParaRPr>
          </a:p>
        </p:txBody>
      </p:sp>
      <p:pic>
        <p:nvPicPr>
          <p:cNvPr id="154" name="Google Shape;154;p28"/>
          <p:cNvPicPr preferRelativeResize="0"/>
          <p:nvPr/>
        </p:nvPicPr>
        <p:blipFill rotWithShape="1">
          <a:blip r:embed="rId3">
            <a:alphaModFix/>
          </a:blip>
          <a:srcRect b="0" l="0" r="0" t="0"/>
          <a:stretch/>
        </p:blipFill>
        <p:spPr>
          <a:xfrm>
            <a:off x="1052512" y="1177925"/>
            <a:ext cx="6789737" cy="523398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149225" y="220662"/>
            <a:ext cx="8809037" cy="549275"/>
          </a:xfrm>
          <a:prstGeom prst="rect">
            <a:avLst/>
          </a:prstGeom>
          <a:noFill/>
          <a:ln>
            <a:noFill/>
          </a:ln>
        </p:spPr>
        <p:txBody>
          <a:bodyPr anchorCtr="0" anchor="t" bIns="25400" lIns="63500" spcFirstLastPara="1" rIns="63500" wrap="square" tIns="25400">
            <a:noAutofit/>
          </a:bodyPr>
          <a:lstStyle/>
          <a:p>
            <a:pPr indent="0" lvl="0" marL="0" rtl="0" algn="ctr">
              <a:lnSpc>
                <a:spcPct val="9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Translation Lookaside Buffer (TLB)</a:t>
            </a:r>
            <a:endParaRPr/>
          </a:p>
        </p:txBody>
      </p:sp>
      <p:sp>
        <p:nvSpPr>
          <p:cNvPr id="160" name="Google Shape;160;p29"/>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285750" lvl="0" marL="285750" marR="0" rtl="0" algn="l">
              <a:lnSpc>
                <a:spcPct val="9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Fast associative memory to hold most recently referenced table entries.</a:t>
            </a:r>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 TLB is to virtual memory is like cache to main memory</a:t>
            </a:r>
            <a:endParaRPr/>
          </a:p>
          <a:p>
            <a:pPr indent="-133350" lvl="0" marL="285750" marR="0" rtl="0" algn="l">
              <a:lnSpc>
                <a:spcPct val="90000"/>
              </a:lnSpc>
              <a:spcBef>
                <a:spcPts val="720"/>
              </a:spcBef>
              <a:spcAft>
                <a:spcPts val="0"/>
              </a:spcAft>
              <a:buClr>
                <a:schemeClr val="dk1"/>
              </a:buClr>
              <a:buSzPts val="2400"/>
              <a:buFont typeface="Arial"/>
              <a:buNone/>
            </a:pPr>
            <a:r>
              <a:t/>
            </a:r>
            <a:endParaRPr b="1" i="0" sz="2400" u="non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149225" y="220662"/>
            <a:ext cx="8809037" cy="544512"/>
          </a:xfrm>
          <a:prstGeom prst="rect">
            <a:avLst/>
          </a:prstGeom>
          <a:noFill/>
          <a:ln>
            <a:noFill/>
          </a:ln>
        </p:spPr>
        <p:txBody>
          <a:bodyPr anchorCtr="0" anchor="t" bIns="25400" lIns="63500" spcFirstLastPara="1" rIns="63500" wrap="square" tIns="25400">
            <a:noAutofit/>
          </a:bodyPr>
          <a:lstStyle/>
          <a:p>
            <a:pPr indent="0" lvl="0" marL="0" rtl="0" algn="ctr">
              <a:lnSpc>
                <a:spcPct val="90000"/>
              </a:lnSpc>
              <a:spcBef>
                <a:spcPts val="0"/>
              </a:spcBef>
              <a:spcAft>
                <a:spcPts val="0"/>
              </a:spcAft>
              <a:buNone/>
            </a:pPr>
            <a:r>
              <a:t/>
            </a:r>
            <a:endParaRPr b="1" sz="3600">
              <a:solidFill>
                <a:schemeClr val="dk2"/>
              </a:solidFill>
              <a:latin typeface="Arial"/>
              <a:ea typeface="Arial"/>
              <a:cs typeface="Arial"/>
              <a:sym typeface="Arial"/>
            </a:endParaRPr>
          </a:p>
        </p:txBody>
      </p:sp>
      <p:sp>
        <p:nvSpPr>
          <p:cNvPr id="166" name="Google Shape;166;p30"/>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33350" lvl="0" marL="285750" marR="0" rtl="0" algn="l">
              <a:lnSpc>
                <a:spcPct val="90000"/>
              </a:lnSpc>
              <a:spcBef>
                <a:spcPts val="0"/>
              </a:spcBef>
              <a:spcAft>
                <a:spcPts val="0"/>
              </a:spcAft>
              <a:buClr>
                <a:schemeClr val="dk1"/>
              </a:buClr>
              <a:buSzPts val="2400"/>
              <a:buFont typeface="Arial"/>
              <a:buNone/>
            </a:pPr>
            <a:r>
              <a:t/>
            </a:r>
            <a:endParaRPr b="1" sz="2400">
              <a:solidFill>
                <a:schemeClr val="dk1"/>
              </a:solidFill>
              <a:latin typeface="Arial"/>
              <a:ea typeface="Arial"/>
              <a:cs typeface="Arial"/>
              <a:sym typeface="Arial"/>
            </a:endParaRPr>
          </a:p>
        </p:txBody>
      </p:sp>
      <p:pic>
        <p:nvPicPr>
          <p:cNvPr id="167" name="Google Shape;167;p30"/>
          <p:cNvPicPr preferRelativeResize="0"/>
          <p:nvPr/>
        </p:nvPicPr>
        <p:blipFill rotWithShape="1">
          <a:blip r:embed="rId3">
            <a:alphaModFix/>
          </a:blip>
          <a:srcRect b="0" l="0" r="0" t="0"/>
          <a:stretch/>
        </p:blipFill>
        <p:spPr>
          <a:xfrm>
            <a:off x="1000125" y="1928812"/>
            <a:ext cx="7667625" cy="34464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149225" y="220662"/>
            <a:ext cx="8809037" cy="544512"/>
          </a:xfrm>
          <a:prstGeom prst="rect">
            <a:avLst/>
          </a:prstGeom>
          <a:noFill/>
          <a:ln>
            <a:noFill/>
          </a:ln>
        </p:spPr>
        <p:txBody>
          <a:bodyPr anchorCtr="0" anchor="t" bIns="25400" lIns="63500" spcFirstLastPara="1" rIns="63500" wrap="square" tIns="25400">
            <a:noAutofit/>
          </a:bodyPr>
          <a:lstStyle/>
          <a:p>
            <a:pPr indent="0" lvl="0" marL="0" rtl="0" algn="ctr">
              <a:lnSpc>
                <a:spcPct val="90000"/>
              </a:lnSpc>
              <a:spcBef>
                <a:spcPts val="0"/>
              </a:spcBef>
              <a:spcAft>
                <a:spcPts val="0"/>
              </a:spcAft>
              <a:buNone/>
            </a:pPr>
            <a:r>
              <a:t/>
            </a:r>
            <a:endParaRPr b="1" sz="3600">
              <a:solidFill>
                <a:schemeClr val="dk2"/>
              </a:solidFill>
              <a:latin typeface="Arial"/>
              <a:ea typeface="Arial"/>
              <a:cs typeface="Arial"/>
              <a:sym typeface="Arial"/>
            </a:endParaRPr>
          </a:p>
        </p:txBody>
      </p:sp>
      <p:sp>
        <p:nvSpPr>
          <p:cNvPr id="173" name="Google Shape;173;p31"/>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285750" lvl="0" marL="285750" marR="0" rtl="0" algn="l">
              <a:lnSpc>
                <a:spcPct val="9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In an example 20 –bit logical address is divided into 3 parts:</a:t>
            </a:r>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4-bit segment number ( 16 possible segments)</a:t>
            </a:r>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8-bit page number ( can specify upto 256 pages)</a:t>
            </a:r>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8-bit word field ( page size of 256 words)</a:t>
            </a:r>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This configuration allows each segment to have any number of pages upto 256</a:t>
            </a:r>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The smallest possible segment will have one page or 256 words</a:t>
            </a:r>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Largest possible segment will have 256 pages , so 256 x 256= 64 K words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149225" y="220662"/>
            <a:ext cx="8809037" cy="544512"/>
          </a:xfrm>
          <a:prstGeom prst="rect">
            <a:avLst/>
          </a:prstGeom>
          <a:noFill/>
          <a:ln>
            <a:noFill/>
          </a:ln>
        </p:spPr>
        <p:txBody>
          <a:bodyPr anchorCtr="0" anchor="t" bIns="25400" lIns="63500" spcFirstLastPara="1" rIns="63500" wrap="square" tIns="25400">
            <a:noAutofit/>
          </a:bodyPr>
          <a:lstStyle/>
          <a:p>
            <a:pPr indent="0" lvl="0" marL="0" rtl="0" algn="ctr">
              <a:lnSpc>
                <a:spcPct val="90000"/>
              </a:lnSpc>
              <a:spcBef>
                <a:spcPts val="0"/>
              </a:spcBef>
              <a:spcAft>
                <a:spcPts val="0"/>
              </a:spcAft>
              <a:buNone/>
            </a:pPr>
            <a:r>
              <a:t/>
            </a:r>
            <a:endParaRPr b="1" sz="3600">
              <a:solidFill>
                <a:schemeClr val="dk2"/>
              </a:solidFill>
              <a:latin typeface="Arial"/>
              <a:ea typeface="Arial"/>
              <a:cs typeface="Arial"/>
              <a:sym typeface="Arial"/>
            </a:endParaRPr>
          </a:p>
        </p:txBody>
      </p:sp>
      <p:sp>
        <p:nvSpPr>
          <p:cNvPr id="60" name="Google Shape;60;p14"/>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285750" lvl="0" marL="285750" marR="0" rtl="0" algn="l">
              <a:lnSpc>
                <a:spcPct val="9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Computer with a main-memory capacity of 32K words (K = 1024). Fifteen bits are needed to specify a physical address in memory </a:t>
            </a:r>
            <a:endParaRPr/>
          </a:p>
          <a:p>
            <a:pPr indent="-285750" lvl="0" marL="285750" marR="0" rtl="0" algn="l">
              <a:lnSpc>
                <a:spcPct val="90000"/>
              </a:lnSpc>
              <a:spcBef>
                <a:spcPts val="72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Auxiliary memory for storing 2^20 = 1024K words. auxiliary memory has a capacity for storing information equivalent to the capacity of 32 main memories.</a:t>
            </a:r>
            <a:endParaRPr/>
          </a:p>
          <a:p>
            <a:pPr indent="-285750" lvl="0" marL="285750" marR="0" rtl="0" algn="l">
              <a:lnSpc>
                <a:spcPct val="90000"/>
              </a:lnSpc>
              <a:spcBef>
                <a:spcPts val="72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 If we denote address space by N and the memory space by M, we have N = 1024K and M = 32K.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149225" y="220662"/>
            <a:ext cx="8809037" cy="544512"/>
          </a:xfrm>
          <a:prstGeom prst="rect">
            <a:avLst/>
          </a:prstGeom>
          <a:noFill/>
          <a:ln>
            <a:noFill/>
          </a:ln>
        </p:spPr>
        <p:txBody>
          <a:bodyPr anchorCtr="0" anchor="t" bIns="25400" lIns="63500" spcFirstLastPara="1" rIns="63500" wrap="square" tIns="25400">
            <a:noAutofit/>
          </a:bodyPr>
          <a:lstStyle/>
          <a:p>
            <a:pPr indent="0" lvl="0" marL="0" rtl="0" algn="ctr">
              <a:lnSpc>
                <a:spcPct val="90000"/>
              </a:lnSpc>
              <a:spcBef>
                <a:spcPts val="0"/>
              </a:spcBef>
              <a:spcAft>
                <a:spcPts val="0"/>
              </a:spcAft>
              <a:buNone/>
            </a:pPr>
            <a:r>
              <a:t/>
            </a:r>
            <a:endParaRPr b="1" sz="3600">
              <a:solidFill>
                <a:schemeClr val="dk2"/>
              </a:solidFill>
              <a:latin typeface="Arial"/>
              <a:ea typeface="Arial"/>
              <a:cs typeface="Arial"/>
              <a:sym typeface="Arial"/>
            </a:endParaRPr>
          </a:p>
        </p:txBody>
      </p:sp>
      <p:sp>
        <p:nvSpPr>
          <p:cNvPr id="179" name="Google Shape;179;p32"/>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285750" lvl="0" marL="285750" marR="0" rtl="0" algn="l">
              <a:lnSpc>
                <a:spcPct val="9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Physical memory is of 2^20 words of 32 bits each</a:t>
            </a:r>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So 20- bit address is divided into two fields:</a:t>
            </a:r>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12- bit block number (4096 blocks)</a:t>
            </a:r>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8- bit word number (256 words)</a:t>
            </a:r>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A page in a logical address has a corresponding block in physical memory</a:t>
            </a:r>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Both the logical and physical address have 20 bits</a:t>
            </a:r>
            <a:endParaRPr/>
          </a:p>
          <a:p>
            <a:pPr indent="-133350" lvl="0" marL="285750" marR="0" rtl="0" algn="l">
              <a:lnSpc>
                <a:spcPct val="90000"/>
              </a:lnSpc>
              <a:spcBef>
                <a:spcPts val="720"/>
              </a:spcBef>
              <a:spcAft>
                <a:spcPts val="0"/>
              </a:spcAft>
              <a:buClr>
                <a:schemeClr val="dk1"/>
              </a:buClr>
              <a:buSzPts val="2400"/>
              <a:buFont typeface="Arial"/>
              <a:buNone/>
            </a:pPr>
            <a:r>
              <a:t/>
            </a:r>
            <a:endParaRPr b="1" i="0" sz="2400" u="none">
              <a:solidFill>
                <a:schemeClr val="dk1"/>
              </a:solidFill>
              <a:latin typeface="Arial"/>
              <a:ea typeface="Arial"/>
              <a:cs typeface="Arial"/>
              <a:sym typeface="Arial"/>
            </a:endParaRPr>
          </a:p>
          <a:p>
            <a:pPr indent="-133350" lvl="0" marL="285750" marR="0" rtl="0" algn="l">
              <a:lnSpc>
                <a:spcPct val="90000"/>
              </a:lnSpc>
              <a:spcBef>
                <a:spcPts val="720"/>
              </a:spcBef>
              <a:spcAft>
                <a:spcPts val="0"/>
              </a:spcAft>
              <a:buClr>
                <a:schemeClr val="dk1"/>
              </a:buClr>
              <a:buSzPts val="2400"/>
              <a:buFont typeface="Arial"/>
              <a:buNone/>
            </a:pPr>
            <a:r>
              <a:t/>
            </a:r>
            <a:endParaRPr b="1" i="0" sz="2400" u="non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149225" y="220662"/>
            <a:ext cx="8809037" cy="544512"/>
          </a:xfrm>
          <a:prstGeom prst="rect">
            <a:avLst/>
          </a:prstGeom>
          <a:noFill/>
          <a:ln>
            <a:noFill/>
          </a:ln>
        </p:spPr>
        <p:txBody>
          <a:bodyPr anchorCtr="0" anchor="t" bIns="25400" lIns="63500" spcFirstLastPara="1" rIns="63500" wrap="square" tIns="25400">
            <a:noAutofit/>
          </a:bodyPr>
          <a:lstStyle/>
          <a:p>
            <a:pPr indent="0" lvl="0" marL="0" rtl="0" algn="ctr">
              <a:lnSpc>
                <a:spcPct val="90000"/>
              </a:lnSpc>
              <a:spcBef>
                <a:spcPts val="0"/>
              </a:spcBef>
              <a:spcAft>
                <a:spcPts val="0"/>
              </a:spcAft>
              <a:buNone/>
            </a:pPr>
            <a:r>
              <a:t/>
            </a:r>
            <a:endParaRPr b="1" sz="3600">
              <a:solidFill>
                <a:schemeClr val="dk2"/>
              </a:solidFill>
              <a:latin typeface="Arial"/>
              <a:ea typeface="Arial"/>
              <a:cs typeface="Arial"/>
              <a:sym typeface="Arial"/>
            </a:endParaRPr>
          </a:p>
        </p:txBody>
      </p:sp>
      <p:pic>
        <p:nvPicPr>
          <p:cNvPr id="185" name="Google Shape;185;p33"/>
          <p:cNvPicPr preferRelativeResize="0"/>
          <p:nvPr>
            <p:ph idx="1" type="body"/>
          </p:nvPr>
        </p:nvPicPr>
        <p:blipFill rotWithShape="1">
          <a:blip r:embed="rId3">
            <a:alphaModFix/>
          </a:blip>
          <a:srcRect b="0" l="0" r="0" t="0"/>
          <a:stretch/>
        </p:blipFill>
        <p:spPr>
          <a:xfrm>
            <a:off x="1357312" y="1746250"/>
            <a:ext cx="6054725" cy="361473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149225" y="220662"/>
            <a:ext cx="8809037" cy="544512"/>
          </a:xfrm>
          <a:prstGeom prst="rect">
            <a:avLst/>
          </a:prstGeom>
          <a:noFill/>
          <a:ln>
            <a:noFill/>
          </a:ln>
        </p:spPr>
        <p:txBody>
          <a:bodyPr anchorCtr="0" anchor="t" bIns="25400" lIns="63500" spcFirstLastPara="1" rIns="63500" wrap="square" tIns="25400">
            <a:noAutofit/>
          </a:bodyPr>
          <a:lstStyle/>
          <a:p>
            <a:pPr indent="0" lvl="0" marL="0" rtl="0" algn="ctr">
              <a:lnSpc>
                <a:spcPct val="90000"/>
              </a:lnSpc>
              <a:spcBef>
                <a:spcPts val="0"/>
              </a:spcBef>
              <a:spcAft>
                <a:spcPts val="0"/>
              </a:spcAft>
              <a:buNone/>
            </a:pPr>
            <a:r>
              <a:t/>
            </a:r>
            <a:endParaRPr b="1" sz="3600">
              <a:solidFill>
                <a:schemeClr val="dk2"/>
              </a:solidFill>
              <a:latin typeface="Arial"/>
              <a:ea typeface="Arial"/>
              <a:cs typeface="Arial"/>
              <a:sym typeface="Arial"/>
            </a:endParaRPr>
          </a:p>
        </p:txBody>
      </p:sp>
      <p:pic>
        <p:nvPicPr>
          <p:cNvPr id="191" name="Google Shape;191;p34"/>
          <p:cNvPicPr preferRelativeResize="0"/>
          <p:nvPr>
            <p:ph idx="1" type="body"/>
          </p:nvPr>
        </p:nvPicPr>
        <p:blipFill rotWithShape="1">
          <a:blip r:embed="rId3">
            <a:alphaModFix/>
          </a:blip>
          <a:srcRect b="0" l="0" r="0" t="0"/>
          <a:stretch/>
        </p:blipFill>
        <p:spPr>
          <a:xfrm>
            <a:off x="1814512" y="1398587"/>
            <a:ext cx="5126037" cy="4054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149225" y="220662"/>
            <a:ext cx="8809037" cy="544512"/>
          </a:xfrm>
          <a:prstGeom prst="rect">
            <a:avLst/>
          </a:prstGeom>
          <a:noFill/>
          <a:ln>
            <a:noFill/>
          </a:ln>
        </p:spPr>
        <p:txBody>
          <a:bodyPr anchorCtr="0" anchor="t" bIns="25400" lIns="63500" spcFirstLastPara="1" rIns="63500" wrap="square" tIns="25400">
            <a:noAutofit/>
          </a:bodyPr>
          <a:lstStyle/>
          <a:p>
            <a:pPr indent="0" lvl="0" marL="0" rtl="0" algn="ctr">
              <a:lnSpc>
                <a:spcPct val="90000"/>
              </a:lnSpc>
              <a:spcBef>
                <a:spcPts val="0"/>
              </a:spcBef>
              <a:spcAft>
                <a:spcPts val="0"/>
              </a:spcAft>
              <a:buNone/>
            </a:pPr>
            <a:r>
              <a:t/>
            </a:r>
            <a:endParaRPr b="1" sz="3600">
              <a:solidFill>
                <a:schemeClr val="dk2"/>
              </a:solidFill>
              <a:latin typeface="Arial"/>
              <a:ea typeface="Arial"/>
              <a:cs typeface="Arial"/>
              <a:sym typeface="Arial"/>
            </a:endParaRPr>
          </a:p>
        </p:txBody>
      </p:sp>
      <p:pic>
        <p:nvPicPr>
          <p:cNvPr id="197" name="Google Shape;197;p35"/>
          <p:cNvPicPr preferRelativeResize="0"/>
          <p:nvPr>
            <p:ph idx="1" type="body"/>
          </p:nvPr>
        </p:nvPicPr>
        <p:blipFill rotWithShape="1">
          <a:blip r:embed="rId3">
            <a:alphaModFix/>
          </a:blip>
          <a:srcRect b="0" l="0" r="0" t="0"/>
          <a:stretch/>
        </p:blipFill>
        <p:spPr>
          <a:xfrm>
            <a:off x="817562" y="1204912"/>
            <a:ext cx="7951787" cy="4972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ph type="title"/>
          </p:nvPr>
        </p:nvSpPr>
        <p:spPr>
          <a:xfrm>
            <a:off x="149225" y="220662"/>
            <a:ext cx="8809037" cy="549275"/>
          </a:xfrm>
          <a:prstGeom prst="rect">
            <a:avLst/>
          </a:prstGeom>
          <a:noFill/>
          <a:ln>
            <a:noFill/>
          </a:ln>
        </p:spPr>
        <p:txBody>
          <a:bodyPr anchorCtr="0" anchor="t" bIns="25400" lIns="63500" spcFirstLastPara="1" rIns="63500" wrap="square" tIns="25400">
            <a:noAutofit/>
          </a:bodyPr>
          <a:lstStyle/>
          <a:p>
            <a:pPr indent="0" lvl="0" marL="0" rtl="0" algn="ctr">
              <a:lnSpc>
                <a:spcPct val="9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Memory Protection</a:t>
            </a:r>
            <a:endParaRPr/>
          </a:p>
        </p:txBody>
      </p:sp>
      <p:sp>
        <p:nvSpPr>
          <p:cNvPr id="203" name="Google Shape;203;p36"/>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285750" lvl="0" marL="285750" marR="0" rtl="0" algn="l">
              <a:lnSpc>
                <a:spcPct val="9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Protection bit</a:t>
            </a:r>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Segment descriptor---Base address, length, protection bit</a:t>
            </a:r>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Access rights</a:t>
            </a:r>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Full read and write privileges (when program is executing its own instructions)</a:t>
            </a:r>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Read only (write protection) –sharing system programs like utility programs ,library routines</a:t>
            </a:r>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Execute only (program protection) (can only execute ,cannot copy it)</a:t>
            </a:r>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System only (OS protection) (unauthorized access)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149225" y="220662"/>
            <a:ext cx="8809037" cy="549275"/>
          </a:xfrm>
          <a:prstGeom prst="rect">
            <a:avLst/>
          </a:prstGeom>
          <a:noFill/>
          <a:ln>
            <a:noFill/>
          </a:ln>
        </p:spPr>
        <p:txBody>
          <a:bodyPr anchorCtr="0" anchor="t" bIns="25400" lIns="63500" spcFirstLastPara="1" rIns="63500" wrap="square" tIns="25400">
            <a:noAutofit/>
          </a:bodyPr>
          <a:lstStyle/>
          <a:p>
            <a:pPr indent="0" lvl="0" marL="0" rtl="0" algn="ctr">
              <a:lnSpc>
                <a:spcPct val="9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Example</a:t>
            </a:r>
            <a:endParaRPr/>
          </a:p>
        </p:txBody>
      </p:sp>
      <p:sp>
        <p:nvSpPr>
          <p:cNvPr id="209" name="Google Shape;209;p37"/>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(1) A virtual memory system has an address space of 8K words, a memory space of 4K words, and page and block sizes of 1K words.</a:t>
            </a:r>
            <a:endParaRPr/>
          </a:p>
          <a:p>
            <a:pPr indent="0" lvl="0" marL="0" marR="0" rtl="0" algn="l">
              <a:lnSpc>
                <a:spcPct val="90000"/>
              </a:lnSpc>
              <a:spcBef>
                <a:spcPts val="72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(a) Calculate total size of virtual and physical memory. How many bits are required for logical and physical address? How many bits are required for page number and frame number?</a:t>
            </a:r>
            <a:endParaRPr b="1" i="0" sz="2400" u="none">
              <a:solidFill>
                <a:schemeClr val="dk1"/>
              </a:solidFill>
              <a:latin typeface="Arial"/>
              <a:ea typeface="Arial"/>
              <a:cs typeface="Arial"/>
              <a:sym typeface="Arial"/>
            </a:endParaRPr>
          </a:p>
          <a:p>
            <a:pPr indent="0" lvl="0" marL="0" marR="0" rtl="0" algn="l">
              <a:lnSpc>
                <a:spcPct val="90000"/>
              </a:lnSpc>
              <a:spcBef>
                <a:spcPts val="72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(b) The following page reference changes occur during a given time interval.</a:t>
            </a:r>
            <a:endParaRPr/>
          </a:p>
          <a:p>
            <a:pPr indent="-152400" lvl="0" marL="0" marR="0" rtl="0" algn="l">
              <a:lnSpc>
                <a:spcPct val="90000"/>
              </a:lnSpc>
              <a:spcBef>
                <a:spcPts val="720"/>
              </a:spcBef>
              <a:spcAft>
                <a:spcPts val="0"/>
              </a:spcAft>
              <a:buClr>
                <a:schemeClr val="dk1"/>
              </a:buClr>
              <a:buSzPts val="2400"/>
              <a:buFont typeface="Arial"/>
              <a:buAutoNum type="arabicPlain" startAt="4"/>
            </a:pPr>
            <a:r>
              <a:rPr b="1" i="0" lang="en-US" sz="2400" u="none">
                <a:solidFill>
                  <a:schemeClr val="dk1"/>
                </a:solidFill>
                <a:latin typeface="Arial"/>
                <a:ea typeface="Arial"/>
                <a:cs typeface="Arial"/>
                <a:sym typeface="Arial"/>
              </a:rPr>
              <a:t>2   0   1    2   6    1   4   0   1   0    2    3   5    7</a:t>
            </a:r>
            <a:endParaRPr/>
          </a:p>
          <a:p>
            <a:pPr indent="0" lvl="0" marL="0" marR="0" rtl="0" algn="l">
              <a:lnSpc>
                <a:spcPct val="90000"/>
              </a:lnSpc>
              <a:spcBef>
                <a:spcPts val="72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Calculate number of page fault for FIFO and LRU for frame size 3 and 4.</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149225" y="220662"/>
            <a:ext cx="8809037" cy="544512"/>
          </a:xfrm>
          <a:prstGeom prst="rect">
            <a:avLst/>
          </a:prstGeom>
          <a:noFill/>
          <a:ln>
            <a:noFill/>
          </a:ln>
        </p:spPr>
        <p:txBody>
          <a:bodyPr anchorCtr="0" anchor="t" bIns="25400" lIns="63500" spcFirstLastPara="1" rIns="63500" wrap="square" tIns="25400">
            <a:noAutofit/>
          </a:bodyPr>
          <a:lstStyle/>
          <a:p>
            <a:pPr indent="0" lvl="0" marL="0" rtl="0" algn="ctr">
              <a:lnSpc>
                <a:spcPct val="90000"/>
              </a:lnSpc>
              <a:spcBef>
                <a:spcPts val="0"/>
              </a:spcBef>
              <a:spcAft>
                <a:spcPts val="0"/>
              </a:spcAft>
              <a:buNone/>
            </a:pPr>
            <a:r>
              <a:t/>
            </a:r>
            <a:endParaRPr b="1" sz="3600">
              <a:solidFill>
                <a:schemeClr val="dk2"/>
              </a:solidFill>
              <a:latin typeface="Arial"/>
              <a:ea typeface="Arial"/>
              <a:cs typeface="Arial"/>
              <a:sym typeface="Arial"/>
            </a:endParaRPr>
          </a:p>
        </p:txBody>
      </p:sp>
      <p:sp>
        <p:nvSpPr>
          <p:cNvPr id="215" name="Google Shape;215;p38"/>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(2) The logical address space in a computer system consists of 128 segments. Each segment can have up to 32 pages of 4K words in each. Physical memory consists of 4K blocks of 4K words in each. Formulate the logical and physical address formats.</a:t>
            </a:r>
            <a:endParaRPr/>
          </a:p>
          <a:p>
            <a:pPr indent="0" lvl="0" marL="0" marR="0" rtl="0" algn="l">
              <a:lnSpc>
                <a:spcPct val="90000"/>
              </a:lnSpc>
              <a:spcBef>
                <a:spcPts val="720"/>
              </a:spcBef>
              <a:spcAft>
                <a:spcPts val="0"/>
              </a:spcAft>
              <a:buClr>
                <a:schemeClr val="dk1"/>
              </a:buClr>
              <a:buSzPts val="2400"/>
              <a:buFont typeface="Arial"/>
              <a:buNone/>
            </a:pPr>
            <a:r>
              <a:t/>
            </a:r>
            <a:endParaRPr b="1" i="0" sz="2400" u="none">
              <a:solidFill>
                <a:schemeClr val="dk1"/>
              </a:solidFill>
              <a:latin typeface="Arial"/>
              <a:ea typeface="Arial"/>
              <a:cs typeface="Arial"/>
              <a:sym typeface="Arial"/>
            </a:endParaRPr>
          </a:p>
          <a:p>
            <a:pPr indent="0" lvl="0" marL="0" marR="0" rtl="0" algn="l">
              <a:lnSpc>
                <a:spcPct val="90000"/>
              </a:lnSpc>
              <a:spcBef>
                <a:spcPts val="72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(3) Give the binary number of the logical address formulated in above program for segment 36 and word number 2000 in page 15.</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149225" y="220662"/>
            <a:ext cx="8809037" cy="544512"/>
          </a:xfrm>
          <a:prstGeom prst="rect">
            <a:avLst/>
          </a:prstGeom>
          <a:noFill/>
          <a:ln>
            <a:noFill/>
          </a:ln>
        </p:spPr>
        <p:txBody>
          <a:bodyPr anchorCtr="0" anchor="t" bIns="25400" lIns="63500" spcFirstLastPara="1" rIns="63500" wrap="square" tIns="25400">
            <a:noAutofit/>
          </a:bodyPr>
          <a:lstStyle/>
          <a:p>
            <a:pPr indent="0" lvl="0" marL="0" rtl="0" algn="ctr">
              <a:lnSpc>
                <a:spcPct val="90000"/>
              </a:lnSpc>
              <a:spcBef>
                <a:spcPts val="0"/>
              </a:spcBef>
              <a:spcAft>
                <a:spcPts val="0"/>
              </a:spcAft>
              <a:buNone/>
            </a:pPr>
            <a:r>
              <a:t/>
            </a:r>
            <a:endParaRPr b="1" sz="3600">
              <a:solidFill>
                <a:schemeClr val="dk2"/>
              </a:solidFill>
              <a:latin typeface="Arial"/>
              <a:ea typeface="Arial"/>
              <a:cs typeface="Arial"/>
              <a:sym typeface="Arial"/>
            </a:endParaRPr>
          </a:p>
        </p:txBody>
      </p:sp>
      <p:sp>
        <p:nvSpPr>
          <p:cNvPr id="221" name="Google Shape;221;p39"/>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(4) Assuming a 1-KB page size , What are the page numbers and offsets for the following address references (provided as decimal numbers)</a:t>
            </a:r>
            <a:endParaRPr/>
          </a:p>
          <a:p>
            <a:pPr indent="-152400" lvl="0" marL="0" marR="0" rtl="0" algn="l">
              <a:lnSpc>
                <a:spcPct val="90000"/>
              </a:lnSpc>
              <a:spcBef>
                <a:spcPts val="720"/>
              </a:spcBef>
              <a:spcAft>
                <a:spcPts val="0"/>
              </a:spcAft>
              <a:buClr>
                <a:schemeClr val="dk1"/>
              </a:buClr>
              <a:buSzPts val="2400"/>
              <a:buFont typeface="Arial"/>
              <a:buAutoNum type="alphaLcParenBoth"/>
            </a:pPr>
            <a:r>
              <a:rPr b="1" i="0" lang="en-US" sz="2400" u="none">
                <a:solidFill>
                  <a:schemeClr val="dk1"/>
                </a:solidFill>
                <a:latin typeface="Arial"/>
                <a:ea typeface="Arial"/>
                <a:cs typeface="Arial"/>
                <a:sym typeface="Arial"/>
              </a:rPr>
              <a:t>256 (b) 2375 (c) 16385 (d) 19366 (e) 30000</a:t>
            </a:r>
            <a:endParaRPr/>
          </a:p>
          <a:p>
            <a:pPr indent="0" lvl="0" marL="0" marR="0" rtl="0" algn="l">
              <a:lnSpc>
                <a:spcPct val="90000"/>
              </a:lnSpc>
              <a:spcBef>
                <a:spcPts val="720"/>
              </a:spcBef>
              <a:spcAft>
                <a:spcPts val="0"/>
              </a:spcAft>
              <a:buClr>
                <a:schemeClr val="dk1"/>
              </a:buClr>
              <a:buSzPts val="2400"/>
              <a:buFont typeface="Arial"/>
              <a:buNone/>
            </a:pPr>
            <a:r>
              <a:t/>
            </a:r>
            <a:endParaRPr b="1" i="0" sz="2400" u="none">
              <a:solidFill>
                <a:schemeClr val="dk1"/>
              </a:solidFill>
              <a:latin typeface="Arial"/>
              <a:ea typeface="Arial"/>
              <a:cs typeface="Arial"/>
              <a:sym typeface="Arial"/>
            </a:endParaRPr>
          </a:p>
          <a:p>
            <a:pPr indent="0" lvl="0" marL="0" marR="0" rtl="0" algn="l">
              <a:lnSpc>
                <a:spcPct val="90000"/>
              </a:lnSpc>
              <a:spcBef>
                <a:spcPts val="72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(5) Consider a logical address space of 32 pages of 1024 words per page, mapped onto a physical memory of 16 frames.</a:t>
            </a:r>
            <a:endParaRPr/>
          </a:p>
          <a:p>
            <a:pPr indent="0" lvl="0" marL="0" marR="0" rtl="0" algn="l">
              <a:lnSpc>
                <a:spcPct val="90000"/>
              </a:lnSpc>
              <a:spcBef>
                <a:spcPts val="72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a. How many bits are required in the logical address?</a:t>
            </a:r>
            <a:endParaRPr/>
          </a:p>
          <a:p>
            <a:pPr indent="0" lvl="0" marL="0" marR="0" rtl="0" algn="l">
              <a:lnSpc>
                <a:spcPct val="90000"/>
              </a:lnSpc>
              <a:spcBef>
                <a:spcPts val="72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b. How many bits are required in the physical address?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0"/>
          <p:cNvSpPr txBox="1"/>
          <p:nvPr>
            <p:ph type="title"/>
          </p:nvPr>
        </p:nvSpPr>
        <p:spPr>
          <a:xfrm>
            <a:off x="149225" y="220662"/>
            <a:ext cx="8809037" cy="544512"/>
          </a:xfrm>
          <a:prstGeom prst="rect">
            <a:avLst/>
          </a:prstGeom>
          <a:noFill/>
          <a:ln>
            <a:noFill/>
          </a:ln>
        </p:spPr>
        <p:txBody>
          <a:bodyPr anchorCtr="0" anchor="t" bIns="25400" lIns="63500" spcFirstLastPara="1" rIns="63500" wrap="square" tIns="25400">
            <a:noAutofit/>
          </a:bodyPr>
          <a:lstStyle/>
          <a:p>
            <a:pPr indent="0" lvl="0" marL="0" rtl="0" algn="ctr">
              <a:lnSpc>
                <a:spcPct val="90000"/>
              </a:lnSpc>
              <a:spcBef>
                <a:spcPts val="0"/>
              </a:spcBef>
              <a:spcAft>
                <a:spcPts val="0"/>
              </a:spcAft>
              <a:buNone/>
            </a:pPr>
            <a:r>
              <a:t/>
            </a:r>
            <a:endParaRPr b="1" sz="3600">
              <a:solidFill>
                <a:schemeClr val="dk2"/>
              </a:solidFill>
              <a:latin typeface="Arial"/>
              <a:ea typeface="Arial"/>
              <a:cs typeface="Arial"/>
              <a:sym typeface="Arial"/>
            </a:endParaRPr>
          </a:p>
        </p:txBody>
      </p:sp>
      <p:sp>
        <p:nvSpPr>
          <p:cNvPr id="227" name="Google Shape;227;p40"/>
          <p:cNvSpPr txBox="1"/>
          <p:nvPr>
            <p:ph idx="1" type="body"/>
          </p:nvPr>
        </p:nvSpPr>
        <p:spPr>
          <a:xfrm>
            <a:off x="628650" y="1357312"/>
            <a:ext cx="7886700" cy="47926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(6) </a:t>
            </a:r>
            <a:r>
              <a:rPr b="0" i="0" lang="en-US" sz="2400" u="none">
                <a:solidFill>
                  <a:schemeClr val="dk1"/>
                </a:solidFill>
                <a:latin typeface="Arial"/>
                <a:ea typeface="Arial"/>
                <a:cs typeface="Arial"/>
                <a:sym typeface="Arial"/>
              </a:rPr>
              <a:t>Consider a system with byte-addressable memory, 32 bit logical addresses, 4 kilobyte page size and page table entries of 4 bytes each. Calculate the size of page table.</a:t>
            </a:r>
            <a:endParaRPr/>
          </a:p>
          <a:p>
            <a:pPr indent="0" lvl="0" marL="0" marR="0" rtl="0" algn="l">
              <a:lnSpc>
                <a:spcPct val="90000"/>
              </a:lnSpc>
              <a:spcBef>
                <a:spcPts val="72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(7) </a:t>
            </a:r>
            <a:r>
              <a:rPr b="0" i="0" lang="en-US" sz="2400" u="none">
                <a:solidFill>
                  <a:schemeClr val="dk1"/>
                </a:solidFill>
                <a:latin typeface="Arial"/>
                <a:ea typeface="Arial"/>
                <a:cs typeface="Arial"/>
                <a:sym typeface="Arial"/>
              </a:rPr>
              <a:t>Consider a machine with 64 MB physical memory and a 32 bit virtual address space. If the page size is 4 KB, what is the approximate size of the page table?</a:t>
            </a:r>
            <a:endParaRPr/>
          </a:p>
          <a:p>
            <a:pPr indent="0" lvl="0" marL="0" marR="0" rtl="0" algn="l">
              <a:lnSpc>
                <a:spcPct val="90000"/>
              </a:lnSpc>
              <a:spcBef>
                <a:spcPts val="72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(8) </a:t>
            </a:r>
            <a:r>
              <a:rPr b="0" i="0" lang="en-US" sz="2400" u="none">
                <a:solidFill>
                  <a:schemeClr val="dk1"/>
                </a:solidFill>
                <a:latin typeface="Arial"/>
                <a:ea typeface="Arial"/>
                <a:cs typeface="Arial"/>
                <a:sym typeface="Arial"/>
              </a:rPr>
              <a:t>In a virtual memory system, size of virtual address is 32-bit, size of physical address is 30-bit, page size is 4 Kbyte and size of each page table entry is 32-bit. The main memory is byte addressable. Which one of the following is the maximum number of bits that can be used for storing protection and other information in each page table entry? (a) 4 (b) 14 (c) 10 (d) 12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149225" y="220662"/>
            <a:ext cx="8809037" cy="544512"/>
          </a:xfrm>
          <a:prstGeom prst="rect">
            <a:avLst/>
          </a:prstGeom>
          <a:noFill/>
          <a:ln>
            <a:noFill/>
          </a:ln>
        </p:spPr>
        <p:txBody>
          <a:bodyPr anchorCtr="0" anchor="t" bIns="25400" lIns="63500" spcFirstLastPara="1" rIns="63500" wrap="square" tIns="25400">
            <a:noAutofit/>
          </a:bodyPr>
          <a:lstStyle/>
          <a:p>
            <a:pPr indent="0" lvl="0" marL="0" rtl="0" algn="ctr">
              <a:lnSpc>
                <a:spcPct val="90000"/>
              </a:lnSpc>
              <a:spcBef>
                <a:spcPts val="0"/>
              </a:spcBef>
              <a:spcAft>
                <a:spcPts val="0"/>
              </a:spcAft>
              <a:buNone/>
            </a:pPr>
            <a:r>
              <a:t/>
            </a:r>
            <a:endParaRPr b="1" sz="3600">
              <a:solidFill>
                <a:schemeClr val="dk2"/>
              </a:solidFill>
              <a:latin typeface="Arial"/>
              <a:ea typeface="Arial"/>
              <a:cs typeface="Arial"/>
              <a:sym typeface="Arial"/>
            </a:endParaRPr>
          </a:p>
        </p:txBody>
      </p:sp>
      <p:pic>
        <p:nvPicPr>
          <p:cNvPr id="66" name="Google Shape;66;p15"/>
          <p:cNvPicPr preferRelativeResize="0"/>
          <p:nvPr>
            <p:ph idx="1" type="body"/>
          </p:nvPr>
        </p:nvPicPr>
        <p:blipFill rotWithShape="1">
          <a:blip r:embed="rId3">
            <a:alphaModFix/>
          </a:blip>
          <a:srcRect b="0" l="0" r="0" t="0"/>
          <a:stretch/>
        </p:blipFill>
        <p:spPr>
          <a:xfrm>
            <a:off x="984250" y="1482725"/>
            <a:ext cx="7023100" cy="44815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149225" y="220662"/>
            <a:ext cx="8809037" cy="544512"/>
          </a:xfrm>
          <a:prstGeom prst="rect">
            <a:avLst/>
          </a:prstGeom>
          <a:noFill/>
          <a:ln>
            <a:noFill/>
          </a:ln>
        </p:spPr>
        <p:txBody>
          <a:bodyPr anchorCtr="0" anchor="t" bIns="25400" lIns="63500" spcFirstLastPara="1" rIns="63500" wrap="square" tIns="25400">
            <a:noAutofit/>
          </a:bodyPr>
          <a:lstStyle/>
          <a:p>
            <a:pPr indent="0" lvl="0" marL="0" rtl="0" algn="ctr">
              <a:lnSpc>
                <a:spcPct val="90000"/>
              </a:lnSpc>
              <a:spcBef>
                <a:spcPts val="0"/>
              </a:spcBef>
              <a:spcAft>
                <a:spcPts val="0"/>
              </a:spcAft>
              <a:buNone/>
            </a:pPr>
            <a:r>
              <a:t/>
            </a:r>
            <a:endParaRPr b="1" sz="3600">
              <a:solidFill>
                <a:schemeClr val="dk2"/>
              </a:solidFill>
              <a:latin typeface="Arial"/>
              <a:ea typeface="Arial"/>
              <a:cs typeface="Arial"/>
              <a:sym typeface="Arial"/>
            </a:endParaRPr>
          </a:p>
        </p:txBody>
      </p:sp>
      <p:sp>
        <p:nvSpPr>
          <p:cNvPr id="72" name="Google Shape;72;p16"/>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33350" lvl="0" marL="285750" marR="0" rtl="0" algn="l">
              <a:lnSpc>
                <a:spcPct val="90000"/>
              </a:lnSpc>
              <a:spcBef>
                <a:spcPts val="0"/>
              </a:spcBef>
              <a:spcAft>
                <a:spcPts val="0"/>
              </a:spcAft>
              <a:buClr>
                <a:schemeClr val="dk1"/>
              </a:buClr>
              <a:buSzPts val="2400"/>
              <a:buFont typeface="Arial"/>
              <a:buNone/>
            </a:pPr>
            <a:r>
              <a:t/>
            </a:r>
            <a:endParaRPr b="1" sz="2400">
              <a:solidFill>
                <a:schemeClr val="dk1"/>
              </a:solidFill>
              <a:latin typeface="Arial"/>
              <a:ea typeface="Arial"/>
              <a:cs typeface="Arial"/>
              <a:sym typeface="Arial"/>
            </a:endParaRPr>
          </a:p>
        </p:txBody>
      </p:sp>
      <p:pic>
        <p:nvPicPr>
          <p:cNvPr id="73" name="Google Shape;73;p16"/>
          <p:cNvPicPr preferRelativeResize="0"/>
          <p:nvPr/>
        </p:nvPicPr>
        <p:blipFill rotWithShape="1">
          <a:blip r:embed="rId3">
            <a:alphaModFix/>
          </a:blip>
          <a:srcRect b="0" l="0" r="0" t="0"/>
          <a:stretch/>
        </p:blipFill>
        <p:spPr>
          <a:xfrm>
            <a:off x="628650" y="2233612"/>
            <a:ext cx="7559675" cy="3533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149225" y="220662"/>
            <a:ext cx="8809037" cy="549275"/>
          </a:xfrm>
          <a:prstGeom prst="rect">
            <a:avLst/>
          </a:prstGeom>
          <a:noFill/>
          <a:ln>
            <a:noFill/>
          </a:ln>
        </p:spPr>
        <p:txBody>
          <a:bodyPr anchorCtr="0" anchor="t" bIns="25400" lIns="63500" spcFirstLastPara="1" rIns="63500" wrap="square" tIns="25400">
            <a:noAutofit/>
          </a:bodyPr>
          <a:lstStyle/>
          <a:p>
            <a:pPr indent="0" lvl="0" marL="0" rtl="0" algn="ctr">
              <a:lnSpc>
                <a:spcPct val="9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Address mapping using pages</a:t>
            </a:r>
            <a:endParaRPr/>
          </a:p>
        </p:txBody>
      </p:sp>
      <p:sp>
        <p:nvSpPr>
          <p:cNvPr id="79" name="Google Shape;79;p17"/>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285750" lvl="0" marL="285750" marR="0" rtl="0" algn="l">
              <a:lnSpc>
                <a:spcPct val="9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Pages and blocks(frames)</a:t>
            </a:r>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Both are of equal size why??</a:t>
            </a:r>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Programs are divided into pages</a:t>
            </a:r>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Logical address divided into two parts</a:t>
            </a:r>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Page number and offset (address)</a:t>
            </a:r>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Physical address divided into two parts</a:t>
            </a:r>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Frame number and offset </a:t>
            </a:r>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Offset is same for both</a:t>
            </a:r>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Only page number and block number mapping required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149225" y="220662"/>
            <a:ext cx="8809037" cy="544512"/>
          </a:xfrm>
          <a:prstGeom prst="rect">
            <a:avLst/>
          </a:prstGeom>
          <a:noFill/>
          <a:ln>
            <a:noFill/>
          </a:ln>
        </p:spPr>
        <p:txBody>
          <a:bodyPr anchorCtr="0" anchor="t" bIns="25400" lIns="63500" spcFirstLastPara="1" rIns="63500" wrap="square" tIns="25400">
            <a:noAutofit/>
          </a:bodyPr>
          <a:lstStyle/>
          <a:p>
            <a:pPr indent="0" lvl="0" marL="0" rtl="0" algn="ctr">
              <a:lnSpc>
                <a:spcPct val="90000"/>
              </a:lnSpc>
              <a:spcBef>
                <a:spcPts val="0"/>
              </a:spcBef>
              <a:spcAft>
                <a:spcPts val="0"/>
              </a:spcAft>
              <a:buNone/>
            </a:pPr>
            <a:r>
              <a:t/>
            </a:r>
            <a:endParaRPr b="1" sz="3600">
              <a:solidFill>
                <a:schemeClr val="dk2"/>
              </a:solidFill>
              <a:latin typeface="Arial"/>
              <a:ea typeface="Arial"/>
              <a:cs typeface="Arial"/>
              <a:sym typeface="Arial"/>
            </a:endParaRPr>
          </a:p>
        </p:txBody>
      </p:sp>
      <p:pic>
        <p:nvPicPr>
          <p:cNvPr id="85" name="Google Shape;85;p18"/>
          <p:cNvPicPr preferRelativeResize="0"/>
          <p:nvPr>
            <p:ph idx="1" type="body"/>
          </p:nvPr>
        </p:nvPicPr>
        <p:blipFill rotWithShape="1">
          <a:blip r:embed="rId3">
            <a:alphaModFix/>
          </a:blip>
          <a:srcRect b="0" l="0" r="0" t="0"/>
          <a:stretch/>
        </p:blipFill>
        <p:spPr>
          <a:xfrm>
            <a:off x="1509712" y="1497012"/>
            <a:ext cx="6637337" cy="4171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149225" y="220662"/>
            <a:ext cx="8809037" cy="549275"/>
          </a:xfrm>
          <a:prstGeom prst="rect">
            <a:avLst/>
          </a:prstGeom>
          <a:noFill/>
          <a:ln>
            <a:noFill/>
          </a:ln>
        </p:spPr>
        <p:txBody>
          <a:bodyPr anchorCtr="0" anchor="t" bIns="25400" lIns="63500" spcFirstLastPara="1" rIns="63500" wrap="square" tIns="25400">
            <a:noAutofit/>
          </a:bodyPr>
          <a:lstStyle/>
          <a:p>
            <a:pPr indent="0" lvl="0" marL="0" rtl="0" algn="ctr">
              <a:lnSpc>
                <a:spcPct val="9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Page Replacement</a:t>
            </a:r>
            <a:endParaRPr/>
          </a:p>
        </p:txBody>
      </p:sp>
      <p:sp>
        <p:nvSpPr>
          <p:cNvPr id="91" name="Google Shape;91;p19"/>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285750" lvl="0" marL="285750" marR="0" rtl="0" algn="l">
              <a:lnSpc>
                <a:spcPct val="9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When page is not found in main memory?</a:t>
            </a:r>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Which page is to be removed for new page?</a:t>
            </a:r>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When new page is transferred from auxi. To main memory?</a:t>
            </a:r>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Where to be placed in main memory?</a:t>
            </a:r>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Page fault</a:t>
            </a:r>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Page replacement algorithms</a:t>
            </a:r>
            <a:endParaRPr/>
          </a:p>
          <a:p>
            <a:pPr indent="-285750" lvl="0" marL="285750" marR="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Mostly used algorithms are FIFO and LRU</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1239837" y="163512"/>
            <a:ext cx="7675562" cy="576262"/>
          </a:xfrm>
          <a:prstGeom prst="rect">
            <a:avLst/>
          </a:prstGeom>
          <a:noFill/>
          <a:ln>
            <a:noFill/>
          </a:ln>
        </p:spPr>
        <p:txBody>
          <a:bodyPr anchorCtr="0" anchor="t" bIns="25400" lIns="63500" spcFirstLastPara="1" rIns="63500" wrap="square" tIns="25400">
            <a:noAutofit/>
          </a:bodyPr>
          <a:lstStyle/>
          <a:p>
            <a:pPr indent="0" lvl="0" marL="0" rtl="0" algn="ctr">
              <a:lnSpc>
                <a:spcPct val="90000"/>
              </a:lnSpc>
              <a:spcBef>
                <a:spcPts val="0"/>
              </a:spcBef>
              <a:spcAft>
                <a:spcPts val="0"/>
              </a:spcAft>
              <a:buClr>
                <a:schemeClr val="dk2"/>
              </a:buClr>
              <a:buSzPts val="2800"/>
              <a:buFont typeface="Arial"/>
              <a:buNone/>
            </a:pPr>
            <a:r>
              <a:rPr b="1" i="0" lang="en-US" sz="2800" u="none">
                <a:solidFill>
                  <a:schemeClr val="dk2"/>
                </a:solidFill>
                <a:latin typeface="Arial"/>
                <a:ea typeface="Arial"/>
                <a:cs typeface="Arial"/>
                <a:sym typeface="Arial"/>
              </a:rPr>
              <a:t>Page and Frame Replacement Algorithms</a:t>
            </a:r>
            <a:endParaRPr/>
          </a:p>
        </p:txBody>
      </p:sp>
      <p:sp>
        <p:nvSpPr>
          <p:cNvPr id="98" name="Google Shape;98;p20"/>
          <p:cNvSpPr txBox="1"/>
          <p:nvPr>
            <p:ph idx="1" type="body"/>
          </p:nvPr>
        </p:nvSpPr>
        <p:spPr>
          <a:xfrm>
            <a:off x="869950" y="1133475"/>
            <a:ext cx="7486650" cy="4899025"/>
          </a:xfrm>
          <a:prstGeom prst="rect">
            <a:avLst/>
          </a:prstGeom>
          <a:noFill/>
          <a:ln>
            <a:noFill/>
          </a:ln>
        </p:spPr>
        <p:txBody>
          <a:bodyPr anchorCtr="0" anchor="t" bIns="45700" lIns="91425" spcFirstLastPara="1" rIns="91425" wrap="square" tIns="45700">
            <a:noAutofit/>
          </a:bodyPr>
          <a:lstStyle/>
          <a:p>
            <a:pPr indent="-285750" lvl="0" marL="285750" rtl="0" algn="l">
              <a:lnSpc>
                <a:spcPct val="90000"/>
              </a:lnSpc>
              <a:spcBef>
                <a:spcPts val="0"/>
              </a:spcBef>
              <a:spcAft>
                <a:spcPts val="0"/>
              </a:spcAft>
              <a:buClr>
                <a:srgbClr val="3366FF"/>
              </a:buClr>
              <a:buSzPts val="2400"/>
              <a:buFont typeface="Arial"/>
              <a:buChar char="•"/>
            </a:pPr>
            <a:r>
              <a:rPr b="1" i="0" lang="en-US" sz="2400" u="none">
                <a:solidFill>
                  <a:srgbClr val="3366FF"/>
                </a:solidFill>
                <a:latin typeface="Arial"/>
                <a:ea typeface="Arial"/>
                <a:cs typeface="Arial"/>
                <a:sym typeface="Arial"/>
              </a:rPr>
              <a:t>Page-replacement algorithm</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Want lowest page-fault rate on both first access and re-access</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Evaluate algorithm by running it on a particular string of memory references (reference string) and computing the number of page faults on that string</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String is just page numbers, not full addresses</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Repeated access to the same page does not cause a page fault</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Results depend on number of frames available</a:t>
            </a:r>
            <a:endParaRPr/>
          </a:p>
          <a:p>
            <a:pPr indent="-133350" lvl="0" marL="285750" rtl="0" algn="l">
              <a:lnSpc>
                <a:spcPct val="90000"/>
              </a:lnSpc>
              <a:spcBef>
                <a:spcPts val="720"/>
              </a:spcBef>
              <a:spcAft>
                <a:spcPts val="0"/>
              </a:spcAft>
              <a:buClr>
                <a:schemeClr val="dk1"/>
              </a:buClr>
              <a:buSzPts val="2400"/>
              <a:buFont typeface="Arial"/>
              <a:buNone/>
            </a:pPr>
            <a:r>
              <a:t/>
            </a:r>
            <a:endParaRPr b="1" i="0" sz="2400" u="none">
              <a:solidFill>
                <a:schemeClr val="dk1"/>
              </a:solidFill>
              <a:latin typeface="Arial"/>
              <a:ea typeface="Arial"/>
              <a:cs typeface="Arial"/>
              <a:sym typeface="Arial"/>
            </a:endParaRPr>
          </a:p>
          <a:p>
            <a:pPr indent="-133350" lvl="0" marL="285750" rtl="0" algn="l">
              <a:lnSpc>
                <a:spcPct val="90000"/>
              </a:lnSpc>
              <a:spcBef>
                <a:spcPts val="720"/>
              </a:spcBef>
              <a:spcAft>
                <a:spcPts val="0"/>
              </a:spcAft>
              <a:buClr>
                <a:schemeClr val="dk1"/>
              </a:buClr>
              <a:buSzPts val="2400"/>
              <a:buFont typeface="Arial"/>
              <a:buNone/>
            </a:pPr>
            <a:r>
              <a:t/>
            </a:r>
            <a:endParaRPr b="1" i="0" sz="2400" u="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941387" y="176212"/>
            <a:ext cx="7821612" cy="576262"/>
          </a:xfrm>
          <a:prstGeom prst="rect">
            <a:avLst/>
          </a:prstGeom>
          <a:noFill/>
          <a:ln>
            <a:noFill/>
          </a:ln>
        </p:spPr>
        <p:txBody>
          <a:bodyPr anchorCtr="0" anchor="t" bIns="25400" lIns="63500" spcFirstLastPara="1" rIns="63500" wrap="square" tIns="25400">
            <a:noAutofit/>
          </a:bodyPr>
          <a:lstStyle/>
          <a:p>
            <a:pPr indent="0" lvl="0" marL="0" rtl="0" algn="ctr">
              <a:lnSpc>
                <a:spcPct val="9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First-In-First-Out (FIFO) Algorithm</a:t>
            </a:r>
            <a:endParaRPr/>
          </a:p>
        </p:txBody>
      </p:sp>
      <p:sp>
        <p:nvSpPr>
          <p:cNvPr id="105" name="Google Shape;105;p21"/>
          <p:cNvSpPr txBox="1"/>
          <p:nvPr>
            <p:ph idx="1" type="body"/>
          </p:nvPr>
        </p:nvSpPr>
        <p:spPr>
          <a:xfrm>
            <a:off x="908050" y="1052512"/>
            <a:ext cx="7283450" cy="5762625"/>
          </a:xfrm>
          <a:prstGeom prst="rect">
            <a:avLst/>
          </a:prstGeom>
          <a:noFill/>
          <a:ln>
            <a:noFill/>
          </a:ln>
        </p:spPr>
        <p:txBody>
          <a:bodyPr anchorCtr="0" anchor="t" bIns="45700" lIns="91425" spcFirstLastPara="1" rIns="91425" wrap="square" tIns="45700">
            <a:noAutofit/>
          </a:bodyPr>
          <a:lstStyle/>
          <a:p>
            <a:pPr indent="-285750" lvl="0" marL="285750" rtl="0" algn="l">
              <a:lnSpc>
                <a:spcPct val="9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Reference string: </a:t>
            </a:r>
            <a:r>
              <a:rPr b="1" i="0" lang="en-US" sz="2400" u="none">
                <a:solidFill>
                  <a:srgbClr val="FF0000"/>
                </a:solidFill>
                <a:latin typeface="Arial"/>
                <a:ea typeface="Arial"/>
                <a:cs typeface="Arial"/>
                <a:sym typeface="Arial"/>
              </a:rPr>
              <a:t>7,0,1,2,0,3,0,4,2,3,0,3,0,3,2,1,2,0,1,7,0,1</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3 frames (3 pages can be in memory at a time per process)</a:t>
            </a:r>
            <a:endParaRPr/>
          </a:p>
          <a:p>
            <a:pPr indent="-285750" lvl="0" marL="285750" rtl="0" algn="l">
              <a:lnSpc>
                <a:spcPct val="90000"/>
              </a:lnSpc>
              <a:spcBef>
                <a:spcPts val="720"/>
              </a:spcBef>
              <a:spcAft>
                <a:spcPts val="0"/>
              </a:spcAft>
              <a:buClr>
                <a:schemeClr val="dk1"/>
              </a:buClr>
              <a:buSzPts val="2400"/>
              <a:buFont typeface="Arial"/>
              <a:buNone/>
            </a:pPr>
            <a:r>
              <a:t/>
            </a:r>
            <a:endParaRPr b="1" i="0" sz="2400" u="none">
              <a:solidFill>
                <a:schemeClr val="dk1"/>
              </a:solidFill>
              <a:latin typeface="Arial"/>
              <a:ea typeface="Arial"/>
              <a:cs typeface="Arial"/>
              <a:sym typeface="Arial"/>
            </a:endParaRPr>
          </a:p>
          <a:p>
            <a:pPr indent="-285750" lvl="0" marL="285750" rtl="0" algn="l">
              <a:lnSpc>
                <a:spcPct val="90000"/>
              </a:lnSpc>
              <a:spcBef>
                <a:spcPts val="720"/>
              </a:spcBef>
              <a:spcAft>
                <a:spcPts val="0"/>
              </a:spcAft>
              <a:buClr>
                <a:schemeClr val="dk1"/>
              </a:buClr>
              <a:buSzPts val="2400"/>
              <a:buFont typeface="Arial"/>
              <a:buNone/>
            </a:pPr>
            <a:r>
              <a:t/>
            </a:r>
            <a:endParaRPr b="1" i="0" sz="2400" u="none">
              <a:solidFill>
                <a:schemeClr val="dk1"/>
              </a:solidFill>
              <a:latin typeface="Arial"/>
              <a:ea typeface="Arial"/>
              <a:cs typeface="Arial"/>
              <a:sym typeface="Arial"/>
            </a:endParaRPr>
          </a:p>
          <a:p>
            <a:pPr indent="-285750" lvl="0" marL="285750" rtl="0" algn="l">
              <a:lnSpc>
                <a:spcPct val="90000"/>
              </a:lnSpc>
              <a:spcBef>
                <a:spcPts val="720"/>
              </a:spcBef>
              <a:spcAft>
                <a:spcPts val="0"/>
              </a:spcAft>
              <a:buClr>
                <a:schemeClr val="dk1"/>
              </a:buClr>
              <a:buSzPts val="2400"/>
              <a:buFont typeface="Arial"/>
              <a:buNone/>
            </a:pPr>
            <a:br>
              <a:rPr b="1" i="0" lang="en-US" sz="2400" u="none">
                <a:solidFill>
                  <a:schemeClr val="dk1"/>
                </a:solidFill>
                <a:latin typeface="Arial"/>
                <a:ea typeface="Arial"/>
                <a:cs typeface="Arial"/>
                <a:sym typeface="Arial"/>
              </a:rPr>
            </a:br>
            <a:endParaRPr/>
          </a:p>
          <a:p>
            <a:pPr indent="-285750" lvl="0" marL="285750" rtl="0" algn="l">
              <a:lnSpc>
                <a:spcPct val="90000"/>
              </a:lnSpc>
              <a:spcBef>
                <a:spcPts val="240"/>
              </a:spcBef>
              <a:spcAft>
                <a:spcPts val="0"/>
              </a:spcAft>
              <a:buClr>
                <a:schemeClr val="dk1"/>
              </a:buClr>
              <a:buSzPts val="800"/>
              <a:buFont typeface="Arial"/>
              <a:buNone/>
            </a:pPr>
            <a:r>
              <a:t/>
            </a:r>
            <a:endParaRPr b="1" i="0" sz="800" u="none">
              <a:solidFill>
                <a:schemeClr val="dk1"/>
              </a:solidFill>
              <a:latin typeface="Arial"/>
              <a:ea typeface="Arial"/>
              <a:cs typeface="Arial"/>
              <a:sym typeface="Arial"/>
            </a:endParaRPr>
          </a:p>
          <a:p>
            <a:pPr indent="-285750" lvl="0" marL="285750" rtl="0" algn="l">
              <a:lnSpc>
                <a:spcPct val="90000"/>
              </a:lnSpc>
              <a:spcBef>
                <a:spcPts val="240"/>
              </a:spcBef>
              <a:spcAft>
                <a:spcPts val="0"/>
              </a:spcAft>
              <a:buClr>
                <a:schemeClr val="dk1"/>
              </a:buClr>
              <a:buSzPts val="800"/>
              <a:buFont typeface="Arial"/>
              <a:buNone/>
            </a:pPr>
            <a:r>
              <a:t/>
            </a:r>
            <a:endParaRPr b="1" i="0" sz="800" u="none">
              <a:solidFill>
                <a:schemeClr val="dk1"/>
              </a:solidFill>
              <a:latin typeface="Arial"/>
              <a:ea typeface="Arial"/>
              <a:cs typeface="Arial"/>
              <a:sym typeface="Arial"/>
            </a:endParaRPr>
          </a:p>
          <a:p>
            <a:pPr indent="-234950" lvl="0" marL="285750" rtl="0" algn="l">
              <a:lnSpc>
                <a:spcPct val="90000"/>
              </a:lnSpc>
              <a:spcBef>
                <a:spcPts val="240"/>
              </a:spcBef>
              <a:spcAft>
                <a:spcPts val="0"/>
              </a:spcAft>
              <a:buClr>
                <a:schemeClr val="dk1"/>
              </a:buClr>
              <a:buSzPts val="800"/>
              <a:buFont typeface="Arial"/>
              <a:buNone/>
            </a:pPr>
            <a:r>
              <a:t/>
            </a:r>
            <a:endParaRPr b="1" i="0" sz="800" u="none">
              <a:solidFill>
                <a:schemeClr val="dk1"/>
              </a:solidFill>
              <a:latin typeface="Arial"/>
              <a:ea typeface="Arial"/>
              <a:cs typeface="Arial"/>
              <a:sym typeface="Arial"/>
            </a:endParaRPr>
          </a:p>
        </p:txBody>
      </p:sp>
      <p:sp>
        <p:nvSpPr>
          <p:cNvPr id="106" name="Google Shape;106;p21"/>
          <p:cNvSpPr txBox="1"/>
          <p:nvPr/>
        </p:nvSpPr>
        <p:spPr>
          <a:xfrm>
            <a:off x="1333500" y="3546475"/>
            <a:ext cx="1633537" cy="369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Helvetica Neue"/>
              <a:buNone/>
            </a:pPr>
            <a:r>
              <a:rPr b="1" i="0" lang="en-US" sz="1100" u="none">
                <a:solidFill>
                  <a:schemeClr val="dk1"/>
                </a:solidFill>
                <a:latin typeface="Helvetica Neue"/>
                <a:ea typeface="Helvetica Neue"/>
                <a:cs typeface="Helvetica Neue"/>
                <a:sym typeface="Helvetica Neue"/>
              </a:rPr>
              <a:t>15 page faults</a:t>
            </a:r>
            <a:endParaRPr/>
          </a:p>
        </p:txBody>
      </p:sp>
      <p:pic>
        <p:nvPicPr>
          <p:cNvPr id="107" name="Google Shape;107;p21"/>
          <p:cNvPicPr preferRelativeResize="0"/>
          <p:nvPr/>
        </p:nvPicPr>
        <p:blipFill rotWithShape="1">
          <a:blip r:embed="rId3">
            <a:alphaModFix/>
          </a:blip>
          <a:srcRect b="0" l="0" r="0" t="0"/>
          <a:stretch/>
        </p:blipFill>
        <p:spPr>
          <a:xfrm>
            <a:off x="2811462" y="2697162"/>
            <a:ext cx="5327650" cy="1698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기본 디자인">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