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8176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72" y="77"/>
      </p:cViewPr>
      <p:guideLst>
        <p:guide orient="horz" pos="2880"/>
        <p:guide pos="29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480" y="690881"/>
            <a:ext cx="9833052" cy="3627120"/>
          </a:xfrm>
        </p:spPr>
        <p:txBody>
          <a:bodyPr anchor="b">
            <a:normAutofit/>
          </a:bodyPr>
          <a:lstStyle>
            <a:lvl1pPr algn="ctr">
              <a:defRPr sz="544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480" y="4404360"/>
            <a:ext cx="9833052" cy="2159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3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18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6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2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27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45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01" y="5363914"/>
            <a:ext cx="11226800" cy="642303"/>
          </a:xfrm>
        </p:spPr>
        <p:txBody>
          <a:bodyPr anchor="b">
            <a:normAutofit/>
          </a:bodyPr>
          <a:lstStyle>
            <a:lvl1pPr algn="l">
              <a:defRPr sz="27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43560" y="1056394"/>
            <a:ext cx="9322737" cy="35869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13"/>
            </a:lvl1pPr>
            <a:lvl2pPr marL="518145" indent="0">
              <a:buNone/>
              <a:defRPr sz="1813"/>
            </a:lvl2pPr>
            <a:lvl3pPr marL="1036290" indent="0">
              <a:buNone/>
              <a:defRPr sz="1813"/>
            </a:lvl3pPr>
            <a:lvl4pPr marL="1554434" indent="0">
              <a:buNone/>
              <a:defRPr sz="1813"/>
            </a:lvl4pPr>
            <a:lvl5pPr marL="2072579" indent="0">
              <a:buNone/>
              <a:defRPr sz="1813"/>
            </a:lvl5pPr>
            <a:lvl6pPr marL="2590724" indent="0">
              <a:buNone/>
              <a:defRPr sz="1813"/>
            </a:lvl6pPr>
            <a:lvl7pPr marL="3108869" indent="0">
              <a:buNone/>
              <a:defRPr sz="1813"/>
            </a:lvl7pPr>
            <a:lvl8pPr marL="3627013" indent="0">
              <a:buNone/>
              <a:defRPr sz="1813"/>
            </a:lvl8pPr>
            <a:lvl9pPr marL="4145158" indent="0">
              <a:buNone/>
              <a:defRPr sz="18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01" y="6006217"/>
            <a:ext cx="11226800" cy="559540"/>
          </a:xfrm>
        </p:spPr>
        <p:txBody>
          <a:bodyPr>
            <a:normAutofit/>
          </a:bodyPr>
          <a:lstStyle>
            <a:lvl1pPr marL="0" indent="0">
              <a:buNone/>
              <a:defRPr sz="1587"/>
            </a:lvl1pPr>
            <a:lvl2pPr marL="518145" indent="0">
              <a:buNone/>
              <a:defRPr sz="1360"/>
            </a:lvl2pPr>
            <a:lvl3pPr marL="1036290" indent="0">
              <a:buNone/>
              <a:defRPr sz="1133"/>
            </a:lvl3pPr>
            <a:lvl4pPr marL="1554434" indent="0">
              <a:buNone/>
              <a:defRPr sz="1020"/>
            </a:lvl4pPr>
            <a:lvl5pPr marL="2072579" indent="0">
              <a:buNone/>
              <a:defRPr sz="1020"/>
            </a:lvl5pPr>
            <a:lvl6pPr marL="2590724" indent="0">
              <a:buNone/>
              <a:defRPr sz="1020"/>
            </a:lvl6pPr>
            <a:lvl7pPr marL="3108869" indent="0">
              <a:buNone/>
              <a:defRPr sz="1020"/>
            </a:lvl7pPr>
            <a:lvl8pPr marL="3627013" indent="0">
              <a:buNone/>
              <a:defRPr sz="1020"/>
            </a:lvl8pPr>
            <a:lvl9pPr marL="4145158" indent="0">
              <a:buNone/>
              <a:defRPr sz="10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01" y="690882"/>
            <a:ext cx="11226799" cy="3540759"/>
          </a:xfrm>
        </p:spPr>
        <p:txBody>
          <a:bodyPr anchor="ctr">
            <a:normAutofit/>
          </a:bodyPr>
          <a:lstStyle>
            <a:lvl1pPr algn="l">
              <a:defRPr sz="362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599" y="4922520"/>
            <a:ext cx="11226800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22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1814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48160" y="891734"/>
            <a:ext cx="690880" cy="662746"/>
          </a:xfrm>
          <a:prstGeom prst="rect">
            <a:avLst/>
          </a:prstGeom>
        </p:spPr>
        <p:txBody>
          <a:bodyPr vert="horz" lIns="103632" tIns="51816" rIns="103632" bIns="5181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066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9520" y="3108960"/>
            <a:ext cx="690880" cy="662746"/>
          </a:xfrm>
          <a:prstGeom prst="rect">
            <a:avLst/>
          </a:prstGeom>
        </p:spPr>
        <p:txBody>
          <a:bodyPr vert="horz" lIns="103632" tIns="51816" rIns="103632" bIns="5181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066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41" y="690882"/>
            <a:ext cx="10535918" cy="3108959"/>
          </a:xfrm>
        </p:spPr>
        <p:txBody>
          <a:bodyPr anchor="ctr">
            <a:normAutofit/>
          </a:bodyPr>
          <a:lstStyle>
            <a:lvl1pPr algn="l">
              <a:defRPr sz="3627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98120" y="3799840"/>
            <a:ext cx="10017762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18145" indent="0">
              <a:buFontTx/>
              <a:buNone/>
              <a:defRPr/>
            </a:lvl2pPr>
            <a:lvl3pPr marL="1036290" indent="0">
              <a:buFontTx/>
              <a:buNone/>
              <a:defRPr/>
            </a:lvl3pPr>
            <a:lvl4pPr marL="1554434" indent="0">
              <a:buFontTx/>
              <a:buNone/>
              <a:defRPr/>
            </a:lvl4pPr>
            <a:lvl5pPr marL="207257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599" y="4922520"/>
            <a:ext cx="11226800" cy="16408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2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00" y="3749725"/>
            <a:ext cx="11226800" cy="1664640"/>
          </a:xfrm>
        </p:spPr>
        <p:txBody>
          <a:bodyPr anchor="b">
            <a:normAutofit/>
          </a:bodyPr>
          <a:lstStyle>
            <a:lvl1pPr algn="l">
              <a:defRPr sz="362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599" y="5414365"/>
            <a:ext cx="11226801" cy="97512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2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48160" y="891734"/>
            <a:ext cx="690880" cy="662746"/>
          </a:xfrm>
          <a:prstGeom prst="rect">
            <a:avLst/>
          </a:prstGeom>
        </p:spPr>
        <p:txBody>
          <a:bodyPr vert="horz" lIns="103632" tIns="51816" rIns="103632" bIns="5181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066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9520" y="3108960"/>
            <a:ext cx="690880" cy="662746"/>
          </a:xfrm>
          <a:prstGeom prst="rect">
            <a:avLst/>
          </a:prstGeom>
        </p:spPr>
        <p:txBody>
          <a:bodyPr vert="horz" lIns="103632" tIns="51816" rIns="103632" bIns="5181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066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41" y="690882"/>
            <a:ext cx="10535918" cy="3108959"/>
          </a:xfrm>
        </p:spPr>
        <p:txBody>
          <a:bodyPr anchor="ctr">
            <a:normAutofit/>
          </a:bodyPr>
          <a:lstStyle>
            <a:lvl1pPr algn="l">
              <a:defRPr sz="3627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3600" y="4404360"/>
            <a:ext cx="11226800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2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599" y="5411893"/>
            <a:ext cx="11226800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204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1814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01" y="690882"/>
            <a:ext cx="11226799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3600" y="3972560"/>
            <a:ext cx="11226800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73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599" y="4922520"/>
            <a:ext cx="11226800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204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1814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2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601" y="690880"/>
            <a:ext cx="11226798" cy="215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3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15151" y="690880"/>
            <a:ext cx="2505249" cy="58724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600" y="690880"/>
            <a:ext cx="8549640" cy="587248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481" y="3749725"/>
            <a:ext cx="9845040" cy="1664640"/>
          </a:xfrm>
        </p:spPr>
        <p:txBody>
          <a:bodyPr anchor="b"/>
          <a:lstStyle>
            <a:lvl1pPr algn="r">
              <a:defRPr sz="4533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480" y="5414365"/>
            <a:ext cx="9845041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1814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600" y="3022600"/>
            <a:ext cx="5527040" cy="3540761"/>
          </a:xfrm>
        </p:spPr>
        <p:txBody>
          <a:bodyPr>
            <a:normAutofit/>
          </a:bodyPr>
          <a:lstStyle>
            <a:lvl1pPr>
              <a:defRPr sz="2040"/>
            </a:lvl1pPr>
            <a:lvl2pPr>
              <a:defRPr sz="1813"/>
            </a:lvl2pPr>
            <a:lvl3pPr>
              <a:defRPr sz="1587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3360" y="3022600"/>
            <a:ext cx="5527040" cy="3540760"/>
          </a:xfrm>
        </p:spPr>
        <p:txBody>
          <a:bodyPr>
            <a:normAutofit/>
          </a:bodyPr>
          <a:lstStyle>
            <a:lvl1pPr>
              <a:defRPr sz="2040"/>
            </a:lvl1pPr>
            <a:lvl2pPr>
              <a:defRPr sz="1813"/>
            </a:lvl2pPr>
            <a:lvl3pPr>
              <a:defRPr sz="1587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51" y="3013004"/>
            <a:ext cx="5200788" cy="653097"/>
          </a:xfrm>
        </p:spPr>
        <p:txBody>
          <a:bodyPr anchor="b">
            <a:noAutofit/>
          </a:bodyPr>
          <a:lstStyle>
            <a:lvl1pPr marL="0" indent="0">
              <a:buNone/>
              <a:defRPr sz="3173" b="0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00" y="3675697"/>
            <a:ext cx="5527040" cy="2887662"/>
          </a:xfrm>
        </p:spPr>
        <p:txBody>
          <a:bodyPr anchor="t">
            <a:normAutofit/>
          </a:bodyPr>
          <a:lstStyle>
            <a:lvl1pPr>
              <a:defRPr sz="2040"/>
            </a:lvl1pPr>
            <a:lvl2pPr>
              <a:defRPr sz="1813"/>
            </a:lvl2pPr>
            <a:lvl3pPr>
              <a:defRPr sz="1587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2217" y="3022600"/>
            <a:ext cx="5218184" cy="653097"/>
          </a:xfrm>
        </p:spPr>
        <p:txBody>
          <a:bodyPr anchor="b">
            <a:noAutofit/>
          </a:bodyPr>
          <a:lstStyle>
            <a:lvl1pPr marL="0" indent="0">
              <a:buNone/>
              <a:defRPr sz="3173" b="0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3361" y="3675697"/>
            <a:ext cx="5527041" cy="2887662"/>
          </a:xfrm>
        </p:spPr>
        <p:txBody>
          <a:bodyPr anchor="t">
            <a:normAutofit/>
          </a:bodyPr>
          <a:lstStyle>
            <a:lvl1pPr>
              <a:defRPr sz="2040"/>
            </a:lvl1pPr>
            <a:lvl2pPr>
              <a:defRPr sz="1813"/>
            </a:lvl2pPr>
            <a:lvl3pPr>
              <a:defRPr sz="1587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4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00" y="1813560"/>
            <a:ext cx="4022337" cy="1554480"/>
          </a:xfrm>
        </p:spPr>
        <p:txBody>
          <a:bodyPr anchor="b">
            <a:normAutofit/>
          </a:bodyPr>
          <a:lstStyle>
            <a:lvl1pPr algn="l">
              <a:defRPr sz="27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321" y="690881"/>
            <a:ext cx="6736081" cy="5872480"/>
          </a:xfrm>
        </p:spPr>
        <p:txBody>
          <a:bodyPr anchor="ctr">
            <a:normAutofit/>
          </a:bodyPr>
          <a:lstStyle>
            <a:lvl1pPr>
              <a:defRPr sz="2267"/>
            </a:lvl1pPr>
            <a:lvl2pPr>
              <a:defRPr sz="2040"/>
            </a:lvl2pPr>
            <a:lvl3pPr>
              <a:defRPr sz="1813"/>
            </a:lvl3pPr>
            <a:lvl4pPr>
              <a:defRPr sz="1587"/>
            </a:lvl4pPr>
            <a:lvl5pPr>
              <a:defRPr sz="1587"/>
            </a:lvl5pPr>
            <a:lvl6pPr>
              <a:defRPr sz="1587"/>
            </a:lvl6pPr>
            <a:lvl7pPr>
              <a:defRPr sz="1587"/>
            </a:lvl7pPr>
            <a:lvl8pPr>
              <a:defRPr sz="1587"/>
            </a:lvl8pPr>
            <a:lvl9pPr>
              <a:defRPr sz="158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00" y="3368040"/>
            <a:ext cx="4022337" cy="2072640"/>
          </a:xfrm>
        </p:spPr>
        <p:txBody>
          <a:bodyPr>
            <a:normAutofit/>
          </a:bodyPr>
          <a:lstStyle>
            <a:lvl1pPr marL="0" indent="0">
              <a:buNone/>
              <a:defRPr sz="1813"/>
            </a:lvl1pPr>
            <a:lvl2pPr marL="518145" indent="0">
              <a:buNone/>
              <a:defRPr sz="1360"/>
            </a:lvl2pPr>
            <a:lvl3pPr marL="1036290" indent="0">
              <a:buNone/>
              <a:defRPr sz="1133"/>
            </a:lvl3pPr>
            <a:lvl4pPr marL="1554434" indent="0">
              <a:buNone/>
              <a:defRPr sz="1020"/>
            </a:lvl4pPr>
            <a:lvl5pPr marL="2072579" indent="0">
              <a:buNone/>
              <a:defRPr sz="1020"/>
            </a:lvl5pPr>
            <a:lvl6pPr marL="2590724" indent="0">
              <a:buNone/>
              <a:defRPr sz="1020"/>
            </a:lvl6pPr>
            <a:lvl7pPr marL="3108869" indent="0">
              <a:buNone/>
              <a:defRPr sz="1020"/>
            </a:lvl7pPr>
            <a:lvl8pPr marL="3627013" indent="0">
              <a:buNone/>
              <a:defRPr sz="1020"/>
            </a:lvl8pPr>
            <a:lvl9pPr marL="4145158" indent="0">
              <a:buNone/>
              <a:defRPr sz="10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00" y="1813560"/>
            <a:ext cx="6045201" cy="1554480"/>
          </a:xfrm>
        </p:spPr>
        <p:txBody>
          <a:bodyPr anchor="b">
            <a:normAutofit/>
          </a:bodyPr>
          <a:lstStyle>
            <a:lvl1pPr algn="l">
              <a:defRPr sz="317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24898" y="-20726"/>
            <a:ext cx="3713479" cy="7824216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13"/>
            </a:lvl1pPr>
            <a:lvl2pPr marL="518145" indent="0">
              <a:buNone/>
              <a:defRPr sz="1813"/>
            </a:lvl2pPr>
            <a:lvl3pPr marL="1036290" indent="0">
              <a:buNone/>
              <a:defRPr sz="1813"/>
            </a:lvl3pPr>
            <a:lvl4pPr marL="1554434" indent="0">
              <a:buNone/>
              <a:defRPr sz="1813"/>
            </a:lvl4pPr>
            <a:lvl5pPr marL="2072579" indent="0">
              <a:buNone/>
              <a:defRPr sz="1813"/>
            </a:lvl5pPr>
            <a:lvl6pPr marL="2590724" indent="0">
              <a:buNone/>
              <a:defRPr sz="1813"/>
            </a:lvl6pPr>
            <a:lvl7pPr marL="3108869" indent="0">
              <a:buNone/>
              <a:defRPr sz="1813"/>
            </a:lvl7pPr>
            <a:lvl8pPr marL="3627013" indent="0">
              <a:buNone/>
              <a:defRPr sz="1813"/>
            </a:lvl8pPr>
            <a:lvl9pPr marL="4145158" indent="0">
              <a:buNone/>
              <a:defRPr sz="18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00" y="3368040"/>
            <a:ext cx="6045201" cy="2072640"/>
          </a:xfrm>
        </p:spPr>
        <p:txBody>
          <a:bodyPr>
            <a:normAutofit/>
          </a:bodyPr>
          <a:lstStyle>
            <a:lvl1pPr marL="0" indent="0">
              <a:buNone/>
              <a:defRPr sz="2040"/>
            </a:lvl1pPr>
            <a:lvl2pPr marL="518145" indent="0">
              <a:buNone/>
              <a:defRPr sz="1360"/>
            </a:lvl2pPr>
            <a:lvl3pPr marL="1036290" indent="0">
              <a:buNone/>
              <a:defRPr sz="1133"/>
            </a:lvl3pPr>
            <a:lvl4pPr marL="1554434" indent="0">
              <a:buNone/>
              <a:defRPr sz="1020"/>
            </a:lvl4pPr>
            <a:lvl5pPr marL="2072579" indent="0">
              <a:buNone/>
              <a:defRPr sz="1020"/>
            </a:lvl5pPr>
            <a:lvl6pPr marL="2590724" indent="0">
              <a:buNone/>
              <a:defRPr sz="1020"/>
            </a:lvl6pPr>
            <a:lvl7pPr marL="3108869" indent="0">
              <a:buNone/>
              <a:defRPr sz="1020"/>
            </a:lvl7pPr>
            <a:lvl8pPr marL="3627013" indent="0">
              <a:buNone/>
              <a:defRPr sz="1020"/>
            </a:lvl8pPr>
            <a:lvl9pPr marL="4145158" indent="0">
              <a:buNone/>
              <a:defRPr sz="10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52440" y="6667712"/>
            <a:ext cx="1036320" cy="41380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3600" y="6667712"/>
            <a:ext cx="5786120" cy="41380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174961" y="6667712"/>
            <a:ext cx="3655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601" y="690880"/>
            <a:ext cx="11226798" cy="215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01" y="3022600"/>
            <a:ext cx="11226798" cy="3540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5960" y="6667712"/>
            <a:ext cx="18135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600" y="6667712"/>
            <a:ext cx="85496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5881" y="6667712"/>
            <a:ext cx="62465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2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518145" rtl="0" eaLnBrk="1" latinLnBrk="0" hangingPunct="1">
        <a:spcBef>
          <a:spcPct val="0"/>
        </a:spcBef>
        <a:buNone/>
        <a:defRPr sz="3627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3840" indent="-323840" algn="l" defTabSz="518145" rtl="0" eaLnBrk="1" latinLnBrk="0" hangingPunct="1">
        <a:spcBef>
          <a:spcPct val="20000"/>
        </a:spcBef>
        <a:spcAft>
          <a:spcPts val="680"/>
        </a:spcAft>
        <a:buClr>
          <a:schemeClr val="tx1"/>
        </a:buClr>
        <a:buSzPct val="100000"/>
        <a:buFont typeface="Arial"/>
        <a:buChar char="•"/>
        <a:defRPr sz="22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841985" indent="-323840" algn="l" defTabSz="518145" rtl="0" eaLnBrk="1" latinLnBrk="0" hangingPunct="1">
        <a:spcBef>
          <a:spcPct val="20000"/>
        </a:spcBef>
        <a:spcAft>
          <a:spcPts val="680"/>
        </a:spcAft>
        <a:buClr>
          <a:schemeClr val="tx1"/>
        </a:buClr>
        <a:buSzPct val="100000"/>
        <a:buFont typeface="Arial"/>
        <a:buChar char="•"/>
        <a:defRPr sz="20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360130" indent="-323840" algn="l" defTabSz="518145" rtl="0" eaLnBrk="1" latinLnBrk="0" hangingPunct="1">
        <a:spcBef>
          <a:spcPct val="20000"/>
        </a:spcBef>
        <a:spcAft>
          <a:spcPts val="680"/>
        </a:spcAft>
        <a:buClr>
          <a:schemeClr val="tx1"/>
        </a:buClr>
        <a:buSzPct val="100000"/>
        <a:buFont typeface="Arial"/>
        <a:buChar char="•"/>
        <a:defRPr sz="181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748739" indent="-194304" algn="l" defTabSz="518145" rtl="0" eaLnBrk="1" latinLnBrk="0" hangingPunct="1">
        <a:spcBef>
          <a:spcPct val="20000"/>
        </a:spcBef>
        <a:spcAft>
          <a:spcPts val="680"/>
        </a:spcAft>
        <a:buClr>
          <a:schemeClr val="tx1"/>
        </a:buClr>
        <a:buSzPct val="100000"/>
        <a:buFont typeface="Arial"/>
        <a:buChar char="•"/>
        <a:defRPr sz="158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266883" indent="-194304" algn="l" defTabSz="518145" rtl="0" eaLnBrk="1" latinLnBrk="0" hangingPunct="1">
        <a:spcBef>
          <a:spcPct val="20000"/>
        </a:spcBef>
        <a:spcAft>
          <a:spcPts val="680"/>
        </a:spcAft>
        <a:buClr>
          <a:schemeClr val="tx1"/>
        </a:buClr>
        <a:buSzPct val="100000"/>
        <a:buFont typeface="Arial"/>
        <a:buChar char="•"/>
        <a:defRPr sz="158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849796" indent="-259072" algn="l" defTabSz="518145" rtl="0" eaLnBrk="1" latinLnBrk="0" hangingPunct="1">
        <a:spcBef>
          <a:spcPct val="20000"/>
        </a:spcBef>
        <a:spcAft>
          <a:spcPts val="680"/>
        </a:spcAft>
        <a:buClr>
          <a:schemeClr val="tx1"/>
        </a:buClr>
        <a:buSzPct val="100000"/>
        <a:buFont typeface="Arial"/>
        <a:buChar char="•"/>
        <a:defRPr sz="13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367941" indent="-259072" algn="l" defTabSz="518145" rtl="0" eaLnBrk="1" latinLnBrk="0" hangingPunct="1">
        <a:spcBef>
          <a:spcPct val="20000"/>
        </a:spcBef>
        <a:spcAft>
          <a:spcPts val="680"/>
        </a:spcAft>
        <a:buClr>
          <a:schemeClr val="tx1"/>
        </a:buClr>
        <a:buSzPct val="100000"/>
        <a:buFont typeface="Arial"/>
        <a:buChar char="•"/>
        <a:defRPr sz="13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886086" indent="-259072" algn="l" defTabSz="518145" rtl="0" eaLnBrk="1" latinLnBrk="0" hangingPunct="1">
        <a:spcBef>
          <a:spcPct val="20000"/>
        </a:spcBef>
        <a:spcAft>
          <a:spcPts val="680"/>
        </a:spcAft>
        <a:buClr>
          <a:schemeClr val="tx1"/>
        </a:buClr>
        <a:buSzPct val="100000"/>
        <a:buFont typeface="Arial"/>
        <a:buChar char="•"/>
        <a:defRPr sz="13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4404230" indent="-259072" algn="l" defTabSz="518145" rtl="0" eaLnBrk="1" latinLnBrk="0" hangingPunct="1">
        <a:spcBef>
          <a:spcPct val="20000"/>
        </a:spcBef>
        <a:spcAft>
          <a:spcPts val="680"/>
        </a:spcAft>
        <a:buClr>
          <a:schemeClr val="tx1"/>
        </a:buClr>
        <a:buSzPct val="100000"/>
        <a:buFont typeface="Arial"/>
        <a:buChar char="•"/>
        <a:defRPr sz="13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4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51814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51814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51814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51814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51814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51814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51814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51814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1900" y="0"/>
            <a:ext cx="113538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100" y="0"/>
            <a:ext cx="11201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00" y="0"/>
            <a:ext cx="112776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0" y="0"/>
            <a:ext cx="108966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300" y="0"/>
            <a:ext cx="110490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00" y="0"/>
            <a:ext cx="112776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400" y="0"/>
            <a:ext cx="117348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000" y="0"/>
            <a:ext cx="120396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0"/>
            <a:ext cx="116586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700" y="0"/>
            <a:ext cx="115062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700" y="0"/>
            <a:ext cx="115062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00" y="-21771"/>
            <a:ext cx="105156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300" y="-21771"/>
            <a:ext cx="11049000" cy="7870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800" y="0"/>
            <a:ext cx="10668000" cy="7761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Ichapuram</dc:creator>
  <cp:lastModifiedBy>Admin</cp:lastModifiedBy>
  <cp:revision>2</cp:revision>
  <dcterms:created xsi:type="dcterms:W3CDTF">2020-10-03T10:25:46Z</dcterms:created>
  <dcterms:modified xsi:type="dcterms:W3CDTF">2020-10-03T10:33:41Z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2020-10-03T00:00:00Z</vt:filetime>
  </property>
</Properties>
</file>