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88E173-F4DC-4B8A-B93F-FB6F2315A5B7}" v="1" dt="2020-11-01T12:41:45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PITA GOYAL GOYAL" userId="S::u19cs033@svnitsuratg.onmicrosoft.com::a4672de9-123a-4fc8-ada1-3a3dce2a8ce9" providerId="AD" clId="Web-{A388E173-F4DC-4B8A-B93F-FB6F2315A5B7}"/>
    <pc:docChg chg="addSld">
      <pc:chgData name="KALPITA GOYAL GOYAL" userId="S::u19cs033@svnitsuratg.onmicrosoft.com::a4672de9-123a-4fc8-ada1-3a3dce2a8ce9" providerId="AD" clId="Web-{A388E173-F4DC-4B8A-B93F-FB6F2315A5B7}" dt="2020-11-01T12:41:45.929" v="0"/>
      <pc:docMkLst>
        <pc:docMk/>
      </pc:docMkLst>
      <pc:sldChg chg="new">
        <pc:chgData name="KALPITA GOYAL GOYAL" userId="S::u19cs033@svnitsuratg.onmicrosoft.com::a4672de9-123a-4fc8-ada1-3a3dce2a8ce9" providerId="AD" clId="Web-{A388E173-F4DC-4B8A-B93F-FB6F2315A5B7}" dt="2020-11-01T12:41:45.929" v="0"/>
        <pc:sldMkLst>
          <pc:docMk/>
          <pc:sldMk cId="1492170344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e65b8b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e65b8b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e65b8b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3e65b8b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e65b8b2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e65b8b2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3e65b8b2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3e65b8b2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e65b8b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e65b8b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e65b8b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e65b8b2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e65b8b2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e65b8b2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Experiment No:- 8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SIDE BAND (SSB-SC) MODULATION SCHEME.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required: MATLAB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Theory: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MODULATION:-</a:t>
            </a: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Modulation is a process , by which some characteristic of a carrier wave is varied in accordance with a modulating(message) signal. 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4163300" y="3203325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2525" y="475025"/>
            <a:ext cx="8520600" cy="45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 sz="2400"/>
              <a:t>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modulation: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 kind of modulation , where the message signal and the carrier wave both are analog in nature.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00" y="878675"/>
            <a:ext cx="4971700" cy="23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Single side band (SSB-SC) modulation: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90425" y="1223200"/>
            <a:ext cx="8520600" cy="3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Ssb-sc Is A Type Of Amplitude Modulation.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conventional A.M we have two side band and the one carrier wave(no information is contained by the carrier) 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SSB-SC modulation ,only one side band is transmitted because both USB(upper side band) and LSB(lower side band) having the same information.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Therefore the transmission bandwidth is reduced to half and also required less power compare to other method of A.M.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method of generation of SSB-SC: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Frequency discrimination method.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AutoNum type="arabicPeriod"/>
            </a:pPr>
            <a:r>
              <a:rPr lang="en" sz="2400"/>
              <a:t>Hilbert transform method or Phase discrimination method.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OF SSB-SC: (</a:t>
            </a:r>
            <a:r>
              <a:rPr lang="en" sz="1800"/>
              <a:t>By Hilbert transform method </a:t>
            </a:r>
            <a:r>
              <a:rPr lang="en"/>
              <a:t>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00" y="1253025"/>
            <a:ext cx="8094201" cy="3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Expected result: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25" y="1253025"/>
            <a:ext cx="7829000" cy="32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F79D-F57B-45B1-B466-5CF76262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56FA-E9BF-4B13-8FC2-A2BDEF88E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Applications: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point-to-point communication.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Radar communication.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the power saving and low bandwidth requirements are important .</a:t>
            </a:r>
            <a:endParaRPr sz="2400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1600"/>
              </a:spcAft>
              <a:buClr>
                <a:srgbClr val="4D515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many voice application.</a:t>
            </a:r>
            <a:endParaRPr sz="2400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9686107C6C449ADA54702B34EC247" ma:contentTypeVersion="8" ma:contentTypeDescription="Create a new document." ma:contentTypeScope="" ma:versionID="8d27b0b94b9341ffa07ca26a63b62536">
  <xsd:schema xmlns:xsd="http://www.w3.org/2001/XMLSchema" xmlns:xs="http://www.w3.org/2001/XMLSchema" xmlns:p="http://schemas.microsoft.com/office/2006/metadata/properties" xmlns:ns2="52de376f-a77f-4a48-91bc-f036b955bf95" targetNamespace="http://schemas.microsoft.com/office/2006/metadata/properties" ma:root="true" ma:fieldsID="9e08af9e082ef2080755286ba21094df" ns2:_="">
    <xsd:import namespace="52de376f-a77f-4a48-91bc-f036b955bf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e376f-a77f-4a48-91bc-f036b955b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3BCCF5-52D1-4D77-98F1-DAF83CC3A3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03F592-7B34-49F9-9E0B-1C5B8E672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69E013-41CE-4545-89D3-682E5D7074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de376f-a77f-4a48-91bc-f036b955b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                             Experiment No:- 8 </vt:lpstr>
      <vt:lpstr>PowerPoint Presentation</vt:lpstr>
      <vt:lpstr>Single side band (SSB-SC) modulation: </vt:lpstr>
      <vt:lpstr>There are two method of generation of SSB-SC:</vt:lpstr>
      <vt:lpstr>GENERATION OF SSB-SC: (By Hilbert transform method )</vt:lpstr>
      <vt:lpstr>Expected result: </vt:lpstr>
      <vt:lpstr>PowerPoint Presentation</vt:lpstr>
      <vt:lpstr>Applications: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Experiment No:- 8 </dc:title>
  <cp:revision>1</cp:revision>
  <dcterms:modified xsi:type="dcterms:W3CDTF">2020-11-01T12:41:46Z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0x01010081C9686107C6C449ADA54702B34EC247</vt:lpwstr>
  </property>
</Properties>
</file>