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5" r:id="rId5"/>
    <p:sldId id="282" r:id="rId6"/>
    <p:sldId id="288" r:id="rId7"/>
    <p:sldId id="280" r:id="rId8"/>
    <p:sldId id="281" r:id="rId9"/>
    <p:sldId id="283" r:id="rId10"/>
    <p:sldId id="284" r:id="rId11"/>
    <p:sldId id="286" r:id="rId12"/>
    <p:sldId id="287" r:id="rId13"/>
    <p:sldId id="289" r:id="rId14"/>
    <p:sldId id="298" r:id="rId15"/>
    <p:sldId id="299" r:id="rId16"/>
    <p:sldId id="297" r:id="rId17"/>
    <p:sldId id="300" r:id="rId18"/>
    <p:sldId id="301" r:id="rId19"/>
    <p:sldId id="290" r:id="rId20"/>
    <p:sldId id="294" r:id="rId21"/>
    <p:sldId id="291" r:id="rId22"/>
    <p:sldId id="292" r:id="rId23"/>
    <p:sldId id="293" r:id="rId24"/>
    <p:sldId id="302" r:id="rId25"/>
    <p:sldId id="303" r:id="rId26"/>
    <p:sldId id="30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8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8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4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6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7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33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1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3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8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91A7-C425-41AE-A30C-E57EEAE79ED7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4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3" descr="svnit_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7" y="33770"/>
            <a:ext cx="8515350" cy="1211858"/>
          </a:xfrm>
          <a:prstGeom prst="rect">
            <a:avLst/>
          </a:prstGeom>
          <a:noFill/>
        </p:spPr>
      </p:pic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4032" y="1367457"/>
            <a:ext cx="1521619" cy="126188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794032" y="2610340"/>
            <a:ext cx="152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2020-21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4032" y="2610340"/>
            <a:ext cx="189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2020-21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7036" y="2979672"/>
            <a:ext cx="4875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E-Laboratory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II (CSE), semester –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8841" y="4058721"/>
            <a:ext cx="4572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Naresh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I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Kanirkar</a:t>
            </a: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Mehul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C. Patel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ssisted by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Arpan Shah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803" y="6151602"/>
            <a:ext cx="77380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Department of Electronics Engineering</a:t>
            </a:r>
            <a:endParaRPr lang="en-US" sz="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Sardar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Vallabhbhai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 National Institute of Technology, </a:t>
            </a: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Ichchhanath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, Surat-395 007, Gujarat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49" y="218941"/>
            <a:ext cx="7886700" cy="95659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QAM Modulation- Theory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535"/>
            <a:ext cx="7886700" cy="4351338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Quadrature amplitude theory states that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amplitude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phase change within a QAM signal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way in which a QAM signal can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generated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generate two signals that are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90° out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phase with each other and then sum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 and Q signals can be represented by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79" y="5237944"/>
            <a:ext cx="2570605" cy="11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9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0456"/>
            <a:ext cx="9144000" cy="5009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94" y="5675258"/>
            <a:ext cx="8772659" cy="11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5617" y="589252"/>
                <a:ext cx="8257773" cy="626874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signal will not overlap with each other because they are orthogonal.</a:t>
                </a:r>
              </a:p>
              <a:p>
                <a:pPr algn="just"/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possible to transmit two DSB-SC signals with in a bandwidth of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 bandwidth efficiency.</a:t>
                </a:r>
              </a:p>
              <a:p>
                <a:pPr algn="just"/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 better performance than SSB.</a:t>
                </a:r>
              </a:p>
              <a:p>
                <a:pPr algn="just"/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Improves data rate.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17" y="589252"/>
                <a:ext cx="8257773" cy="6268748"/>
              </a:xfrm>
              <a:blipFill rotWithShape="0">
                <a:blip r:embed="rId2"/>
                <a:stretch>
                  <a:fillRect l="-1107" t="-2724" r="-1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06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701"/>
            <a:ext cx="7886700" cy="89700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QAM Waveforms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237" y="197701"/>
            <a:ext cx="2302837" cy="11121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803"/>
            <a:ext cx="9144000" cy="55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7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8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0988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QAM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Waveforms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882"/>
            <a:ext cx="9144000" cy="60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9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699"/>
            <a:ext cx="9144000" cy="6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6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3072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981" y="3451539"/>
            <a:ext cx="2975020" cy="34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5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064"/>
            <a:ext cx="7886700" cy="106442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Demodulation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77" y="5058221"/>
            <a:ext cx="8335046" cy="1799779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QAM demodulator is very much the reverse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 modulator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signals enter the system, they are split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is applied to a mixer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58" y="1094704"/>
            <a:ext cx="7743691" cy="36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8203" y="1114425"/>
            <a:ext cx="339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no. - 09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962" y="2456240"/>
            <a:ext cx="87007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Objective-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QAM Modulation and Demodulation technique with constellation diagram and waveforms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75" y="133307"/>
            <a:ext cx="7886700" cy="89700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Error Rate (Received Bits)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28" y="1030310"/>
            <a:ext cx="7886700" cy="5827689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higher order modulation rates are able to offer much faster data rates and higher levels of spectral efficiency for the radio communications system, this comes at a price.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order modulation schemes are considerably less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resilient to noise and interference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communications systems now use dynamic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modulation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the channel conditions and adapt the modulation scheme to obtain the highest data rate for the given conditions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M-QAM technique provide better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error rate performance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M-PSK modulation techniques.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09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01" y="506793"/>
            <a:ext cx="7886700" cy="85836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65" y="1558344"/>
            <a:ext cx="7886700" cy="4351338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using QAM is that it is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order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modulation. As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result it is able to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more bits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symbol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selecting a higher order format of QAM, the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rate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link can be increased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rate is increased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increasing the bandwidth</a:t>
            </a:r>
          </a:p>
        </p:txBody>
      </p:sp>
    </p:spTree>
    <p:extLst>
      <p:ext uri="{BB962C8B-B14F-4D97-AF65-F5344CB8AC3E}">
        <p14:creationId xmlns:p14="http://schemas.microsoft.com/office/powerpoint/2010/main" val="77861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36" y="1045669"/>
            <a:ext cx="7981439" cy="49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7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743" y="171943"/>
            <a:ext cx="7886700" cy="922761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39" y="1287886"/>
            <a:ext cx="7886700" cy="557011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Quadrature multiplexing is used in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television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multiplex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so-called chrominance signals which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colors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used on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 lines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Ultra-high capacity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Microwave Backhaul Systems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use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1024-QAM.</a:t>
            </a:r>
          </a:p>
        </p:txBody>
      </p:sp>
    </p:spTree>
    <p:extLst>
      <p:ext uri="{BB962C8B-B14F-4D97-AF65-F5344CB8AC3E}">
        <p14:creationId xmlns:p14="http://schemas.microsoft.com/office/powerpoint/2010/main" val="84930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35" y="1090545"/>
            <a:ext cx="8492209" cy="552919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9406" y="120428"/>
            <a:ext cx="7886700" cy="78109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Code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11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727325" cy="27303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33" y="2803502"/>
            <a:ext cx="6029325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33" y="6080102"/>
            <a:ext cx="3600450" cy="7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3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48" y="1109"/>
            <a:ext cx="7611414" cy="68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6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5430"/>
            <a:ext cx="7886700" cy="88412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QAM ?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2021982"/>
            <a:ext cx="8128984" cy="435133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Quadrature amplitude modulation or QAM is a form of modulation which is widely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modulating data signals onto a carrier used for radio communications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 is a signal in which two carriers shifted in phase by 90° are modulated &amp;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resultant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consists of both amplitude &amp; phase variations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also be considered as a mixture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amplitude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phase modulation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QAM is both an analog and digital modulation technique.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0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294"/>
            <a:ext cx="9144000" cy="50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5" y="287158"/>
            <a:ext cx="8646030" cy="61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6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3458"/>
            <a:ext cx="788670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Parameters to be considered while designing any communication system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99112"/>
            <a:ext cx="7886700" cy="4351338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Power.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Bandwidth.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Although the SSBSC systems are most power and bandwidth efficient but still their performance lags in the noisy environment.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0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27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QAM?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is to save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bandwidth: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modulated signal occupies the same transmission channel.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the use of QAM comes from the fact that a straight amplitude modulated signal occupies twice the bandwidth of the modulating signal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very wasteful of the available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spectrum.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 places two independent double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sideband suppressed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signals in the same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01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867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QAM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3652"/>
            <a:ext cx="7886700" cy="5186922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variety of forms of QAM 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which include </a:t>
            </a:r>
          </a:p>
          <a:p>
            <a:pPr marL="0" indent="0" algn="just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QAM, </a:t>
            </a: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QAM, </a:t>
            </a: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QAM, &amp; </a:t>
            </a: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7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064"/>
            <a:ext cx="78867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QAM – CONSTELLATION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84627"/>
            <a:ext cx="2623474" cy="2366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641" y="1261971"/>
            <a:ext cx="2632505" cy="2588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295824"/>
            <a:ext cx="2508931" cy="2431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689" y="3850511"/>
            <a:ext cx="2616457" cy="28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5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C9686107C6C449ADA54702B34EC247" ma:contentTypeVersion="8" ma:contentTypeDescription="Create a new document." ma:contentTypeScope="" ma:versionID="8d27b0b94b9341ffa07ca26a63b62536">
  <xsd:schema xmlns:xsd="http://www.w3.org/2001/XMLSchema" xmlns:xs="http://www.w3.org/2001/XMLSchema" xmlns:p="http://schemas.microsoft.com/office/2006/metadata/properties" xmlns:ns2="52de376f-a77f-4a48-91bc-f036b955bf95" targetNamespace="http://schemas.microsoft.com/office/2006/metadata/properties" ma:root="true" ma:fieldsID="9e08af9e082ef2080755286ba21094df" ns2:_="">
    <xsd:import namespace="52de376f-a77f-4a48-91bc-f036b955bf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e376f-a77f-4a48-91bc-f036b955b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857590-4558-4EB1-8651-315EEDA8FF30}"/>
</file>

<file path=customXml/itemProps2.xml><?xml version="1.0" encoding="utf-8"?>
<ds:datastoreItem xmlns:ds="http://schemas.openxmlformats.org/officeDocument/2006/customXml" ds:itemID="{24BE5BED-F42B-43E9-A5B5-1587DC768B3E}"/>
</file>

<file path=customXml/itemProps3.xml><?xml version="1.0" encoding="utf-8"?>
<ds:datastoreItem xmlns:ds="http://schemas.openxmlformats.org/officeDocument/2006/customXml" ds:itemID="{B2592621-726F-4C1A-A91A-BCDF3EC81F7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617</Words>
  <Application>Microsoft Office PowerPoint</Application>
  <PresentationFormat>On-screen Show (4:3)</PresentationFormat>
  <Paragraphs>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Century</vt:lpstr>
      <vt:lpstr>Times New Roman</vt:lpstr>
      <vt:lpstr>Wingdings</vt:lpstr>
      <vt:lpstr>Office Theme</vt:lpstr>
      <vt:lpstr>PowerPoint Presentation</vt:lpstr>
      <vt:lpstr>PowerPoint Presentation</vt:lpstr>
      <vt:lpstr>WHAT IS QAM ?</vt:lpstr>
      <vt:lpstr>PowerPoint Presentation</vt:lpstr>
      <vt:lpstr>PowerPoint Presentation</vt:lpstr>
      <vt:lpstr>Main Parameters to be considered while designing any communication system</vt:lpstr>
      <vt:lpstr>WHY QAM?</vt:lpstr>
      <vt:lpstr>TYPES OF QAM</vt:lpstr>
      <vt:lpstr>TYPES OF QAM – CONSTELLATION DIAGRAMS</vt:lpstr>
      <vt:lpstr>QAM Modulation- Theory</vt:lpstr>
      <vt:lpstr>PowerPoint Presentation</vt:lpstr>
      <vt:lpstr>PowerPoint Presentation</vt:lpstr>
      <vt:lpstr>8 QAM Waveforms</vt:lpstr>
      <vt:lpstr>PowerPoint Presentation</vt:lpstr>
      <vt:lpstr>PowerPoint Presentation</vt:lpstr>
      <vt:lpstr>16 QAM Waveforms</vt:lpstr>
      <vt:lpstr>PowerPoint Presentation</vt:lpstr>
      <vt:lpstr>PowerPoint Presentation</vt:lpstr>
      <vt:lpstr>QAM Demodulation</vt:lpstr>
      <vt:lpstr>Bit Error Rate (Received Bits)</vt:lpstr>
      <vt:lpstr>Advantages</vt:lpstr>
      <vt:lpstr>PowerPoint Presentation</vt:lpstr>
      <vt:lpstr>Applications</vt:lpstr>
      <vt:lpstr>Matlab 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arpan shah</dc:creator>
  <cp:lastModifiedBy>arpan shah</cp:lastModifiedBy>
  <cp:revision>93</cp:revision>
  <dcterms:created xsi:type="dcterms:W3CDTF">2020-09-08T04:22:25Z</dcterms:created>
  <dcterms:modified xsi:type="dcterms:W3CDTF">2020-10-21T07:37:08Z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0x01010081C9686107C6C449ADA54702B34EC247</vt:lpwstr>
  </property>
</Properties>
</file>