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Half Adder and Half </a:t>
            </a:r>
            <a:r>
              <a:rPr lang="en-US" dirty="0" err="1" smtClean="0"/>
              <a:t>Subtractor</a:t>
            </a:r>
            <a:r>
              <a:rPr lang="en-US" dirty="0" smtClean="0"/>
              <a:t> using Mode Control ‘M’</a:t>
            </a:r>
          </a:p>
          <a:p>
            <a:pPr algn="just"/>
            <a:r>
              <a:rPr lang="en-US" dirty="0" smtClean="0"/>
              <a:t>Designing above </a:t>
            </a:r>
            <a:r>
              <a:rPr lang="en-US" dirty="0" err="1" smtClean="0"/>
              <a:t>ckt</a:t>
            </a:r>
            <a:r>
              <a:rPr lang="en-US" dirty="0" smtClean="0"/>
              <a:t> using least number of NAND gates only</a:t>
            </a:r>
          </a:p>
          <a:p>
            <a:pPr algn="just"/>
            <a:r>
              <a:rPr lang="en-US" dirty="0" smtClean="0"/>
              <a:t>Designing above </a:t>
            </a:r>
            <a:r>
              <a:rPr lang="en-US" dirty="0" err="1" smtClean="0"/>
              <a:t>ckt</a:t>
            </a:r>
            <a:r>
              <a:rPr lang="en-US" dirty="0" smtClean="0"/>
              <a:t> using least number of NOR gates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3657600"/>
          <a:ext cx="5334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3505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Comments</a:t>
                      </a:r>
                      <a:endParaRPr lang="en-US" sz="28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</a:t>
                      </a:r>
                      <a:r>
                        <a:rPr lang="en-US" sz="2800" baseline="0" dirty="0" smtClean="0"/>
                        <a:t>   -    Half Adder</a:t>
                      </a:r>
                      <a:endParaRPr lang="en-US" sz="28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   -    Half Adder</a:t>
                      </a:r>
                      <a:endParaRPr lang="en-US" sz="28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A’  -    Half </a:t>
                      </a:r>
                      <a:r>
                        <a:rPr lang="en-US" sz="2800" dirty="0" err="1" smtClean="0"/>
                        <a:t>Subtractor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A’   -   Half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Subtractor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609600"/>
            <a:ext cx="70770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4709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D35D754BDFA49BE31A4D50C903561" ma:contentTypeVersion="6" ma:contentTypeDescription="Create a new document." ma:contentTypeScope="" ma:versionID="61b1a06c5e98b3d375e149114afb00f8">
  <xsd:schema xmlns:xsd="http://www.w3.org/2001/XMLSchema" xmlns:xs="http://www.w3.org/2001/XMLSchema" xmlns:p="http://schemas.microsoft.com/office/2006/metadata/properties" xmlns:ns2="3525c074-e8db-4ee0-8493-e9d33a8a30aa" targetNamespace="http://schemas.microsoft.com/office/2006/metadata/properties" ma:root="true" ma:fieldsID="a6109f0cfca9f8332381f79ac3f5af6a" ns2:_="">
    <xsd:import namespace="3525c074-e8db-4ee0-8493-e9d33a8a30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c074-e8db-4ee0-8493-e9d33a8a30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F324A-83E5-472F-B28C-7E9F0F119A06}"/>
</file>

<file path=customXml/itemProps2.xml><?xml version="1.0" encoding="utf-8"?>
<ds:datastoreItem xmlns:ds="http://schemas.openxmlformats.org/officeDocument/2006/customXml" ds:itemID="{6A126FBD-D365-4923-BB9F-A52921D191E4}"/>
</file>

<file path=customXml/itemProps3.xml><?xml version="1.0" encoding="utf-8"?>
<ds:datastoreItem xmlns:ds="http://schemas.openxmlformats.org/officeDocument/2006/customXml" ds:itemID="{C5A02AB2-FA63-4F39-94C5-7A8C45F45006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Assignment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MDC-1901</dc:creator>
  <cp:lastModifiedBy>MDC-1901</cp:lastModifiedBy>
  <cp:revision>6</cp:revision>
  <dcterms:created xsi:type="dcterms:W3CDTF">2006-08-16T00:00:00Z</dcterms:created>
  <dcterms:modified xsi:type="dcterms:W3CDTF">2020-08-27T11:32:36Z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0x01010096AD35D754BDFA49BE31A4D50C903561</vt:lpwstr>
  </property>
</Properties>
</file>