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docx" ContentType="application/vnd.openxmlformats-officedocument.wordprocessingml.document"/>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diagrams/data5.xml" ContentType="application/vnd.openxmlformats-officedocument.drawingml.diagramData+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3"/>
  </p:notesMasterIdLst>
  <p:handoutMasterIdLst>
    <p:handoutMasterId r:id="rId24"/>
  </p:handoutMasterIdLst>
  <p:sldIdLst>
    <p:sldId id="308" r:id="rId2"/>
    <p:sldId id="309" r:id="rId3"/>
    <p:sldId id="296" r:id="rId4"/>
    <p:sldId id="275" r:id="rId5"/>
    <p:sldId id="298" r:id="rId6"/>
    <p:sldId id="320" r:id="rId7"/>
    <p:sldId id="276" r:id="rId8"/>
    <p:sldId id="277" r:id="rId9"/>
    <p:sldId id="300" r:id="rId10"/>
    <p:sldId id="303" r:id="rId11"/>
    <p:sldId id="289" r:id="rId12"/>
    <p:sldId id="306" r:id="rId13"/>
    <p:sldId id="312" r:id="rId14"/>
    <p:sldId id="313" r:id="rId15"/>
    <p:sldId id="314" r:id="rId16"/>
    <p:sldId id="315" r:id="rId17"/>
    <p:sldId id="316" r:id="rId18"/>
    <p:sldId id="317" r:id="rId19"/>
    <p:sldId id="318" r:id="rId20"/>
    <p:sldId id="319" r:id="rId21"/>
    <p:sldId id="310"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78085" autoAdjust="0"/>
  </p:normalViewPr>
  <p:slideViewPr>
    <p:cSldViewPr>
      <p:cViewPr varScale="1">
        <p:scale>
          <a:sx n="56" d="100"/>
          <a:sy n="56" d="100"/>
        </p:scale>
        <p:origin x="-18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smtClean="0"/>
            <a:t>It must verify the author and the date and time of the signature</a:t>
          </a:r>
          <a:endParaRPr lang="en-US" dirty="0"/>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smtClean="0"/>
            <a:t>It must authenticate the contents at the time of the signature</a:t>
          </a:r>
          <a:endParaRPr lang="en-US" dirty="0"/>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smtClean="0"/>
            <a:t>It must be verifiable by third parties to resolve disputes</a:t>
          </a:r>
          <a:endParaRPr lang="en-AU" dirty="0"/>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t>
        <a:bodyPr/>
        <a:lstStyle/>
        <a:p>
          <a:endParaRPr lang="en-US"/>
        </a:p>
      </dgm:t>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t>
        <a:bodyPr/>
        <a:lstStyle/>
        <a:p>
          <a:endParaRPr lang="en-US"/>
        </a:p>
      </dgm:t>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t>
        <a:bodyPr/>
        <a:lstStyle/>
        <a:p>
          <a:endParaRPr lang="en-US"/>
        </a:p>
      </dgm:t>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t>
        <a:bodyPr/>
        <a:lstStyle/>
        <a:p>
          <a:endParaRPr lang="en-US"/>
        </a:p>
      </dgm:t>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t>
        <a:bodyPr/>
        <a:lstStyle/>
        <a:p>
          <a:endParaRPr lang="en-US"/>
        </a:p>
      </dgm:t>
    </dgm:pt>
  </dgm:ptLst>
  <dgm:cxnLst>
    <dgm:cxn modelId="{80D7C726-10A0-FD46-8602-E230973F4480}" srcId="{894EEB74-FFF8-3440-9707-F9A53B5CFFD4}" destId="{ADC4598F-8182-B648-83DE-58C2AE6C172F}" srcOrd="0" destOrd="0" parTransId="{46200DCB-32BF-E541-ACBC-65A746302491}" sibTransId="{AE497D64-604E-5945-93DC-89D427EF936B}"/>
    <dgm:cxn modelId="{25CB81AB-752C-C34D-AD82-5EC6A9E94F47}" srcId="{894EEB74-FFF8-3440-9707-F9A53B5CFFD4}" destId="{8A68DB36-67A5-4F42-ABAC-A528FE261DC7}" srcOrd="1" destOrd="0" parTransId="{13916DC9-D508-F740-A2F1-3E442A6BF3B9}" sibTransId="{E851933D-E861-7645-B77F-286C1A352391}"/>
    <dgm:cxn modelId="{4196A11C-3359-704E-9492-49E931993FF9}" type="presOf" srcId="{8A68DB36-67A5-4F42-ABAC-A528FE261DC7}" destId="{CD297614-583E-E04F-BFD3-0C43552D1603}" srcOrd="0" destOrd="0" presId="urn:microsoft.com/office/officeart/2005/8/layout/hProcess9"/>
    <dgm:cxn modelId="{78D2C330-6DE2-0B49-923E-67B82D91B62D}" type="presOf" srcId="{5C89769F-032B-C948-AC72-7A0035E78799}" destId="{7EAD0816-1D8B-C14D-B8D6-D7DF56C59B1F}" srcOrd="0" destOrd="0" presId="urn:microsoft.com/office/officeart/2005/8/layout/hProcess9"/>
    <dgm:cxn modelId="{4A0B24CA-A81E-4841-977D-9AE5AA119CBE}" type="presOf" srcId="{ADC4598F-8182-B648-83DE-58C2AE6C172F}" destId="{341079C6-9D39-4749-9040-89003A9F25C0}"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6C645109-8057-B247-A1A6-56C207C31553}" type="presOf" srcId="{894EEB74-FFF8-3440-9707-F9A53B5CFFD4}" destId="{61BE224F-D0E9-F24C-A84E-789ED88BA711}"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smtClean="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smtClean="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smtClean="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smtClean="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smtClean="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smtClean="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smtClean="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smtClean="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smtClean="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smtClean="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t>
        <a:bodyPr/>
        <a:lstStyle/>
        <a:p>
          <a:endParaRPr lang="en-US"/>
        </a:p>
      </dgm:t>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t>
        <a:bodyPr/>
        <a:lstStyle/>
        <a:p>
          <a:endParaRPr lang="en-US"/>
        </a:p>
      </dgm:t>
    </dgm:pt>
    <dgm:pt modelId="{9FF6089E-CA8D-3A4F-944E-D9A0DDE45842}" type="pres">
      <dgm:prSet presAssocID="{62FD029A-D972-7943-A4AE-C2787FF46D2C}" presName="childNode1tx" presStyleLbl="bgAcc1" presStyleIdx="0" presStyleCnt="5">
        <dgm:presLayoutVars>
          <dgm:bulletEnabled val="1"/>
        </dgm:presLayoutVars>
      </dgm:prSet>
      <dgm:spPr/>
      <dgm:t>
        <a:bodyPr/>
        <a:lstStyle/>
        <a:p>
          <a:endParaRPr lang="en-US"/>
        </a:p>
      </dgm:t>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t>
        <a:bodyPr/>
        <a:lstStyle/>
        <a:p>
          <a:endParaRPr lang="en-US"/>
        </a:p>
      </dgm:t>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t>
        <a:bodyPr/>
        <a:lstStyle/>
        <a:p>
          <a:endParaRPr lang="en-US"/>
        </a:p>
      </dgm:t>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t>
        <a:bodyPr/>
        <a:lstStyle/>
        <a:p>
          <a:endParaRPr lang="en-US"/>
        </a:p>
      </dgm:t>
    </dgm:pt>
    <dgm:pt modelId="{D46997F3-D542-D94C-8478-DE02FCED3BF3}" type="pres">
      <dgm:prSet presAssocID="{849806C8-24F5-704B-99D3-C929FEBB3D3D}" presName="childNode2tx" presStyleLbl="bgAcc1" presStyleIdx="1" presStyleCnt="5">
        <dgm:presLayoutVars>
          <dgm:bulletEnabled val="1"/>
        </dgm:presLayoutVars>
      </dgm:prSet>
      <dgm:spPr/>
      <dgm:t>
        <a:bodyPr/>
        <a:lstStyle/>
        <a:p>
          <a:endParaRPr lang="en-US"/>
        </a:p>
      </dgm:t>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t>
        <a:bodyPr/>
        <a:lstStyle/>
        <a:p>
          <a:endParaRPr lang="en-US"/>
        </a:p>
      </dgm:t>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t>
        <a:bodyPr/>
        <a:lstStyle/>
        <a:p>
          <a:endParaRPr lang="en-US"/>
        </a:p>
      </dgm:t>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t>
        <a:bodyPr/>
        <a:lstStyle/>
        <a:p>
          <a:endParaRPr lang="en-US"/>
        </a:p>
      </dgm:t>
    </dgm:pt>
    <dgm:pt modelId="{1F6968F0-D84D-0F4C-A1A1-AB016AF79389}" type="pres">
      <dgm:prSet presAssocID="{C3171C2A-F864-BE45-A10A-B8FE322549D0}" presName="childNode1tx" presStyleLbl="bgAcc1" presStyleIdx="2" presStyleCnt="5">
        <dgm:presLayoutVars>
          <dgm:bulletEnabled val="1"/>
        </dgm:presLayoutVars>
      </dgm:prSet>
      <dgm:spPr/>
      <dgm:t>
        <a:bodyPr/>
        <a:lstStyle/>
        <a:p>
          <a:endParaRPr lang="en-US"/>
        </a:p>
      </dgm:t>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t>
        <a:bodyPr/>
        <a:lstStyle/>
        <a:p>
          <a:endParaRPr lang="en-US"/>
        </a:p>
      </dgm:t>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t>
        <a:bodyPr/>
        <a:lstStyle/>
        <a:p>
          <a:endParaRPr lang="en-US"/>
        </a:p>
      </dgm:t>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t>
        <a:bodyPr/>
        <a:lstStyle/>
        <a:p>
          <a:endParaRPr lang="en-US"/>
        </a:p>
      </dgm:t>
    </dgm:pt>
    <dgm:pt modelId="{54162762-3C3C-AE4E-BF49-8A214A7A64C4}" type="pres">
      <dgm:prSet presAssocID="{32821B99-C92F-A840-841D-23AB6FDA3702}" presName="childNode2tx" presStyleLbl="bgAcc1" presStyleIdx="3" presStyleCnt="5">
        <dgm:presLayoutVars>
          <dgm:bulletEnabled val="1"/>
        </dgm:presLayoutVars>
      </dgm:prSet>
      <dgm:spPr/>
      <dgm:t>
        <a:bodyPr/>
        <a:lstStyle/>
        <a:p>
          <a:endParaRPr lang="en-US"/>
        </a:p>
      </dgm:t>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t>
        <a:bodyPr/>
        <a:lstStyle/>
        <a:p>
          <a:endParaRPr lang="en-US"/>
        </a:p>
      </dgm:t>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t>
        <a:bodyPr/>
        <a:lstStyle/>
        <a:p>
          <a:endParaRPr lang="en-US"/>
        </a:p>
      </dgm:t>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48564" custScaleY="331795" custLinFactNeighborX="-577" custLinFactNeighborY="-11751">
        <dgm:presLayoutVars>
          <dgm:bulletEnabled val="1"/>
        </dgm:presLayoutVars>
      </dgm:prSet>
      <dgm:spPr/>
      <dgm:t>
        <a:bodyPr/>
        <a:lstStyle/>
        <a:p>
          <a:endParaRPr lang="en-US"/>
        </a:p>
      </dgm:t>
    </dgm:pt>
    <dgm:pt modelId="{0159AD12-8F40-5645-AC96-F9711DFC6F89}" type="pres">
      <dgm:prSet presAssocID="{EF243D23-9000-8E4A-AEB6-1F7A0F74FFD1}" presName="childNode1tx" presStyleLbl="bgAcc1" presStyleIdx="4" presStyleCnt="5">
        <dgm:presLayoutVars>
          <dgm:bulletEnabled val="1"/>
        </dgm:presLayoutVars>
      </dgm:prSet>
      <dgm:spPr/>
      <dgm:t>
        <a:bodyPr/>
        <a:lstStyle/>
        <a:p>
          <a:endParaRPr lang="en-US"/>
        </a:p>
      </dgm:t>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t>
        <a:bodyPr/>
        <a:lstStyle/>
        <a:p>
          <a:endParaRPr lang="en-US"/>
        </a:p>
      </dgm:t>
    </dgm:pt>
    <dgm:pt modelId="{5960930B-AD1E-BC4F-A9AD-0142D560E164}" type="pres">
      <dgm:prSet presAssocID="{EF243D23-9000-8E4A-AEB6-1F7A0F74FFD1}" presName="connSite1" presStyleCnt="0"/>
      <dgm:spPr/>
    </dgm:pt>
  </dgm:ptLst>
  <dgm:cxnLst>
    <dgm:cxn modelId="{C16C94F4-58DA-EE45-A918-DC0FC2722FEA}" type="presOf" srcId="{F50469B2-34BD-1842-BA05-B498F5F70DFD}" destId="{8DD17C4E-7196-C24B-93A8-6B579DB16B55}"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F6C96DF2-8DB8-EF43-8046-D3771FEE6A06}" type="presOf" srcId="{091D4DE6-2638-4345-8AEF-BE41CC43571D}" destId="{B1C5817D-CFC5-294F-A476-4B5034865ECB}" srcOrd="0" destOrd="0" presId="urn:microsoft.com/office/officeart/2005/8/layout/hProcess4"/>
    <dgm:cxn modelId="{B3372F67-8625-B444-822A-CAD085F7C4DB}" srcId="{1EB4934B-3BCB-884F-B3A6-089FAD951BA9}" destId="{849806C8-24F5-704B-99D3-C929FEBB3D3D}" srcOrd="1" destOrd="0" parTransId="{AB478653-B288-8340-BC42-AD7BD6CB1CA3}" sibTransId="{68A0590E-B82F-AF42-B2FA-8DFB3029E415}"/>
    <dgm:cxn modelId="{99C158B3-2C2A-7040-84B9-232F33D15BDC}" type="presOf" srcId="{68A0590E-B82F-AF42-B2FA-8DFB3029E415}" destId="{6113598A-93D1-5241-9D04-F3AFDFE110F8}"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72C26857-3036-6242-B85A-F6B9A9B25E27}" type="presOf" srcId="{952A3FC2-61F0-3D44-A926-9E3E30F8E714}" destId="{9FF6089E-CA8D-3A4F-944E-D9A0DDE45842}" srcOrd="1" destOrd="0" presId="urn:microsoft.com/office/officeart/2005/8/layout/hProcess4"/>
    <dgm:cxn modelId="{D648E87B-017E-0546-93F8-E59EBC58A73F}" type="presOf" srcId="{62FD029A-D972-7943-A4AE-C2787FF46D2C}" destId="{29399DDC-8E87-A84A-A1D4-12E19F7A133A}" srcOrd="0" destOrd="0" presId="urn:microsoft.com/office/officeart/2005/8/layout/hProcess4"/>
    <dgm:cxn modelId="{5D925204-7C37-FD4E-8AEA-D15FE3A718C0}" type="presOf" srcId="{A696D734-37A2-824C-92BC-4D2C0015BA98}" destId="{54162762-3C3C-AE4E-BF49-8A214A7A64C4}" srcOrd="1" destOrd="0" presId="urn:microsoft.com/office/officeart/2005/8/layout/hProcess4"/>
    <dgm:cxn modelId="{610E55B3-51DB-404C-A0AE-01C15DAD70D7}" type="presOf" srcId="{EF243D23-9000-8E4A-AEB6-1F7A0F74FFD1}" destId="{F738A19E-7D21-704D-B39E-50D5AE06FD79}" srcOrd="0" destOrd="0" presId="urn:microsoft.com/office/officeart/2005/8/layout/hProcess4"/>
    <dgm:cxn modelId="{1F3DBF6A-3A5C-2E44-BEF4-FCA7A5545029}" srcId="{1EB4934B-3BCB-884F-B3A6-089FAD951BA9}" destId="{32821B99-C92F-A840-841D-23AB6FDA3702}" srcOrd="3" destOrd="0" parTransId="{3D5799A5-05C2-584D-B8CC-65EACE221A4F}" sibTransId="{F50469B2-34BD-1842-BA05-B498F5F70DFD}"/>
    <dgm:cxn modelId="{328A1BB7-2271-9F41-B629-B1F647F6D740}" type="presOf" srcId="{849806C8-24F5-704B-99D3-C929FEBB3D3D}" destId="{86339584-CDAD-2545-AD10-E55D549768B6}" srcOrd="0" destOrd="0" presId="urn:microsoft.com/office/officeart/2005/8/layout/hProcess4"/>
    <dgm:cxn modelId="{A41B7C23-CEE1-524A-8EC7-9B2444F2756A}" srcId="{C3171C2A-F864-BE45-A10A-B8FE322549D0}" destId="{325A0141-45C9-D543-8FC0-DB8BDA02EAFE}" srcOrd="0" destOrd="0" parTransId="{57A79CD8-ECD6-A34B-BF2B-0D175F9DF64D}" sibTransId="{591D6BDB-897A-A746-A7E5-2BC4EFDE4ED0}"/>
    <dgm:cxn modelId="{58FA94FC-4DA2-CB41-A9FF-ED5C552720D9}" type="presOf" srcId="{E28AC4D3-DBD2-E742-A168-2ADC338CA789}" destId="{E968BA48-84FC-7A48-A3E7-3438D4DCA5BB}" srcOrd="0" destOrd="0" presId="urn:microsoft.com/office/officeart/2005/8/layout/hProcess4"/>
    <dgm:cxn modelId="{22149B4D-6C81-3C43-AF1C-ABD44DF76217}" type="presOf" srcId="{8B4C9E09-8B38-0B4C-BD0E-B132F26C264F}" destId="{3AB62E86-72BE-804F-B423-D10B3F6D3EA1}"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EDCEAFB8-DD4F-614F-A436-10CC3F3EA1BB}" type="presOf" srcId="{32821B99-C92F-A840-841D-23AB6FDA3702}" destId="{BE54856D-6073-D64D-A707-D0537194B9A5}" srcOrd="0" destOrd="0" presId="urn:microsoft.com/office/officeart/2005/8/layout/hProcess4"/>
    <dgm:cxn modelId="{82ABE82F-3684-614D-A73F-24670FBF5585}" type="presOf" srcId="{1EB4934B-3BCB-884F-B3A6-089FAD951BA9}" destId="{698D7360-FA08-E34A-A9B9-626E01B319EC}"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EB907113-E790-EE48-A80A-9D5261E26375}" srcId="{1EB4934B-3BCB-884F-B3A6-089FAD951BA9}" destId="{C3171C2A-F864-BE45-A10A-B8FE322549D0}" srcOrd="2" destOrd="0" parTransId="{84ED6AB0-00D4-A74F-B0DB-A60E29914930}" sibTransId="{E28AC4D3-DBD2-E742-A168-2ADC338CA789}"/>
    <dgm:cxn modelId="{E06F2885-565F-6B47-8BD7-CF8D8D0DFF42}" type="presOf" srcId="{C3171C2A-F864-BE45-A10A-B8FE322549D0}" destId="{0E115A9D-D4EC-3244-ACF2-287323CC800D}" srcOrd="0" destOrd="0" presId="urn:microsoft.com/office/officeart/2005/8/layout/hProcess4"/>
    <dgm:cxn modelId="{901A4ADB-9ADD-4445-AB0F-F97DC4C8863A}" srcId="{1EB4934B-3BCB-884F-B3A6-089FAD951BA9}" destId="{62FD029A-D972-7943-A4AE-C2787FF46D2C}" srcOrd="0" destOrd="0" parTransId="{9F13AF1A-F094-8649-92A3-F9CADEBC5772}" sibTransId="{8B4C9E09-8B38-0B4C-BD0E-B132F26C264F}"/>
    <dgm:cxn modelId="{2B9E440B-F866-F94B-89CD-260CBA27D3F4}" srcId="{EF243D23-9000-8E4A-AEB6-1F7A0F74FFD1}" destId="{C5809304-4C55-D747-A9ED-C14293427004}" srcOrd="0" destOrd="0" parTransId="{09A44E5C-8586-D149-9776-190C83A30274}" sibTransId="{5AFBCCC1-9CF6-7748-A501-7C27C2F7CACA}"/>
    <dgm:cxn modelId="{C943CDF1-3E4D-FD44-A79B-BD7B09ACACC2}" type="presOf" srcId="{952A3FC2-61F0-3D44-A926-9E3E30F8E714}" destId="{28DEADCD-77CB-0247-B0D0-E28962560B96}" srcOrd="0"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9040D9DE-D463-FA40-8931-5E64F384DB5F}" type="presOf" srcId="{C5809304-4C55-D747-A9ED-C14293427004}" destId="{D399F7AC-6D3B-724E-BC8C-A3A47BE4BD45}"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smtClean="0"/>
            <a:t>Total break</a:t>
          </a:r>
          <a:endParaRPr lang="en-US" sz="1600" b="1" i="0" dirty="0"/>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0" i="0" dirty="0" smtClean="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smtClean="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0" i="0" dirty="0" smtClean="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smtClean="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0" i="0" dirty="0" smtClean="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smtClean="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0" i="0" dirty="0" smtClean="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t>
        <a:bodyPr/>
        <a:lstStyle/>
        <a:p>
          <a:endParaRPr lang="en-US"/>
        </a:p>
      </dgm:t>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t>
        <a:bodyPr/>
        <a:lstStyle/>
        <a:p>
          <a:endParaRPr lang="en-US"/>
        </a:p>
      </dgm:t>
    </dgm:pt>
    <dgm:pt modelId="{101A44DF-AD77-1541-8A87-0836BFDEF031}" type="pres">
      <dgm:prSet presAssocID="{87426982-4C62-FA47-9D4F-F04163602985}" presName="parSh" presStyleLbl="node1" presStyleIdx="0" presStyleCnt="4"/>
      <dgm:spPr/>
      <dgm:t>
        <a:bodyPr/>
        <a:lstStyle/>
        <a:p>
          <a:endParaRPr lang="en-US"/>
        </a:p>
      </dgm:t>
    </dgm:pt>
    <dgm:pt modelId="{0E4CDE2A-69D9-2845-92AE-4B2CCE826D72}" type="pres">
      <dgm:prSet presAssocID="{87426982-4C62-FA47-9D4F-F04163602985}" presName="desTx" presStyleLbl="fgAcc1" presStyleIdx="0" presStyleCnt="4" custScaleX="118735">
        <dgm:presLayoutVars>
          <dgm:bulletEnabled val="1"/>
        </dgm:presLayoutVars>
      </dgm:prSet>
      <dgm:spPr/>
      <dgm:t>
        <a:bodyPr/>
        <a:lstStyle/>
        <a:p>
          <a:endParaRPr lang="en-US"/>
        </a:p>
      </dgm:t>
    </dgm:pt>
    <dgm:pt modelId="{2B4133B3-65E5-CD47-9FFB-4744807E0169}" type="pres">
      <dgm:prSet presAssocID="{F4107901-7FB5-214B-A240-60CF0754073E}" presName="sibTrans" presStyleLbl="sibTrans2D1" presStyleIdx="0" presStyleCnt="3" custLinFactY="200000" custLinFactNeighborX="40391" custLinFactNeighborY="248919"/>
      <dgm:spPr/>
      <dgm:t>
        <a:bodyPr/>
        <a:lstStyle/>
        <a:p>
          <a:endParaRPr lang="en-US"/>
        </a:p>
      </dgm:t>
    </dgm:pt>
    <dgm:pt modelId="{739EB429-1EFC-F646-9F3F-96D5AE61821C}" type="pres">
      <dgm:prSet presAssocID="{F4107901-7FB5-214B-A240-60CF0754073E}" presName="connTx" presStyleLbl="sibTrans2D1" presStyleIdx="0" presStyleCnt="3"/>
      <dgm:spPr/>
      <dgm:t>
        <a:bodyPr/>
        <a:lstStyle/>
        <a:p>
          <a:endParaRPr lang="en-US"/>
        </a:p>
      </dgm:t>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t>
        <a:bodyPr/>
        <a:lstStyle/>
        <a:p>
          <a:endParaRPr lang="en-US"/>
        </a:p>
      </dgm:t>
    </dgm:pt>
    <dgm:pt modelId="{6BCE3938-8922-C143-8CE8-22BDF36BD300}" type="pres">
      <dgm:prSet presAssocID="{89C47497-F63A-6D48-80B2-28172461E396}" presName="parSh" presStyleLbl="node1" presStyleIdx="1" presStyleCnt="4" custLinFactNeighborX="2926" custLinFactNeighborY="-26137"/>
      <dgm:spPr/>
      <dgm:t>
        <a:bodyPr/>
        <a:lstStyle/>
        <a:p>
          <a:endParaRPr lang="en-US"/>
        </a:p>
      </dgm:t>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t>
        <a:bodyPr/>
        <a:lstStyle/>
        <a:p>
          <a:endParaRPr lang="en-US"/>
        </a:p>
      </dgm:t>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t>
        <a:bodyPr/>
        <a:lstStyle/>
        <a:p>
          <a:endParaRPr lang="en-US"/>
        </a:p>
      </dgm:t>
    </dgm:pt>
    <dgm:pt modelId="{7B7F93CB-61CA-FC42-9BAB-FC8512DB2264}" type="pres">
      <dgm:prSet presAssocID="{7122FC5A-28A3-7748-B273-A3699B1915E1}" presName="connTx" presStyleLbl="sibTrans2D1" presStyleIdx="1" presStyleCnt="3"/>
      <dgm:spPr/>
      <dgm:t>
        <a:bodyPr/>
        <a:lstStyle/>
        <a:p>
          <a:endParaRPr lang="en-US"/>
        </a:p>
      </dgm:t>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t>
        <a:bodyPr/>
        <a:lstStyle/>
        <a:p>
          <a:endParaRPr lang="en-US"/>
        </a:p>
      </dgm:t>
    </dgm:pt>
    <dgm:pt modelId="{56717EE1-4E03-A042-8D89-87EB14766B38}" type="pres">
      <dgm:prSet presAssocID="{C71394A2-4A4B-F542-8B1D-C349B3D43456}" presName="parSh" presStyleLbl="node1" presStyleIdx="2" presStyleCnt="4" custLinFactNeighborX="-213" custLinFactNeighborY="-13903"/>
      <dgm:spPr/>
      <dgm:t>
        <a:bodyPr/>
        <a:lstStyle/>
        <a:p>
          <a:endParaRPr lang="en-US"/>
        </a:p>
      </dgm:t>
    </dgm:pt>
    <dgm:pt modelId="{F514192E-16F6-9549-971E-F56A18C8964B}" type="pres">
      <dgm:prSet presAssocID="{C71394A2-4A4B-F542-8B1D-C349B3D43456}" presName="desTx" presStyleLbl="fgAcc1" presStyleIdx="2" presStyleCnt="4" custScaleX="128689">
        <dgm:presLayoutVars>
          <dgm:bulletEnabled val="1"/>
        </dgm:presLayoutVars>
      </dgm:prSet>
      <dgm:spPr/>
      <dgm:t>
        <a:bodyPr/>
        <a:lstStyle/>
        <a:p>
          <a:endParaRPr lang="en-US"/>
        </a:p>
      </dgm:t>
    </dgm:pt>
    <dgm:pt modelId="{610019C1-FC9D-6E4D-9F21-C45689A05A64}" type="pres">
      <dgm:prSet presAssocID="{C31DCADE-BF65-C342-8D5B-05475E493536}" presName="sibTrans" presStyleLbl="sibTrans2D1" presStyleIdx="2" presStyleCnt="3" custLinFactY="200000" custLinFactNeighborX="52478" custLinFactNeighborY="233478"/>
      <dgm:spPr/>
      <dgm:t>
        <a:bodyPr/>
        <a:lstStyle/>
        <a:p>
          <a:endParaRPr lang="en-US"/>
        </a:p>
      </dgm:t>
    </dgm:pt>
    <dgm:pt modelId="{09005388-F3D5-E943-BDAF-7F9DA16B8176}" type="pres">
      <dgm:prSet presAssocID="{C31DCADE-BF65-C342-8D5B-05475E493536}" presName="connTx" presStyleLbl="sibTrans2D1" presStyleIdx="2" presStyleCnt="3"/>
      <dgm:spPr/>
      <dgm:t>
        <a:bodyPr/>
        <a:lstStyle/>
        <a:p>
          <a:endParaRPr lang="en-US"/>
        </a:p>
      </dgm:t>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t>
        <a:bodyPr/>
        <a:lstStyle/>
        <a:p>
          <a:endParaRPr lang="en-US"/>
        </a:p>
      </dgm:t>
    </dgm:pt>
    <dgm:pt modelId="{5AD2B861-3BAE-3042-934B-501D64CAC41A}" type="pres">
      <dgm:prSet presAssocID="{7244B7EC-048F-3F43-BADB-E4BF5DEFEB95}" presName="parSh" presStyleLbl="node1" presStyleIdx="3" presStyleCnt="4" custLinFactNeighborX="-1809" custLinFactNeighborY="-13903"/>
      <dgm:spPr/>
      <dgm:t>
        <a:bodyPr/>
        <a:lstStyle/>
        <a:p>
          <a:endParaRPr lang="en-US"/>
        </a:p>
      </dgm:t>
    </dgm:pt>
    <dgm:pt modelId="{40FE2F61-339C-1F4C-9E02-6D4B443A20E5}" type="pres">
      <dgm:prSet presAssocID="{7244B7EC-048F-3F43-BADB-E4BF5DEFEB95}" presName="desTx" presStyleLbl="fgAcc1" presStyleIdx="3" presStyleCnt="4" custScaleX="132024">
        <dgm:presLayoutVars>
          <dgm:bulletEnabled val="1"/>
        </dgm:presLayoutVars>
      </dgm:prSet>
      <dgm:spPr/>
      <dgm:t>
        <a:bodyPr/>
        <a:lstStyle/>
        <a:p>
          <a:endParaRPr lang="en-US"/>
        </a:p>
      </dgm:t>
    </dgm:pt>
  </dgm:ptLst>
  <dgm:cxnLst>
    <dgm:cxn modelId="{2C9A356E-DBC9-DF4A-8F1A-5A8E1F220662}" srcId="{57E9E305-0852-F44C-AB79-98CA4652A724}" destId="{C71394A2-4A4B-F542-8B1D-C349B3D43456}" srcOrd="2" destOrd="0" parTransId="{DC811E5E-6F19-5C4D-92D5-BFEBAD7C09A8}" sibTransId="{C31DCADE-BF65-C342-8D5B-05475E493536}"/>
    <dgm:cxn modelId="{36FDFE9A-2572-5240-B97C-38C6D50FFB50}" type="presOf" srcId="{C31DCADE-BF65-C342-8D5B-05475E493536}" destId="{09005388-F3D5-E943-BDAF-7F9DA16B8176}" srcOrd="1" destOrd="0" presId="urn:microsoft.com/office/officeart/2005/8/layout/process3"/>
    <dgm:cxn modelId="{A981CF05-4BA8-A54C-8566-4E95EAB8ABFE}" type="presOf" srcId="{7122FC5A-28A3-7748-B273-A3699B1915E1}" destId="{7B7F93CB-61CA-FC42-9BAB-FC8512DB2264}" srcOrd="1" destOrd="0" presId="urn:microsoft.com/office/officeart/2005/8/layout/process3"/>
    <dgm:cxn modelId="{347A3B44-B1EE-574A-9BB5-0C3F3C4143E7}" type="presOf" srcId="{89C47497-F63A-6D48-80B2-28172461E396}" destId="{8F13E31C-38DC-C14F-9BC4-B5B6D13DDCDE}"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6C3D7189-DF46-9044-AC48-164B9A70B7BD}" type="presOf" srcId="{F377A6DC-C4A0-C243-BE38-ABA973FDD5DE}" destId="{F514192E-16F6-9549-971E-F56A18C8964B}" srcOrd="0" destOrd="0" presId="urn:microsoft.com/office/officeart/2005/8/layout/process3"/>
    <dgm:cxn modelId="{76F5A6EB-CE5C-F744-B55D-9AC53BD67A21}" type="presOf" srcId="{C31DCADE-BF65-C342-8D5B-05475E493536}" destId="{610019C1-FC9D-6E4D-9F21-C45689A05A64}" srcOrd="0"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54DB10C6-D12D-654B-81A2-8ED45350DE66}" srcId="{57E9E305-0852-F44C-AB79-98CA4652A724}" destId="{7244B7EC-048F-3F43-BADB-E4BF5DEFEB95}" srcOrd="3" destOrd="0" parTransId="{6C957609-A7CF-154F-81FB-25743515F4B5}" sibTransId="{B67BC9AF-DF89-414C-8C1F-F8907F325910}"/>
    <dgm:cxn modelId="{C6484007-E7AD-F54B-96E3-8D72082C2F91}" type="presOf" srcId="{4B40B00E-9E57-B548-A6BF-9D701444F990}" destId="{0E4CDE2A-69D9-2845-92AE-4B2CCE826D72}" srcOrd="0" destOrd="0" presId="urn:microsoft.com/office/officeart/2005/8/layout/process3"/>
    <dgm:cxn modelId="{F6EAE0B8-00B6-6B4F-BA22-1E32CB88877D}" type="presOf" srcId="{7122FC5A-28A3-7748-B273-A3699B1915E1}" destId="{19EE82D6-0B7D-6D4B-BA04-DCDF8FC17126}" srcOrd="0"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D570EBBB-4F1E-CA43-A223-115B080C95AF}" srcId="{7244B7EC-048F-3F43-BADB-E4BF5DEFEB95}" destId="{564C0619-6F0E-9147-A52B-2B62F3ADA0AC}" srcOrd="0" destOrd="0" parTransId="{ED2D9B7C-CB2F-7A47-9B9C-12E2672F1C5E}" sibTransId="{BA08021C-2BA5-F843-A96D-EB72A2EBB253}"/>
    <dgm:cxn modelId="{98583A7B-EC6B-5147-8805-3A4B3A8A9E17}" type="presOf" srcId="{89C47497-F63A-6D48-80B2-28172461E396}" destId="{6BCE3938-8922-C143-8CE8-22BDF36BD300}"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EBC388BB-F442-264F-A213-34DE77452B26}" srcId="{57E9E305-0852-F44C-AB79-98CA4652A724}" destId="{87426982-4C62-FA47-9D4F-F04163602985}" srcOrd="0" destOrd="0" parTransId="{12C300FB-4CC3-D245-85FB-89013BB52532}" sibTransId="{F4107901-7FB5-214B-A240-60CF0754073E}"/>
    <dgm:cxn modelId="{DACB1451-105C-AF41-AF5F-D320CBC4A758}" type="presOf" srcId="{C71394A2-4A4B-F542-8B1D-C349B3D43456}" destId="{56717EE1-4E03-A042-8D89-87EB14766B38}" srcOrd="1" destOrd="0" presId="urn:microsoft.com/office/officeart/2005/8/layout/process3"/>
    <dgm:cxn modelId="{4A46A2CD-27C6-8B43-A2DC-08A7545FA416}" srcId="{C71394A2-4A4B-F542-8B1D-C349B3D43456}" destId="{F377A6DC-C4A0-C243-BE38-ABA973FDD5DE}" srcOrd="0" destOrd="0" parTransId="{24FDCF89-9684-4348-A674-CE10DAE09AC5}" sibTransId="{4A08968B-BB9A-DC40-8769-50D6036D6916}"/>
    <dgm:cxn modelId="{1A947A66-8B75-CA44-B8FB-BB48A62BE3E0}" type="presOf" srcId="{7244B7EC-048F-3F43-BADB-E4BF5DEFEB95}" destId="{5AD2B861-3BAE-3042-934B-501D64CAC41A}" srcOrd="1"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998EB-1832-3441-A0EA-1B8E91D15C61}"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6A22A0B6-6E0B-BF4F-9C27-BB7618F54897}">
      <dgm:prSet/>
      <dgm:spPr/>
      <dgm:t>
        <a:bodyPr/>
        <a:lstStyle/>
        <a:p>
          <a:pPr rtl="0"/>
          <a:r>
            <a:rPr lang="en-US" dirty="0" smtClean="0"/>
            <a:t>Refers to a digital signature scheme that involves only the communicating parties</a:t>
          </a:r>
          <a:endParaRPr lang="en-US" dirty="0"/>
        </a:p>
      </dgm:t>
    </dgm:pt>
    <dgm:pt modelId="{56B9FBF0-5EE0-EE43-BBE7-14021AED164C}" type="parTrans" cxnId="{C8AF70A0-1044-9C41-B1DF-08416F47DACC}">
      <dgm:prSet/>
      <dgm:spPr/>
      <dgm:t>
        <a:bodyPr/>
        <a:lstStyle/>
        <a:p>
          <a:endParaRPr lang="en-US"/>
        </a:p>
      </dgm:t>
    </dgm:pt>
    <dgm:pt modelId="{190CD5C8-F808-F04A-A1A1-D27A291C1018}" type="sibTrans" cxnId="{C8AF70A0-1044-9C41-B1DF-08416F47DACC}">
      <dgm:prSet/>
      <dgm:spPr/>
      <dgm:t>
        <a:bodyPr/>
        <a:lstStyle/>
        <a:p>
          <a:endParaRPr lang="en-US"/>
        </a:p>
      </dgm:t>
    </dgm:pt>
    <dgm:pt modelId="{854D81C0-9453-AD48-9FEA-CFEC6F012C56}">
      <dgm:prSet/>
      <dgm:spPr/>
      <dgm:t>
        <a:bodyPr/>
        <a:lstStyle/>
        <a:p>
          <a:pPr rtl="0"/>
          <a:r>
            <a:rPr lang="en-US" dirty="0" smtClean="0"/>
            <a:t>It is assumed that the destination knows the public key of the source</a:t>
          </a:r>
          <a:endParaRPr lang="en-US" dirty="0"/>
        </a:p>
      </dgm:t>
    </dgm:pt>
    <dgm:pt modelId="{B13B3ABE-DA06-194F-B1E3-3DD7121C84CF}" type="parTrans" cxnId="{2504587B-26C6-C54C-9D72-64210C0B93FC}">
      <dgm:prSet/>
      <dgm:spPr/>
      <dgm:t>
        <a:bodyPr/>
        <a:lstStyle/>
        <a:p>
          <a:endParaRPr lang="en-US"/>
        </a:p>
      </dgm:t>
    </dgm:pt>
    <dgm:pt modelId="{EA5663BB-E2B1-394B-A87D-8C93F918272F}" type="sibTrans" cxnId="{2504587B-26C6-C54C-9D72-64210C0B93FC}">
      <dgm:prSet/>
      <dgm:spPr/>
      <dgm:t>
        <a:bodyPr/>
        <a:lstStyle/>
        <a:p>
          <a:endParaRPr lang="en-US"/>
        </a:p>
      </dgm:t>
    </dgm:pt>
    <dgm:pt modelId="{67C20B91-0B32-1B49-A076-801F924AAB36}">
      <dgm:prSet/>
      <dgm:spPr/>
      <dgm:t>
        <a:bodyPr/>
        <a:lstStyle/>
        <a:p>
          <a:pPr rtl="0"/>
          <a:r>
            <a:rPr lang="en-US" dirty="0" smtClean="0"/>
            <a:t>Confidentiality can be provided by encrypting the entire message plus signature with a shared secret key</a:t>
          </a:r>
          <a:endParaRPr lang="en-US" dirty="0"/>
        </a:p>
      </dgm:t>
    </dgm:pt>
    <dgm:pt modelId="{8E664C33-AE3B-2A41-AE5E-25B81D87CF86}" type="parTrans" cxnId="{B41EC511-B7DA-9542-BAF1-31A9882CF2CA}">
      <dgm:prSet/>
      <dgm:spPr/>
      <dgm:t>
        <a:bodyPr/>
        <a:lstStyle/>
        <a:p>
          <a:endParaRPr lang="en-US"/>
        </a:p>
      </dgm:t>
    </dgm:pt>
    <dgm:pt modelId="{4BB5A627-3C75-F948-8084-75F86F566D92}" type="sibTrans" cxnId="{B41EC511-B7DA-9542-BAF1-31A9882CF2CA}">
      <dgm:prSet/>
      <dgm:spPr/>
      <dgm:t>
        <a:bodyPr/>
        <a:lstStyle/>
        <a:p>
          <a:endParaRPr lang="en-US"/>
        </a:p>
      </dgm:t>
    </dgm:pt>
    <dgm:pt modelId="{087529E8-23BC-F54C-A825-2CDA495B0936}">
      <dgm:prSet/>
      <dgm:spPr/>
      <dgm:t>
        <a:bodyPr/>
        <a:lstStyle/>
        <a:p>
          <a:pPr rtl="0"/>
          <a:r>
            <a:rPr lang="en-US" dirty="0" smtClean="0"/>
            <a:t>It is important to perform the signature function first and then an outer confidentiality function</a:t>
          </a:r>
          <a:endParaRPr lang="en-US" dirty="0"/>
        </a:p>
      </dgm:t>
    </dgm:pt>
    <dgm:pt modelId="{935CA3A7-030B-484E-88E6-BE5F885EC479}" type="parTrans" cxnId="{819EFA05-8DEB-314E-A044-3ECB9FEA91C7}">
      <dgm:prSet/>
      <dgm:spPr/>
      <dgm:t>
        <a:bodyPr/>
        <a:lstStyle/>
        <a:p>
          <a:endParaRPr lang="en-US"/>
        </a:p>
      </dgm:t>
    </dgm:pt>
    <dgm:pt modelId="{220BF8C9-68DF-6549-9E40-B9FECD1ED7DF}" type="sibTrans" cxnId="{819EFA05-8DEB-314E-A044-3ECB9FEA91C7}">
      <dgm:prSet/>
      <dgm:spPr/>
      <dgm:t>
        <a:bodyPr/>
        <a:lstStyle/>
        <a:p>
          <a:endParaRPr lang="en-US"/>
        </a:p>
      </dgm:t>
    </dgm:pt>
    <dgm:pt modelId="{2AA98F28-8B1C-0B44-A3B1-D8A8BB3DB1F9}">
      <dgm:prSet/>
      <dgm:spPr/>
      <dgm:t>
        <a:bodyPr/>
        <a:lstStyle/>
        <a:p>
          <a:pPr rtl="0"/>
          <a:r>
            <a:rPr lang="en-US" dirty="0" smtClean="0"/>
            <a:t>In case of dispute some third party must view the message and its signature</a:t>
          </a:r>
          <a:endParaRPr lang="en-US" dirty="0"/>
        </a:p>
      </dgm:t>
    </dgm:pt>
    <dgm:pt modelId="{56E49B82-D4DB-5F45-A818-8BBCAF4AF37C}" type="parTrans" cxnId="{6ED31BD5-A9F4-6540-97D8-EB958662F742}">
      <dgm:prSet/>
      <dgm:spPr/>
      <dgm:t>
        <a:bodyPr/>
        <a:lstStyle/>
        <a:p>
          <a:endParaRPr lang="en-US"/>
        </a:p>
      </dgm:t>
    </dgm:pt>
    <dgm:pt modelId="{DCCC614B-69F1-FA4D-B82A-15A5DC4F1B4B}" type="sibTrans" cxnId="{6ED31BD5-A9F4-6540-97D8-EB958662F742}">
      <dgm:prSet/>
      <dgm:spPr/>
      <dgm:t>
        <a:bodyPr/>
        <a:lstStyle/>
        <a:p>
          <a:endParaRPr lang="en-US"/>
        </a:p>
      </dgm:t>
    </dgm:pt>
    <dgm:pt modelId="{B55750F6-D362-2548-9199-FF507E6DD45C}">
      <dgm:prSet/>
      <dgm:spPr/>
      <dgm:t>
        <a:bodyPr/>
        <a:lstStyle/>
        <a:p>
          <a:pPr rtl="0"/>
          <a:r>
            <a:rPr lang="en-US" dirty="0" smtClean="0"/>
            <a:t>The validity of the scheme depends on the security of the sender’s private key</a:t>
          </a:r>
          <a:endParaRPr lang="en-US" dirty="0"/>
        </a:p>
      </dgm:t>
    </dgm:pt>
    <dgm:pt modelId="{6ABC18F5-E6D0-644B-9A56-809AB32AE506}" type="parTrans" cxnId="{60223218-86B3-7A43-8C4C-659BED3632E5}">
      <dgm:prSet/>
      <dgm:spPr/>
      <dgm:t>
        <a:bodyPr/>
        <a:lstStyle/>
        <a:p>
          <a:endParaRPr lang="en-US"/>
        </a:p>
      </dgm:t>
    </dgm:pt>
    <dgm:pt modelId="{4DD1903B-44CC-3D45-B8EA-3228689620BD}" type="sibTrans" cxnId="{60223218-86B3-7A43-8C4C-659BED3632E5}">
      <dgm:prSet/>
      <dgm:spPr/>
      <dgm:t>
        <a:bodyPr/>
        <a:lstStyle/>
        <a:p>
          <a:endParaRPr lang="en-US"/>
        </a:p>
      </dgm:t>
    </dgm:pt>
    <dgm:pt modelId="{1D0CC92B-77A0-894E-9E54-0C472490AF03}">
      <dgm:prSet/>
      <dgm:spPr/>
      <dgm:t>
        <a:bodyPr/>
        <a:lstStyle/>
        <a:p>
          <a:pPr rtl="0"/>
          <a:r>
            <a:rPr lang="en-US" dirty="0" smtClean="0"/>
            <a:t>If a sender later wishes to deny sending a particular message, the sender can claim that the private key was lost or stolen and that someone else forged his or her signature</a:t>
          </a:r>
          <a:endParaRPr lang="en-US" dirty="0"/>
        </a:p>
      </dgm:t>
    </dgm:pt>
    <dgm:pt modelId="{983F44E6-5619-4941-AA72-09A0F964AE43}" type="parTrans" cxnId="{A02A38DD-D623-EA47-8140-9450610B8029}">
      <dgm:prSet/>
      <dgm:spPr/>
      <dgm:t>
        <a:bodyPr/>
        <a:lstStyle/>
        <a:p>
          <a:endParaRPr lang="en-US"/>
        </a:p>
      </dgm:t>
    </dgm:pt>
    <dgm:pt modelId="{F39AA9AD-8569-0547-957F-86398875B6B9}" type="sibTrans" cxnId="{A02A38DD-D623-EA47-8140-9450610B8029}">
      <dgm:prSet/>
      <dgm:spPr/>
      <dgm:t>
        <a:bodyPr/>
        <a:lstStyle/>
        <a:p>
          <a:endParaRPr lang="en-US"/>
        </a:p>
      </dgm:t>
    </dgm:pt>
    <dgm:pt modelId="{366BD249-3C81-0F41-ABC6-22D9FE98B059}">
      <dgm:prSet/>
      <dgm:spPr/>
      <dgm:t>
        <a:bodyPr/>
        <a:lstStyle/>
        <a:p>
          <a:pPr rtl="0"/>
          <a:r>
            <a:rPr lang="en-US" dirty="0" smtClean="0"/>
            <a:t>One way to thwart or at least weaken this ploy is to require every signed message to include a timestamp and to require prompt reporting of compromised keys to a central authority</a:t>
          </a:r>
          <a:endParaRPr lang="en-US" dirty="0"/>
        </a:p>
      </dgm:t>
    </dgm:pt>
    <dgm:pt modelId="{C9ABA2B6-381D-BA4E-9AC1-7D0F14543F55}" type="parTrans" cxnId="{5B9B9661-9FA6-C648-A947-5F3907623C52}">
      <dgm:prSet/>
      <dgm:spPr/>
      <dgm:t>
        <a:bodyPr/>
        <a:lstStyle/>
        <a:p>
          <a:endParaRPr lang="en-US"/>
        </a:p>
      </dgm:t>
    </dgm:pt>
    <dgm:pt modelId="{C1A9816C-933B-EB44-9D49-930D330F4094}" type="sibTrans" cxnId="{5B9B9661-9FA6-C648-A947-5F3907623C52}">
      <dgm:prSet/>
      <dgm:spPr/>
      <dgm:t>
        <a:bodyPr/>
        <a:lstStyle/>
        <a:p>
          <a:endParaRPr lang="en-US"/>
        </a:p>
      </dgm:t>
    </dgm:pt>
    <dgm:pt modelId="{A6304E2B-93C7-A247-B400-827B5DD471F3}" type="pres">
      <dgm:prSet presAssocID="{593998EB-1832-3441-A0EA-1B8E91D15C61}" presName="diagram" presStyleCnt="0">
        <dgm:presLayoutVars>
          <dgm:chPref val="1"/>
          <dgm:dir/>
          <dgm:animOne val="branch"/>
          <dgm:animLvl val="lvl"/>
          <dgm:resizeHandles/>
        </dgm:presLayoutVars>
      </dgm:prSet>
      <dgm:spPr/>
      <dgm:t>
        <a:bodyPr/>
        <a:lstStyle/>
        <a:p>
          <a:endParaRPr lang="en-US"/>
        </a:p>
      </dgm:t>
    </dgm:pt>
    <dgm:pt modelId="{BE9374B9-95EA-8046-B444-F7C1AA1CF240}" type="pres">
      <dgm:prSet presAssocID="{6A22A0B6-6E0B-BF4F-9C27-BB7618F54897}" presName="root" presStyleCnt="0"/>
      <dgm:spPr/>
    </dgm:pt>
    <dgm:pt modelId="{56536744-D626-5C49-AB55-A24E14AFA545}" type="pres">
      <dgm:prSet presAssocID="{6A22A0B6-6E0B-BF4F-9C27-BB7618F54897}" presName="rootComposite" presStyleCnt="0"/>
      <dgm:spPr/>
    </dgm:pt>
    <dgm:pt modelId="{25FDBBF6-CF11-1E43-9D7C-C6942A31C343}" type="pres">
      <dgm:prSet presAssocID="{6A22A0B6-6E0B-BF4F-9C27-BB7618F54897}" presName="rootText" presStyleLbl="node1" presStyleIdx="0" presStyleCnt="3"/>
      <dgm:spPr/>
      <dgm:t>
        <a:bodyPr/>
        <a:lstStyle/>
        <a:p>
          <a:endParaRPr lang="en-US"/>
        </a:p>
      </dgm:t>
    </dgm:pt>
    <dgm:pt modelId="{106DD0AE-4430-E54F-9203-2273FFB9A051}" type="pres">
      <dgm:prSet presAssocID="{6A22A0B6-6E0B-BF4F-9C27-BB7618F54897}" presName="rootConnector" presStyleLbl="node1" presStyleIdx="0" presStyleCnt="3"/>
      <dgm:spPr/>
      <dgm:t>
        <a:bodyPr/>
        <a:lstStyle/>
        <a:p>
          <a:endParaRPr lang="en-US"/>
        </a:p>
      </dgm:t>
    </dgm:pt>
    <dgm:pt modelId="{35C522F6-C92E-704E-96D5-5F56EABC97B0}" type="pres">
      <dgm:prSet presAssocID="{6A22A0B6-6E0B-BF4F-9C27-BB7618F54897}" presName="childShape" presStyleCnt="0"/>
      <dgm:spPr/>
    </dgm:pt>
    <dgm:pt modelId="{258D4665-4333-6544-AB2B-1B41EC8A41C4}" type="pres">
      <dgm:prSet presAssocID="{B13B3ABE-DA06-194F-B1E3-3DD7121C84CF}" presName="Name13" presStyleLbl="parChTrans1D2" presStyleIdx="0" presStyleCnt="5"/>
      <dgm:spPr/>
      <dgm:t>
        <a:bodyPr/>
        <a:lstStyle/>
        <a:p>
          <a:endParaRPr lang="en-US"/>
        </a:p>
      </dgm:t>
    </dgm:pt>
    <dgm:pt modelId="{1907C986-B863-604C-8A4C-6ABD424EF95E}" type="pres">
      <dgm:prSet presAssocID="{854D81C0-9453-AD48-9FEA-CFEC6F012C56}" presName="childText" presStyleLbl="bgAcc1" presStyleIdx="0" presStyleCnt="5">
        <dgm:presLayoutVars>
          <dgm:bulletEnabled val="1"/>
        </dgm:presLayoutVars>
      </dgm:prSet>
      <dgm:spPr/>
      <dgm:t>
        <a:bodyPr/>
        <a:lstStyle/>
        <a:p>
          <a:endParaRPr lang="en-US"/>
        </a:p>
      </dgm:t>
    </dgm:pt>
    <dgm:pt modelId="{D18851C5-98E9-214D-AB94-B939AF4EFD3E}" type="pres">
      <dgm:prSet presAssocID="{67C20B91-0B32-1B49-A076-801F924AAB36}" presName="root" presStyleCnt="0"/>
      <dgm:spPr/>
    </dgm:pt>
    <dgm:pt modelId="{F73B74AE-54B1-B14C-90F2-32651623F6F5}" type="pres">
      <dgm:prSet presAssocID="{67C20B91-0B32-1B49-A076-801F924AAB36}" presName="rootComposite" presStyleCnt="0"/>
      <dgm:spPr/>
    </dgm:pt>
    <dgm:pt modelId="{449E9567-DAD7-AF41-B1E8-AA0D1AC63722}" type="pres">
      <dgm:prSet presAssocID="{67C20B91-0B32-1B49-A076-801F924AAB36}" presName="rootText" presStyleLbl="node1" presStyleIdx="1" presStyleCnt="3"/>
      <dgm:spPr/>
      <dgm:t>
        <a:bodyPr/>
        <a:lstStyle/>
        <a:p>
          <a:endParaRPr lang="en-US"/>
        </a:p>
      </dgm:t>
    </dgm:pt>
    <dgm:pt modelId="{D0CF2605-70CD-1147-9A10-556C508E1C00}" type="pres">
      <dgm:prSet presAssocID="{67C20B91-0B32-1B49-A076-801F924AAB36}" presName="rootConnector" presStyleLbl="node1" presStyleIdx="1" presStyleCnt="3"/>
      <dgm:spPr/>
      <dgm:t>
        <a:bodyPr/>
        <a:lstStyle/>
        <a:p>
          <a:endParaRPr lang="en-US"/>
        </a:p>
      </dgm:t>
    </dgm:pt>
    <dgm:pt modelId="{BE182618-F8D9-1B4B-A6B3-4DC410F33958}" type="pres">
      <dgm:prSet presAssocID="{67C20B91-0B32-1B49-A076-801F924AAB36}" presName="childShape" presStyleCnt="0"/>
      <dgm:spPr/>
    </dgm:pt>
    <dgm:pt modelId="{8FF83430-68DD-4E47-B221-EC9ABE0C58E4}" type="pres">
      <dgm:prSet presAssocID="{935CA3A7-030B-484E-88E6-BE5F885EC479}" presName="Name13" presStyleLbl="parChTrans1D2" presStyleIdx="1" presStyleCnt="5"/>
      <dgm:spPr/>
      <dgm:t>
        <a:bodyPr/>
        <a:lstStyle/>
        <a:p>
          <a:endParaRPr lang="en-US"/>
        </a:p>
      </dgm:t>
    </dgm:pt>
    <dgm:pt modelId="{D39A3642-C73D-0C43-B5D8-FE34CA36BC44}" type="pres">
      <dgm:prSet presAssocID="{087529E8-23BC-F54C-A825-2CDA495B0936}" presName="childText" presStyleLbl="bgAcc1" presStyleIdx="1" presStyleCnt="5">
        <dgm:presLayoutVars>
          <dgm:bulletEnabled val="1"/>
        </dgm:presLayoutVars>
      </dgm:prSet>
      <dgm:spPr/>
      <dgm:t>
        <a:bodyPr/>
        <a:lstStyle/>
        <a:p>
          <a:endParaRPr lang="en-US"/>
        </a:p>
      </dgm:t>
    </dgm:pt>
    <dgm:pt modelId="{E57540F1-2673-4B45-B3A0-3CB6776E6D4B}" type="pres">
      <dgm:prSet presAssocID="{56E49B82-D4DB-5F45-A818-8BBCAF4AF37C}" presName="Name13" presStyleLbl="parChTrans1D2" presStyleIdx="2" presStyleCnt="5"/>
      <dgm:spPr/>
      <dgm:t>
        <a:bodyPr/>
        <a:lstStyle/>
        <a:p>
          <a:endParaRPr lang="en-US"/>
        </a:p>
      </dgm:t>
    </dgm:pt>
    <dgm:pt modelId="{7FB44D6D-99C1-264C-8F3D-CFC75605F0B6}" type="pres">
      <dgm:prSet presAssocID="{2AA98F28-8B1C-0B44-A3B1-D8A8BB3DB1F9}" presName="childText" presStyleLbl="bgAcc1" presStyleIdx="2" presStyleCnt="5">
        <dgm:presLayoutVars>
          <dgm:bulletEnabled val="1"/>
        </dgm:presLayoutVars>
      </dgm:prSet>
      <dgm:spPr/>
      <dgm:t>
        <a:bodyPr/>
        <a:lstStyle/>
        <a:p>
          <a:endParaRPr lang="en-US"/>
        </a:p>
      </dgm:t>
    </dgm:pt>
    <dgm:pt modelId="{BFACB446-2E43-9E46-AA5D-BF5716979A59}" type="pres">
      <dgm:prSet presAssocID="{B55750F6-D362-2548-9199-FF507E6DD45C}" presName="root" presStyleCnt="0"/>
      <dgm:spPr/>
    </dgm:pt>
    <dgm:pt modelId="{9AF77DA0-9CD6-334A-8FDD-F4D424236289}" type="pres">
      <dgm:prSet presAssocID="{B55750F6-D362-2548-9199-FF507E6DD45C}" presName="rootComposite" presStyleCnt="0"/>
      <dgm:spPr/>
    </dgm:pt>
    <dgm:pt modelId="{E7B513FA-70AE-D243-821A-2AC48297EDDD}" type="pres">
      <dgm:prSet presAssocID="{B55750F6-D362-2548-9199-FF507E6DD45C}" presName="rootText" presStyleLbl="node1" presStyleIdx="2" presStyleCnt="3"/>
      <dgm:spPr/>
      <dgm:t>
        <a:bodyPr/>
        <a:lstStyle/>
        <a:p>
          <a:endParaRPr lang="en-US"/>
        </a:p>
      </dgm:t>
    </dgm:pt>
    <dgm:pt modelId="{D9B143CB-B343-0941-A40E-88411971BEAA}" type="pres">
      <dgm:prSet presAssocID="{B55750F6-D362-2548-9199-FF507E6DD45C}" presName="rootConnector" presStyleLbl="node1" presStyleIdx="2" presStyleCnt="3"/>
      <dgm:spPr/>
      <dgm:t>
        <a:bodyPr/>
        <a:lstStyle/>
        <a:p>
          <a:endParaRPr lang="en-US"/>
        </a:p>
      </dgm:t>
    </dgm:pt>
    <dgm:pt modelId="{61E95B19-D214-9746-AA49-2734AFDF9D7B}" type="pres">
      <dgm:prSet presAssocID="{B55750F6-D362-2548-9199-FF507E6DD45C}" presName="childShape" presStyleCnt="0"/>
      <dgm:spPr/>
    </dgm:pt>
    <dgm:pt modelId="{782DAD78-06D6-8D40-B9B6-E5B4BA80D92C}" type="pres">
      <dgm:prSet presAssocID="{983F44E6-5619-4941-AA72-09A0F964AE43}" presName="Name13" presStyleLbl="parChTrans1D2" presStyleIdx="3" presStyleCnt="5"/>
      <dgm:spPr/>
      <dgm:t>
        <a:bodyPr/>
        <a:lstStyle/>
        <a:p>
          <a:endParaRPr lang="en-US"/>
        </a:p>
      </dgm:t>
    </dgm:pt>
    <dgm:pt modelId="{180EAB25-42F6-8044-8932-1287727549AA}" type="pres">
      <dgm:prSet presAssocID="{1D0CC92B-77A0-894E-9E54-0C472490AF03}" presName="childText" presStyleLbl="bgAcc1" presStyleIdx="3" presStyleCnt="5">
        <dgm:presLayoutVars>
          <dgm:bulletEnabled val="1"/>
        </dgm:presLayoutVars>
      </dgm:prSet>
      <dgm:spPr/>
      <dgm:t>
        <a:bodyPr/>
        <a:lstStyle/>
        <a:p>
          <a:endParaRPr lang="en-US"/>
        </a:p>
      </dgm:t>
    </dgm:pt>
    <dgm:pt modelId="{34B0DFE2-AC4E-D14C-B2E9-CC9C30A01454}" type="pres">
      <dgm:prSet presAssocID="{C9ABA2B6-381D-BA4E-9AC1-7D0F14543F55}" presName="Name13" presStyleLbl="parChTrans1D2" presStyleIdx="4" presStyleCnt="5"/>
      <dgm:spPr/>
      <dgm:t>
        <a:bodyPr/>
        <a:lstStyle/>
        <a:p>
          <a:endParaRPr lang="en-US"/>
        </a:p>
      </dgm:t>
    </dgm:pt>
    <dgm:pt modelId="{940C600C-1BFF-AF49-8100-E88376D709D3}" type="pres">
      <dgm:prSet presAssocID="{366BD249-3C81-0F41-ABC6-22D9FE98B059}" presName="childText" presStyleLbl="bgAcc1" presStyleIdx="4" presStyleCnt="5">
        <dgm:presLayoutVars>
          <dgm:bulletEnabled val="1"/>
        </dgm:presLayoutVars>
      </dgm:prSet>
      <dgm:spPr/>
      <dgm:t>
        <a:bodyPr/>
        <a:lstStyle/>
        <a:p>
          <a:endParaRPr lang="en-US"/>
        </a:p>
      </dgm:t>
    </dgm:pt>
  </dgm:ptLst>
  <dgm:cxnLst>
    <dgm:cxn modelId="{55F3AA98-2192-FD49-90DA-9808C9493244}" type="presOf" srcId="{1D0CC92B-77A0-894E-9E54-0C472490AF03}" destId="{180EAB25-42F6-8044-8932-1287727549AA}" srcOrd="0" destOrd="0" presId="urn:microsoft.com/office/officeart/2005/8/layout/hierarchy3"/>
    <dgm:cxn modelId="{0EB6BC0B-26A4-E948-AE7E-BE13C8979F03}" type="presOf" srcId="{B55750F6-D362-2548-9199-FF507E6DD45C}" destId="{D9B143CB-B343-0941-A40E-88411971BEAA}" srcOrd="1" destOrd="0" presId="urn:microsoft.com/office/officeart/2005/8/layout/hierarchy3"/>
    <dgm:cxn modelId="{0FBD2E11-5EEB-6949-900D-B86F4F3CF122}" type="presOf" srcId="{935CA3A7-030B-484E-88E6-BE5F885EC479}" destId="{8FF83430-68DD-4E47-B221-EC9ABE0C58E4}" srcOrd="0" destOrd="0" presId="urn:microsoft.com/office/officeart/2005/8/layout/hierarchy3"/>
    <dgm:cxn modelId="{B41EC511-B7DA-9542-BAF1-31A9882CF2CA}" srcId="{593998EB-1832-3441-A0EA-1B8E91D15C61}" destId="{67C20B91-0B32-1B49-A076-801F924AAB36}" srcOrd="1" destOrd="0" parTransId="{8E664C33-AE3B-2A41-AE5E-25B81D87CF86}" sibTransId="{4BB5A627-3C75-F948-8084-75F86F566D92}"/>
    <dgm:cxn modelId="{20EEF89E-6FFF-FF4A-9AFB-BD050F92F39D}" type="presOf" srcId="{56E49B82-D4DB-5F45-A818-8BBCAF4AF37C}" destId="{E57540F1-2673-4B45-B3A0-3CB6776E6D4B}" srcOrd="0" destOrd="0" presId="urn:microsoft.com/office/officeart/2005/8/layout/hierarchy3"/>
    <dgm:cxn modelId="{5B9B9661-9FA6-C648-A947-5F3907623C52}" srcId="{B55750F6-D362-2548-9199-FF507E6DD45C}" destId="{366BD249-3C81-0F41-ABC6-22D9FE98B059}" srcOrd="1" destOrd="0" parTransId="{C9ABA2B6-381D-BA4E-9AC1-7D0F14543F55}" sibTransId="{C1A9816C-933B-EB44-9D49-930D330F4094}"/>
    <dgm:cxn modelId="{D0FF9CFB-C6E3-5D4D-A471-BC48C4C5A6DA}" type="presOf" srcId="{6A22A0B6-6E0B-BF4F-9C27-BB7618F54897}" destId="{25FDBBF6-CF11-1E43-9D7C-C6942A31C343}" srcOrd="0" destOrd="0" presId="urn:microsoft.com/office/officeart/2005/8/layout/hierarchy3"/>
    <dgm:cxn modelId="{1F9B56AE-77C7-6244-BD7A-F9152A53DCC9}" type="presOf" srcId="{366BD249-3C81-0F41-ABC6-22D9FE98B059}" destId="{940C600C-1BFF-AF49-8100-E88376D709D3}" srcOrd="0" destOrd="0" presId="urn:microsoft.com/office/officeart/2005/8/layout/hierarchy3"/>
    <dgm:cxn modelId="{A02A38DD-D623-EA47-8140-9450610B8029}" srcId="{B55750F6-D362-2548-9199-FF507E6DD45C}" destId="{1D0CC92B-77A0-894E-9E54-0C472490AF03}" srcOrd="0" destOrd="0" parTransId="{983F44E6-5619-4941-AA72-09A0F964AE43}" sibTransId="{F39AA9AD-8569-0547-957F-86398875B6B9}"/>
    <dgm:cxn modelId="{CCBE222B-F989-9B46-AE9B-EE5C40835EAD}" type="presOf" srcId="{6A22A0B6-6E0B-BF4F-9C27-BB7618F54897}" destId="{106DD0AE-4430-E54F-9203-2273FFB9A051}" srcOrd="1" destOrd="0" presId="urn:microsoft.com/office/officeart/2005/8/layout/hierarchy3"/>
    <dgm:cxn modelId="{42CAC928-C259-C549-8A38-734D705C7FC8}" type="presOf" srcId="{087529E8-23BC-F54C-A825-2CDA495B0936}" destId="{D39A3642-C73D-0C43-B5D8-FE34CA36BC44}" srcOrd="0" destOrd="0" presId="urn:microsoft.com/office/officeart/2005/8/layout/hierarchy3"/>
    <dgm:cxn modelId="{7BEE89D2-9DD0-E74C-B0B0-C51C34995E5E}" type="presOf" srcId="{67C20B91-0B32-1B49-A076-801F924AAB36}" destId="{D0CF2605-70CD-1147-9A10-556C508E1C00}" srcOrd="1" destOrd="0" presId="urn:microsoft.com/office/officeart/2005/8/layout/hierarchy3"/>
    <dgm:cxn modelId="{6ED31BD5-A9F4-6540-97D8-EB958662F742}" srcId="{67C20B91-0B32-1B49-A076-801F924AAB36}" destId="{2AA98F28-8B1C-0B44-A3B1-D8A8BB3DB1F9}" srcOrd="1" destOrd="0" parTransId="{56E49B82-D4DB-5F45-A818-8BBCAF4AF37C}" sibTransId="{DCCC614B-69F1-FA4D-B82A-15A5DC4F1B4B}"/>
    <dgm:cxn modelId="{819EFA05-8DEB-314E-A044-3ECB9FEA91C7}" srcId="{67C20B91-0B32-1B49-A076-801F924AAB36}" destId="{087529E8-23BC-F54C-A825-2CDA495B0936}" srcOrd="0" destOrd="0" parTransId="{935CA3A7-030B-484E-88E6-BE5F885EC479}" sibTransId="{220BF8C9-68DF-6549-9E40-B9FECD1ED7DF}"/>
    <dgm:cxn modelId="{BFA08D65-C3B3-814D-B767-F8D021204162}" type="presOf" srcId="{2AA98F28-8B1C-0B44-A3B1-D8A8BB3DB1F9}" destId="{7FB44D6D-99C1-264C-8F3D-CFC75605F0B6}" srcOrd="0" destOrd="0" presId="urn:microsoft.com/office/officeart/2005/8/layout/hierarchy3"/>
    <dgm:cxn modelId="{967B5A4C-C20A-C548-A00A-FE8D9C5D7FC4}" type="presOf" srcId="{854D81C0-9453-AD48-9FEA-CFEC6F012C56}" destId="{1907C986-B863-604C-8A4C-6ABD424EF95E}" srcOrd="0" destOrd="0" presId="urn:microsoft.com/office/officeart/2005/8/layout/hierarchy3"/>
    <dgm:cxn modelId="{A5CF351B-5127-7148-8A03-73DBEAF5E01A}" type="presOf" srcId="{67C20B91-0B32-1B49-A076-801F924AAB36}" destId="{449E9567-DAD7-AF41-B1E8-AA0D1AC63722}" srcOrd="0" destOrd="0" presId="urn:microsoft.com/office/officeart/2005/8/layout/hierarchy3"/>
    <dgm:cxn modelId="{C8AF70A0-1044-9C41-B1DF-08416F47DACC}" srcId="{593998EB-1832-3441-A0EA-1B8E91D15C61}" destId="{6A22A0B6-6E0B-BF4F-9C27-BB7618F54897}" srcOrd="0" destOrd="0" parTransId="{56B9FBF0-5EE0-EE43-BBE7-14021AED164C}" sibTransId="{190CD5C8-F808-F04A-A1A1-D27A291C1018}"/>
    <dgm:cxn modelId="{60223218-86B3-7A43-8C4C-659BED3632E5}" srcId="{593998EB-1832-3441-A0EA-1B8E91D15C61}" destId="{B55750F6-D362-2548-9199-FF507E6DD45C}" srcOrd="2" destOrd="0" parTransId="{6ABC18F5-E6D0-644B-9A56-809AB32AE506}" sibTransId="{4DD1903B-44CC-3D45-B8EA-3228689620BD}"/>
    <dgm:cxn modelId="{E45B15CF-3B4F-1040-8E87-4B1D68A204EE}" type="presOf" srcId="{B55750F6-D362-2548-9199-FF507E6DD45C}" destId="{E7B513FA-70AE-D243-821A-2AC48297EDDD}" srcOrd="0" destOrd="0" presId="urn:microsoft.com/office/officeart/2005/8/layout/hierarchy3"/>
    <dgm:cxn modelId="{789DAC39-D387-014B-8C1D-0D5B63491056}" type="presOf" srcId="{593998EB-1832-3441-A0EA-1B8E91D15C61}" destId="{A6304E2B-93C7-A247-B400-827B5DD471F3}" srcOrd="0" destOrd="0" presId="urn:microsoft.com/office/officeart/2005/8/layout/hierarchy3"/>
    <dgm:cxn modelId="{07C22B35-FCDA-7E47-9E74-E66B88AB78BA}" type="presOf" srcId="{983F44E6-5619-4941-AA72-09A0F964AE43}" destId="{782DAD78-06D6-8D40-B9B6-E5B4BA80D92C}" srcOrd="0" destOrd="0" presId="urn:microsoft.com/office/officeart/2005/8/layout/hierarchy3"/>
    <dgm:cxn modelId="{28D8CAC1-D6A5-E246-A7FC-50679E12B5C4}" type="presOf" srcId="{C9ABA2B6-381D-BA4E-9AC1-7D0F14543F55}" destId="{34B0DFE2-AC4E-D14C-B2E9-CC9C30A01454}" srcOrd="0" destOrd="0" presId="urn:microsoft.com/office/officeart/2005/8/layout/hierarchy3"/>
    <dgm:cxn modelId="{87D8E5E2-3F7D-124F-9993-58EB42776BCC}" type="presOf" srcId="{B13B3ABE-DA06-194F-B1E3-3DD7121C84CF}" destId="{258D4665-4333-6544-AB2B-1B41EC8A41C4}" srcOrd="0" destOrd="0" presId="urn:microsoft.com/office/officeart/2005/8/layout/hierarchy3"/>
    <dgm:cxn modelId="{2504587B-26C6-C54C-9D72-64210C0B93FC}" srcId="{6A22A0B6-6E0B-BF4F-9C27-BB7618F54897}" destId="{854D81C0-9453-AD48-9FEA-CFEC6F012C56}" srcOrd="0" destOrd="0" parTransId="{B13B3ABE-DA06-194F-B1E3-3DD7121C84CF}" sibTransId="{EA5663BB-E2B1-394B-A87D-8C93F918272F}"/>
    <dgm:cxn modelId="{1307C393-6609-0E4A-AFA2-617C30E687EE}" type="presParOf" srcId="{A6304E2B-93C7-A247-B400-827B5DD471F3}" destId="{BE9374B9-95EA-8046-B444-F7C1AA1CF240}" srcOrd="0" destOrd="0" presId="urn:microsoft.com/office/officeart/2005/8/layout/hierarchy3"/>
    <dgm:cxn modelId="{E59DE3D2-8588-A54C-89BC-3104831537C0}" type="presParOf" srcId="{BE9374B9-95EA-8046-B444-F7C1AA1CF240}" destId="{56536744-D626-5C49-AB55-A24E14AFA545}" srcOrd="0" destOrd="0" presId="urn:microsoft.com/office/officeart/2005/8/layout/hierarchy3"/>
    <dgm:cxn modelId="{C6BA3B64-3F28-5E4D-B996-14E2219E86EC}" type="presParOf" srcId="{56536744-D626-5C49-AB55-A24E14AFA545}" destId="{25FDBBF6-CF11-1E43-9D7C-C6942A31C343}" srcOrd="0" destOrd="0" presId="urn:microsoft.com/office/officeart/2005/8/layout/hierarchy3"/>
    <dgm:cxn modelId="{3EE45E45-1075-3544-BB6C-1BD5FA80B734}" type="presParOf" srcId="{56536744-D626-5C49-AB55-A24E14AFA545}" destId="{106DD0AE-4430-E54F-9203-2273FFB9A051}" srcOrd="1" destOrd="0" presId="urn:microsoft.com/office/officeart/2005/8/layout/hierarchy3"/>
    <dgm:cxn modelId="{4EAE871C-FE3F-B246-8451-F3189D75011B}" type="presParOf" srcId="{BE9374B9-95EA-8046-B444-F7C1AA1CF240}" destId="{35C522F6-C92E-704E-96D5-5F56EABC97B0}" srcOrd="1" destOrd="0" presId="urn:microsoft.com/office/officeart/2005/8/layout/hierarchy3"/>
    <dgm:cxn modelId="{4E796EF4-AE99-AF45-A830-521E495DC7B2}" type="presParOf" srcId="{35C522F6-C92E-704E-96D5-5F56EABC97B0}" destId="{258D4665-4333-6544-AB2B-1B41EC8A41C4}" srcOrd="0" destOrd="0" presId="urn:microsoft.com/office/officeart/2005/8/layout/hierarchy3"/>
    <dgm:cxn modelId="{504A911E-BF95-4C46-A256-125A2B03C9E7}" type="presParOf" srcId="{35C522F6-C92E-704E-96D5-5F56EABC97B0}" destId="{1907C986-B863-604C-8A4C-6ABD424EF95E}" srcOrd="1" destOrd="0" presId="urn:microsoft.com/office/officeart/2005/8/layout/hierarchy3"/>
    <dgm:cxn modelId="{7D9253CC-1DC8-1A43-9944-17EB72997E98}" type="presParOf" srcId="{A6304E2B-93C7-A247-B400-827B5DD471F3}" destId="{D18851C5-98E9-214D-AB94-B939AF4EFD3E}" srcOrd="1" destOrd="0" presId="urn:microsoft.com/office/officeart/2005/8/layout/hierarchy3"/>
    <dgm:cxn modelId="{98EE41D8-3C5D-8544-A572-D602F93DAE69}" type="presParOf" srcId="{D18851C5-98E9-214D-AB94-B939AF4EFD3E}" destId="{F73B74AE-54B1-B14C-90F2-32651623F6F5}" srcOrd="0" destOrd="0" presId="urn:microsoft.com/office/officeart/2005/8/layout/hierarchy3"/>
    <dgm:cxn modelId="{1E19A3E2-B859-9542-B040-20D2B083AB96}" type="presParOf" srcId="{F73B74AE-54B1-B14C-90F2-32651623F6F5}" destId="{449E9567-DAD7-AF41-B1E8-AA0D1AC63722}" srcOrd="0" destOrd="0" presId="urn:microsoft.com/office/officeart/2005/8/layout/hierarchy3"/>
    <dgm:cxn modelId="{823E212A-94E4-6849-89B6-A86834D7993D}" type="presParOf" srcId="{F73B74AE-54B1-B14C-90F2-32651623F6F5}" destId="{D0CF2605-70CD-1147-9A10-556C508E1C00}" srcOrd="1" destOrd="0" presId="urn:microsoft.com/office/officeart/2005/8/layout/hierarchy3"/>
    <dgm:cxn modelId="{015F9812-2EDA-2A45-B891-D6DB39F44392}" type="presParOf" srcId="{D18851C5-98E9-214D-AB94-B939AF4EFD3E}" destId="{BE182618-F8D9-1B4B-A6B3-4DC410F33958}" srcOrd="1" destOrd="0" presId="urn:microsoft.com/office/officeart/2005/8/layout/hierarchy3"/>
    <dgm:cxn modelId="{80050532-9D40-5A4E-9F4B-E168A584DAD6}" type="presParOf" srcId="{BE182618-F8D9-1B4B-A6B3-4DC410F33958}" destId="{8FF83430-68DD-4E47-B221-EC9ABE0C58E4}" srcOrd="0" destOrd="0" presId="urn:microsoft.com/office/officeart/2005/8/layout/hierarchy3"/>
    <dgm:cxn modelId="{25B5B752-4C9F-AB4D-A41F-F9FDF0FF2450}" type="presParOf" srcId="{BE182618-F8D9-1B4B-A6B3-4DC410F33958}" destId="{D39A3642-C73D-0C43-B5D8-FE34CA36BC44}" srcOrd="1" destOrd="0" presId="urn:microsoft.com/office/officeart/2005/8/layout/hierarchy3"/>
    <dgm:cxn modelId="{FBB918B8-266D-B043-990A-6055D637FE48}" type="presParOf" srcId="{BE182618-F8D9-1B4B-A6B3-4DC410F33958}" destId="{E57540F1-2673-4B45-B3A0-3CB6776E6D4B}" srcOrd="2" destOrd="0" presId="urn:microsoft.com/office/officeart/2005/8/layout/hierarchy3"/>
    <dgm:cxn modelId="{27F37CBD-3856-7246-9E0D-BD6B33E7F310}" type="presParOf" srcId="{BE182618-F8D9-1B4B-A6B3-4DC410F33958}" destId="{7FB44D6D-99C1-264C-8F3D-CFC75605F0B6}" srcOrd="3" destOrd="0" presId="urn:microsoft.com/office/officeart/2005/8/layout/hierarchy3"/>
    <dgm:cxn modelId="{FC14606E-3480-2447-B5C4-D670EAED0CC9}" type="presParOf" srcId="{A6304E2B-93C7-A247-B400-827B5DD471F3}" destId="{BFACB446-2E43-9E46-AA5D-BF5716979A59}" srcOrd="2" destOrd="0" presId="urn:microsoft.com/office/officeart/2005/8/layout/hierarchy3"/>
    <dgm:cxn modelId="{E96F6EB9-71BA-0F4E-8748-AE2FE374D370}" type="presParOf" srcId="{BFACB446-2E43-9E46-AA5D-BF5716979A59}" destId="{9AF77DA0-9CD6-334A-8FDD-F4D424236289}" srcOrd="0" destOrd="0" presId="urn:microsoft.com/office/officeart/2005/8/layout/hierarchy3"/>
    <dgm:cxn modelId="{4FBADC1C-27A1-CC40-8BCA-E52990524517}" type="presParOf" srcId="{9AF77DA0-9CD6-334A-8FDD-F4D424236289}" destId="{E7B513FA-70AE-D243-821A-2AC48297EDDD}" srcOrd="0" destOrd="0" presId="urn:microsoft.com/office/officeart/2005/8/layout/hierarchy3"/>
    <dgm:cxn modelId="{37F7DA96-9B59-DE46-8089-5CC6815DCC02}" type="presParOf" srcId="{9AF77DA0-9CD6-334A-8FDD-F4D424236289}" destId="{D9B143CB-B343-0941-A40E-88411971BEAA}" srcOrd="1" destOrd="0" presId="urn:microsoft.com/office/officeart/2005/8/layout/hierarchy3"/>
    <dgm:cxn modelId="{35C799B2-4E2E-0544-99DA-680DD28118EC}" type="presParOf" srcId="{BFACB446-2E43-9E46-AA5D-BF5716979A59}" destId="{61E95B19-D214-9746-AA49-2734AFDF9D7B}" srcOrd="1" destOrd="0" presId="urn:microsoft.com/office/officeart/2005/8/layout/hierarchy3"/>
    <dgm:cxn modelId="{2C3EF5E1-4286-A247-8BB9-CFF23E7741A3}" type="presParOf" srcId="{61E95B19-D214-9746-AA49-2734AFDF9D7B}" destId="{782DAD78-06D6-8D40-B9B6-E5B4BA80D92C}" srcOrd="0" destOrd="0" presId="urn:microsoft.com/office/officeart/2005/8/layout/hierarchy3"/>
    <dgm:cxn modelId="{D0CD0361-5998-3049-AB79-6523261E945F}" type="presParOf" srcId="{61E95B19-D214-9746-AA49-2734AFDF9D7B}" destId="{180EAB25-42F6-8044-8932-1287727549AA}" srcOrd="1" destOrd="0" presId="urn:microsoft.com/office/officeart/2005/8/layout/hierarchy3"/>
    <dgm:cxn modelId="{1504F024-6FDB-AE43-92FF-6846F05D695B}" type="presParOf" srcId="{61E95B19-D214-9746-AA49-2734AFDF9D7B}" destId="{34B0DFE2-AC4E-D14C-B2E9-CC9C30A01454}" srcOrd="2" destOrd="0" presId="urn:microsoft.com/office/officeart/2005/8/layout/hierarchy3"/>
    <dgm:cxn modelId="{47CA4E8F-5EC4-9A42-85C2-03953EB10494}" type="presParOf" srcId="{61E95B19-D214-9746-AA49-2734AFDF9D7B}" destId="{940C600C-1BFF-AF49-8100-E88376D709D3}"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smtClean="0"/>
            <a:t>Four elements are involved:</a:t>
          </a:r>
          <a:endParaRPr lang="en-US" dirty="0"/>
        </a:p>
      </dgm:t>
    </dgm:pt>
    <dgm:pt modelId="{9325432D-1810-8841-A658-5666467E9923}" type="parTrans" cxnId="{53F6703C-6EE5-4842-8801-03898031C1D6}">
      <dgm:prSet/>
      <dgm:spPr/>
      <dgm:t>
        <a:bodyPr/>
        <a:lstStyle/>
        <a:p>
          <a:endParaRPr lang="en-US"/>
        </a:p>
      </dgm:t>
    </dgm:pt>
    <dgm:pt modelId="{E4993074-770C-A64F-9358-68A472E19EA4}" type="sibTrans" cxnId="{53F6703C-6EE5-4842-8801-03898031C1D6}">
      <dgm:prSet/>
      <dgm:spPr/>
      <dgm:t>
        <a:bodyPr/>
        <a:lstStyle/>
        <a:p>
          <a:endParaRPr lang="en-US"/>
        </a:p>
      </dgm:t>
    </dgm:pt>
    <dgm:pt modelId="{FE85CCE2-47C3-D34B-AB45-E3A1DA88C165}">
      <dgm:prSet/>
      <dgm:spPr>
        <a:ln>
          <a:solidFill>
            <a:schemeClr val="tx1"/>
          </a:solidFill>
        </a:ln>
      </dgm:spPr>
      <dgm:t>
        <a:bodyPr/>
        <a:lstStyle/>
        <a:p>
          <a:pPr rtl="0"/>
          <a:r>
            <a:rPr lang="en-US" dirty="0" smtClean="0"/>
            <a:t>All those participating in the digital signature scheme use the same global domain parameters, which define an elliptic curve and a point of origin on the curve</a:t>
          </a:r>
          <a:endParaRPr lang="en-US" dirty="0"/>
        </a:p>
      </dgm:t>
    </dgm:pt>
    <dgm:pt modelId="{AFB064D0-88C6-1A43-87EF-3D70BB0ED367}" type="parTrans" cxnId="{26DF8012-E9F6-ED49-B09D-27DB7B124627}">
      <dgm:prSet/>
      <dgm:spPr/>
      <dgm:t>
        <a:bodyPr/>
        <a:lstStyle/>
        <a:p>
          <a:endParaRPr lang="en-US"/>
        </a:p>
      </dgm:t>
    </dgm:pt>
    <dgm:pt modelId="{FCDE115F-1CB4-A74F-91B1-9F6181096988}" type="sibTrans" cxnId="{26DF8012-E9F6-ED49-B09D-27DB7B124627}">
      <dgm:prSet/>
      <dgm:spPr/>
      <dgm:t>
        <a:bodyPr/>
        <a:lstStyle/>
        <a:p>
          <a:endParaRPr lang="en-US"/>
        </a:p>
      </dgm:t>
    </dgm:pt>
    <dgm:pt modelId="{1966C666-8FDA-544D-B35B-6FE50FE15458}">
      <dgm:prSet/>
      <dgm:spPr>
        <a:ln>
          <a:solidFill>
            <a:schemeClr val="tx1"/>
          </a:solidFill>
        </a:ln>
      </dgm:spPr>
      <dgm:t>
        <a:bodyPr/>
        <a:lstStyle/>
        <a:p>
          <a:pPr rtl="0"/>
          <a:r>
            <a:rPr lang="en-US" dirty="0" smtClean="0"/>
            <a:t>A signer must first generate a public, private key pair</a:t>
          </a:r>
          <a:endParaRPr lang="en-US" dirty="0"/>
        </a:p>
      </dgm:t>
    </dgm:pt>
    <dgm:pt modelId="{AF79958A-76D4-9A47-A852-A116E433F61F}" type="parTrans" cxnId="{7BFBDBB9-D1C5-6847-9194-B5393F53D394}">
      <dgm:prSet/>
      <dgm:spPr/>
      <dgm:t>
        <a:bodyPr/>
        <a:lstStyle/>
        <a:p>
          <a:endParaRPr lang="en-US"/>
        </a:p>
      </dgm:t>
    </dgm:pt>
    <dgm:pt modelId="{9C16CCB7-0F8D-8D42-881F-3981F986D297}" type="sibTrans" cxnId="{7BFBDBB9-D1C5-6847-9194-B5393F53D394}">
      <dgm:prSet/>
      <dgm:spPr/>
      <dgm:t>
        <a:bodyPr/>
        <a:lstStyle/>
        <a:p>
          <a:endParaRPr lang="en-US"/>
        </a:p>
      </dgm:t>
    </dgm:pt>
    <dgm:pt modelId="{8181515B-17AA-CF46-9A9C-3867EAB8239C}">
      <dgm:prSet/>
      <dgm:spPr>
        <a:ln>
          <a:solidFill>
            <a:schemeClr val="tx1"/>
          </a:solidFill>
        </a:ln>
      </dgm:spPr>
      <dgm:t>
        <a:bodyPr/>
        <a:lstStyle/>
        <a:p>
          <a:pPr rtl="0"/>
          <a:r>
            <a:rPr lang="en-US" dirty="0" smtClean="0"/>
            <a:t>A hash value is generated for the message to be signed; using the private key, the domain parameters, and the hash value, a signature is generated</a:t>
          </a:r>
          <a:endParaRPr lang="en-US" dirty="0"/>
        </a:p>
      </dgm:t>
    </dgm:pt>
    <dgm:pt modelId="{7E3F2E79-5D4A-AC4D-BBA8-A74E0F208DE3}" type="parTrans" cxnId="{DA87456B-57EE-C947-A260-9C65E6CE45F3}">
      <dgm:prSet/>
      <dgm:spPr/>
      <dgm:t>
        <a:bodyPr/>
        <a:lstStyle/>
        <a:p>
          <a:endParaRPr lang="en-US"/>
        </a:p>
      </dgm:t>
    </dgm:pt>
    <dgm:pt modelId="{FEFE6FD2-B83B-4D41-82EC-8F56F5C6CD70}" type="sibTrans" cxnId="{DA87456B-57EE-C947-A260-9C65E6CE45F3}">
      <dgm:prSet/>
      <dgm:spPr/>
      <dgm:t>
        <a:bodyPr/>
        <a:lstStyle/>
        <a:p>
          <a:endParaRPr lang="en-US"/>
        </a:p>
      </dgm:t>
    </dgm:pt>
    <dgm:pt modelId="{4D2B6F4D-F8B5-6642-9908-55C6EB40A699}">
      <dgm:prSet/>
      <dgm:spPr>
        <a:ln>
          <a:solidFill>
            <a:schemeClr val="tx1"/>
          </a:solidFill>
        </a:ln>
      </dgm:spPr>
      <dgm:t>
        <a:bodyPr/>
        <a:lstStyle/>
        <a:p>
          <a:pPr rtl="0"/>
          <a:r>
            <a:rPr lang="en-US" dirty="0" smtClean="0"/>
            <a:t>To verify the signature, the verifier uses as input the signer’s public key, the domain parameters, and the integer </a:t>
          </a:r>
          <a:r>
            <a:rPr lang="en-US" i="1" dirty="0" smtClean="0"/>
            <a:t>s; </a:t>
          </a:r>
          <a:r>
            <a:rPr lang="en-US" dirty="0" smtClean="0"/>
            <a:t>the output is a value </a:t>
          </a:r>
          <a:r>
            <a:rPr lang="en-US" i="1" dirty="0" smtClean="0"/>
            <a:t>v </a:t>
          </a:r>
          <a:r>
            <a:rPr lang="en-US" dirty="0" smtClean="0"/>
            <a:t>that is compared to </a:t>
          </a:r>
          <a:r>
            <a:rPr lang="en-US" i="1" dirty="0" smtClean="0"/>
            <a:t>r </a:t>
          </a:r>
          <a:r>
            <a:rPr lang="en-US" dirty="0" smtClean="0"/>
            <a:t>; the signature is verified if the </a:t>
          </a:r>
          <a:r>
            <a:rPr lang="en-US" i="1" dirty="0" smtClean="0"/>
            <a:t>v = r</a:t>
          </a:r>
          <a:endParaRPr lang="en-US" dirty="0"/>
        </a:p>
      </dgm:t>
    </dgm:pt>
    <dgm:pt modelId="{469D1ADD-9016-9240-BC0D-F711B37ED8E9}" type="parTrans" cxnId="{EE8796D8-66B1-6245-9AE9-2405FB7212A6}">
      <dgm:prSet/>
      <dgm:spPr/>
      <dgm:t>
        <a:bodyPr/>
        <a:lstStyle/>
        <a:p>
          <a:endParaRPr lang="en-US"/>
        </a:p>
      </dgm:t>
    </dgm:pt>
    <dgm:pt modelId="{69AB07DF-7C99-E34B-892B-16E9503C9F2B}" type="sibTrans" cxnId="{EE8796D8-66B1-6245-9AE9-2405FB7212A6}">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t>
        <a:bodyPr/>
        <a:lstStyle/>
        <a:p>
          <a:endParaRPr lang="en-US"/>
        </a:p>
      </dgm:t>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t>
        <a:bodyPr/>
        <a:lstStyle/>
        <a:p>
          <a:endParaRPr lang="en-US"/>
        </a:p>
      </dgm:t>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t>
        <a:bodyPr/>
        <a:lstStyle/>
        <a:p>
          <a:endParaRPr lang="en-US"/>
        </a:p>
      </dgm:t>
    </dgm:pt>
    <dgm:pt modelId="{86991323-3617-924B-AEF9-64C859FCD223}" type="pres">
      <dgm:prSet presAssocID="{DD57F043-3F60-5948-B092-BDE4E8B53817}" presName="tile2" presStyleLbl="node1" presStyleIdx="1" presStyleCnt="4"/>
      <dgm:spPr/>
      <dgm:t>
        <a:bodyPr/>
        <a:lstStyle/>
        <a:p>
          <a:endParaRPr lang="en-US"/>
        </a:p>
      </dgm:t>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t>
        <a:bodyPr/>
        <a:lstStyle/>
        <a:p>
          <a:endParaRPr lang="en-US"/>
        </a:p>
      </dgm:t>
    </dgm:pt>
    <dgm:pt modelId="{CBE51D63-60B9-CB46-AE01-72CFFA68E50D}" type="pres">
      <dgm:prSet presAssocID="{DD57F043-3F60-5948-B092-BDE4E8B53817}" presName="tile3" presStyleLbl="node1" presStyleIdx="2" presStyleCnt="4"/>
      <dgm:spPr/>
      <dgm:t>
        <a:bodyPr/>
        <a:lstStyle/>
        <a:p>
          <a:endParaRPr lang="en-US"/>
        </a:p>
      </dgm:t>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t>
        <a:bodyPr/>
        <a:lstStyle/>
        <a:p>
          <a:endParaRPr lang="en-US"/>
        </a:p>
      </dgm:t>
    </dgm:pt>
    <dgm:pt modelId="{E8D9C74D-DDED-5A4C-B8A0-7E959C3A17FC}" type="pres">
      <dgm:prSet presAssocID="{DD57F043-3F60-5948-B092-BDE4E8B53817}" presName="tile4" presStyleLbl="node1" presStyleIdx="3" presStyleCnt="4"/>
      <dgm:spPr/>
      <dgm:t>
        <a:bodyPr/>
        <a:lstStyle/>
        <a:p>
          <a:endParaRPr lang="en-US"/>
        </a:p>
      </dgm:t>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t>
        <a:bodyPr/>
        <a:lstStyle/>
        <a:p>
          <a:endParaRPr lang="en-US"/>
        </a:p>
      </dgm:t>
    </dgm:pt>
    <dgm:pt modelId="{92E76A77-D1EA-EF42-B28B-6E6E21434418}" type="pres">
      <dgm:prSet presAssocID="{DD57F043-3F60-5948-B092-BDE4E8B53817}" presName="centerTile" presStyleLbl="fgShp" presStyleIdx="0" presStyleCnt="1">
        <dgm:presLayoutVars>
          <dgm:chMax val="0"/>
          <dgm:chPref val="0"/>
        </dgm:presLayoutVars>
      </dgm:prSet>
      <dgm:spPr/>
      <dgm:t>
        <a:bodyPr/>
        <a:lstStyle/>
        <a:p>
          <a:endParaRPr lang="en-US"/>
        </a:p>
      </dgm:t>
    </dgm:pt>
  </dgm:ptLst>
  <dgm:cxnLst>
    <dgm:cxn modelId="{EE8796D8-66B1-6245-9AE9-2405FB7212A6}" srcId="{38606BF3-A1C3-2B4D-8588-207B30E7B60A}" destId="{4D2B6F4D-F8B5-6642-9908-55C6EB40A699}" srcOrd="3" destOrd="0" parTransId="{469D1ADD-9016-9240-BC0D-F711B37ED8E9}" sibTransId="{69AB07DF-7C99-E34B-892B-16E9503C9F2B}"/>
    <dgm:cxn modelId="{9F026B7A-F2B3-BC4D-8615-CF763B84B774}" type="presOf" srcId="{FE85CCE2-47C3-D34B-AB45-E3A1DA88C165}" destId="{14F690DB-AF9A-9242-8258-89E0EC59B936}" srcOrd="1"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53F6703C-6EE5-4842-8801-03898031C1D6}" srcId="{DD57F043-3F60-5948-B092-BDE4E8B53817}" destId="{38606BF3-A1C3-2B4D-8588-207B30E7B60A}" srcOrd="0" destOrd="0" parTransId="{9325432D-1810-8841-A658-5666467E9923}" sibTransId="{E4993074-770C-A64F-9358-68A472E19EA4}"/>
    <dgm:cxn modelId="{16F3C431-139A-D748-A6FD-D0C4AF422E96}" type="presOf" srcId="{FE85CCE2-47C3-D34B-AB45-E3A1DA88C165}" destId="{262F671A-AD4F-D74F-90D6-B9948421EC89}" srcOrd="0" destOrd="0" presId="urn:microsoft.com/office/officeart/2005/8/layout/matrix1"/>
    <dgm:cxn modelId="{D8EE976E-6BEA-1946-9D02-7DB2412F72A1}" type="presOf" srcId="{1966C666-8FDA-544D-B35B-6FE50FE15458}" destId="{342ABBD6-FE9A-B145-BF02-EE2CB811C02E}" srcOrd="1"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26DF8012-E9F6-ED49-B09D-27DB7B124627}" srcId="{38606BF3-A1C3-2B4D-8588-207B30E7B60A}" destId="{FE85CCE2-47C3-D34B-AB45-E3A1DA88C165}" srcOrd="0" destOrd="0" parTransId="{AFB064D0-88C6-1A43-87EF-3D70BB0ED367}" sibTransId="{FCDE115F-1CB4-A74F-91B1-9F6181096988}"/>
    <dgm:cxn modelId="{A437DD3A-6F04-7146-A219-6246C3DFD7A7}" type="presOf" srcId="{8181515B-17AA-CF46-9A9C-3867EAB8239C}" destId="{B192E1EB-6969-4F4A-9632-E275D647157C}" srcOrd="1"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C791A340-29F9-EE4D-B76D-20E6215209B9}" type="presOf" srcId="{4D2B6F4D-F8B5-6642-9908-55C6EB40A699}" destId="{DFA61AA1-1A2A-E742-A204-173E771616D8}" srcOrd="1" destOrd="0" presId="urn:microsoft.com/office/officeart/2005/8/layout/matrix1"/>
    <dgm:cxn modelId="{DA87456B-57EE-C947-A260-9C65E6CE45F3}" srcId="{38606BF3-A1C3-2B4D-8588-207B30E7B60A}" destId="{8181515B-17AA-CF46-9A9C-3867EAB8239C}" srcOrd="2" destOrd="0" parTransId="{7E3F2E79-5D4A-AC4D-BBA8-A74E0F208DE3}" sibTransId="{FEFE6FD2-B83B-4D41-82EC-8F56F5C6CD70}"/>
    <dgm:cxn modelId="{5C73840A-5D6B-9F44-8E92-D305DB15FC99}" type="presOf" srcId="{8181515B-17AA-CF46-9A9C-3867EAB8239C}" destId="{CBE51D63-60B9-CB46-AE01-72CFFA68E50D}" srcOrd="0" destOrd="0" presId="urn:microsoft.com/office/officeart/2005/8/layout/matrix1"/>
    <dgm:cxn modelId="{7F0E5D13-26F9-6442-B11A-393B4CC1FF06}" type="presOf" srcId="{1966C666-8FDA-544D-B35B-6FE50FE15458}" destId="{86991323-3617-924B-AEF9-64C859FCD223}" srcOrd="0" destOrd="0" presId="urn:microsoft.com/office/officeart/2005/8/layout/matrix1"/>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verify the author and the date and time of the signature</a:t>
          </a:r>
          <a:endParaRPr lang="en-US" sz="2100" kern="1200" dirty="0"/>
        </a:p>
      </dsp:txBody>
      <dsp:txXfrm>
        <a:off x="256549" y="1368742"/>
        <a:ext cx="2271236" cy="1824990"/>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It must authenticate the contents at the time of the signature</a:t>
          </a:r>
          <a:endParaRPr lang="en-US" sz="2100" kern="1200" dirty="0"/>
        </a:p>
      </dsp:txBody>
      <dsp:txXfrm>
        <a:off x="2649775" y="1368742"/>
        <a:ext cx="2271236" cy="1824990"/>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AU" sz="2100" kern="1200" dirty="0" smtClean="0"/>
            <a:t>It must be verifiable by third parties to resolve disputes</a:t>
          </a:r>
          <a:endParaRPr lang="en-AU" sz="2100" kern="1200" dirty="0"/>
        </a:p>
      </dsp:txBody>
      <dsp:txXfrm>
        <a:off x="5043001" y="1368742"/>
        <a:ext cx="2271236" cy="18249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DEADCD-77CB-0247-B0D0-E28962560B96}">
      <dsp:nvSpPr>
        <dsp:cNvPr id="0" name=""/>
        <dsp:cNvSpPr/>
      </dsp:nvSpPr>
      <dsp:spPr>
        <a:xfrm>
          <a:off x="5247" y="1954866"/>
          <a:ext cx="1312247" cy="1484371"/>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only knows A’s public key</a:t>
          </a:r>
        </a:p>
      </dsp:txBody>
      <dsp:txXfrm>
        <a:off x="5247" y="1954866"/>
        <a:ext cx="1312247" cy="1166292"/>
      </dsp:txXfrm>
    </dsp:sp>
    <dsp:sp modelId="{3AB62E86-72BE-804F-B423-D10B3F6D3EA1}">
      <dsp:nvSpPr>
        <dsp:cNvPr id="0" name=""/>
        <dsp:cNvSpPr/>
      </dsp:nvSpPr>
      <dsp:spPr>
        <a:xfrm>
          <a:off x="335897" y="2271710"/>
          <a:ext cx="1758787" cy="1758787"/>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80120" y="3117221"/>
          <a:ext cx="1111433" cy="651879"/>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Key-only attack</a:t>
          </a:r>
          <a:endParaRPr lang="en-US" sz="1500" kern="1200" dirty="0"/>
        </a:p>
      </dsp:txBody>
      <dsp:txXfrm>
        <a:off x="80120" y="3117221"/>
        <a:ext cx="1111433" cy="651879"/>
      </dsp:txXfrm>
    </dsp:sp>
    <dsp:sp modelId="{B1C5817D-CFC5-294F-A476-4B5034865ECB}">
      <dsp:nvSpPr>
        <dsp:cNvPr id="0" name=""/>
        <dsp:cNvSpPr/>
      </dsp:nvSpPr>
      <dsp:spPr>
        <a:xfrm>
          <a:off x="1533484" y="1612891"/>
          <a:ext cx="1473087" cy="218441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is given access to a set of messages and their signatures</a:t>
          </a:r>
        </a:p>
      </dsp:txBody>
      <dsp:txXfrm>
        <a:off x="1533484" y="2080980"/>
        <a:ext cx="1473087" cy="1716328"/>
      </dsp:txXfrm>
    </dsp:sp>
    <dsp:sp modelId="{6113598A-93D1-5241-9D04-F3AFDFE110F8}">
      <dsp:nvSpPr>
        <dsp:cNvPr id="0" name=""/>
        <dsp:cNvSpPr/>
      </dsp:nvSpPr>
      <dsp:spPr>
        <a:xfrm>
          <a:off x="1832841" y="1105633"/>
          <a:ext cx="2153144" cy="2153144"/>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681537" y="1348451"/>
          <a:ext cx="1197967" cy="686594"/>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Known message attack</a:t>
          </a:r>
        </a:p>
      </dsp:txBody>
      <dsp:txXfrm>
        <a:off x="1681537" y="1348451"/>
        <a:ext cx="1197967" cy="686594"/>
      </dsp:txXfrm>
    </dsp:sp>
    <dsp:sp modelId="{261C35D7-B798-044A-8DA7-33BB0B9B7292}">
      <dsp:nvSpPr>
        <dsp:cNvPr id="0" name=""/>
        <dsp:cNvSpPr/>
      </dsp:nvSpPr>
      <dsp:spPr>
        <a:xfrm>
          <a:off x="3185409" y="995573"/>
          <a:ext cx="1745756" cy="341905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chooses a list of messages before attempting to break A’s signature scheme, independent of A’s public key; C then obtains from A valid signatures for the chosen messages</a:t>
          </a:r>
        </a:p>
      </dsp:txBody>
      <dsp:txXfrm>
        <a:off x="3185409" y="995573"/>
        <a:ext cx="1745756" cy="2686398"/>
      </dsp:txXfrm>
    </dsp:sp>
    <dsp:sp modelId="{E968BA48-84FC-7A48-A3E7-3438D4DCA5BB}">
      <dsp:nvSpPr>
        <dsp:cNvPr id="0" name=""/>
        <dsp:cNvSpPr/>
      </dsp:nvSpPr>
      <dsp:spPr>
        <a:xfrm>
          <a:off x="3009964" y="2253109"/>
          <a:ext cx="2863006" cy="2863006"/>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07999" y="4099307"/>
          <a:ext cx="1474912" cy="92737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Generic chosen message attack</a:t>
          </a:r>
        </a:p>
      </dsp:txBody>
      <dsp:txXfrm>
        <a:off x="3307999" y="4099307"/>
        <a:ext cx="1474912" cy="927370"/>
      </dsp:txXfrm>
    </dsp:sp>
    <dsp:sp modelId="{5C04EA05-CA37-1D4F-889F-8A6D2632026E}">
      <dsp:nvSpPr>
        <dsp:cNvPr id="0" name=""/>
        <dsp:cNvSpPr/>
      </dsp:nvSpPr>
      <dsp:spPr>
        <a:xfrm>
          <a:off x="5112140" y="1260473"/>
          <a:ext cx="1823859" cy="2889253"/>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Similar to the generic attack, except that the list of messages to be signed is chosen after C knows A’s public key but before any signatures are seen</a:t>
          </a:r>
        </a:p>
      </dsp:txBody>
      <dsp:txXfrm>
        <a:off x="5112140" y="1879598"/>
        <a:ext cx="1823859" cy="2270127"/>
      </dsp:txXfrm>
    </dsp:sp>
    <dsp:sp modelId="{8DD17C4E-7196-C24B-93A8-6B579DB16B55}">
      <dsp:nvSpPr>
        <dsp:cNvPr id="0" name=""/>
        <dsp:cNvSpPr/>
      </dsp:nvSpPr>
      <dsp:spPr>
        <a:xfrm rot="21314464">
          <a:off x="5636968" y="902396"/>
          <a:ext cx="2136298" cy="2136298"/>
        </a:xfrm>
        <a:prstGeom prst="circularArrow">
          <a:avLst>
            <a:gd name="adj1" fmla="val 1393"/>
            <a:gd name="adj2" fmla="val 164564"/>
            <a:gd name="adj3" fmla="val 20950675"/>
            <a:gd name="adj4" fmla="val 13866260"/>
            <a:gd name="adj5" fmla="val 1625"/>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338687" y="1310892"/>
          <a:ext cx="1449845" cy="557193"/>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Directed chosen message attack</a:t>
          </a:r>
        </a:p>
      </dsp:txBody>
      <dsp:txXfrm>
        <a:off x="5338687" y="1310892"/>
        <a:ext cx="1449845" cy="557193"/>
      </dsp:txXfrm>
    </dsp:sp>
    <dsp:sp modelId="{D399F7AC-6D3B-724E-BC8C-A3A47BE4BD45}">
      <dsp:nvSpPr>
        <dsp:cNvPr id="0" name=""/>
        <dsp:cNvSpPr/>
      </dsp:nvSpPr>
      <dsp:spPr>
        <a:xfrm>
          <a:off x="7071620" y="1169007"/>
          <a:ext cx="1557491" cy="286896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 may request from A signatures of messages that depend on previously obtained message-signature pairs</a:t>
          </a:r>
        </a:p>
      </dsp:txBody>
      <dsp:txXfrm>
        <a:off x="7071620" y="1169007"/>
        <a:ext cx="1557491" cy="2254189"/>
      </dsp:txXfrm>
    </dsp:sp>
    <dsp:sp modelId="{F738A19E-7D21-704D-B39E-50D5AE06FD79}">
      <dsp:nvSpPr>
        <dsp:cNvPr id="0" name=""/>
        <dsp:cNvSpPr/>
      </dsp:nvSpPr>
      <dsp:spPr>
        <a:xfrm>
          <a:off x="7254650" y="4023945"/>
          <a:ext cx="1300819" cy="879176"/>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Adaptive chosen message attack</a:t>
          </a:r>
        </a:p>
      </dsp:txBody>
      <dsp:txXfrm>
        <a:off x="7254650" y="4023945"/>
        <a:ext cx="1300819" cy="87917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1A44DF-AD77-1541-8A87-0836BFDEF031}">
      <dsp:nvSpPr>
        <dsp:cNvPr id="0" name=""/>
        <dsp:cNvSpPr/>
      </dsp:nvSpPr>
      <dsp:spPr>
        <a:xfrm>
          <a:off x="2956" y="33116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Total break</a:t>
          </a:r>
          <a:endParaRPr lang="en-US" sz="1600" b="1" i="0" kern="1200" dirty="0"/>
        </a:p>
      </dsp:txBody>
      <dsp:txXfrm>
        <a:off x="2956" y="331160"/>
        <a:ext cx="1320198" cy="528079"/>
      </dsp:txXfrm>
    </dsp:sp>
    <dsp:sp modelId="{0E4CDE2A-69D9-2845-92AE-4B2CCE826D72}">
      <dsp:nvSpPr>
        <dsp:cNvPr id="0" name=""/>
        <dsp:cNvSpPr/>
      </dsp:nvSpPr>
      <dsp:spPr>
        <a:xfrm>
          <a:off x="149688" y="859239"/>
          <a:ext cx="1567537"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determines A’s private key</a:t>
          </a:r>
        </a:p>
      </dsp:txBody>
      <dsp:txXfrm>
        <a:off x="149688" y="859239"/>
        <a:ext cx="1567537" cy="3686400"/>
      </dsp:txXfrm>
    </dsp:sp>
    <dsp:sp modelId="{2B4133B3-65E5-CD47-9FFB-4744807E0169}">
      <dsp:nvSpPr>
        <dsp:cNvPr id="0" name=""/>
        <dsp:cNvSpPr/>
      </dsp:nvSpPr>
      <dsp:spPr>
        <a:xfrm rot="21104802">
          <a:off x="1769472" y="1738736"/>
          <a:ext cx="515649"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21104802">
        <a:off x="1769472" y="1738736"/>
        <a:ext cx="515649" cy="328691"/>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Universal forgery</a:t>
          </a:r>
        </a:p>
      </dsp:txBody>
      <dsp:txXfrm>
        <a:off x="2286002" y="0"/>
        <a:ext cx="1320198" cy="528079"/>
      </dsp:txXfrm>
    </dsp:sp>
    <dsp:sp modelId="{A9604252-7623-6E45-B121-4F7EA3924F41}">
      <dsp:nvSpPr>
        <dsp:cNvPr id="0" name=""/>
        <dsp:cNvSpPr/>
      </dsp:nvSpPr>
      <dsp:spPr>
        <a:xfrm>
          <a:off x="2314168" y="618785"/>
          <a:ext cx="1727413" cy="4007006"/>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finds an efficient signing algorithm that provides an equivalent way of constructing signatures on arbitrary messages</a:t>
          </a:r>
        </a:p>
      </dsp:txBody>
      <dsp:txXfrm>
        <a:off x="2314168" y="618785"/>
        <a:ext cx="1727413" cy="4007006"/>
      </dsp:txXfrm>
    </dsp:sp>
    <dsp:sp modelId="{19EE82D6-0B7D-6D4B-BA04-DCDF8FC17126}">
      <dsp:nvSpPr>
        <dsp:cNvPr id="0" name=""/>
        <dsp:cNvSpPr/>
      </dsp:nvSpPr>
      <dsp:spPr>
        <a:xfrm>
          <a:off x="4056154" y="1515023"/>
          <a:ext cx="508402" cy="39662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056154" y="1515023"/>
        <a:ext cx="508402" cy="396621"/>
      </dsp:txXfrm>
    </dsp:sp>
    <dsp:sp modelId="{56717EE1-4E03-A042-8D89-87EB14766B38}">
      <dsp:nvSpPr>
        <dsp:cNvPr id="0" name=""/>
        <dsp:cNvSpPr/>
      </dsp:nvSpPr>
      <dsp:spPr>
        <a:xfrm>
          <a:off x="4568917"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Selective forgery</a:t>
          </a:r>
        </a:p>
      </dsp:txBody>
      <dsp:txXfrm>
        <a:off x="4568917" y="0"/>
        <a:ext cx="1320198" cy="528079"/>
      </dsp:txXfrm>
    </dsp:sp>
    <dsp:sp modelId="{F514192E-16F6-9549-971E-F56A18C8964B}">
      <dsp:nvSpPr>
        <dsp:cNvPr id="0" name=""/>
        <dsp:cNvSpPr/>
      </dsp:nvSpPr>
      <dsp:spPr>
        <a:xfrm>
          <a:off x="4652755" y="859239"/>
          <a:ext cx="1698950"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forges a signature for a particular message chosen by C</a:t>
          </a:r>
        </a:p>
      </dsp:txBody>
      <dsp:txXfrm>
        <a:off x="4652755" y="859239"/>
        <a:ext cx="1698950" cy="3686400"/>
      </dsp:txXfrm>
    </dsp:sp>
    <dsp:sp modelId="{610019C1-FC9D-6E4D-9F21-C45689A05A64}">
      <dsp:nvSpPr>
        <dsp:cNvPr id="0" name=""/>
        <dsp:cNvSpPr/>
      </dsp:nvSpPr>
      <dsp:spPr>
        <a:xfrm>
          <a:off x="6400800" y="1524498"/>
          <a:ext cx="513493" cy="328691"/>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6400800" y="1524498"/>
        <a:ext cx="513493" cy="328691"/>
      </dsp:txXfrm>
    </dsp:sp>
    <dsp:sp modelId="{5AD2B861-3BAE-3042-934B-501D64CAC41A}">
      <dsp:nvSpPr>
        <dsp:cNvPr id="0" name=""/>
        <dsp:cNvSpPr/>
      </dsp:nvSpPr>
      <dsp:spPr>
        <a:xfrm>
          <a:off x="6857970"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i="0" kern="1200" dirty="0" smtClean="0"/>
            <a:t>Existential forgery</a:t>
          </a:r>
        </a:p>
      </dsp:txBody>
      <dsp:txXfrm>
        <a:off x="6857970" y="0"/>
        <a:ext cx="1320198" cy="528079"/>
      </dsp:txXfrm>
    </dsp:sp>
    <dsp:sp modelId="{40FE2F61-339C-1F4C-9E02-6D4B443A20E5}">
      <dsp:nvSpPr>
        <dsp:cNvPr id="0" name=""/>
        <dsp:cNvSpPr/>
      </dsp:nvSpPr>
      <dsp:spPr>
        <a:xfrm>
          <a:off x="6940864" y="859239"/>
          <a:ext cx="1742978"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smtClean="0"/>
            <a:t>C forges a signature for at least one message; C has no control over the message</a:t>
          </a:r>
        </a:p>
      </dsp:txBody>
      <dsp:txXfrm>
        <a:off x="6940864" y="859239"/>
        <a:ext cx="1742978" cy="3686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FDBBF6-CF11-1E43-9D7C-C6942A31C343}">
      <dsp:nvSpPr>
        <dsp:cNvPr id="0" name=""/>
        <dsp:cNvSpPr/>
      </dsp:nvSpPr>
      <dsp:spPr>
        <a:xfrm>
          <a:off x="1041" y="381521"/>
          <a:ext cx="2437804" cy="121890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Refers to a digital signature scheme that involves only the communicating parties</a:t>
          </a:r>
          <a:endParaRPr lang="en-US" sz="1500" kern="1200" dirty="0"/>
        </a:p>
      </dsp:txBody>
      <dsp:txXfrm>
        <a:off x="1041" y="381521"/>
        <a:ext cx="2437804" cy="1218902"/>
      </dsp:txXfrm>
    </dsp:sp>
    <dsp:sp modelId="{258D4665-4333-6544-AB2B-1B41EC8A41C4}">
      <dsp:nvSpPr>
        <dsp:cNvPr id="0" name=""/>
        <dsp:cNvSpPr/>
      </dsp:nvSpPr>
      <dsp:spPr>
        <a:xfrm>
          <a:off x="244822"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907C986-B863-604C-8A4C-6ABD424EF95E}">
      <dsp:nvSpPr>
        <dsp:cNvPr id="0" name=""/>
        <dsp:cNvSpPr/>
      </dsp:nvSpPr>
      <dsp:spPr>
        <a:xfrm>
          <a:off x="488602"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It is assumed that the destination knows the public key of the source</a:t>
          </a:r>
          <a:endParaRPr lang="en-US" sz="1100" kern="1200" dirty="0"/>
        </a:p>
      </dsp:txBody>
      <dsp:txXfrm>
        <a:off x="488602" y="1905149"/>
        <a:ext cx="1950243" cy="1218902"/>
      </dsp:txXfrm>
    </dsp:sp>
    <dsp:sp modelId="{449E9567-DAD7-AF41-B1E8-AA0D1AC63722}">
      <dsp:nvSpPr>
        <dsp:cNvPr id="0" name=""/>
        <dsp:cNvSpPr/>
      </dsp:nvSpPr>
      <dsp:spPr>
        <a:xfrm>
          <a:off x="3048297" y="381521"/>
          <a:ext cx="2437804" cy="121890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Confidentiality can be provided by encrypting the entire message plus signature with a shared secret key</a:t>
          </a:r>
          <a:endParaRPr lang="en-US" sz="1500" kern="1200" dirty="0"/>
        </a:p>
      </dsp:txBody>
      <dsp:txXfrm>
        <a:off x="3048297" y="381521"/>
        <a:ext cx="2437804" cy="1218902"/>
      </dsp:txXfrm>
    </dsp:sp>
    <dsp:sp modelId="{8FF83430-68DD-4E47-B221-EC9ABE0C58E4}">
      <dsp:nvSpPr>
        <dsp:cNvPr id="0" name=""/>
        <dsp:cNvSpPr/>
      </dsp:nvSpPr>
      <dsp:spPr>
        <a:xfrm>
          <a:off x="3292078"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D39A3642-C73D-0C43-B5D8-FE34CA36BC44}">
      <dsp:nvSpPr>
        <dsp:cNvPr id="0" name=""/>
        <dsp:cNvSpPr/>
      </dsp:nvSpPr>
      <dsp:spPr>
        <a:xfrm>
          <a:off x="3535858"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It is important to perform the signature function first and then an outer confidentiality function</a:t>
          </a:r>
          <a:endParaRPr lang="en-US" sz="1100" kern="1200" dirty="0"/>
        </a:p>
      </dsp:txBody>
      <dsp:txXfrm>
        <a:off x="3535858" y="1905149"/>
        <a:ext cx="1950243" cy="1218902"/>
      </dsp:txXfrm>
    </dsp:sp>
    <dsp:sp modelId="{E57540F1-2673-4B45-B3A0-3CB6776E6D4B}">
      <dsp:nvSpPr>
        <dsp:cNvPr id="0" name=""/>
        <dsp:cNvSpPr/>
      </dsp:nvSpPr>
      <dsp:spPr>
        <a:xfrm>
          <a:off x="3292078"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7FB44D6D-99C1-264C-8F3D-CFC75605F0B6}">
      <dsp:nvSpPr>
        <dsp:cNvPr id="0" name=""/>
        <dsp:cNvSpPr/>
      </dsp:nvSpPr>
      <dsp:spPr>
        <a:xfrm>
          <a:off x="3535858"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In case of dispute some third party must view the message and its signature</a:t>
          </a:r>
          <a:endParaRPr lang="en-US" sz="1100" kern="1200" dirty="0"/>
        </a:p>
      </dsp:txBody>
      <dsp:txXfrm>
        <a:off x="3535858" y="3428777"/>
        <a:ext cx="1950243" cy="1218902"/>
      </dsp:txXfrm>
    </dsp:sp>
    <dsp:sp modelId="{E7B513FA-70AE-D243-821A-2AC48297EDDD}">
      <dsp:nvSpPr>
        <dsp:cNvPr id="0" name=""/>
        <dsp:cNvSpPr/>
      </dsp:nvSpPr>
      <dsp:spPr>
        <a:xfrm>
          <a:off x="6095553" y="381521"/>
          <a:ext cx="2437804" cy="121890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The validity of the scheme depends on the security of the sender’s private key</a:t>
          </a:r>
          <a:endParaRPr lang="en-US" sz="1500" kern="1200" dirty="0"/>
        </a:p>
      </dsp:txBody>
      <dsp:txXfrm>
        <a:off x="6095553" y="381521"/>
        <a:ext cx="2437804" cy="1218902"/>
      </dsp:txXfrm>
    </dsp:sp>
    <dsp:sp modelId="{782DAD78-06D6-8D40-B9B6-E5B4BA80D92C}">
      <dsp:nvSpPr>
        <dsp:cNvPr id="0" name=""/>
        <dsp:cNvSpPr/>
      </dsp:nvSpPr>
      <dsp:spPr>
        <a:xfrm>
          <a:off x="6339333"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80EAB25-42F6-8044-8932-1287727549AA}">
      <dsp:nvSpPr>
        <dsp:cNvPr id="0" name=""/>
        <dsp:cNvSpPr/>
      </dsp:nvSpPr>
      <dsp:spPr>
        <a:xfrm>
          <a:off x="6583114"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If a sender later wishes to deny sending a particular message, the sender can claim that the private key was lost or stolen and that someone else forged his or her signature</a:t>
          </a:r>
          <a:endParaRPr lang="en-US" sz="1100" kern="1200" dirty="0"/>
        </a:p>
      </dsp:txBody>
      <dsp:txXfrm>
        <a:off x="6583114" y="1905149"/>
        <a:ext cx="1950243" cy="1218902"/>
      </dsp:txXfrm>
    </dsp:sp>
    <dsp:sp modelId="{34B0DFE2-AC4E-D14C-B2E9-CC9C30A01454}">
      <dsp:nvSpPr>
        <dsp:cNvPr id="0" name=""/>
        <dsp:cNvSpPr/>
      </dsp:nvSpPr>
      <dsp:spPr>
        <a:xfrm>
          <a:off x="6339333"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940C600C-1BFF-AF49-8100-E88376D709D3}">
      <dsp:nvSpPr>
        <dsp:cNvPr id="0" name=""/>
        <dsp:cNvSpPr/>
      </dsp:nvSpPr>
      <dsp:spPr>
        <a:xfrm>
          <a:off x="6583114"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One way to thwart or at least weaken this ploy is to require every signed message to include a timestamp and to require prompt reporting of compromised keys to a central authority</a:t>
          </a:r>
          <a:endParaRPr lang="en-US" sz="1100" kern="1200" dirty="0"/>
        </a:p>
      </dsp:txBody>
      <dsp:txXfrm>
        <a:off x="6583114" y="3428777"/>
        <a:ext cx="1950243" cy="121890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3ED3E49-6ACD-5349-9CBA-33491667F221}"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F367800-5097-CF4A-B426-45CFBC2869B7}"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13 – “</a:t>
            </a:r>
            <a:r>
              <a:rPr lang="en-AU" dirty="0" smtClean="0">
                <a:latin typeface="Arial" pitchFamily="-84" charset="0"/>
                <a:ea typeface="ＭＳ Ｐゴシック" pitchFamily="-84" charset="-128"/>
                <a:cs typeface="ＭＳ Ｐゴシック" pitchFamily="-84" charset="-128"/>
              </a:rPr>
              <a:t>Digital</a:t>
            </a:r>
            <a:r>
              <a:rPr lang="en-AU" baseline="0" dirty="0" smtClean="0">
                <a:latin typeface="Arial" pitchFamily="-84" charset="0"/>
                <a:ea typeface="ＭＳ Ｐゴシック" pitchFamily="-84" charset="-128"/>
                <a:cs typeface="ＭＳ Ｐゴシック" pitchFamily="-84" charset="-128"/>
              </a:rPr>
              <a:t> Signatures</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itchFamily="-84" charset="0"/>
              </a:rPr>
              <a:pPr/>
              <a:t>10</a:t>
            </a:fld>
            <a:endParaRPr lang="en-AU" dirty="0">
              <a:latin typeface="Arial" pitchFamily="-8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with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The scheme is based on using a prime modulus </a:t>
            </a:r>
            <a:r>
              <a:rPr lang="en-US" i="1" dirty="0" smtClean="0">
                <a:latin typeface="Arial" pitchFamily="-84" charset="0"/>
                <a:ea typeface="ＭＳ Ｐゴシック" pitchFamily="-84" charset="-128"/>
                <a:cs typeface="ＭＳ Ｐゴシック" pitchFamily="-84" charset="-128"/>
              </a:rPr>
              <a:t>p, </a:t>
            </a:r>
            <a:r>
              <a:rPr lang="en-US" dirty="0" smtClean="0">
                <a:latin typeface="Arial" pitchFamily="-84" charset="0"/>
                <a:ea typeface="ＭＳ Ｐゴシック" pitchFamily="-84" charset="-128"/>
                <a:cs typeface="ＭＳ Ｐゴシック" pitchFamily="-84" charset="-128"/>
              </a:rPr>
              <a:t>with </a:t>
            </a:r>
            <a:r>
              <a:rPr lang="en-US" i="1" dirty="0" smtClean="0">
                <a:latin typeface="Arial" pitchFamily="-84" charset="0"/>
                <a:ea typeface="ＭＳ Ｐゴシック" pitchFamily="-84" charset="-128"/>
                <a:cs typeface="ＭＳ Ｐゴシック" pitchFamily="-84" charset="-128"/>
              </a:rPr>
              <a:t>p – 1 </a:t>
            </a:r>
            <a:r>
              <a:rPr lang="en-US" dirty="0" smtClean="0">
                <a:latin typeface="Arial" pitchFamily="-84" charset="0"/>
                <a:ea typeface="ＭＳ Ｐゴシック" pitchFamily="-84" charset="-128"/>
                <a:cs typeface="ＭＳ Ｐゴシック" pitchFamily="-84" charset="-128"/>
              </a:rPr>
              <a:t>having a prime factor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of appropriate size; that is </a:t>
            </a:r>
            <a:r>
              <a:rPr lang="en-US" i="1" dirty="0" smtClean="0">
                <a:latin typeface="Arial" pitchFamily="-84" charset="0"/>
                <a:ea typeface="ＭＳ Ｐゴシック" pitchFamily="-84" charset="-128"/>
                <a:cs typeface="ＭＳ Ｐゴシック" pitchFamily="-84" charset="-128"/>
              </a:rPr>
              <a:t>p – 1 = 1 (mod q). </a:t>
            </a:r>
            <a:r>
              <a:rPr lang="en-US" dirty="0" smtClean="0">
                <a:latin typeface="Arial" pitchFamily="-84" charset="0"/>
                <a:ea typeface="ＭＳ Ｐゴシック" pitchFamily="-84" charset="-128"/>
                <a:cs typeface="ＭＳ Ｐゴシック" pitchFamily="-84" charset="-128"/>
              </a:rPr>
              <a:t>Typically, we use </a:t>
            </a:r>
            <a:r>
              <a:rPr lang="en-US" i="1" dirty="0" smtClean="0">
                <a:latin typeface="Arial" pitchFamily="-84" charset="0"/>
                <a:ea typeface="ＭＳ Ｐゴシック" pitchFamily="-84" charset="-128"/>
                <a:cs typeface="ＭＳ Ｐゴシック" pitchFamily="-84" charset="-128"/>
              </a:rPr>
              <a:t>p approx 2</a:t>
            </a:r>
            <a:r>
              <a:rPr lang="en-US" i="1" baseline="30000" dirty="0" smtClean="0">
                <a:latin typeface="Arial" pitchFamily="-84" charset="0"/>
                <a:ea typeface="ＭＳ Ｐゴシック" pitchFamily="-84" charset="-128"/>
                <a:cs typeface="ＭＳ Ｐゴシック" pitchFamily="-84" charset="-128"/>
              </a:rPr>
              <a:t>1024</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q approx 2</a:t>
            </a:r>
            <a:r>
              <a:rPr lang="en-US" i="1" baseline="30000" dirty="0" smtClean="0">
                <a:latin typeface="Arial" pitchFamily="-84" charset="0"/>
                <a:ea typeface="ＭＳ Ｐゴシック" pitchFamily="-84" charset="-128"/>
                <a:cs typeface="ＭＳ Ｐゴシック" pitchFamily="-84" charset="-128"/>
              </a:rPr>
              <a:t>160</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Thus</a:t>
            </a:r>
            <a:r>
              <a:rPr lang="en-US" i="1" dirty="0" smtClean="0">
                <a:latin typeface="Arial" pitchFamily="-84" charset="0"/>
                <a:ea typeface="ＭＳ Ｐゴシック" pitchFamily="-84" charset="-128"/>
                <a:cs typeface="ＭＳ Ｐゴシック" pitchFamily="-84" charset="-128"/>
              </a:rPr>
              <a:t>, p  </a:t>
            </a:r>
            <a:r>
              <a:rPr lang="en-US" dirty="0" smtClean="0">
                <a:latin typeface="Arial" pitchFamily="-84" charset="0"/>
                <a:ea typeface="ＭＳ Ｐゴシック" pitchFamily="-84" charset="-128"/>
                <a:cs typeface="ＭＳ Ｐゴシック" pitchFamily="-84" charset="-128"/>
              </a:rPr>
              <a:t>is a 1024-bit number and q  is a 160-bit number, which is also the length of the SHA-1 hash value.</a:t>
            </a:r>
            <a:endParaRPr lang="en-US" dirty="0" smtClean="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11</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National Institute of Standards and Technology (NIST) has published</a:t>
            </a:r>
          </a:p>
          <a:p>
            <a:r>
              <a:rPr lang="en-US" sz="1200" kern="1200" baseline="0" dirty="0" smtClean="0">
                <a:solidFill>
                  <a:schemeClr val="tx1"/>
                </a:solidFill>
                <a:latin typeface="Arial" charset="0"/>
                <a:ea typeface="ＭＳ Ｐゴシック" pitchFamily="-107" charset="-128"/>
                <a:cs typeface="ＭＳ Ｐゴシック" pitchFamily="-107" charset="-128"/>
              </a:rPr>
              <a:t>Federal Information Processing Standard FIPS 186, known as the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(DSA). The DSA makes use of the Secure Hash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(SHA) described in Chapter 12. The DSA was originally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in 1991 and revised in 1993 in response to public feedback concerning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scheme. There was a further minor revision in 1996. In 2000, an</a:t>
            </a:r>
          </a:p>
          <a:p>
            <a:r>
              <a:rPr lang="en-US" sz="1200" kern="1200" baseline="0" dirty="0" smtClean="0">
                <a:solidFill>
                  <a:schemeClr val="tx1"/>
                </a:solidFill>
                <a:latin typeface="Arial" charset="0"/>
                <a:ea typeface="ＭＳ Ｐゴシック" pitchFamily="-107" charset="-128"/>
                <a:cs typeface="ＭＳ Ｐゴシック" pitchFamily="-107" charset="-128"/>
              </a:rPr>
              <a:t>expanded version of the standard was issued as FIPS 186-2, subsequently updated</a:t>
            </a:r>
          </a:p>
          <a:p>
            <a:r>
              <a:rPr lang="en-US" sz="1200" kern="1200" baseline="0" dirty="0" smtClean="0">
                <a:solidFill>
                  <a:schemeClr val="tx1"/>
                </a:solidFill>
                <a:latin typeface="Arial" charset="0"/>
                <a:ea typeface="ＭＳ Ｐゴシック" pitchFamily="-107" charset="-128"/>
                <a:cs typeface="ＭＳ Ｐゴシック" pitchFamily="-107" charset="-128"/>
              </a:rPr>
              <a:t>to FIPS 186-3 in 2009. This latest version also incorporates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based on RSA and on elliptic curve cryptography. In this</a:t>
            </a:r>
          </a:p>
          <a:p>
            <a:r>
              <a:rPr lang="en-US" sz="1200" kern="1200" baseline="0" dirty="0" smtClean="0">
                <a:solidFill>
                  <a:schemeClr val="tx1"/>
                </a:solidFill>
                <a:latin typeface="Arial" charset="0"/>
                <a:ea typeface="ＭＳ Ｐゴシック" pitchFamily="-107" charset="-128"/>
                <a:cs typeface="ＭＳ Ｐゴシック" pitchFamily="-107" charset="-128"/>
              </a:rPr>
              <a:t>section, we discuss DSA.</a:t>
            </a:r>
            <a:endParaRPr lang="en-AU"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smtClean="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smtClean="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smtClean="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smtClean="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smtClean="0">
                <a:solidFill>
                  <a:schemeClr val="tx1"/>
                </a:solidFill>
                <a:latin typeface="Arial" charset="0"/>
                <a:ea typeface="ＭＳ Ｐゴシック" pitchFamily="-107" charset="-128"/>
                <a:cs typeface="ＭＳ Ｐゴシック" pitchFamily="-107" charset="-128"/>
              </a:rPr>
              <a:t>sender could have produced a valid signature.</a:t>
            </a:r>
            <a:endParaRPr lang="en-US" dirty="0" smtClean="0">
              <a:latin typeface="Arial" pitchFamily="-84" charset="0"/>
              <a:ea typeface="ＭＳ Ｐゴシック" pitchFamily="-84" charset="-128"/>
              <a:cs typeface="ＭＳ Ｐゴシック" pitchFamily="-84"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smtClean="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(PR</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smtClean="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G</a:t>
            </a:r>
            <a:r>
              <a:rPr lang="en-US" sz="1200" kern="1200" baseline="0" dirty="0" smtClean="0">
                <a:solidFill>
                  <a:schemeClr val="tx1"/>
                </a:solidFill>
                <a:latin typeface="Arial" charset="0"/>
                <a:ea typeface="ＭＳ Ｐゴシック" pitchFamily="-107" charset="-128"/>
                <a:cs typeface="ＭＳ Ｐゴシック" pitchFamily="-107" charset="-128"/>
              </a:rPr>
              <a:t> ).  The result</a:t>
            </a:r>
          </a:p>
          <a:p>
            <a:r>
              <a:rPr lang="en-US" sz="1200" kern="1200" baseline="0" dirty="0" smtClean="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smtClean="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smtClean="0">
                <a:solidFill>
                  <a:schemeClr val="tx1"/>
                </a:solidFill>
                <a:latin typeface="Arial" charset="0"/>
                <a:ea typeface="ＭＳ Ｐゴシック" pitchFamily="-107" charset="-128"/>
                <a:cs typeface="ＭＳ Ｐゴシック" pitchFamily="-107" charset="-128"/>
              </a:rPr>
              <a:t>depends on the global public key as well as the sender’s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which</a:t>
            </a:r>
          </a:p>
          <a:p>
            <a:r>
              <a:rPr lang="en-US" sz="1200" kern="1200" baseline="0" dirty="0" smtClean="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smtClean="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smtClean="0">
                <a:solidFill>
                  <a:schemeClr val="tx1"/>
                </a:solidFill>
                <a:latin typeface="Arial" charset="0"/>
                <a:ea typeface="ＭＳ Ｐゴシック" pitchFamily="-107" charset="-128"/>
                <a:cs typeface="ＭＳ Ｐゴシック" pitchFamily="-107" charset="-128"/>
              </a:rPr>
              <a:t>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12</a:t>
            </a:fld>
            <a:endParaRPr lang="en-AU" dirty="0" smtClean="0">
              <a:latin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smtClean="0">
                <a:solidFill>
                  <a:schemeClr val="tx1"/>
                </a:solidFill>
                <a:latin typeface="Arial" charset="0"/>
                <a:ea typeface="ＭＳ Ｐゴシック" pitchFamily="-107" charset="-128"/>
                <a:cs typeface="ＭＳ Ｐゴシック" pitchFamily="-107" charset="-128"/>
              </a:rPr>
              <a:t>and is based on schemes originally presented by Elgamal [ELGA85] and Schnorr</a:t>
            </a:r>
          </a:p>
          <a:p>
            <a:r>
              <a:rPr lang="en-US" sz="1200" kern="1200" baseline="0" dirty="0" smtClean="0">
                <a:solidFill>
                  <a:schemeClr val="tx1"/>
                </a:solidFill>
                <a:latin typeface="Arial" charset="0"/>
                <a:ea typeface="ＭＳ Ｐゴシック" pitchFamily="-107" charset="-128"/>
                <a:cs typeface="ＭＳ Ｐゴシック" pitchFamily="-107" charset="-128"/>
              </a:rPr>
              <a:t>[SCHN91].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13.3 summarizes the algorithm.</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Figure 13.4 depicts the functions of signing and verifying.</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structure of the algorithm, as revealed in Figure 13.4, is quite interesting.</a:t>
            </a:r>
          </a:p>
          <a:p>
            <a:r>
              <a:rPr lang="en-US" sz="1200" b="0" kern="1200" baseline="0" dirty="0" smtClean="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at all. Instead,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smtClean="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q</a:t>
            </a:r>
            <a:r>
              <a:rPr lang="en-US" sz="1200" b="0" kern="1200" baseline="0" dirty="0" smtClean="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smtClean="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smtClean="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smtClean="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13.3 or Figure 13.4 that such a scheme would work. A proof is provided in</a:t>
            </a:r>
          </a:p>
          <a:p>
            <a:r>
              <a:rPr lang="en-US" sz="1200" b="0" kern="1200" baseline="0" dirty="0" smtClean="0">
                <a:solidFill>
                  <a:schemeClr val="tx1"/>
                </a:solidFill>
                <a:latin typeface="Arial" charset="0"/>
                <a:ea typeface="ＭＳ Ｐゴシック" pitchFamily="-107" charset="-128"/>
                <a:cs typeface="ＭＳ Ｐゴシック" pitchFamily="-107"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 was mentioned, the 2009 version of FIPS 186 includes a new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based on elliptic curve cryptography, known as the Elliptic Curve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(ECDSA).  ECDSA is enjoying increasing acceptance due to</a:t>
            </a:r>
          </a:p>
          <a:p>
            <a:r>
              <a:rPr lang="en-US" sz="1200" kern="1200" baseline="0" dirty="0" smtClean="0">
                <a:solidFill>
                  <a:schemeClr val="tx1"/>
                </a:solidFill>
                <a:latin typeface="Arial" charset="0"/>
                <a:ea typeface="ＭＳ Ｐゴシック" pitchFamily="-107" charset="-128"/>
                <a:cs typeface="ＭＳ Ｐゴシック" pitchFamily="-107" charset="-128"/>
              </a:rPr>
              <a:t>the efficiency advantage of elliptic curve cryptography, which yields security comparable</a:t>
            </a:r>
          </a:p>
          <a:p>
            <a:r>
              <a:rPr lang="en-US" sz="1200" kern="1200" baseline="0" dirty="0" smtClean="0">
                <a:solidFill>
                  <a:schemeClr val="tx1"/>
                </a:solidFill>
                <a:latin typeface="Arial" charset="0"/>
                <a:ea typeface="ＭＳ Ｐゴシック" pitchFamily="-107" charset="-128"/>
                <a:cs typeface="ＭＳ Ｐゴシック" pitchFamily="-107" charset="-128"/>
              </a:rPr>
              <a:t>to that of other schemes with a smaller key bit length.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we give a brief overview of the process involved in ECDSA. In essence,</a:t>
            </a:r>
          </a:p>
          <a:p>
            <a:r>
              <a:rPr lang="en-US" sz="1200" kern="1200" baseline="0" dirty="0" smtClean="0">
                <a:solidFill>
                  <a:schemeClr val="tx1"/>
                </a:solidFill>
                <a:latin typeface="Arial" charset="0"/>
                <a:ea typeface="ＭＳ Ｐゴシック" pitchFamily="-107" charset="-128"/>
                <a:cs typeface="ＭＳ Ｐゴシック" pitchFamily="-107" charset="-128"/>
              </a:rPr>
              <a:t>four elements are involved.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All those participating in the digital signature scheme use the same global domain</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parameters, which define an elliptic curve and a point of origin on the curve.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signer must first generate a public, private key pair. For the private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signer selects a random or pseudorandom number. Using that 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and the point of origin, the signer computes another point on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This is the signer’s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A hash value is generated for the message to be signed. Using the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the domain parameters, and the hash value, a signature is generated.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consists of two integers, r and 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To verify the signature, the verifier uses as input the signer’s public key, the</a:t>
            </a:r>
          </a:p>
          <a:p>
            <a:r>
              <a:rPr lang="en-US" sz="1200" kern="1200" baseline="0" dirty="0" smtClean="0">
                <a:solidFill>
                  <a:schemeClr val="tx1"/>
                </a:solidFill>
                <a:latin typeface="Arial" charset="0"/>
                <a:ea typeface="ＭＳ Ｐゴシック" pitchFamily="-107" charset="-128"/>
                <a:cs typeface="ＭＳ Ｐゴシック" pitchFamily="-107" charset="-128"/>
              </a:rPr>
              <a:t>domain parameters, and the integer s. The output is a value v that is compared</a:t>
            </a:r>
          </a:p>
          <a:p>
            <a:r>
              <a:rPr lang="en-US" sz="1200" kern="1200" baseline="0" dirty="0" smtClean="0">
                <a:solidFill>
                  <a:schemeClr val="tx1"/>
                </a:solidFill>
                <a:latin typeface="Arial" charset="0"/>
                <a:ea typeface="ＭＳ Ｐゴシック" pitchFamily="-107" charset="-128"/>
                <a:cs typeface="ＭＳ Ｐゴシック" pitchFamily="-107"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13.5 illustrates the signature authentication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addition to the NIST Digital Signature Algorithm and ECDSA, the 2009 version</a:t>
            </a:r>
          </a:p>
          <a:p>
            <a:r>
              <a:rPr lang="en-US" sz="1200" kern="1200" baseline="0" dirty="0" smtClean="0">
                <a:solidFill>
                  <a:schemeClr val="tx1"/>
                </a:solidFill>
                <a:latin typeface="Arial" charset="0"/>
                <a:ea typeface="ＭＳ Ｐゴシック" pitchFamily="-107" charset="-128"/>
                <a:cs typeface="ＭＳ Ｐゴシック" pitchFamily="-107" charset="-128"/>
              </a:rPr>
              <a:t>of FIPS 186 also includes several techniques based on RSA, all of which were</a:t>
            </a:r>
          </a:p>
          <a:p>
            <a:r>
              <a:rPr lang="en-US" sz="1200" kern="1200" baseline="0" dirty="0" smtClean="0">
                <a:solidFill>
                  <a:schemeClr val="tx1"/>
                </a:solidFill>
                <a:latin typeface="Arial" charset="0"/>
                <a:ea typeface="ＭＳ Ｐゴシック" pitchFamily="-107" charset="-128"/>
                <a:cs typeface="ＭＳ Ｐゴシック" pitchFamily="-107" charset="-128"/>
              </a:rPr>
              <a:t>developed by RSA Laboratories and are in wide use. In this section, we discuss the</a:t>
            </a:r>
          </a:p>
          <a:p>
            <a:r>
              <a:rPr lang="en-US" sz="1200" kern="1200" baseline="0" dirty="0" smtClean="0">
                <a:solidFill>
                  <a:schemeClr val="tx1"/>
                </a:solidFill>
                <a:latin typeface="Arial" charset="0"/>
                <a:ea typeface="ＭＳ Ｐゴシック" pitchFamily="-107" charset="-128"/>
                <a:cs typeface="ＭＳ Ｐゴシック" pitchFamily="-107" charset="-128"/>
              </a:rPr>
              <a:t>RSA Probabilistic Signature Scheme (RSA-PSS), which is the latest of the RSA</a:t>
            </a:r>
          </a:p>
          <a:p>
            <a:r>
              <a:rPr lang="en-US" sz="1200" kern="1200" baseline="0" dirty="0" smtClean="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smtClean="0">
                <a:solidFill>
                  <a:schemeClr val="tx1"/>
                </a:solidFill>
                <a:latin typeface="Arial" charset="0"/>
                <a:ea typeface="ＭＳ Ｐゴシック" pitchFamily="-107" charset="-128"/>
                <a:cs typeface="ＭＳ Ｐゴシック" pitchFamily="-107" charset="-128"/>
              </a:rPr>
              <a:t>RSA schemes.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the RSA-based schemes are widely deployed in many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financial applications, there has been great interest in demonstrating that</a:t>
            </a:r>
          </a:p>
          <a:p>
            <a:r>
              <a:rPr lang="en-US" sz="1200" kern="1200" baseline="0" dirty="0" smtClean="0">
                <a:solidFill>
                  <a:schemeClr val="tx1"/>
                </a:solidFill>
                <a:latin typeface="Arial" charset="0"/>
                <a:ea typeface="ＭＳ Ｐゴシック" pitchFamily="-107" charset="-128"/>
                <a:cs typeface="ＭＳ Ｐゴシック" pitchFamily="-107" charset="-128"/>
              </a:rPr>
              <a:t>such schemes are secure. The three main RSA signature schemes differ mainly in</a:t>
            </a:r>
          </a:p>
          <a:p>
            <a:r>
              <a:rPr lang="en-US" sz="1200" kern="1200" baseline="0" dirty="0" smtClean="0">
                <a:solidFill>
                  <a:schemeClr val="tx1"/>
                </a:solidFill>
                <a:latin typeface="Arial" charset="0"/>
                <a:ea typeface="ＭＳ Ｐゴシック" pitchFamily="-107" charset="-128"/>
                <a:cs typeface="ＭＳ Ｐゴシック" pitchFamily="-107" charset="-128"/>
              </a:rPr>
              <a:t>the padding format the signature generation operation employs to embed the hash</a:t>
            </a:r>
          </a:p>
          <a:p>
            <a:r>
              <a:rPr lang="en-US" sz="1200" kern="1200" baseline="0" dirty="0" smtClean="0">
                <a:solidFill>
                  <a:schemeClr val="tx1"/>
                </a:solidFill>
                <a:latin typeface="Arial" charset="0"/>
                <a:ea typeface="ＭＳ Ｐゴシック" pitchFamily="-107" charset="-128"/>
                <a:cs typeface="ＭＳ Ｐゴシック" pitchFamily="-107" charset="-128"/>
              </a:rPr>
              <a:t>value into a message representative, and in how the signature verification operation</a:t>
            </a:r>
          </a:p>
          <a:p>
            <a:r>
              <a:rPr lang="en-US" sz="1200" kern="1200" baseline="0" dirty="0" smtClean="0">
                <a:solidFill>
                  <a:schemeClr val="tx1"/>
                </a:solidFill>
                <a:latin typeface="Arial" charset="0"/>
                <a:ea typeface="ＭＳ Ｐゴシック" pitchFamily="-107" charset="-128"/>
                <a:cs typeface="ＭＳ Ｐゴシック" pitchFamily="-107" charset="-128"/>
              </a:rPr>
              <a:t>determines that the hash value and the message representative are consistent.</a:t>
            </a:r>
          </a:p>
          <a:p>
            <a:r>
              <a:rPr lang="en-US" sz="1200" kern="1200" baseline="0" dirty="0" smtClean="0">
                <a:solidFill>
                  <a:schemeClr val="tx1"/>
                </a:solidFill>
                <a:latin typeface="Arial" charset="0"/>
                <a:ea typeface="ＭＳ Ｐゴシック" pitchFamily="-107" charset="-128"/>
                <a:cs typeface="ＭＳ Ｐゴシック" pitchFamily="-107" charset="-128"/>
              </a:rPr>
              <a:t>For all of the schemes developed prior to PSS, it has not been possible to develop</a:t>
            </a:r>
          </a:p>
          <a:p>
            <a:r>
              <a:rPr lang="en-US" sz="1200" kern="1200" baseline="0" dirty="0" smtClean="0">
                <a:solidFill>
                  <a:schemeClr val="tx1"/>
                </a:solidFill>
                <a:latin typeface="Arial" charset="0"/>
                <a:ea typeface="ＭＳ Ｐゴシック" pitchFamily="-107" charset="-128"/>
                <a:cs typeface="ＭＳ Ｐゴシック" pitchFamily="-107" charset="-128"/>
              </a:rPr>
              <a:t>a mathematical proof that the signature scheme is as secure as the underlying RSA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encryption/decryption primitive [KALI01]. The PSS approach was first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by Bellare and Rogaway [BELL96c, BELL98]. This approach, unlike the other</a:t>
            </a:r>
          </a:p>
          <a:p>
            <a:r>
              <a:rPr lang="en-US" sz="1200" kern="1200" baseline="0" dirty="0" smtClean="0">
                <a:solidFill>
                  <a:schemeClr val="tx1"/>
                </a:solidFill>
                <a:latin typeface="Arial" charset="0"/>
                <a:ea typeface="ＭＳ Ｐゴシック" pitchFamily="-107" charset="-128"/>
                <a:cs typeface="ＭＳ Ｐゴシック" pitchFamily="-107" charset="-128"/>
              </a:rPr>
              <a:t>RSA-based schemes, introduces a randomization process that enables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method to be shown to be closely related to the security of the RSA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itself. This makes RSA-PSS more desirable as the choice for RSA-based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Before explaining the RSA-PSS operation, we need to describe the mask generation</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(MGF) used as a building block. MGF(</a:t>
            </a:r>
            <a:r>
              <a:rPr lang="en-US" sz="1200" b="0" i="1" kern="1200" baseline="0" dirty="0" smtClean="0">
                <a:solidFill>
                  <a:schemeClr val="tx1"/>
                </a:solidFill>
                <a:latin typeface="Arial" charset="0"/>
                <a:ea typeface="ＭＳ Ｐゴシック" pitchFamily="-107" charset="-128"/>
                <a:cs typeface="ＭＳ Ｐゴシック" pitchFamily="-107" charset="-128"/>
              </a:rPr>
              <a:t>X , maskLen </a:t>
            </a:r>
            <a:r>
              <a:rPr lang="en-US" sz="1200" b="0" kern="1200" baseline="0" dirty="0" smtClean="0">
                <a:solidFill>
                  <a:schemeClr val="tx1"/>
                </a:solidFill>
                <a:latin typeface="Arial" charset="0"/>
                <a:ea typeface="ＭＳ Ｐゴシック" pitchFamily="-107" charset="-128"/>
                <a:cs typeface="ＭＳ Ｐゴシック" pitchFamily="-107" charset="-128"/>
              </a:rPr>
              <a:t>) is a pseudorandom</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that has as input parameters a bit string </a:t>
            </a:r>
            <a:r>
              <a:rPr lang="en-US" sz="1200" b="0" i="1"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0" dirty="0" smtClean="0">
                <a:solidFill>
                  <a:schemeClr val="tx1"/>
                </a:solidFill>
                <a:latin typeface="Arial" charset="0"/>
                <a:ea typeface="ＭＳ Ｐゴシック" pitchFamily="-107" charset="-128"/>
                <a:cs typeface="ＭＳ Ｐゴシック" pitchFamily="-107" charset="-128"/>
              </a:rPr>
              <a:t>  of any length and the desired</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a:t>
            </a:r>
            <a:r>
              <a:rPr lang="en-US" sz="1200" b="0" i="1" kern="1200" baseline="0" dirty="0" smtClean="0">
                <a:solidFill>
                  <a:schemeClr val="tx1"/>
                </a:solidFill>
                <a:latin typeface="Arial" charset="0"/>
                <a:ea typeface="ＭＳ Ｐゴシック" pitchFamily="-107" charset="-128"/>
                <a:cs typeface="ＭＳ Ｐゴシック" pitchFamily="-107" charset="-128"/>
              </a:rPr>
              <a:t>L</a:t>
            </a:r>
            <a:r>
              <a:rPr lang="en-US" sz="1200" b="0" kern="1200" baseline="0" dirty="0" smtClean="0">
                <a:solidFill>
                  <a:schemeClr val="tx1"/>
                </a:solidFill>
                <a:latin typeface="Arial" charset="0"/>
                <a:ea typeface="ＭＳ Ｐゴシック" pitchFamily="-107" charset="-128"/>
                <a:cs typeface="ＭＳ Ｐゴシック" pitchFamily="-107" charset="-128"/>
              </a:rPr>
              <a:t>  in octets of the output. MGFs are typically based on a secure cryptographic</a:t>
            </a:r>
          </a:p>
          <a:p>
            <a:r>
              <a:rPr lang="en-US" sz="1200" b="0" kern="1200" baseline="0" dirty="0" smtClean="0">
                <a:solidFill>
                  <a:schemeClr val="tx1"/>
                </a:solidFill>
                <a:latin typeface="Arial" charset="0"/>
                <a:ea typeface="ＭＳ Ｐゴシック" pitchFamily="-107" charset="-128"/>
                <a:cs typeface="ＭＳ Ｐゴシック" pitchFamily="-107" charset="-128"/>
              </a:rPr>
              <a:t>hash function such as SHA-1. An MGF based on a hash function is intended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a cryptographically secure way of generating a message digest, or hash, of variable</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based on an underlying cryptographic hash function that produces a fixed-length</a:t>
            </a:r>
          </a:p>
          <a:p>
            <a:r>
              <a:rPr lang="en-US" sz="1200" b="0" kern="1200" baseline="0" dirty="0" smtClean="0">
                <a:solidFill>
                  <a:schemeClr val="tx1"/>
                </a:solidFill>
                <a:latin typeface="Arial" charset="0"/>
                <a:ea typeface="ＭＳ Ｐゴシック" pitchFamily="-107" charset="-128"/>
                <a:cs typeface="ＭＳ Ｐゴシック" pitchFamily="-107" charset="-128"/>
              </a:rPr>
              <a:t>output.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MGF function used in the current specification for RSA-PSS is MGF1,</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following parameters: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Options  	Hash 	hash function with output </a:t>
            </a:r>
            <a:r>
              <a:rPr lang="en-US" sz="1200" i="1" kern="1200" baseline="0" dirty="0" err="1" smtClean="0">
                <a:solidFill>
                  <a:schemeClr val="tx1"/>
                </a:solidFill>
                <a:latin typeface="Arial" charset="0"/>
                <a:ea typeface="ＭＳ Ｐゴシック" pitchFamily="-107" charset="-128"/>
                <a:cs typeface="ＭＳ Ｐゴシック" pitchFamily="-107" charset="-128"/>
              </a:rPr>
              <a:t>hLen</a:t>
            </a:r>
            <a:r>
              <a:rPr lang="en-US" sz="1200" kern="1200" baseline="0" dirty="0" smtClean="0">
                <a:solidFill>
                  <a:schemeClr val="tx1"/>
                </a:solidFill>
                <a:latin typeface="Arial" charset="0"/>
                <a:ea typeface="ＭＳ Ｐゴシック" pitchFamily="-107" charset="-128"/>
                <a:cs typeface="ＭＳ Ｐゴシック" pitchFamily="-107" charset="-128"/>
              </a:rPr>
              <a:t>  octets</a:t>
            </a:r>
          </a:p>
          <a:p>
            <a:r>
              <a:rPr lang="en-US" sz="1200" kern="1200" baseline="0" dirty="0" smtClean="0">
                <a:solidFill>
                  <a:schemeClr val="tx1"/>
                </a:solidFill>
                <a:latin typeface="Arial" charset="0"/>
                <a:ea typeface="ＭＳ Ｐゴシック" pitchFamily="-107" charset="-128"/>
                <a:cs typeface="ＭＳ Ｐゴシック" pitchFamily="-107" charset="-128"/>
              </a:rPr>
              <a:t>Input	 X 	 octet string to be masked</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i="1" kern="1200" baseline="0" dirty="0" err="1" smtClean="0">
                <a:solidFill>
                  <a:schemeClr val="tx1"/>
                </a:solidFill>
                <a:latin typeface="Arial" charset="0"/>
                <a:ea typeface="ＭＳ Ｐゴシック" pitchFamily="-107" charset="-128"/>
                <a:cs typeface="ＭＳ Ｐゴシック" pitchFamily="-107" charset="-128"/>
              </a:rPr>
              <a:t>maskLen</a:t>
            </a:r>
            <a:r>
              <a:rPr lang="en-US" sz="1200" kern="1200" baseline="0" dirty="0" smtClean="0">
                <a:solidFill>
                  <a:schemeClr val="tx1"/>
                </a:solidFill>
                <a:latin typeface="Arial" charset="0"/>
                <a:ea typeface="ＭＳ Ｐゴシック" pitchFamily="-107" charset="-128"/>
                <a:cs typeface="ＭＳ Ｐゴシック" pitchFamily="-107" charset="-128"/>
              </a:rPr>
              <a:t> 	 length in octets of the mask</a:t>
            </a:r>
          </a:p>
          <a:p>
            <a:r>
              <a:rPr lang="en-US" sz="1200" kern="1200" baseline="0" dirty="0" smtClean="0">
                <a:solidFill>
                  <a:schemeClr val="tx1"/>
                </a:solidFill>
                <a:latin typeface="Arial" charset="0"/>
                <a:ea typeface="ＭＳ Ｐゴシック" pitchFamily="-107" charset="-128"/>
                <a:cs typeface="ＭＳ Ｐゴシック" pitchFamily="-107" charset="-128"/>
              </a:rPr>
              <a:t>Output 	</a:t>
            </a:r>
            <a:r>
              <a:rPr lang="en-US" sz="1200" i="1" kern="1200" baseline="0" dirty="0" smtClean="0">
                <a:solidFill>
                  <a:schemeClr val="tx1"/>
                </a:solidFill>
                <a:latin typeface="Arial" charset="0"/>
                <a:ea typeface="ＭＳ Ｐゴシック" pitchFamily="-107" charset="-128"/>
                <a:cs typeface="ＭＳ Ｐゴシック" pitchFamily="-107" charset="-128"/>
              </a:rPr>
              <a:t>mask </a:t>
            </a:r>
            <a:r>
              <a:rPr lang="en-US" sz="1200" kern="1200" baseline="0" dirty="0" smtClean="0">
                <a:solidFill>
                  <a:schemeClr val="tx1"/>
                </a:solidFill>
                <a:latin typeface="Arial" charset="0"/>
                <a:ea typeface="ＭＳ Ｐゴシック" pitchFamily="-107" charset="-128"/>
                <a:cs typeface="ＭＳ Ｐゴシック" pitchFamily="-107" charset="-128"/>
              </a:rPr>
              <a:t> 	an octet string of length </a:t>
            </a:r>
            <a:r>
              <a:rPr lang="en-US" sz="1200" i="1" kern="1200" baseline="0" dirty="0" err="1" smtClean="0">
                <a:solidFill>
                  <a:schemeClr val="tx1"/>
                </a:solidFill>
                <a:latin typeface="Arial" charset="0"/>
                <a:ea typeface="ＭＳ Ｐゴシック" pitchFamily="-107" charset="-128"/>
                <a:cs typeface="ＭＳ Ｐゴシック" pitchFamily="-107" charset="-128"/>
              </a:rPr>
              <a:t>maskLen</a:t>
            </a:r>
            <a:endParaRPr lang="en-US" b="0" i="1"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is to generate from </a:t>
            </a:r>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(EM </a:t>
            </a:r>
            <a:r>
              <a:rPr lang="en-US" sz="1200" kern="1200" baseline="0" dirty="0" smtClean="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smtClean="0">
                <a:solidFill>
                  <a:schemeClr val="tx1"/>
                </a:solidFill>
                <a:latin typeface="Arial" charset="0"/>
                <a:ea typeface="ＭＳ Ｐゴシック" pitchFamily="-107" charset="-128"/>
                <a:cs typeface="ＭＳ Ｐゴシック" pitchFamily="-107" charset="-128"/>
              </a:rPr>
              <a:t>1</a:t>
            </a:r>
            <a:r>
              <a:rPr lang="en-US" sz="1200" kern="1200" baseline="0" dirty="0" smtClean="0">
                <a:solidFill>
                  <a:schemeClr val="tx1"/>
                </a:solidFill>
                <a:latin typeface="Arial" charset="0"/>
                <a:ea typeface="ＭＳ Ｐゴシック" pitchFamily="-107" charset="-128"/>
                <a:cs typeface="ＭＳ Ｐゴシック" pitchFamily="-107" charset="-128"/>
              </a:rPr>
              <a:t>  and padding</a:t>
            </a:r>
            <a:r>
              <a:rPr lang="en-US" sz="1200" kern="1200" baseline="-25000" dirty="0" smtClean="0">
                <a:solidFill>
                  <a:schemeClr val="tx1"/>
                </a:solidFill>
                <a:latin typeface="Arial" charset="0"/>
                <a:ea typeface="ＭＳ Ｐゴシック" pitchFamily="-107" charset="-128"/>
                <a:cs typeface="ＭＳ Ｐゴシック" pitchFamily="-107" charset="-128"/>
              </a:rPr>
              <a:t>2</a:t>
            </a:r>
            <a:r>
              <a:rPr lang="en-US" sz="1200" kern="1200" baseline="0" dirty="0" smtClean="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smtClean="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smtClean="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smtClean="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smtClean="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most important development from the work on public-key cryptography is the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The digital signature provides a set of security capabilities that would</a:t>
            </a:r>
          </a:p>
          <a:p>
            <a:r>
              <a:rPr lang="en-US" sz="1200" kern="1200" baseline="0" dirty="0" smtClean="0">
                <a:solidFill>
                  <a:schemeClr val="tx1"/>
                </a:solidFill>
                <a:latin typeface="Arial" charset="0"/>
                <a:ea typeface="ＭＳ Ｐゴシック" pitchFamily="-107" charset="-128"/>
                <a:cs typeface="ＭＳ Ｐゴシック" pitchFamily="-107" charset="-128"/>
              </a:rPr>
              <a:t>be difficult to implement in any other way.</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13.7 RSA-PSS EM Verification</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21</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13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13.1 is a generic model of the process of constructing and using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All of the digital signature schemes discussed in this chapter have this</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Suppose that Bob wants to send a message to Alice. Although it is not</a:t>
            </a:r>
          </a:p>
          <a:p>
            <a:r>
              <a:rPr lang="en-US" sz="1200" kern="1200" baseline="0" dirty="0" smtClean="0">
                <a:solidFill>
                  <a:schemeClr val="tx1"/>
                </a:solidFill>
                <a:latin typeface="Arial" charset="0"/>
                <a:ea typeface="ＭＳ Ｐゴシック" pitchFamily="-107" charset="-128"/>
                <a:cs typeface="ＭＳ Ｐゴシック" pitchFamily="-107" charset="-128"/>
              </a:rPr>
              <a:t>important that the message be kept secret, he wants Alice to be certain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indeed from him. For this purpose, Bob uses a secure hash function, such</a:t>
            </a:r>
          </a:p>
          <a:p>
            <a:r>
              <a:rPr lang="en-US" sz="1200" kern="1200" baseline="0" dirty="0" smtClean="0">
                <a:solidFill>
                  <a:schemeClr val="tx1"/>
                </a:solidFill>
                <a:latin typeface="Arial" charset="0"/>
                <a:ea typeface="ＭＳ Ｐゴシック" pitchFamily="-107" charset="-128"/>
                <a:cs typeface="ＭＳ Ｐゴシック" pitchFamily="-107" charset="-128"/>
              </a:rPr>
              <a:t>as SHA-512, to generate a hash value for the message. That hash value, together</a:t>
            </a:r>
          </a:p>
          <a:p>
            <a:r>
              <a:rPr lang="en-US" sz="1200" kern="1200" baseline="0" dirty="0" smtClean="0">
                <a:solidFill>
                  <a:schemeClr val="tx1"/>
                </a:solidFill>
                <a:latin typeface="Arial" charset="0"/>
                <a:ea typeface="ＭＳ Ｐゴシック" pitchFamily="-107" charset="-128"/>
                <a:cs typeface="ＭＳ Ｐゴシック" pitchFamily="-107" charset="-128"/>
              </a:rPr>
              <a:t>with Bob’s private key serves as input to a digital signature generation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which produces a short block that functions as a digital signature . Bob sends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with the signature attached.</a:t>
            </a:r>
          </a:p>
          <a:p>
            <a:r>
              <a:rPr lang="en-US" sz="1200" kern="1200" baseline="0" dirty="0" smtClean="0">
                <a:solidFill>
                  <a:schemeClr val="tx1"/>
                </a:solidFill>
                <a:latin typeface="Arial" charset="0"/>
                <a:ea typeface="ＭＳ Ｐゴシック" pitchFamily="-107" charset="-128"/>
                <a:cs typeface="ＭＳ Ｐゴシック" pitchFamily="-107" charset="-128"/>
              </a:rPr>
              <a:t>When Alice receives the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she (1) calculates a hash value for the message; (2) provides the hash value and</a:t>
            </a:r>
          </a:p>
          <a:p>
            <a:r>
              <a:rPr lang="en-US" sz="1200" kern="1200" baseline="0" dirty="0" smtClean="0">
                <a:solidFill>
                  <a:schemeClr val="tx1"/>
                </a:solidFill>
                <a:latin typeface="Arial" charset="0"/>
                <a:ea typeface="ＭＳ Ｐゴシック" pitchFamily="-107" charset="-128"/>
                <a:cs typeface="ＭＳ Ｐゴシック" pitchFamily="-107" charset="-128"/>
              </a:rPr>
              <a:t>Bob’s public key as inputs to a digital signature verification algorithm. If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returns the result that the signature is valid, Alice is assured that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must have been signed by Bob. No one else has Bob’s private key and therefore no</a:t>
            </a:r>
          </a:p>
          <a:p>
            <a:r>
              <a:rPr lang="en-US" sz="1200" kern="1200" baseline="0" dirty="0" smtClean="0">
                <a:solidFill>
                  <a:schemeClr val="tx1"/>
                </a:solidFill>
                <a:latin typeface="Arial" charset="0"/>
                <a:ea typeface="ＭＳ Ｐゴシック" pitchFamily="-107" charset="-128"/>
                <a:cs typeface="ＭＳ Ｐゴシック" pitchFamily="-107" charset="-128"/>
              </a:rPr>
              <a:t>one else could have created a signature that could be verified for this message with</a:t>
            </a:r>
          </a:p>
          <a:p>
            <a:r>
              <a:rPr lang="en-US" sz="1200" kern="1200" baseline="0" dirty="0" smtClean="0">
                <a:solidFill>
                  <a:schemeClr val="tx1"/>
                </a:solidFill>
                <a:latin typeface="Arial" charset="0"/>
                <a:ea typeface="ＭＳ Ｐゴシック" pitchFamily="-107" charset="-128"/>
                <a:cs typeface="ＭＳ Ｐゴシック" pitchFamily="-107" charset="-128"/>
              </a:rPr>
              <a:t>Bob’s public key. In addition, it is impossible to alter the message without access to</a:t>
            </a:r>
          </a:p>
          <a:p>
            <a:r>
              <a:rPr lang="en-US" sz="1200" kern="1200" baseline="0" dirty="0" smtClean="0">
                <a:solidFill>
                  <a:schemeClr val="tx1"/>
                </a:solidFill>
                <a:latin typeface="Arial" charset="0"/>
                <a:ea typeface="ＭＳ Ｐゴシック" pitchFamily="-107" charset="-128"/>
                <a:cs typeface="ＭＳ Ｐゴシック" pitchFamily="-107" charset="-128"/>
              </a:rPr>
              <a:t>Bob’s private key, so the message is authenticated both in terms of source and in</a:t>
            </a:r>
          </a:p>
          <a:p>
            <a:r>
              <a:rPr lang="en-US" sz="1200" kern="1200" baseline="0" dirty="0" smtClean="0">
                <a:solidFill>
                  <a:schemeClr val="tx1"/>
                </a:solidFill>
                <a:latin typeface="Arial" charset="0"/>
                <a:ea typeface="ＭＳ Ｐゴシック" pitchFamily="-107" charset="-128"/>
                <a:cs typeface="ＭＳ Ｐゴシック" pitchFamily="-107" charset="-128"/>
              </a:rPr>
              <a:t>terms of data integrity.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We begin this chapter with an overview of digital signatures. We then present the</a:t>
            </a:r>
          </a:p>
          <a:p>
            <a:r>
              <a:rPr lang="en-US" sz="1200" kern="1200" baseline="0" dirty="0" err="1" smtClean="0">
                <a:solidFill>
                  <a:schemeClr val="tx1"/>
                </a:solidFill>
                <a:latin typeface="Arial" charset="0"/>
                <a:ea typeface="ＭＳ Ｐゴシック" pitchFamily="-107" charset="-128"/>
                <a:cs typeface="ＭＳ Ｐゴシック" pitchFamily="-107" charset="-128"/>
              </a:rPr>
              <a:t>Elgamal</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kern="1200" baseline="0" dirty="0" err="1" smtClean="0">
                <a:solidFill>
                  <a:schemeClr val="tx1"/>
                </a:solidFill>
                <a:latin typeface="Arial" charset="0"/>
                <a:ea typeface="ＭＳ Ｐゴシック" pitchFamily="-107" charset="-128"/>
                <a:cs typeface="ＭＳ Ｐゴシック" pitchFamily="-107" charset="-128"/>
              </a:rPr>
              <a:t>Schnorr</a:t>
            </a:r>
            <a:r>
              <a:rPr lang="en-US" sz="1200" kern="1200" baseline="0" dirty="0" smtClean="0">
                <a:solidFill>
                  <a:schemeClr val="tx1"/>
                </a:solidFill>
                <a:latin typeface="Arial" charset="0"/>
                <a:ea typeface="ＭＳ Ｐゴシック" pitchFamily="-107" charset="-128"/>
                <a:cs typeface="ＭＳ Ｐゴシック" pitchFamily="-107" charset="-128"/>
              </a:rPr>
              <a:t> digital signature schemes, understanding of which makes it easier</a:t>
            </a:r>
          </a:p>
          <a:p>
            <a:r>
              <a:rPr lang="en-US" sz="1200" kern="1200" baseline="0" dirty="0" smtClean="0">
                <a:solidFill>
                  <a:schemeClr val="tx1"/>
                </a:solidFill>
                <a:latin typeface="Arial" charset="0"/>
                <a:ea typeface="ＭＳ Ｐゴシック" pitchFamily="-107" charset="-128"/>
                <a:cs typeface="ＭＳ Ｐゴシック" pitchFamily="-107" charset="-128"/>
              </a:rPr>
              <a:t>to understand the NIST Digital Signature Algorithm (DSA). The chapter then covers</a:t>
            </a:r>
          </a:p>
          <a:p>
            <a:r>
              <a:rPr lang="en-US" sz="1200" kern="1200" baseline="0" dirty="0" smtClean="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smtClean="0">
                <a:solidFill>
                  <a:schemeClr val="tx1"/>
                </a:solidFill>
                <a:latin typeface="Arial" charset="0"/>
                <a:ea typeface="ＭＳ Ｐゴシック" pitchFamily="-107" charset="-128"/>
                <a:cs typeface="ＭＳ Ｐゴシック" pitchFamily="-107" charset="-128"/>
              </a:rPr>
              <a:t>(RSA-PSS).</a:t>
            </a:r>
            <a:endParaRPr lang="en-US" dirty="0" smtClean="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3</a:t>
            </a:fld>
            <a:endParaRPr lang="en-AU" dirty="0" smtClean="0">
              <a:latin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4</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smtClean="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smtClean="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smtClean="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properties: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smtClean="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smtClean="0">
                <a:solidFill>
                  <a:schemeClr val="tx1"/>
                </a:solidFill>
                <a:latin typeface="Arial" charset="0"/>
                <a:ea typeface="ＭＳ Ｐゴシック" pitchFamily="-107" charset="-128"/>
                <a:cs typeface="ＭＳ Ｐゴシック" pitchFamily="-107" charset="-128"/>
              </a:rPr>
              <a:t>attacker.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smtClean="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smtClean="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smtClean="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smtClean="0">
                <a:solidFill>
                  <a:schemeClr val="tx1"/>
                </a:solidFill>
                <a:latin typeface="Arial" charset="0"/>
                <a:ea typeface="ＭＳ Ｐゴシック" pitchFamily="-107" charset="-128"/>
                <a:cs typeface="ＭＳ Ｐゴシック" pitchFamily="-107" charset="-128"/>
              </a:rPr>
              <a:t>everyone.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smtClean="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smtClean="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5</a:t>
            </a:fld>
            <a:endParaRPr lang="en-AU" dirty="0" smtClean="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smtClean="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smtClean="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smtClean="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smtClean="0">
                <a:solidFill>
                  <a:schemeClr val="tx1"/>
                </a:solidFill>
                <a:latin typeface="Arial" charset="0"/>
                <a:ea typeface="ＭＳ Ｐゴシック" pitchFamily="-107" charset="-128"/>
                <a:cs typeface="ＭＳ Ｐゴシック" pitchFamily="-107" charset="-128"/>
              </a:rPr>
              <a:t>to A.</a:t>
            </a:r>
            <a:endParaRPr lang="en-US" sz="1100" b="0" dirty="0" smtClean="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7</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smtClean="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smtClean="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smtClean="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smtClean="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smtClean="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8</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smtClean="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smtClean="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smtClean="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smtClean="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smtClean="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smtClean="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smtClean="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smtClean="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smtClean="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itchFamily="-84" charset="0"/>
              </a:rPr>
              <a:pPr/>
              <a:t>9</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examining the NIST Digital Signature Algorithm, it will be helpful to understand</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and Schnorr signature schemes . Recall from Chapter 10,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encryption scheme is designed to enable encryption by a user’s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with decryption by the user’s private key. The Elgamal signature scheme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the private key for encryption and the public key for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[ELGA84, ELGA85].</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Elgamal encryption, the global elements of Elgamal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 are a prime number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and a, which is a primitive root of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smtClean="0">
              <a:latin typeface="Times-Roman"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smtClean="0"/>
              <a:t>© 2017 Pearson Education, Ltd.,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smtClean="0"/>
              <a:t>© 2017 Pearson Education, Ltd.,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4.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r>
              <a:rPr lang="en-US" dirty="0" smtClean="0"/>
              <a:t>Seventh Edition, Global Edition</a:t>
            </a:r>
          </a:p>
          <a:p>
            <a:r>
              <a:rPr lang="en-US" dirty="0" smtClean="0"/>
              <a:t>by William Stallings	</a:t>
            </a:r>
          </a:p>
          <a:p>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9144000" cy="365125"/>
          </a:xfrm>
        </p:spPr>
        <p:txBody>
          <a:bodyPr/>
          <a:lstStyle/>
          <a:p>
            <a:pPr>
              <a:defRPr/>
            </a:pPr>
            <a:r>
              <a:rPr lang="en-US" sz="1050" dirty="0" smtClean="0"/>
              <a:t>© 2017 Pearson Education, Ltd., All rights reserved.</a:t>
            </a:r>
            <a:r>
              <a:rPr lang="en-US" dirty="0" smtClean="0"/>
              <a:t>    </a:t>
            </a:r>
            <a:endParaRPr lang="en-US" dirty="0"/>
          </a:p>
        </p:txBody>
      </p:sp>
      <p:grpSp>
        <p:nvGrpSpPr>
          <p:cNvPr id="6" name="Group 5"/>
          <p:cNvGrpSpPr/>
          <p:nvPr/>
        </p:nvGrpSpPr>
        <p:grpSpPr>
          <a:xfrm>
            <a:off x="-31968" y="-27384"/>
            <a:ext cx="9319984" cy="6885384"/>
            <a:chOff x="-31968" y="-27384"/>
            <a:chExt cx="9319984" cy="6885384"/>
          </a:xfrm>
        </p:grpSpPr>
        <p:pic>
          <p:nvPicPr>
            <p:cNvPr id="7" name="Picture 6"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8" name="Group 15"/>
            <p:cNvGrpSpPr>
              <a:grpSpLocks/>
            </p:cNvGrpSpPr>
            <p:nvPr/>
          </p:nvGrpSpPr>
          <p:grpSpPr bwMode="auto">
            <a:xfrm flipH="1">
              <a:off x="-31968" y="0"/>
              <a:ext cx="2011680" cy="6858000"/>
              <a:chOff x="134471" y="0"/>
              <a:chExt cx="1581220" cy="6858000"/>
            </a:xfrm>
          </p:grpSpPr>
          <p:pic>
            <p:nvPicPr>
              <p:cNvPr id="12"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3"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9" name="Group 15"/>
            <p:cNvGrpSpPr>
              <a:grpSpLocks/>
            </p:cNvGrpSpPr>
            <p:nvPr/>
          </p:nvGrpSpPr>
          <p:grpSpPr bwMode="auto">
            <a:xfrm>
              <a:off x="7236296" y="-27384"/>
              <a:ext cx="2051720" cy="6858000"/>
              <a:chOff x="134471" y="0"/>
              <a:chExt cx="1581220" cy="6858000"/>
            </a:xfrm>
          </p:grpSpPr>
          <p:pic>
            <p:nvPicPr>
              <p:cNvPr id="10"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1"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smtClean="0"/>
              <a:t>Schnorr </a:t>
            </a:r>
            <a:r>
              <a:rPr lang="en-US" dirty="0" smtClean="0"/>
              <a:t>Digital Signature</a:t>
            </a:r>
            <a:endParaRPr lang="en-AU" dirty="0" smtClean="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smtClean="0"/>
              <a:t>Scheme is based on discrete logarithms</a:t>
            </a:r>
          </a:p>
          <a:p>
            <a:r>
              <a:rPr lang="en-AU" dirty="0" smtClean="0"/>
              <a:t>Minimizes the message-dependent amount of computation required to generate a signature</a:t>
            </a:r>
          </a:p>
          <a:p>
            <a:pPr lvl="1"/>
            <a:r>
              <a:rPr lang="en-US" dirty="0" smtClean="0"/>
              <a:t>Multiplying a 2</a:t>
            </a:r>
            <a:r>
              <a:rPr lang="en-US" i="1" dirty="0" smtClean="0"/>
              <a:t>n</a:t>
            </a:r>
            <a:r>
              <a:rPr lang="en-US" dirty="0" smtClean="0"/>
              <a:t>-bit integer with an </a:t>
            </a:r>
            <a:r>
              <a:rPr lang="en-US" i="1" dirty="0" smtClean="0"/>
              <a:t>n</a:t>
            </a:r>
            <a:r>
              <a:rPr lang="en-US" dirty="0" smtClean="0"/>
              <a:t>-bit integer</a:t>
            </a:r>
          </a:p>
          <a:p>
            <a:r>
              <a:rPr lang="en-US" dirty="0" smtClean="0"/>
              <a:t>Main work can be done during the idle time of the processor</a:t>
            </a:r>
            <a:endParaRPr lang="en-AU" dirty="0" smtClean="0"/>
          </a:p>
          <a:p>
            <a:r>
              <a:rPr lang="en-US" dirty="0" smtClean="0"/>
              <a:t>Based on using a prime modulus </a:t>
            </a:r>
            <a:r>
              <a:rPr lang="en-US" i="1" dirty="0" smtClean="0"/>
              <a:t>p, </a:t>
            </a:r>
            <a:r>
              <a:rPr lang="en-US" dirty="0" smtClean="0"/>
              <a:t>with </a:t>
            </a:r>
            <a:r>
              <a:rPr lang="en-US" i="1" dirty="0" smtClean="0"/>
              <a:t>p </a:t>
            </a:r>
            <a:r>
              <a:rPr lang="en-US" dirty="0" smtClean="0"/>
              <a:t>– 1 having a prime factor </a:t>
            </a:r>
            <a:r>
              <a:rPr lang="en-US" i="1" dirty="0" smtClean="0"/>
              <a:t>q </a:t>
            </a:r>
            <a:r>
              <a:rPr lang="en-US" dirty="0" smtClean="0"/>
              <a:t>of appropriate size </a:t>
            </a:r>
          </a:p>
          <a:p>
            <a:pPr lvl="1"/>
            <a:r>
              <a:rPr lang="en-US" dirty="0" smtClean="0"/>
              <a:t>Typically </a:t>
            </a:r>
            <a:r>
              <a:rPr lang="en-US" i="1" dirty="0" smtClean="0"/>
              <a:t>p </a:t>
            </a:r>
            <a:r>
              <a:rPr lang="en-US" dirty="0" smtClean="0"/>
              <a:t>is a 1024-bit number, and </a:t>
            </a:r>
            <a:r>
              <a:rPr lang="en-US" i="1" dirty="0" smtClean="0"/>
              <a:t>q</a:t>
            </a:r>
            <a:r>
              <a:rPr lang="en-US" dirty="0" smtClean="0"/>
              <a:t> is a 160-bit number</a:t>
            </a:r>
          </a:p>
        </p:txBody>
      </p:sp>
      <p:sp>
        <p:nvSpPr>
          <p:cNvPr id="4" name="Footer Placeholder 3"/>
          <p:cNvSpPr>
            <a:spLocks noGrp="1"/>
          </p:cNvSpPr>
          <p:nvPr>
            <p:ph type="ftr" sz="quarter" idx="11"/>
          </p:nvPr>
        </p:nvSpPr>
        <p:spPr>
          <a:xfrm>
            <a:off x="0" y="6492875"/>
            <a:ext cx="88392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smtClean="0"/>
              <a:t>NIST Digital Signature Algorithm</a:t>
            </a:r>
            <a:endParaRPr lang="en-AU" dirty="0"/>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smtClean="0"/>
              <a:t>Published by NIST as Federal Information Processing Standard FIPS 186</a:t>
            </a:r>
          </a:p>
          <a:p>
            <a:r>
              <a:rPr lang="en-AU" dirty="0" smtClean="0"/>
              <a:t>Makes use of the Secure Hash Algorithm (SHA)</a:t>
            </a:r>
          </a:p>
          <a:p>
            <a:r>
              <a:rPr lang="en-AU" dirty="0" smtClean="0"/>
              <a:t>The latest version, FIPS 186-3, also incorporates digital signature algorithms based on RSA and on elliptic curve cryptography</a:t>
            </a:r>
            <a:endParaRPr lang="en-AU" dirty="0"/>
          </a:p>
        </p:txBody>
      </p:sp>
      <p:pic>
        <p:nvPicPr>
          <p:cNvPr id="4" name="Picture 3"/>
          <p:cNvPicPr>
            <a:picLocks noChangeAspect="1"/>
          </p:cNvPicPr>
          <p:nvPr/>
        </p:nvPicPr>
        <p:blipFill>
          <a:blip r:embed="rId3"/>
          <a:stretch>
            <a:fillRect/>
          </a:stretch>
        </p:blipFill>
        <p:spPr>
          <a:xfrm>
            <a:off x="6096000" y="4648200"/>
            <a:ext cx="2603500" cy="2044700"/>
          </a:xfrm>
          <a:prstGeom prst="rect">
            <a:avLst/>
          </a:prstGeom>
        </p:spPr>
      </p:pic>
      <p:sp>
        <p:nvSpPr>
          <p:cNvPr id="5" name="Footer Placeholder 4"/>
          <p:cNvSpPr>
            <a:spLocks noGrp="1"/>
          </p:cNvSpPr>
          <p:nvPr>
            <p:ph type="ftr" sz="quarter" idx="11"/>
          </p:nvPr>
        </p:nvSpPr>
        <p:spPr>
          <a:xfrm>
            <a:off x="0" y="6492875"/>
            <a:ext cx="51054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239000" cy="365125"/>
          </a:xfrm>
        </p:spPr>
        <p:txBody>
          <a:bodyPr/>
          <a:lstStyle/>
          <a:p>
            <a:pPr>
              <a:defRPr/>
            </a:pPr>
            <a:r>
              <a:rPr lang="en-US" sz="1050" dirty="0" smtClean="0"/>
              <a:t>© 2017 Pearson Education, Ltd., All rights reserved.    </a:t>
            </a:r>
            <a:endParaRPr lang="en-US" sz="1050" dirty="0"/>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3636"/>
              <a:stretch>
                <a:fillRect/>
              </a:stretch>
            </p:blipFill>
          </mc:Choice>
          <mc:Fallback>
            <p:blipFill>
              <a:blip r:embed="rId4"/>
              <a:srcRect t="19091" b="23636"/>
              <a:stretch>
                <a:fillRect/>
              </a:stretch>
            </p:blipFill>
          </mc:Fallback>
        </mc:AlternateContent>
        <p:spPr>
          <a:xfrm>
            <a:off x="155873" y="0"/>
            <a:ext cx="8841642" cy="6553200"/>
          </a:xfrm>
          <a:prstGeom prst="rect">
            <a:avLst/>
          </a:prstGeo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dirty="0" smtClean="0"/>
              <a:t>© 2017 Pearson Education, Ltd., All rights reserved.    </a:t>
            </a:r>
            <a:endParaRPr lang="en-US" sz="1050" dirty="0"/>
          </a:p>
        </p:txBody>
      </p:sp>
      <p:graphicFrame>
        <p:nvGraphicFramePr>
          <p:cNvPr id="45058" name="Object 2"/>
          <p:cNvGraphicFramePr>
            <a:graphicFrameLocks noChangeAspect="1"/>
          </p:cNvGraphicFramePr>
          <p:nvPr/>
        </p:nvGraphicFramePr>
        <p:xfrm>
          <a:off x="228600" y="228600"/>
          <a:ext cx="8686800" cy="6324600"/>
        </p:xfrm>
        <a:graphic>
          <a:graphicData uri="http://schemas.openxmlformats.org/presentationml/2006/ole">
            <p:oleObj spid="_x0000_s45058" name="Document" r:id="rId4" imgW="8229297" imgH="5562395" progId="Word.Document.12">
              <p:embed/>
            </p:oleObj>
          </a:graphicData>
        </a:graphic>
      </p:graphicFrame>
    </p:spTree>
  </p:cSld>
  <p:clrMapOvr>
    <a:masterClrMapping/>
  </p:clrMapOvr>
  <p:transition spd="med">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5867400" cy="365125"/>
          </a:xfrm>
        </p:spPr>
        <p:txBody>
          <a:bodyPr/>
          <a:lstStyle/>
          <a:p>
            <a:pPr>
              <a:defRPr/>
            </a:pPr>
            <a:r>
              <a:rPr lang="en-US" sz="1050" dirty="0" smtClean="0"/>
              <a:t>© 2017 Pearson Education, Ltd., All rights reserved.    </a:t>
            </a:r>
            <a:endParaRPr lang="en-US" sz="1050" dirty="0"/>
          </a:p>
        </p:txBody>
      </p:sp>
      <p:pic>
        <p:nvPicPr>
          <p:cNvPr id="8" name="Picture 7"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828800" y="-304800"/>
            <a:ext cx="5638800" cy="7297270"/>
          </a:xfrm>
          <a:prstGeom prst="rect">
            <a:avLst/>
          </a:prstGeom>
        </p:spPr>
      </p:pic>
    </p:spTree>
  </p:cSld>
  <p:clrMapOvr>
    <a:masterClrMapping/>
  </p:clrMapOvr>
  <p:transition spd="med">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smtClean="0"/>
              <a:t>Elliptic Curve Digital Signature Algorithm (ECDSA)</a:t>
            </a:r>
            <a:endParaRPr lang="en-US" dirty="0"/>
          </a:p>
        </p:txBody>
      </p:sp>
      <p:graphicFrame>
        <p:nvGraphicFramePr>
          <p:cNvPr id="4" name="Content Placeholder 3"/>
          <p:cNvGraphicFramePr>
            <a:graphicFrameLocks noGrp="1"/>
          </p:cNvGraphicFramePr>
          <p:nvPr>
            <p:ph idx="1"/>
          </p:nvPr>
        </p:nvGraphicFramePr>
        <p:xfrm>
          <a:off x="792163" y="1762125"/>
          <a:ext cx="7570787"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4864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096000" cy="365125"/>
          </a:xfrm>
        </p:spPr>
        <p:txBody>
          <a:bodyPr/>
          <a:lstStyle/>
          <a:p>
            <a:pPr>
              <a:defRPr/>
            </a:pPr>
            <a:r>
              <a:rPr lang="en-US" sz="1050" dirty="0" smtClean="0"/>
              <a:t>© 2017 Pearson Education, Ltd., All rights reserved.    </a:t>
            </a:r>
            <a:endParaRPr lang="en-US" sz="1050" dirty="0"/>
          </a:p>
        </p:txBody>
      </p:sp>
      <p:pic>
        <p:nvPicPr>
          <p:cNvPr id="5" name="Picture 4"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22318" y="0"/>
            <a:ext cx="5773882" cy="7472082"/>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RSA-PSS</a:t>
            </a:r>
            <a:endParaRPr lang="en-US" dirty="0"/>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smtClean="0"/>
              <a:t>RSA Probabilistic Signature Scheme</a:t>
            </a:r>
          </a:p>
          <a:p>
            <a:r>
              <a:rPr lang="en-US" dirty="0" smtClean="0"/>
              <a:t>Included in the 2009 version of FIPS 186</a:t>
            </a:r>
          </a:p>
          <a:p>
            <a:r>
              <a:rPr lang="en-US" dirty="0" smtClean="0"/>
              <a:t>Latest of the RSA schemes and the one that RSA Laboratories recommends as the most secure of the RSA schemes</a:t>
            </a:r>
          </a:p>
          <a:p>
            <a:r>
              <a:rPr lang="en-US" dirty="0" smtClean="0"/>
              <a:t>For all schemes developed prior to PSS it has not been possible to develop a mathematical proof that the signature scheme is as secure as the underlying RSA encryption/decryption primitive</a:t>
            </a:r>
          </a:p>
          <a:p>
            <a:r>
              <a:rPr lang="en-US" dirty="0" smtClean="0"/>
              <a:t>The PSS approach was first proposed by Bellare and Rogaway</a:t>
            </a:r>
          </a:p>
          <a:p>
            <a:r>
              <a:rPr lang="en-US" dirty="0" smtClean="0"/>
              <a:t>This approach, unlike the other RSA-based schemes, introduces a randomization process that enables the security of the method to be shown to be closely related to the security of the RSA algorithm itself</a:t>
            </a:r>
            <a:endParaRPr lang="en-US" dirty="0"/>
          </a:p>
        </p:txBody>
      </p:sp>
      <p:sp>
        <p:nvSpPr>
          <p:cNvPr id="4" name="Footer Placeholder 3"/>
          <p:cNvSpPr>
            <a:spLocks noGrp="1"/>
          </p:cNvSpPr>
          <p:nvPr>
            <p:ph type="ftr" sz="quarter" idx="11"/>
          </p:nvPr>
        </p:nvSpPr>
        <p:spPr>
          <a:xfrm>
            <a:off x="0" y="6492875"/>
            <a:ext cx="56388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smtClean="0"/>
              <a:t>Mask Generation Function (MGF)</a:t>
            </a:r>
            <a:endParaRPr lang="en-US" dirty="0"/>
          </a:p>
        </p:txBody>
      </p:sp>
      <p:sp>
        <p:nvSpPr>
          <p:cNvPr id="5" name="Content Placeholder 4"/>
          <p:cNvSpPr>
            <a:spLocks noGrp="1"/>
          </p:cNvSpPr>
          <p:nvPr>
            <p:ph idx="1"/>
          </p:nvPr>
        </p:nvSpPr>
        <p:spPr>
          <a:xfrm>
            <a:off x="762000" y="2133600"/>
            <a:ext cx="7570787" cy="4289425"/>
          </a:xfrm>
        </p:spPr>
        <p:txBody>
          <a:bodyPr/>
          <a:lstStyle/>
          <a:p>
            <a:r>
              <a:rPr lang="en-US" dirty="0" smtClean="0"/>
              <a:t>Typically based on a secure cryptographic hash function such as SHA-1</a:t>
            </a:r>
          </a:p>
          <a:p>
            <a:pPr lvl="1"/>
            <a:r>
              <a:rPr lang="en-US" dirty="0" smtClean="0"/>
              <a:t>Is intended to be a cryptographically secure way of generating a message digest, or hash, of variable length based on an underlying cryptographic hash function that produces a fixed-length output</a:t>
            </a:r>
            <a:endParaRPr lang="en-US" dirty="0"/>
          </a:p>
        </p:txBody>
      </p:sp>
      <p:sp>
        <p:nvSpPr>
          <p:cNvPr id="6" name="Footer Placeholder 5"/>
          <p:cNvSpPr>
            <a:spLocks noGrp="1"/>
          </p:cNvSpPr>
          <p:nvPr>
            <p:ph type="ftr" sz="quarter" idx="11"/>
          </p:nvPr>
        </p:nvSpPr>
        <p:spPr>
          <a:xfrm>
            <a:off x="0" y="6492875"/>
            <a:ext cx="54864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715000" cy="365125"/>
          </a:xfrm>
        </p:spPr>
        <p:txBody>
          <a:bodyPr/>
          <a:lstStyle/>
          <a:p>
            <a:pPr>
              <a:defRPr/>
            </a:pPr>
            <a:r>
              <a:rPr lang="en-US" sz="1050" dirty="0" smtClean="0"/>
              <a:t>© 2017 Pearson Education, Ltd., All rights reserved.    </a:t>
            </a:r>
            <a:endParaRPr lang="en-US" sz="1050" dirty="0"/>
          </a:p>
        </p:txBody>
      </p:sp>
      <p:pic>
        <p:nvPicPr>
          <p:cNvPr id="5" name="Picture 4"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2727" b="14545"/>
              <a:stretch>
                <a:fillRect/>
              </a:stretch>
            </p:blipFill>
          </mc:Choice>
          <mc:Fallback>
            <p:blipFill>
              <a:blip r:embed="rId4"/>
              <a:srcRect t="12727" b="14545"/>
              <a:stretch>
                <a:fillRect/>
              </a:stretch>
            </p:blipFill>
          </mc:Fallback>
        </mc:AlternateContent>
        <p:spPr>
          <a:xfrm>
            <a:off x="990600" y="-152400"/>
            <a:ext cx="7315200" cy="6884818"/>
          </a:xfrm>
          <a:prstGeom prst="rect">
            <a:avLst/>
          </a:prstGeom>
        </p:spPr>
      </p:pic>
    </p:spTree>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13</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a:bodyPr>
          <a:lstStyle/>
          <a:p>
            <a:r>
              <a:rPr lang="en-AU" sz="3600" dirty="0" smtClean="0"/>
              <a:t>Digital Signatures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105400" cy="365125"/>
          </a:xfrm>
        </p:spPr>
        <p:txBody>
          <a:bodyPr/>
          <a:lstStyle/>
          <a:p>
            <a:pPr>
              <a:defRPr/>
            </a:pPr>
            <a:r>
              <a:rPr lang="en-US" sz="1050" dirty="0" smtClean="0"/>
              <a:t>© 2017 Pearson Education, Ltd., All rights reserved.    </a:t>
            </a:r>
            <a:endParaRPr lang="en-US" sz="1050" dirty="0"/>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18182"/>
              <a:stretch>
                <a:fillRect/>
              </a:stretch>
            </p:blipFill>
          </mc:Choice>
          <mc:Fallback>
            <p:blipFill>
              <a:blip r:embed="rId4"/>
              <a:srcRect t="3636" b="18182"/>
              <a:stretch>
                <a:fillRect/>
              </a:stretch>
            </p:blipFill>
          </mc:Fallback>
        </mc:AlternateContent>
        <p:spPr>
          <a:xfrm>
            <a:off x="1676400" y="0"/>
            <a:ext cx="6627659" cy="6705600"/>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676400"/>
            <a:ext cx="3565525" cy="4953000"/>
          </a:xfrm>
        </p:spPr>
        <p:txBody>
          <a:bodyPr>
            <a:normAutofit fontScale="92500" lnSpcReduction="20000"/>
          </a:bodyPr>
          <a:lstStyle/>
          <a:p>
            <a:r>
              <a:rPr lang="en-US" dirty="0" smtClean="0"/>
              <a:t>Digital signatures</a:t>
            </a:r>
          </a:p>
          <a:p>
            <a:pPr lvl="1"/>
            <a:r>
              <a:rPr lang="en-US" dirty="0" smtClean="0"/>
              <a:t>Properties</a:t>
            </a:r>
          </a:p>
          <a:p>
            <a:pPr lvl="1"/>
            <a:r>
              <a:rPr lang="en-US" dirty="0" smtClean="0"/>
              <a:t>Attacks and forgeries</a:t>
            </a:r>
          </a:p>
          <a:p>
            <a:pPr lvl="1"/>
            <a:r>
              <a:rPr lang="en-US" dirty="0" smtClean="0"/>
              <a:t>Digital signature requirements</a:t>
            </a:r>
          </a:p>
          <a:p>
            <a:pPr lvl="1"/>
            <a:r>
              <a:rPr lang="en-US" dirty="0" smtClean="0"/>
              <a:t>Direct digital signature</a:t>
            </a:r>
          </a:p>
          <a:p>
            <a:r>
              <a:rPr lang="en-US" dirty="0" smtClean="0"/>
              <a:t>Elgamal digital signature scheme</a:t>
            </a:r>
          </a:p>
          <a:p>
            <a:pPr fontAlgn="auto">
              <a:spcAft>
                <a:spcPts val="0"/>
              </a:spcAft>
              <a:buClr>
                <a:schemeClr val="accent1">
                  <a:lumMod val="60000"/>
                  <a:lumOff val="40000"/>
                </a:schemeClr>
              </a:buClr>
              <a:buFont typeface="Candara" pitchFamily="34" charset="0"/>
              <a:buChar char="•"/>
              <a:defRPr/>
            </a:pPr>
            <a:r>
              <a:rPr lang="en-US" dirty="0" smtClean="0"/>
              <a:t>RSA-PSS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t>Mask generation function</a:t>
            </a:r>
          </a:p>
          <a:p>
            <a:pPr lvl="1" fontAlgn="auto">
              <a:spcAft>
                <a:spcPts val="0"/>
              </a:spcAft>
              <a:buClr>
                <a:schemeClr val="accent1">
                  <a:lumMod val="60000"/>
                  <a:lumOff val="40000"/>
                </a:schemeClr>
              </a:buClr>
              <a:buFont typeface="Candara" pitchFamily="34" charset="0"/>
              <a:buChar char="•"/>
              <a:defRPr/>
            </a:pPr>
            <a:r>
              <a:rPr lang="en-US" dirty="0" smtClean="0"/>
              <a:t>The signing operation</a:t>
            </a:r>
          </a:p>
          <a:p>
            <a:pPr lvl="1" fontAlgn="auto">
              <a:spcAft>
                <a:spcPts val="0"/>
              </a:spcAft>
              <a:buClr>
                <a:schemeClr val="accent1">
                  <a:lumMod val="60000"/>
                  <a:lumOff val="40000"/>
                </a:schemeClr>
              </a:buClr>
              <a:buFont typeface="Candara" pitchFamily="34" charset="0"/>
              <a:buChar char="•"/>
              <a:defRPr/>
            </a:pPr>
            <a:r>
              <a:rPr lang="en-US" dirty="0" smtClean="0"/>
              <a:t>Signature verification</a:t>
            </a:r>
          </a:p>
          <a:p>
            <a:endParaRPr lang="en-US" dirty="0" smtClean="0"/>
          </a:p>
        </p:txBody>
      </p:sp>
      <p:sp>
        <p:nvSpPr>
          <p:cNvPr id="76804" name="Content Placeholder 11"/>
          <p:cNvSpPr>
            <a:spLocks noGrp="1"/>
          </p:cNvSpPr>
          <p:nvPr>
            <p:ph sz="half" idx="2"/>
          </p:nvPr>
        </p:nvSpPr>
        <p:spPr>
          <a:xfrm>
            <a:off x="5578475" y="1828800"/>
            <a:ext cx="3565525" cy="5029200"/>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NIST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The DSA approach</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The digital signature algorithm</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Global domain parameters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Key generation</a:t>
            </a:r>
          </a:p>
          <a:p>
            <a:pPr lvl="1" fontAlgn="auto">
              <a:spcAft>
                <a:spcPts val="0"/>
              </a:spcAft>
              <a:buClr>
                <a:schemeClr val="accent1">
                  <a:lumMod val="60000"/>
                  <a:lumOff val="40000"/>
                </a:schemeClr>
              </a:buClr>
              <a:buFont typeface="Candara" pitchFamily="34" charset="0"/>
              <a:buChar char="•"/>
              <a:defRPr/>
            </a:pPr>
            <a:r>
              <a:rPr lang="en-US" dirty="0" smtClean="0">
                <a:ea typeface="+mn-ea"/>
              </a:rPr>
              <a:t>Digital signature generation and authentication</a:t>
            </a:r>
          </a:p>
          <a:p>
            <a:pPr lvl="1" fontAlgn="auto">
              <a:spcAft>
                <a:spcPts val="0"/>
              </a:spcAft>
              <a:buClr>
                <a:schemeClr val="accent1">
                  <a:lumMod val="60000"/>
                  <a:lumOff val="40000"/>
                </a:schemeClr>
              </a:buClr>
              <a:buNone/>
              <a:defRPr/>
            </a:pPr>
            <a:endParaRPr lang="en-US" sz="1189" dirty="0" smtClean="0">
              <a:ea typeface="+mn-ea"/>
              <a:cs typeface="+mn-cs"/>
            </a:endParaRPr>
          </a:p>
          <a:p>
            <a:pPr lvl="1" fontAlgn="auto">
              <a:spcAft>
                <a:spcPts val="0"/>
              </a:spcAft>
              <a:buClr>
                <a:schemeClr val="accent1">
                  <a:lumMod val="60000"/>
                  <a:lumOff val="40000"/>
                </a:schemeClr>
              </a:buClr>
              <a:buFont typeface="Candara" pitchFamily="34" charset="0"/>
              <a:buChar char="•"/>
              <a:defRPr/>
            </a:pPr>
            <a:r>
              <a:rPr lang="en-US" dirty="0" smtClean="0"/>
              <a:t>Schnorr digital signature scheme</a:t>
            </a:r>
          </a:p>
          <a:p>
            <a:pPr lvl="1" fontAlgn="auto">
              <a:spcAft>
                <a:spcPts val="0"/>
              </a:spcAft>
              <a:buClr>
                <a:schemeClr val="accent1">
                  <a:lumMod val="60000"/>
                  <a:lumOff val="40000"/>
                </a:schemeClr>
              </a:buClr>
              <a:buFont typeface="Candara" pitchFamily="34" charset="0"/>
              <a:buChar char="•"/>
              <a:defRPr/>
            </a:pPr>
            <a:endParaRPr lang="en-US" dirty="0" smtClean="0">
              <a:ea typeface="+mn-ea"/>
              <a:cs typeface="+mn-cs"/>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7150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dirty="0" smtClean="0"/>
              <a:t>© 2017 Pearson Education, Ltd., All rights reserved.    </a:t>
            </a:r>
            <a:endParaRPr lang="en-US" sz="1050" dirty="0"/>
          </a:p>
        </p:txBody>
      </p:sp>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447800" y="-457200"/>
            <a:ext cx="6172200" cy="7987552"/>
          </a:xfrm>
          <a:prstGeom prst="rect">
            <a:avLst/>
          </a:prstGeom>
        </p:spPr>
      </p:pic>
    </p:spTree>
  </p:cSld>
  <p:clrMapOvr>
    <a:masterClrMapping/>
  </p:clrMapOvr>
  <p:transition spd="med">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smtClean="0"/>
              <a:t>Digital Signature Properties</a:t>
            </a:r>
            <a:endParaRPr lang="en-AU" dirty="0"/>
          </a:p>
        </p:txBody>
      </p:sp>
      <p:graphicFrame>
        <p:nvGraphicFramePr>
          <p:cNvPr id="4" name="Content Placeholder 3"/>
          <p:cNvGraphicFramePr>
            <a:graphicFrameLocks noGrp="1"/>
          </p:cNvGraphicFramePr>
          <p:nvPr>
            <p:ph idx="1"/>
          </p:nvPr>
        </p:nvGraphicFramePr>
        <p:xfrm>
          <a:off x="838200" y="1981200"/>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5720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p>
        </p:txBody>
      </p:sp>
      <p:graphicFrame>
        <p:nvGraphicFramePr>
          <p:cNvPr id="6" name="Diagram 5"/>
          <p:cNvGraphicFramePr/>
          <p:nvPr/>
        </p:nvGraphicFramePr>
        <p:xfrm>
          <a:off x="228600" y="12954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Forgeries</a:t>
            </a:r>
            <a:endParaRPr lang="en-US" dirty="0"/>
          </a:p>
        </p:txBody>
      </p:sp>
      <p:graphicFrame>
        <p:nvGraphicFramePr>
          <p:cNvPr id="7" name="Diagram 6"/>
          <p:cNvGraphicFramePr/>
          <p:nvPr/>
        </p:nvGraphicFramePr>
        <p:xfrm>
          <a:off x="228600" y="1676400"/>
          <a:ext cx="868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356350"/>
            <a:ext cx="54864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smtClean="0"/>
              <a:t>Digital Signature Requirements</a:t>
            </a:r>
            <a:endParaRPr lang="en-AU" dirty="0"/>
          </a:p>
        </p:txBody>
      </p:sp>
      <p:sp>
        <p:nvSpPr>
          <p:cNvPr id="47107" name="Rectangle 3"/>
          <p:cNvSpPr>
            <a:spLocks noGrp="1" noChangeArrowheads="1"/>
          </p:cNvSpPr>
          <p:nvPr>
            <p:ph idx="1"/>
          </p:nvPr>
        </p:nvSpPr>
        <p:spPr>
          <a:xfrm>
            <a:off x="792163" y="1762125"/>
            <a:ext cx="7570787" cy="4791075"/>
          </a:xfrm>
        </p:spPr>
        <p:txBody>
          <a:bodyPr>
            <a:normAutofit fontScale="70000" lnSpcReduction="20000"/>
          </a:bodyPr>
          <a:lstStyle/>
          <a:p>
            <a:r>
              <a:rPr lang="en-AU" dirty="0" smtClean="0"/>
              <a:t>The signature must be a bit pattern that depends on the message being signed</a:t>
            </a:r>
          </a:p>
          <a:p>
            <a:r>
              <a:rPr lang="en-AU" dirty="0" smtClean="0"/>
              <a:t>The signature must use some information unique to the sender to prevent both forgery and denial</a:t>
            </a:r>
          </a:p>
          <a:p>
            <a:r>
              <a:rPr lang="en-AU" dirty="0" smtClean="0"/>
              <a:t>It must be relatively easy to produce the digital signature</a:t>
            </a:r>
          </a:p>
          <a:p>
            <a:r>
              <a:rPr lang="en-AU" dirty="0" smtClean="0"/>
              <a:t>It must be relatively easy to recognize and verify the digital signature</a:t>
            </a:r>
          </a:p>
          <a:p>
            <a:r>
              <a:rPr lang="en-AU" dirty="0" smtClean="0"/>
              <a:t>It must be computationally infeasible to forge a digital signature, either by constructing a new message for an existing digital signature or by constructing a fraudulent digital signature for a given message</a:t>
            </a:r>
          </a:p>
          <a:p>
            <a:r>
              <a:rPr lang="en-AU" dirty="0" smtClean="0"/>
              <a:t>It must be practical to retain a copy of the digital signature in storage</a:t>
            </a:r>
            <a:endParaRPr lang="en-AU" dirty="0"/>
          </a:p>
        </p:txBody>
      </p:sp>
      <p:sp>
        <p:nvSpPr>
          <p:cNvPr id="4" name="Footer Placeholder 3"/>
          <p:cNvSpPr>
            <a:spLocks noGrp="1"/>
          </p:cNvSpPr>
          <p:nvPr>
            <p:ph type="ftr" sz="quarter" idx="11"/>
          </p:nvPr>
        </p:nvSpPr>
        <p:spPr>
          <a:xfrm>
            <a:off x="0" y="6492875"/>
            <a:ext cx="64770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Direct Digital Signature</a:t>
            </a:r>
            <a:endParaRPr lang="en-AU" dirty="0"/>
          </a:p>
        </p:txBody>
      </p:sp>
      <p:graphicFrame>
        <p:nvGraphicFramePr>
          <p:cNvPr id="9" name="Content Placeholder 8"/>
          <p:cNvGraphicFramePr>
            <a:graphicFrameLocks noGrp="1"/>
          </p:cNvGraphicFramePr>
          <p:nvPr>
            <p:ph idx="1"/>
          </p:nvPr>
        </p:nvGraphicFramePr>
        <p:xfrm>
          <a:off x="304800" y="1600200"/>
          <a:ext cx="8534400"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912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smtClean="0"/>
              <a:t>ElGamal </a:t>
            </a:r>
            <a:r>
              <a:rPr lang="en-US" dirty="0" smtClean="0"/>
              <a:t>Digital Signature</a:t>
            </a:r>
            <a:endParaRPr lang="en-AU" dirty="0" smtClean="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smtClean="0"/>
              <a:t>Scheme involves the use of the private key for encryption and the public key for decryption</a:t>
            </a:r>
          </a:p>
          <a:p>
            <a:r>
              <a:rPr lang="en-AU" dirty="0" smtClean="0"/>
              <a:t>Global elements are a prime number </a:t>
            </a:r>
            <a:r>
              <a:rPr lang="en-AU" i="1" dirty="0" smtClean="0"/>
              <a:t>q </a:t>
            </a:r>
            <a:r>
              <a:rPr lang="en-AU" dirty="0" smtClean="0"/>
              <a:t>and a, which is a primitive root of </a:t>
            </a:r>
            <a:r>
              <a:rPr lang="en-AU" i="1" dirty="0" smtClean="0"/>
              <a:t>q</a:t>
            </a:r>
            <a:endParaRPr lang="en-AU" dirty="0" smtClean="0"/>
          </a:p>
          <a:p>
            <a:r>
              <a:rPr lang="en-US" dirty="0" smtClean="0"/>
              <a:t>Use private key for encryption (signing)</a:t>
            </a:r>
          </a:p>
          <a:p>
            <a:r>
              <a:rPr lang="en-US" dirty="0" smtClean="0"/>
              <a:t>Uses public key for decryption (verification)</a:t>
            </a:r>
            <a:endParaRPr lang="en-AU" dirty="0" smtClean="0"/>
          </a:p>
          <a:p>
            <a:r>
              <a:rPr lang="en-US" dirty="0" smtClean="0"/>
              <a:t>Each user generates their key</a:t>
            </a:r>
          </a:p>
          <a:p>
            <a:pPr lvl="1"/>
            <a:r>
              <a:rPr lang="en-AU" dirty="0" smtClean="0"/>
              <a:t>Chooses a secret key (number): 1 &lt; </a:t>
            </a:r>
            <a:r>
              <a:rPr lang="en-AU" i="1" dirty="0" smtClean="0"/>
              <a:t>x</a:t>
            </a:r>
            <a:r>
              <a:rPr lang="en-AU" i="1" baseline="-25000" dirty="0" smtClean="0"/>
              <a:t>A</a:t>
            </a:r>
            <a:r>
              <a:rPr lang="en-AU" i="1" dirty="0" smtClean="0"/>
              <a:t> &lt; q</a:t>
            </a:r>
            <a:r>
              <a:rPr lang="en-AU" dirty="0" smtClean="0"/>
              <a:t>-1 </a:t>
            </a:r>
          </a:p>
          <a:p>
            <a:pPr lvl="1"/>
            <a:r>
              <a:rPr lang="en-AU" dirty="0" smtClean="0"/>
              <a:t>Compute their public key: y</a:t>
            </a:r>
            <a:r>
              <a:rPr lang="en-AU" baseline="-25000" dirty="0" smtClean="0"/>
              <a:t>A</a:t>
            </a:r>
            <a:r>
              <a:rPr lang="en-AU" dirty="0" smtClean="0"/>
              <a:t> = </a:t>
            </a:r>
            <a:r>
              <a:rPr lang="el-GR" dirty="0" smtClean="0"/>
              <a:t>a</a:t>
            </a:r>
            <a:r>
              <a:rPr lang="en-AU" baseline="30000" dirty="0" smtClean="0"/>
              <a:t>xA</a:t>
            </a:r>
            <a:r>
              <a:rPr lang="en-AU" dirty="0" smtClean="0"/>
              <a:t> mod </a:t>
            </a:r>
            <a:r>
              <a:rPr lang="en-AU" i="1" dirty="0" smtClean="0"/>
              <a:t>q</a:t>
            </a:r>
          </a:p>
          <a:p>
            <a:endParaRPr lang="en-AU" dirty="0" smtClean="0"/>
          </a:p>
        </p:txBody>
      </p:sp>
      <p:sp>
        <p:nvSpPr>
          <p:cNvPr id="4" name="Footer Placeholder 3"/>
          <p:cNvSpPr>
            <a:spLocks noGrp="1"/>
          </p:cNvSpPr>
          <p:nvPr>
            <p:ph type="ftr" sz="quarter" idx="11"/>
          </p:nvPr>
        </p:nvSpPr>
        <p:spPr>
          <a:xfrm>
            <a:off x="0" y="6492875"/>
            <a:ext cx="6553200" cy="365125"/>
          </a:xfrm>
        </p:spPr>
        <p:txBody>
          <a:bodyPr/>
          <a:lstStyle/>
          <a:p>
            <a:pPr>
              <a:defRPr/>
            </a:pPr>
            <a:r>
              <a:rPr lang="en-US" sz="1050" dirty="0" smtClean="0"/>
              <a:t>© 2017 Pearson Education, Ltd., All rights reserved.    </a:t>
            </a:r>
            <a:endParaRPr lang="en-US" sz="105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5093</TotalTime>
  <Words>4355</Words>
  <Application>Microsoft Office PowerPoint</Application>
  <PresentationFormat>On-screen Show (4:3)</PresentationFormat>
  <Paragraphs>414</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Infusion</vt:lpstr>
      <vt:lpstr>Document</vt:lpstr>
      <vt:lpstr>Cryptography and Network Security</vt:lpstr>
      <vt:lpstr>Chapter 13</vt:lpstr>
      <vt:lpstr>Slide 3</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Slide 12</vt:lpstr>
      <vt:lpstr>Slide 13</vt:lpstr>
      <vt:lpstr>Slide 14</vt:lpstr>
      <vt:lpstr>Elliptic Curve Digital Signature Algorithm (ECDSA)</vt:lpstr>
      <vt:lpstr>Slide 16</vt:lpstr>
      <vt:lpstr>RSA-PSS</vt:lpstr>
      <vt:lpstr>Mask Generation Function (MGF)</vt:lpstr>
      <vt:lpstr>Slide 19</vt:lpstr>
      <vt:lpstr>Slide 20</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13</dc:subject>
  <dc:creator>Dr Lawrie Brown</dc:creator>
  <cp:keywords/>
  <dc:description/>
  <cp:lastModifiedBy>Binod</cp:lastModifiedBy>
  <cp:revision>59</cp:revision>
  <dcterms:created xsi:type="dcterms:W3CDTF">2016-04-27T03:48:21Z</dcterms:created>
  <dcterms:modified xsi:type="dcterms:W3CDTF">2016-08-26T11:02:44Z</dcterms:modified>
  <cp:category/>
</cp:coreProperties>
</file>