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094E-3C44-4E80-8A95-7684DCED8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00BFE-A6C6-4749-93A3-9036A4555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6282-DE7D-4A80-BAB1-71E705F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378E-0EC2-4A44-846D-40928737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6789-0796-44A3-BA9F-5588533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9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35B3-0488-48D0-947E-4FC75478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9A815-6EF2-43B1-946C-C2C04F6B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6DC0-C32E-4FA4-B023-E00DE90D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6DD7-C7BD-4F42-8B41-FEE9A199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2EB5-0EFB-4634-8BD4-614FE565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8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AD430-58C5-4D3F-BA4A-543B0407A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8E15-4C4A-4A8C-903A-5053FF04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CA7-5FBC-47F7-A1F9-CEAA5220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31CB-1660-4782-ABB7-D78302E0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9933-280D-42AD-AA9F-8F305ACC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FAFA-2100-4D53-BFD3-DCE8612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E5C8-E91A-48E4-B26E-D68ED6A6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23A15-0337-47FF-A321-408F85E9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DDE5-8B8D-4EA4-8E0E-300C3C7D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18DA-4F49-41AB-876C-E598B607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6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6000-ACF5-45C9-A480-226F5BE1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2BB1-E834-44D0-B57F-2EFF8471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9BB7-E7A3-4E02-A7A8-9A00B1EC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54B2-EEB6-4BA9-948F-1B2A4C6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F5C6-2A3D-4580-841D-83F8BD8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0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D42-375D-491A-AFFC-886B1E5C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0110-C076-4618-8DCD-FE20346CA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252EF-7653-466F-8F9B-82973CA9B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AF33-109F-4203-B47B-7FBE44A6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95CD-DF03-41A9-B211-FF196979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13CAA-79EB-41C1-8D70-008A0A12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2600-C194-476D-B21A-A55352EB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ABFA-315E-43A9-9BBA-03F5CCD6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51E3-CC6E-40D0-8852-2D6DF8232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7FE0E-3015-4DC8-8C1E-71EDBA93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2F388-D03D-4738-B637-5E0224EA9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E9435-546C-4D2D-84D6-C640A0F8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C46E4-1D09-4619-8BDF-E4D69A6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B52CD-1E10-4F61-9C99-ECC679F5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17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9B8-E8EC-47E7-87FE-778A47D1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039D9-F2B7-46C2-A7BA-2C867D29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1F29-5989-4F0E-BFD5-991A514B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E000-6050-410B-A743-7F9A569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CD65F-0768-4C2B-B3D6-57D3AB55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DFF6C-E309-4525-BF76-711CAE5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C8877-E8CC-40A7-85BD-339F6E6B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92AB-934C-448D-9298-4082E579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3B56-1B8C-4B8F-ACC9-45824CF3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0508D-1871-41EC-B1B3-8195BC02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72A5E-2F0B-4175-9698-0EB4F0F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8399-F58C-4E7F-8277-55CE756A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D736-BFB1-4B3B-B1A4-2213CC93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4C95-70A8-43E4-A02E-70AD5828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4A85F-FAF4-4E36-97D1-E57672BF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817B6-68BE-4A02-89FB-00D08E26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93A1-2503-4BCD-B3AD-994F16E5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549FB-F51A-4D55-A3C8-8E073B41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242D5-C7E2-44D6-883F-C9887D60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8FADD-14EE-48CD-A92A-23F0415F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18BE-6812-41BF-8899-B40E0223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1C0E6-2B51-496C-9B25-72932B11D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727DC-0A71-4DDB-96E8-6717DFF867B0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D4B3F-0D1B-46B2-ADB1-0FDAF8647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7C2F-802A-4814-9821-CEEE9A0BA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766F-3DD4-4AE8-9BBA-775119DA0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AC7-0D72-43A0-9797-14B088CA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990" y="-831776"/>
            <a:ext cx="12292149" cy="3082957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EBEFC-439D-420C-8B9A-7174F6125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DBMS Full Form: Database Management System - javaTpoint">
            <a:extLst>
              <a:ext uri="{FF2B5EF4-FFF2-40B4-BE49-F238E27FC236}">
                <a16:creationId xmlns:a16="http://schemas.microsoft.com/office/drawing/2014/main" id="{7B6CFF74-A96B-4250-BF2C-4DFF873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19" y="2701028"/>
            <a:ext cx="9351629" cy="349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ing Blocks">
            <a:extLst>
              <a:ext uri="{FF2B5EF4-FFF2-40B4-BE49-F238E27FC236}">
                <a16:creationId xmlns:a16="http://schemas.microsoft.com/office/drawing/2014/main" id="{E5A6D44A-89C8-4C8B-9E35-86695988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94" y="778670"/>
            <a:ext cx="1622322" cy="119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8D34-AC8D-4ADA-815F-2DAF5D2E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978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What </a:t>
            </a:r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is ER diagram?</a:t>
            </a:r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</a:br>
            <a:r>
              <a:rPr lang="en-US" sz="3200" dirty="0">
                <a:solidFill>
                  <a:srgbClr val="374151"/>
                </a:solidFill>
                <a:latin typeface="Söhne"/>
              </a:rPr>
              <a:t>An Entity-Relationship (ER) diagram is a graphical representation used in database design and conceptual modeling. It visually displays the relationships among entities (objects or concepts) within a database and illustrates how they interact with each other. ER diagrams are commonly used in software engineering, database management, and other fields to provide a clear and concise visualization of a database's structure</a:t>
            </a:r>
            <a:r>
              <a:rPr lang="en-US" sz="3200" dirty="0" smtClean="0">
                <a:solidFill>
                  <a:srgbClr val="374151"/>
                </a:solidFill>
                <a:latin typeface="Söhne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6216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FF38-3014-4C40-B627-370E163C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768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Components of ER Diagram</a:t>
            </a:r>
            <a:r>
              <a:rPr lang="en-US" sz="2800" b="1" dirty="0">
                <a:solidFill>
                  <a:srgbClr val="C00000"/>
                </a:solidFill>
              </a:rPr>
              <a:t/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dirty="0" smtClean="0"/>
              <a:t>Entities: These </a:t>
            </a:r>
            <a:r>
              <a:rPr lang="en-US" sz="2800" dirty="0"/>
              <a:t>are the fundamental building blocks of an ER diagram. An entity represents a real-world object or concept with data that needs to be stored in a database. Each entity is typically depicted as a rectangle in the diagram.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Attributes: </a:t>
            </a:r>
            <a:r>
              <a:rPr lang="en-US" sz="2800" dirty="0"/>
              <a:t>Attributes are the properties or characteristics that describe an entity. They provide more detailed information about the entity. Attributes are typically displayed as ovals connected to their respective </a:t>
            </a:r>
            <a:r>
              <a:rPr lang="en-US" sz="2800" dirty="0" smtClean="0"/>
              <a:t>entities</a:t>
            </a:r>
            <a:r>
              <a:rPr lang="en-US" sz="2800" dirty="0"/>
              <a:t>.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Relation: </a:t>
            </a:r>
            <a:r>
              <a:rPr lang="en-US" sz="2800" dirty="0"/>
              <a:t>Relationships illustrate how entities are connected or associated with each other. They represent the associations between entities and can be of various types, such as One-to-One, One-to-Many, and Many-to-Many. Relationships are often depicted as diamonds connecting entities.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060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0592-271F-4D3F-9955-CFC3E03B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" y="572294"/>
            <a:ext cx="10515600" cy="5492750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Types of </a:t>
            </a:r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Entities</a:t>
            </a: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100" b="1" dirty="0" smtClean="0"/>
              <a:t>Strong Entity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b="1" dirty="0" smtClean="0"/>
              <a:t>Weak Entity</a:t>
            </a:r>
            <a:br>
              <a:rPr lang="en-US" sz="3100" b="1" dirty="0" smtClean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b="1" dirty="0" smtClean="0"/>
              <a:t/>
            </a:r>
            <a:br>
              <a:rPr lang="en-US" sz="3100" b="1" dirty="0" smtClean="0"/>
            </a:br>
            <a:endParaRPr lang="en-IN" sz="31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1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A0A0-9CC8-4615-9572-62544EE0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Types of Attributes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Simple Attributes</a:t>
            </a:r>
            <a:br>
              <a:rPr lang="en-US" sz="2800" b="1" dirty="0" smtClean="0"/>
            </a:br>
            <a:r>
              <a:rPr lang="en-US" sz="2800" b="1" dirty="0" smtClean="0"/>
              <a:t>Key Attributes</a:t>
            </a:r>
            <a:br>
              <a:rPr lang="en-US" sz="2800" b="1" dirty="0" smtClean="0"/>
            </a:br>
            <a:r>
              <a:rPr lang="en-US" sz="2800" b="1" dirty="0" smtClean="0"/>
              <a:t>Composite Attributes</a:t>
            </a:r>
            <a:br>
              <a:rPr lang="en-US" sz="2800" b="1" dirty="0" smtClean="0"/>
            </a:br>
            <a:r>
              <a:rPr lang="en-US" sz="2800" b="1" dirty="0" smtClean="0"/>
              <a:t>Multivalued Attributes</a:t>
            </a:r>
            <a:br>
              <a:rPr lang="en-US" sz="2800" b="1" dirty="0" smtClean="0"/>
            </a:br>
            <a:r>
              <a:rPr lang="en-US" sz="2800" b="1" dirty="0" smtClean="0"/>
              <a:t>Derived Attributes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7092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A0A0-9CC8-4615-9572-62544EE0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78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Types of Relation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One to one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One</a:t>
            </a:r>
            <a:r>
              <a:rPr lang="en-US" sz="2800" b="1" dirty="0" smtClean="0"/>
              <a:t> </a:t>
            </a:r>
            <a:r>
              <a:rPr lang="en-US" sz="2800" b="1" dirty="0"/>
              <a:t>to </a:t>
            </a:r>
            <a:r>
              <a:rPr lang="en-US" sz="2800" b="1" dirty="0" smtClean="0"/>
              <a:t>Many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Many</a:t>
            </a:r>
            <a:r>
              <a:rPr lang="en-US" sz="2800" b="1" dirty="0" smtClean="0"/>
              <a:t> </a:t>
            </a:r>
            <a:r>
              <a:rPr lang="en-US" sz="2800" b="1" dirty="0"/>
              <a:t>to one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Many </a:t>
            </a:r>
            <a:r>
              <a:rPr lang="en-US" sz="2800" b="1" dirty="0"/>
              <a:t>to </a:t>
            </a:r>
            <a:r>
              <a:rPr lang="en-US" sz="2800" b="1" dirty="0" smtClean="0"/>
              <a:t>Many 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3864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0CE-B201-26C0-37C2-2F66E684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6189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</a:t>
            </a: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Popular </a:t>
            </a:r>
            <a:r>
              <a:rPr lang="en-IN" sz="3200" b="1" kern="1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</a:t>
            </a:r>
            <a:r>
              <a:rPr lang="en-IN" sz="3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br>
              <a:rPr lang="en-IN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800" dirty="0" err="1">
                <a:latin typeface="Söhne"/>
              </a:rPr>
              <a:t>Lucidchart</a:t>
            </a:r>
            <a:r>
              <a:rPr lang="en-IN" sz="2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800" dirty="0">
                <a:latin typeface="Söhne"/>
              </a:rPr>
              <a:t>Draw.io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800" dirty="0">
                <a:latin typeface="Söhne"/>
              </a:rPr>
              <a:t>Microsoft Visio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2800" dirty="0">
                <a:latin typeface="Söhne"/>
              </a:rPr>
              <a:t>Online platforms for collaborative design.</a:t>
            </a:r>
            <a:r>
              <a:rPr lang="en-IN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7320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Söhne</vt:lpstr>
      <vt:lpstr>Times New Roman</vt:lpstr>
      <vt:lpstr>Office Theme</vt:lpstr>
      <vt:lpstr>.</vt:lpstr>
      <vt:lpstr>What is ER diagram?  An Entity-Relationship (ER) diagram is a graphical representation used in database design and conceptual modeling. It visually displays the relationships among entities (objects or concepts) within a database and illustrates how they interact with each other. ER diagrams are commonly used in software engineering, database management, and other fields to provide a clear and concise visualization of a database's structure.</vt:lpstr>
      <vt:lpstr>Components of ER Diagram  Entities: These are the fundamental building blocks of an ER diagram. An entity represents a real-world object or concept with data that needs to be stored in a database. Each entity is typically depicted as a rectangle in the diagram.  Attributes: Attributes are the properties or characteristics that describe an entity. They provide more detailed information about the entity. Attributes are typically displayed as ovals connected to their respective entities.  Relation: Relationships illustrate how entities are connected or associated with each other. They represent the associations between entities and can be of various types, such as One-to-One, One-to-Many, and Many-to-Many. Relationships are often depicted as diamonds connecting entities. </vt:lpstr>
      <vt:lpstr>Types of Entities   Strong Entity  Weak Entity   </vt:lpstr>
      <vt:lpstr> Types of Attributes   Simple Attributes Key Attributes Composite Attributes Multivalued Attributes Derived Attributes   </vt:lpstr>
      <vt:lpstr> Types of Relation    One to one  One to Many  Many to one  Many to Many     </vt:lpstr>
      <vt:lpstr>                        Popular ER Software    1. Lucidchart 2. Draw.io 3. Microsoft Visio 4. Online platforms for collaborative design.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16</cp:revision>
  <dcterms:created xsi:type="dcterms:W3CDTF">2023-07-03T18:41:51Z</dcterms:created>
  <dcterms:modified xsi:type="dcterms:W3CDTF">2023-08-17T01:41:51Z</dcterms:modified>
</cp:coreProperties>
</file>