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4660"/>
  </p:normalViewPr>
  <p:slideViewPr>
    <p:cSldViewPr snapToGrid="0">
      <p:cViewPr>
        <p:scale>
          <a:sx n="276" d="100"/>
          <a:sy n="276" d="100"/>
        </p:scale>
        <p:origin x="750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679E005-723F-423E-83B6-64329A656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Surgical Predicted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4B1C65B-12E3-4456-82F3-DEB14840E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3/31/22 8:32:07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rgical data predictive analysis">
            <a:extLst>
              <a:ext uri="{FF2B5EF4-FFF2-40B4-BE49-F238E27FC236}">
                <a16:creationId xmlns:a16="http://schemas.microsoft.com/office/drawing/2014/main" id="{91DCE293-E208-4808-999E-95E508B1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34140" y="-1179163"/>
            <a:ext cx="21602156" cy="7376994"/>
          </a:xfrm>
          <a:prstGeom prst="rect">
            <a:avLst/>
          </a:prstGeom>
        </p:spPr>
      </p:pic>
      <p:pic>
        <p:nvPicPr>
          <p:cNvPr id="4" name="slide2" descr="Surgical data predictive analysis">
            <a:extLst>
              <a:ext uri="{FF2B5EF4-FFF2-40B4-BE49-F238E27FC236}">
                <a16:creationId xmlns:a16="http://schemas.microsoft.com/office/drawing/2014/main" id="{CD4F74C3-04AD-604B-86C3-6248A7F5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60201" y="-2217567"/>
            <a:ext cx="21602156" cy="73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Surgical Predicted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Surgical Predicted data</dc:title>
  <dc:creator/>
  <cp:lastModifiedBy>Bhagyarathi Raman</cp:lastModifiedBy>
  <cp:revision>2</cp:revision>
  <dcterms:created xsi:type="dcterms:W3CDTF">2022-03-31T12:32:08Z</dcterms:created>
  <dcterms:modified xsi:type="dcterms:W3CDTF">2022-03-31T13:00:29Z</dcterms:modified>
</cp:coreProperties>
</file>