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D178938-B338-40D0-9F24-D2995507A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Surgical Predicted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F56997-3EFF-42DB-85A4-9605F1199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3/30/22 5:10:40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rgical data predictive analysis">
            <a:extLst>
              <a:ext uri="{FF2B5EF4-FFF2-40B4-BE49-F238E27FC236}">
                <a16:creationId xmlns:a16="http://schemas.microsoft.com/office/drawing/2014/main" id="{A5B23904-EFC0-4A25-90F4-976F2D2FD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947" y="0"/>
            <a:ext cx="14461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Surgical Predicted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Surgical Predicted data</dc:title>
  <dc:creator/>
  <cp:lastModifiedBy>Bhagyarathi Raman</cp:lastModifiedBy>
  <cp:revision>1</cp:revision>
  <dcterms:created xsi:type="dcterms:W3CDTF">2022-03-30T21:10:41Z</dcterms:created>
  <dcterms:modified xsi:type="dcterms:W3CDTF">2022-03-30T21:14:14Z</dcterms:modified>
</cp:coreProperties>
</file>