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E9CFDC-DD1C-42E0-99CE-A5D5669C0E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Surgical Predicted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ADE51E-9A03-49D3-9F6E-581E1B818E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3/31/22 8:51:10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gical data predictive analysis" id="2" name="slide2">
            <a:extLst>
              <a:ext uri="{FF2B5EF4-FFF2-40B4-BE49-F238E27FC236}">
                <a16:creationId xmlns:a16="http://schemas.microsoft.com/office/drawing/2014/main" id="{DEE330E6-AAD1-4EA8-8FA1-CCF8813AD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2344"/>
            <a:ext cx="12192000" cy="8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2022-03-31T12:51:12Z</dcterms:created>
  <dcterms:modified xsi:type="dcterms:W3CDTF">2022-03-31T12:51:12Z</dcterms:modified>
</cp:coreProperties>
</file>