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E421D3-C5A0-4F02-8545-F59EA200F9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Surgical Predicted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CF651E-89B5-4424-A66B-1C5B2F7316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3/30/22 2:16:32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gical data predictive analysis" id="2" name="slide2">
            <a:extLst>
              <a:ext uri="{FF2B5EF4-FFF2-40B4-BE49-F238E27FC236}">
                <a16:creationId xmlns:a16="http://schemas.microsoft.com/office/drawing/2014/main" id="{B4A18805-2BF0-4E0E-91C3-A2A73D2F2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9690"/>
            <a:ext cx="12192000" cy="13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2022-03-30T18:16:34Z</dcterms:created>
  <dcterms:modified xsi:type="dcterms:W3CDTF">2022-03-30T18:16:34Z</dcterms:modified>
</cp:coreProperties>
</file>