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5EDEEA8-DF9E-4107-AA72-49D2862FD9D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Predicted data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97D9794-B214-465E-857B-CABF4CA4509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3/30/22 3:21:00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 (2)" id="2" name="slide2">
            <a:extLst>
              <a:ext uri="{FF2B5EF4-FFF2-40B4-BE49-F238E27FC236}">
                <a16:creationId xmlns:a16="http://schemas.microsoft.com/office/drawing/2014/main" id="{59F3282B-7A6D-4D9D-8F7A-12984AC9D1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79" y="0"/>
            <a:ext cx="11141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2022-03-30T19:21:00Z</dcterms:created>
  <dcterms:modified xsi:type="dcterms:W3CDTF">2022-03-30T19:21:00Z</dcterms:modified>
</cp:coreProperties>
</file>