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3716088" y="245261"/>
            <a:ext cx="5620554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8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8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8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242887" y="131027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242887" y="2001707"/>
            <a:ext cx="11706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431515" y="3125392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15" y="3924843"/>
            <a:ext cx="9213351" cy="22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026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B622CF93-811D-06B0-C3DE-91CCEB62C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06" y="119314"/>
            <a:ext cx="1441337" cy="104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icrosoft SQL Server color icon in PNG, SVG">
            <a:extLst>
              <a:ext uri="{FF2B5EF4-FFF2-40B4-BE49-F238E27FC236}">
                <a16:creationId xmlns:a16="http://schemas.microsoft.com/office/drawing/2014/main" id="{70C49BFB-C4DA-714D-C1AC-3022D7E7F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3736635" y="268872"/>
            <a:ext cx="522243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8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8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8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371473" y="1211703"/>
            <a:ext cx="6275479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371473" y="185443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Granular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92" y="2437838"/>
            <a:ext cx="11381735" cy="4139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KPI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10F2171B-75CE-823D-4908-5B6496B06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3" y="72131"/>
            <a:ext cx="1432025" cy="103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SQL Server color icon in PNG, SVG">
            <a:extLst>
              <a:ext uri="{FF2B5EF4-FFF2-40B4-BE49-F238E27FC236}">
                <a16:creationId xmlns:a16="http://schemas.microsoft.com/office/drawing/2014/main" id="{DDA2FE8A-5B63-4A2F-3B24-E577D1291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3972940" y="331260"/>
            <a:ext cx="506831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8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8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8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238122" y="1401695"/>
            <a:ext cx="59912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371471" y="2170803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</a:t>
            </a:r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877" y="3029233"/>
            <a:ext cx="11576944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Arial" panose="020B0604020202020204" pitchFamily="34" charset="0"/>
              </a:rPr>
              <a:t>5. Percentage of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Arial" panose="020B0604020202020204" pitchFamily="34" charset="0"/>
              </a:rPr>
              <a:t>	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Arial" panose="020B0604020202020204" pitchFamily="34" charset="0"/>
              </a:rPr>
              <a:t>	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Arial" panose="020B0604020202020204" pitchFamily="34" charset="0"/>
              </a:rPr>
              <a:t>	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             Sales, Number of Items, Average Rating) 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latin typeface="Arial" panose="020B0604020202020204" pitchFamily="34" charset="0"/>
            </a:endParaRP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4B5432AF-6E41-D522-3E02-01E41A966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49" y="107936"/>
            <a:ext cx="1369418" cy="99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SQL Server color icon in PNG, SVG">
            <a:extLst>
              <a:ext uri="{FF2B5EF4-FFF2-40B4-BE49-F238E27FC236}">
                <a16:creationId xmlns:a16="http://schemas.microsoft.com/office/drawing/2014/main" id="{98BD39B8-9A9F-4A0B-8526-BA46BA2F7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345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BHAGYASHREE DAHIMA</cp:lastModifiedBy>
  <cp:revision>18</cp:revision>
  <dcterms:created xsi:type="dcterms:W3CDTF">2024-06-24T12:27:37Z</dcterms:created>
  <dcterms:modified xsi:type="dcterms:W3CDTF">2025-09-13T11:35:09Z</dcterms:modified>
</cp:coreProperties>
</file>