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73" r:id="rId3"/>
    <p:sldId id="259" r:id="rId4"/>
    <p:sldId id="258" r:id="rId5"/>
    <p:sldId id="271" r:id="rId6"/>
    <p:sldId id="260" r:id="rId7"/>
    <p:sldId id="277" r:id="rId8"/>
    <p:sldId id="278" r:id="rId9"/>
    <p:sldId id="281" r:id="rId10"/>
    <p:sldId id="283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8050-7025-4548-95F5-F7E2D1D7F6DD}" type="datetimeFigureOut">
              <a:rPr lang="en-IN" smtClean="0"/>
              <a:t>22-01-20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E57A5-FB46-44C8-9D98-B616C34E9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6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F1BCF5-05A8-4210-BACB-935BDB9F762C}" type="datetime1">
              <a:rPr lang="en-IN" smtClean="0"/>
              <a:t>22-01-20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AAD49A-80E7-48DF-BE42-493C8F23477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3A8563-4C35-4CA8-93E2-8798E079F952}" type="datetime1">
              <a:rPr lang="en-IN" smtClean="0"/>
              <a:t>22-01-20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AAD49A-80E7-48DF-BE42-493C8F2347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40985-60E3-499E-A662-37A694373ECB}" type="datetime1">
              <a:rPr lang="en-IN" smtClean="0"/>
              <a:t>22-01-20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AAD49A-80E7-48DF-BE42-493C8F2347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2F04B6-2A6F-4E92-A250-8D589311B6C1}" type="datetime1">
              <a:rPr lang="en-IN" smtClean="0"/>
              <a:t>22-01-20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AAD49A-80E7-48DF-BE42-493C8F2347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50CE8F-359B-4442-AD83-A3B8ADF2678D}" type="datetime1">
              <a:rPr lang="en-IN" smtClean="0"/>
              <a:t>22-01-20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AAD49A-80E7-48DF-BE42-493C8F23477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59F46-7838-469A-A257-A2E973ADBC03}" type="datetime1">
              <a:rPr lang="en-IN" smtClean="0"/>
              <a:t>22-01-20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AAD49A-80E7-48DF-BE42-493C8F2347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FDD7D-5F3D-40CF-91F6-B302F1165AAF}" type="datetime1">
              <a:rPr lang="en-IN" smtClean="0"/>
              <a:t>22-01-20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AAD49A-80E7-48DF-BE42-493C8F2347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0378DB-F7E5-4116-95ED-250ED0FF8BC4}" type="datetime1">
              <a:rPr lang="en-IN" smtClean="0"/>
              <a:t>22-01-20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AAD49A-80E7-48DF-BE42-493C8F2347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EFCE4-46AD-4B6F-97A8-CDF558FC8A0C}" type="datetime1">
              <a:rPr lang="en-IN" smtClean="0"/>
              <a:t>22-01-20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AAD49A-80E7-48DF-BE42-493C8F23477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671A0F-885C-4B13-A959-5B3B5C50B618}" type="datetime1">
              <a:rPr lang="en-IN" smtClean="0"/>
              <a:t>22-01-20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AAD49A-80E7-48DF-BE42-493C8F2347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A66860-2110-40BD-B1AE-BAB879F089CE}" type="datetime1">
              <a:rPr lang="en-IN" smtClean="0"/>
              <a:t>22-01-20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AAD49A-80E7-48DF-BE42-493C8F23477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33FE42-F034-4A79-981F-D4C5E5369FFD}" type="datetime1">
              <a:rPr lang="en-IN" smtClean="0"/>
              <a:t>22-01-20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9AAD49A-80E7-48DF-BE42-493C8F23477C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electrostore/index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08520" y="-81390"/>
            <a:ext cx="9505056" cy="7148458"/>
            <a:chOff x="-108520" y="-81390"/>
            <a:chExt cx="9505056" cy="7148458"/>
          </a:xfrm>
        </p:grpSpPr>
        <p:pic>
          <p:nvPicPr>
            <p:cNvPr id="1026" name="Picture 2" descr="https://miro.medium.com/max/1018/1*iAu65xDmvpVdBJgps6EDE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8520" y="-81390"/>
              <a:ext cx="9252520" cy="693939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20942" y="1526336"/>
              <a:ext cx="507660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Ecommerce</a:t>
              </a:r>
            </a:p>
            <a:p>
              <a:pPr algn="ctr"/>
              <a:r>
                <a:rPr lang="en-IN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Website Development</a:t>
              </a:r>
              <a:endPara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5743629"/>
              <a:ext cx="51845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	Represented </a:t>
              </a:r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by :</a:t>
              </a:r>
            </a:p>
            <a:p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Mi</a:t>
              </a:r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ss. </a:t>
              </a:r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hinde </a:t>
              </a:r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Bhagyashree </a:t>
              </a:r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Rajendra</a:t>
              </a:r>
            </a:p>
            <a:p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	   Miss. Bhosale Sonam Ankush</a:t>
              </a:r>
              <a:endParaRPr lang="en-IN" b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IN" b="1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D49A-80E7-48DF-BE42-493C8F23477C}" type="slidenum">
              <a:rPr lang="en-IN" smtClean="0"/>
              <a:t>1</a:t>
            </a:fld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1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879623">
            <a:off x="257124" y="623814"/>
            <a:ext cx="8684465" cy="5699720"/>
          </a:xfrm>
        </p:spPr>
        <p:txBody>
          <a:bodyPr/>
          <a:lstStyle/>
          <a:p>
            <a:pPr marL="402336" lvl="1" indent="0">
              <a:buNone/>
            </a:pPr>
            <a:endParaRPr lang="en-IN" dirty="0" smtClean="0"/>
          </a:p>
          <a:p>
            <a:pPr marL="402336" lvl="1" indent="0">
              <a:buNone/>
            </a:pPr>
            <a:endParaRPr lang="en-IN" sz="4000" dirty="0" smtClean="0">
              <a:latin typeface="Algerian" pitchFamily="82" charset="0"/>
            </a:endParaRPr>
          </a:p>
          <a:p>
            <a:pPr marL="402336" lvl="1" indent="0">
              <a:buNone/>
            </a:pPr>
            <a:endParaRPr lang="en-IN" sz="4000" dirty="0">
              <a:latin typeface="Algerian" pitchFamily="82" charset="0"/>
            </a:endParaRPr>
          </a:p>
          <a:p>
            <a:pPr marL="402336" lvl="1" indent="0">
              <a:buNone/>
            </a:pPr>
            <a:r>
              <a:rPr lang="en-IN" sz="4400" dirty="0">
                <a:solidFill>
                  <a:srgbClr val="002060"/>
                </a:solidFill>
                <a:latin typeface="Algerian" pitchFamily="82" charset="0"/>
              </a:rPr>
              <a:t> </a:t>
            </a:r>
            <a:r>
              <a:rPr lang="en-IN" sz="4400" dirty="0" smtClean="0">
                <a:solidFill>
                  <a:srgbClr val="002060"/>
                </a:solidFill>
                <a:latin typeface="Algerian" pitchFamily="82" charset="0"/>
              </a:rPr>
              <a:t>  </a:t>
            </a:r>
            <a:r>
              <a:rPr lang="en-IN" sz="4400" dirty="0" smtClean="0">
                <a:solidFill>
                  <a:srgbClr val="002060"/>
                </a:solidFill>
                <a:latin typeface="Algerian" pitchFamily="82" charset="0"/>
                <a:hlinkClick r:id="rId2"/>
              </a:rPr>
              <a:t>Demonstration of project</a:t>
            </a:r>
            <a:endParaRPr lang="en-IN" sz="4400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Electrostore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D49A-80E7-48DF-BE42-493C8F2347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0"/>
            <a:ext cx="8100392" cy="685800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IN" sz="9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82296" indent="0" algn="ctr">
              <a:buNone/>
            </a:pPr>
            <a:r>
              <a:rPr lang="en-IN" sz="9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 </a:t>
            </a:r>
            <a:endParaRPr lang="en-IN" sz="9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566992" cy="476250"/>
          </a:xfrm>
        </p:spPr>
        <p:txBody>
          <a:bodyPr/>
          <a:lstStyle/>
          <a:p>
            <a:r>
              <a:rPr lang="en-IN" smtClean="0"/>
              <a:t>Electrostore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D49A-80E7-48DF-BE42-493C8F23477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9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836712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Reason of  Ecommerce Website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692696"/>
            <a:ext cx="8028384" cy="5555704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Ecommerce is growing 3x faster than traditional retail. Overall, 51% of consumers prefer to shop online, while 49% would rather go to a store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It can Save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2. It can Save Transportation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Expenses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3. You can Shop at Any Time You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Want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4. Products 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Cheaper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5. You Don’t Need to Wait on Queues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6. You can Avoid Crowds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7. It is Easy to Search for What You Want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WelCome\Downloads\grap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r="8819" b="14856"/>
          <a:stretch/>
        </p:blipFill>
        <p:spPr bwMode="auto">
          <a:xfrm>
            <a:off x="1979712" y="4075906"/>
            <a:ext cx="6408712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1600" y="6305550"/>
            <a:ext cx="7639000" cy="476250"/>
          </a:xfrm>
        </p:spPr>
        <p:txBody>
          <a:bodyPr/>
          <a:lstStyle/>
          <a:p>
            <a:r>
              <a:rPr lang="en-IN" dirty="0" smtClean="0"/>
              <a:t>Electrostore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D49A-80E7-48DF-BE42-493C8F2347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755" y="116632"/>
            <a:ext cx="8146152" cy="5486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 of 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764704"/>
            <a:ext cx="8028384" cy="5976664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are some problems occurs in existing system which are follows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2296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time consuming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process. 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User can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not give any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difficult to update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data about the user and providing services. 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There is a data loss if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human error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or any other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functionality error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occurs. Security is less. 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There 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no functionally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get the updated details at all time to the owners and managers from all the branches.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existing system there 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manual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works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therefore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it is complex to save more data.  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existing system there are data are store in register, so the number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files are increased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Therefore, sometimes unauthorized person are access that important data.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1600" y="6305550"/>
            <a:ext cx="7639000" cy="476250"/>
          </a:xfrm>
        </p:spPr>
        <p:txBody>
          <a:bodyPr/>
          <a:lstStyle/>
          <a:p>
            <a:r>
              <a:rPr lang="en-IN" dirty="0" smtClean="0"/>
              <a:t>Electrostore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D49A-80E7-48DF-BE42-493C8F23477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836712"/>
            <a:ext cx="8100392" cy="5760640"/>
          </a:xfrm>
        </p:spPr>
        <p:txBody>
          <a:bodyPr>
            <a:normAutofit/>
          </a:bodyPr>
          <a:lstStyle/>
          <a:p>
            <a:pPr marL="402336" lvl="1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objective of this website is to develop a general purpose online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electronics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store where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multiple category of electronics devices(such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“Mobile”, “Laptop”, “Tablet” and “Television”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can be bought from the comfort of home through the Internet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2336" lvl="1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Electrostore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a web based application where users can view various electronics devices along with their description. The project provides user with a flexible and attractive GUI and shows him a list of devices and carry out all the shopping activities online.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02336" lvl="1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An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online store is a virtual store on the Internet where customers can browse the category and select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device of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interest. The selected items may be collected in a shopping cart. At checkout time, the items in the shopping cart will be presented as an order. At that time, more information will be needed to complete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2336" lvl="1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project is developed for users to have a brief look at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devices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without actually visiting the store. The website displays different kinds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devices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different brands so that user can easily get their expected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device.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566992" cy="476250"/>
          </a:xfrm>
        </p:spPr>
        <p:txBody>
          <a:bodyPr/>
          <a:lstStyle/>
          <a:p>
            <a:r>
              <a:rPr lang="en-IN" dirty="0" smtClean="0"/>
              <a:t>Electrostore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D49A-80E7-48DF-BE42-493C8F23477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2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498080" cy="634082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TECHNOLOGY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908720"/>
            <a:ext cx="8172400" cy="5832648"/>
          </a:xfrm>
        </p:spPr>
        <p:txBody>
          <a:bodyPr>
            <a:noAutofit/>
          </a:bodyPr>
          <a:lstStyle/>
          <a:p>
            <a:pPr marL="82296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	: Windows XP / 7 / 10 and above, Linux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Front End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HTML, CSS,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PHP 7.2, MySQL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5.7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Reporting Tool	: HTML Report maker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Framework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CSS framework(Bootstrap)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Editor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Visual Studio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Code, Notepad++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Web Server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XAMPP Server (Apache 2.4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1600" y="6305550"/>
            <a:ext cx="7639000" cy="552450"/>
          </a:xfrm>
        </p:spPr>
        <p:txBody>
          <a:bodyPr/>
          <a:lstStyle/>
          <a:p>
            <a:r>
              <a:rPr lang="en-IN" dirty="0" smtClean="0"/>
              <a:t>Electrostore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D49A-80E7-48DF-BE42-493C8F23477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764704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Main 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764704"/>
            <a:ext cx="8028384" cy="5832648"/>
          </a:xfrm>
        </p:spPr>
        <p:txBody>
          <a:bodyPr>
            <a:noAutofit/>
          </a:bodyPr>
          <a:lstStyle/>
          <a:p>
            <a:pPr marL="402336" lvl="1" indent="0" algn="just">
              <a:lnSpc>
                <a:spcPct val="12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main goals of this project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are :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User friendly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navigations to provide ease</a:t>
            </a:r>
          </a:p>
          <a:p>
            <a:pPr lvl="1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Place an order in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any time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Maximize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search options </a:t>
            </a:r>
          </a:p>
          <a:p>
            <a:pPr marL="402336" lvl="1" indent="0" algn="just">
              <a:lnSpc>
                <a:spcPct val="12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1.by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category's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name   2.by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Product’s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name</a:t>
            </a:r>
          </a:p>
          <a:p>
            <a:pPr lvl="1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this system provide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Door to Door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service. </a:t>
            </a:r>
          </a:p>
          <a:p>
            <a:pPr lvl="1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Help user by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providing specification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products. </a:t>
            </a:r>
          </a:p>
          <a:p>
            <a:pPr lvl="1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Full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Security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System. </a:t>
            </a:r>
          </a:p>
          <a:p>
            <a:pPr lvl="1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Admin module can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generate various types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category, products which includes the electronics devices with more description. </a:t>
            </a:r>
          </a:p>
          <a:p>
            <a:pPr lvl="1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Our system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provide all reports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document needed for admin without any delay.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566992" cy="476250"/>
          </a:xfrm>
        </p:spPr>
        <p:txBody>
          <a:bodyPr/>
          <a:lstStyle/>
          <a:p>
            <a:r>
              <a:rPr lang="en-IN" dirty="0" smtClean="0"/>
              <a:t>Electrostore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D49A-80E7-48DF-BE42-493C8F23477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6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4624"/>
            <a:ext cx="7674056" cy="864096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052736"/>
            <a:ext cx="8244408" cy="56886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Admin Module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Login – </a:t>
            </a:r>
          </a:p>
          <a:p>
            <a:pPr marL="82296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dmin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login to this system using filling appropriate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details.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Registration –</a:t>
            </a:r>
          </a:p>
          <a:p>
            <a:pPr marL="402336" lvl="1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verify the service provider &amp; accept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payment.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 – </a:t>
            </a:r>
          </a:p>
          <a:p>
            <a:pPr marL="402336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display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information of services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providers.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Electronics Device details.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  electronic devices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 on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category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&amp;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 name.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Submit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566992" cy="476250"/>
          </a:xfrm>
        </p:spPr>
        <p:txBody>
          <a:bodyPr/>
          <a:lstStyle/>
          <a:p>
            <a:r>
              <a:rPr lang="en-IN" dirty="0" smtClean="0"/>
              <a:t>Electrostore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D49A-80E7-48DF-BE42-493C8F23477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764704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ER-Diagram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48072"/>
            <a:ext cx="9144000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5550"/>
            <a:ext cx="8610600" cy="552450"/>
          </a:xfrm>
        </p:spPr>
        <p:txBody>
          <a:bodyPr/>
          <a:lstStyle/>
          <a:p>
            <a:r>
              <a:rPr lang="en-IN" dirty="0" smtClean="0"/>
              <a:t>Electrostore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D49A-80E7-48DF-BE42-493C8F23477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6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0963"/>
            <a:ext cx="8136904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566992" cy="476250"/>
          </a:xfrm>
        </p:spPr>
        <p:txBody>
          <a:bodyPr/>
          <a:lstStyle/>
          <a:p>
            <a:r>
              <a:rPr lang="en-IN" dirty="0" smtClean="0"/>
              <a:t>Electrostore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D49A-80E7-48DF-BE42-493C8F23477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1416</TotalTime>
  <Words>303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PowerPoint Presentation</vt:lpstr>
      <vt:lpstr>Reason of  Ecommerce Website</vt:lpstr>
      <vt:lpstr>Problem Statement of Existing System</vt:lpstr>
      <vt:lpstr>Introduction</vt:lpstr>
      <vt:lpstr>TECHNOLOGY &amp; TOOLS USED</vt:lpstr>
      <vt:lpstr> Main Goal</vt:lpstr>
      <vt:lpstr>Modules</vt:lpstr>
      <vt:lpstr>ER-Diagram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48</cp:revision>
  <dcterms:created xsi:type="dcterms:W3CDTF">2020-01-20T05:22:32Z</dcterms:created>
  <dcterms:modified xsi:type="dcterms:W3CDTF">2020-01-22T09:59:28Z</dcterms:modified>
</cp:coreProperties>
</file>