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7" r:id="rId4"/>
    <p:sldId id="259" r:id="rId5"/>
    <p:sldId id="256" r:id="rId6"/>
    <p:sldId id="265" r:id="rId7"/>
    <p:sldId id="266"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4778-10DD-4DE0-A72F-01A5EFCCA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088166-A366-4542-A0A3-0736CFF66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235127-969F-42F4-A559-3508C222DB48}"/>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5" name="Footer Placeholder 4">
            <a:extLst>
              <a:ext uri="{FF2B5EF4-FFF2-40B4-BE49-F238E27FC236}">
                <a16:creationId xmlns:a16="http://schemas.microsoft.com/office/drawing/2014/main" id="{3E2AD80C-E5CF-4744-AF8B-7D27FF528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5D402-1CAE-4E3C-8D01-7648E32545A2}"/>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272099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F74F-28AC-44F1-80D2-264E580A18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681CE1-83F2-4723-B49F-B78AB934EB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B7601-47B5-4E15-BFFE-B238E200968A}"/>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5" name="Footer Placeholder 4">
            <a:extLst>
              <a:ext uri="{FF2B5EF4-FFF2-40B4-BE49-F238E27FC236}">
                <a16:creationId xmlns:a16="http://schemas.microsoft.com/office/drawing/2014/main" id="{A342C8E3-46F5-44CE-BA96-5FD85FF98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650F8-8285-4C1E-AE14-0AF5320ADCA1}"/>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2975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2E564-5D69-4470-8A85-27DB99E5D7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3F7E65-21F6-4293-B3EE-F4932197F9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13490-DC96-4495-B15E-D2750F847918}"/>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5" name="Footer Placeholder 4">
            <a:extLst>
              <a:ext uri="{FF2B5EF4-FFF2-40B4-BE49-F238E27FC236}">
                <a16:creationId xmlns:a16="http://schemas.microsoft.com/office/drawing/2014/main" id="{CBBF648F-9B30-4C57-8918-204D3BADB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4140A-3FA9-43E9-A151-C00A082CBF9F}"/>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219627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B36A-36C9-4B24-83E5-AB8C0AE98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526B46-0788-4152-BB39-2129883AD4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16EE2-A377-4F8A-AB08-05BF1DB293F9}"/>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5" name="Footer Placeholder 4">
            <a:extLst>
              <a:ext uri="{FF2B5EF4-FFF2-40B4-BE49-F238E27FC236}">
                <a16:creationId xmlns:a16="http://schemas.microsoft.com/office/drawing/2014/main" id="{D6167F9F-68C4-43D2-8400-4B060E848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AD5B7-0A70-4E7F-A78A-14A74B7CDE7B}"/>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175545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2116-7868-42F9-9719-E61EA8664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1053C-274D-4EDA-9181-EFAD72B8D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75F14-BF37-44EC-A061-6A040E7E37EF}"/>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5" name="Footer Placeholder 4">
            <a:extLst>
              <a:ext uri="{FF2B5EF4-FFF2-40B4-BE49-F238E27FC236}">
                <a16:creationId xmlns:a16="http://schemas.microsoft.com/office/drawing/2014/main" id="{28D6603C-2D49-41F6-97C8-AC68BE92E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B6B309-8E8C-4C4E-B8F5-26A6585CFD7D}"/>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73910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D43-2EAA-4960-9513-327BC9B9B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877D50-569F-48DB-91AC-9009C5DC4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4C3622-42E5-4DF3-AE91-A7EC775FB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56F5A6-B7F8-4BFB-A0E6-2BDC12CDD968}"/>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6" name="Footer Placeholder 5">
            <a:extLst>
              <a:ext uri="{FF2B5EF4-FFF2-40B4-BE49-F238E27FC236}">
                <a16:creationId xmlns:a16="http://schemas.microsoft.com/office/drawing/2014/main" id="{8BB3F04F-7599-4017-A893-BC3F707B7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F5770-112D-415D-8907-55D3A15B257F}"/>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12756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0BAC-13A9-4F20-B189-351E6900D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E53CB-0F3C-4D1E-8091-D0CA2FA83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60367-3AC8-4E85-AF0E-DF6B953B96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89661A-D5B6-485B-8E2E-EA0D5E7C9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BEF25-ECBB-42C0-A1F2-3E1E61BEF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47F954-5C00-4A81-B106-92490845B4BC}"/>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8" name="Footer Placeholder 7">
            <a:extLst>
              <a:ext uri="{FF2B5EF4-FFF2-40B4-BE49-F238E27FC236}">
                <a16:creationId xmlns:a16="http://schemas.microsoft.com/office/drawing/2014/main" id="{4221A6F8-BCC4-4B00-B60B-99070E6F2C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52E29D-41AE-477D-A931-4A7345EB1A3E}"/>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367481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A154-9FD2-403A-B706-2B1FBFE545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E8EB72-C16A-4EEC-87D2-11CE432E1FF1}"/>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4" name="Footer Placeholder 3">
            <a:extLst>
              <a:ext uri="{FF2B5EF4-FFF2-40B4-BE49-F238E27FC236}">
                <a16:creationId xmlns:a16="http://schemas.microsoft.com/office/drawing/2014/main" id="{65B408AB-DBDE-4E08-A240-CCEC45D235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4777F4-6CD6-4FF1-A4DF-67E33E5B7CFE}"/>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249633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523752-A5E1-41B6-90F5-CB903240A800}"/>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3" name="Footer Placeholder 2">
            <a:extLst>
              <a:ext uri="{FF2B5EF4-FFF2-40B4-BE49-F238E27FC236}">
                <a16:creationId xmlns:a16="http://schemas.microsoft.com/office/drawing/2014/main" id="{508383B5-B3AE-4D84-B0C8-AF2934263B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7C944D-4E51-4528-B051-4FC98C706ED9}"/>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23456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BF2-B318-48B2-949B-82B7430DE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624B69-58F8-44F9-9522-D0E81BDD0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1DFC7F-7C69-4695-8C42-40EF2B454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32B03-F677-47B3-BBE8-0089094D8A7D}"/>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6" name="Footer Placeholder 5">
            <a:extLst>
              <a:ext uri="{FF2B5EF4-FFF2-40B4-BE49-F238E27FC236}">
                <a16:creationId xmlns:a16="http://schemas.microsoft.com/office/drawing/2014/main" id="{BA674D6C-0E9E-4709-B04D-CA6689307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53445-0C81-45CF-AA9A-B1BB560CDD50}"/>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8794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5884-5A8E-4D89-BE92-D398458A5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AB21D7-6B32-4D19-8927-53961705F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D2FAE9-51EE-4079-8565-4C6606790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BE921-7C97-4CA9-AAA1-75B967F0FD3E}"/>
              </a:ext>
            </a:extLst>
          </p:cNvPr>
          <p:cNvSpPr>
            <a:spLocks noGrp="1"/>
          </p:cNvSpPr>
          <p:nvPr>
            <p:ph type="dt" sz="half" idx="10"/>
          </p:nvPr>
        </p:nvSpPr>
        <p:spPr/>
        <p:txBody>
          <a:bodyPr/>
          <a:lstStyle/>
          <a:p>
            <a:fld id="{5EF4C540-5A69-4E45-9753-DFE9858DB9E9}" type="datetimeFigureOut">
              <a:rPr lang="en-IN" smtClean="0"/>
              <a:t>03-03-2023</a:t>
            </a:fld>
            <a:endParaRPr lang="en-IN"/>
          </a:p>
        </p:txBody>
      </p:sp>
      <p:sp>
        <p:nvSpPr>
          <p:cNvPr id="6" name="Footer Placeholder 5">
            <a:extLst>
              <a:ext uri="{FF2B5EF4-FFF2-40B4-BE49-F238E27FC236}">
                <a16:creationId xmlns:a16="http://schemas.microsoft.com/office/drawing/2014/main" id="{11806B78-56E0-4BC2-9516-0596B487F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51B1AF-CA9E-4BD1-B273-71D76D90D3FB}"/>
              </a:ext>
            </a:extLst>
          </p:cNvPr>
          <p:cNvSpPr>
            <a:spLocks noGrp="1"/>
          </p:cNvSpPr>
          <p:nvPr>
            <p:ph type="sldNum" sz="quarter" idx="12"/>
          </p:nvPr>
        </p:nvSpPr>
        <p:spPr/>
        <p:txBody>
          <a:bodyPr/>
          <a:lstStyle/>
          <a:p>
            <a:fld id="{B06E98BB-A4B7-4803-AC87-FD326824A213}" type="slidenum">
              <a:rPr lang="en-IN" smtClean="0"/>
              <a:t>‹#›</a:t>
            </a:fld>
            <a:endParaRPr lang="en-IN"/>
          </a:p>
        </p:txBody>
      </p:sp>
    </p:spTree>
    <p:extLst>
      <p:ext uri="{BB962C8B-B14F-4D97-AF65-F5344CB8AC3E}">
        <p14:creationId xmlns:p14="http://schemas.microsoft.com/office/powerpoint/2010/main" val="397969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910B2-7F11-4990-99AD-449B19D7E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9EE380-C197-4320-8ACF-90DBEBE92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BF7F4-DDA1-475F-A88D-B937BE573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4C540-5A69-4E45-9753-DFE9858DB9E9}" type="datetimeFigureOut">
              <a:rPr lang="en-IN" smtClean="0"/>
              <a:t>03-03-2023</a:t>
            </a:fld>
            <a:endParaRPr lang="en-IN"/>
          </a:p>
        </p:txBody>
      </p:sp>
      <p:sp>
        <p:nvSpPr>
          <p:cNvPr id="5" name="Footer Placeholder 4">
            <a:extLst>
              <a:ext uri="{FF2B5EF4-FFF2-40B4-BE49-F238E27FC236}">
                <a16:creationId xmlns:a16="http://schemas.microsoft.com/office/drawing/2014/main" id="{D833D1B9-BC1A-4BAD-AE6F-6133EDCBF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29C7B1-AD82-4E2F-ABDD-5A423B146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E98BB-A4B7-4803-AC87-FD326824A213}" type="slidenum">
              <a:rPr lang="en-IN" smtClean="0"/>
              <a:t>‹#›</a:t>
            </a:fld>
            <a:endParaRPr lang="en-IN"/>
          </a:p>
        </p:txBody>
      </p:sp>
    </p:spTree>
    <p:extLst>
      <p:ext uri="{BB962C8B-B14F-4D97-AF65-F5344CB8AC3E}">
        <p14:creationId xmlns:p14="http://schemas.microsoft.com/office/powerpoint/2010/main" val="418897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w3schools.com/" TargetMode="External"/><Relationship Id="rId4" Type="http://schemas.openxmlformats.org/officeDocument/2006/relationships/hyperlink" Target="https://docs.python.org/3/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57A6-31E0-4A57-AB74-3D20E3F9BF1F}"/>
              </a:ext>
            </a:extLst>
          </p:cNvPr>
          <p:cNvSpPr>
            <a:spLocks noGrp="1"/>
          </p:cNvSpPr>
          <p:nvPr>
            <p:ph type="title"/>
          </p:nvPr>
        </p:nvSpPr>
        <p:spPr>
          <a:xfrm>
            <a:off x="3628102" y="2410235"/>
            <a:ext cx="5417575" cy="1325563"/>
          </a:xfrm>
        </p:spPr>
        <p:txBody>
          <a:bodyPr/>
          <a:lstStyle/>
          <a:p>
            <a:r>
              <a:rPr lang="en-IN" dirty="0"/>
              <a:t>QR CODE GENERATOR</a:t>
            </a:r>
          </a:p>
        </p:txBody>
      </p:sp>
    </p:spTree>
    <p:extLst>
      <p:ext uri="{BB962C8B-B14F-4D97-AF65-F5344CB8AC3E}">
        <p14:creationId xmlns:p14="http://schemas.microsoft.com/office/powerpoint/2010/main" val="407224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4E21-B673-4FA1-A522-36DFE4933721}"/>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E2155A95-E13F-436A-A17D-10BFBA3992A0}"/>
              </a:ext>
            </a:extLst>
          </p:cNvPr>
          <p:cNvSpPr>
            <a:spLocks noGrp="1"/>
          </p:cNvSpPr>
          <p:nvPr>
            <p:ph idx="1"/>
          </p:nvPr>
        </p:nvSpPr>
        <p:spPr>
          <a:xfrm>
            <a:off x="838200" y="2255519"/>
            <a:ext cx="10515600" cy="3921443"/>
          </a:xfrm>
        </p:spPr>
        <p:txBody>
          <a:bodyPr/>
          <a:lstStyle/>
          <a:p>
            <a:r>
              <a:rPr lang="en-IN" dirty="0"/>
              <a:t>Abstract</a:t>
            </a:r>
          </a:p>
          <a:p>
            <a:r>
              <a:rPr lang="en-IN" dirty="0"/>
              <a:t>Introduction</a:t>
            </a:r>
          </a:p>
          <a:p>
            <a:r>
              <a:rPr lang="en-IN" dirty="0"/>
              <a:t>Implementation</a:t>
            </a:r>
          </a:p>
          <a:p>
            <a:r>
              <a:rPr lang="en-IN" dirty="0"/>
              <a:t>Results</a:t>
            </a:r>
          </a:p>
          <a:p>
            <a:r>
              <a:rPr lang="en-IN" dirty="0"/>
              <a:t>Reference</a:t>
            </a:r>
          </a:p>
        </p:txBody>
      </p:sp>
    </p:spTree>
    <p:extLst>
      <p:ext uri="{BB962C8B-B14F-4D97-AF65-F5344CB8AC3E}">
        <p14:creationId xmlns:p14="http://schemas.microsoft.com/office/powerpoint/2010/main" val="372762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797F-7D78-4B57-BC88-5283298698F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6F542FC6-F7CD-43CB-B3D6-A9A80B411CA1}"/>
              </a:ext>
            </a:extLst>
          </p:cNvPr>
          <p:cNvSpPr>
            <a:spLocks noGrp="1"/>
          </p:cNvSpPr>
          <p:nvPr>
            <p:ph idx="1"/>
          </p:nvPr>
        </p:nvSpPr>
        <p:spPr>
          <a:xfrm>
            <a:off x="838200" y="1690688"/>
            <a:ext cx="10515600" cy="4486275"/>
          </a:xfrm>
        </p:spPr>
        <p:txBody>
          <a:bodyPr>
            <a:normAutofit/>
          </a:bodyPr>
          <a:lstStyle/>
          <a:p>
            <a:pPr marL="0" indent="0">
              <a:buNone/>
            </a:pPr>
            <a:r>
              <a:rPr lang="en-IN" dirty="0"/>
              <a:t>Quick Response (QR) codes seem to appear everywhere these days. We can see them on posters, magazine ads, websites, product packaging and so on. Using the QR codes is one of the most intriguing ways of digitally connecting consumers to the internet via mobile phones since the mobile phones have become a basic necessity thing of everyone</a:t>
            </a:r>
          </a:p>
          <a:p>
            <a:pPr marL="0" indent="0">
              <a:buNone/>
            </a:pPr>
            <a:r>
              <a:rPr lang="en-IN" dirty="0"/>
              <a:t>In this paper, we present a methodology for creating QR codes by which the users enter text into a web browser and get the QR code generated. </a:t>
            </a:r>
          </a:p>
        </p:txBody>
      </p:sp>
    </p:spTree>
    <p:extLst>
      <p:ext uri="{BB962C8B-B14F-4D97-AF65-F5344CB8AC3E}">
        <p14:creationId xmlns:p14="http://schemas.microsoft.com/office/powerpoint/2010/main" val="404595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5002-8B09-483F-B88E-F4326A438488}"/>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B80B7724-0695-417E-B4FF-6C42AC9B3621}"/>
              </a:ext>
            </a:extLst>
          </p:cNvPr>
          <p:cNvSpPr>
            <a:spLocks noGrp="1"/>
          </p:cNvSpPr>
          <p:nvPr>
            <p:ph idx="1"/>
          </p:nvPr>
        </p:nvSpPr>
        <p:spPr>
          <a:xfrm>
            <a:off x="838200" y="1866901"/>
            <a:ext cx="10515600" cy="4310062"/>
          </a:xfrm>
        </p:spPr>
        <p:txBody>
          <a:bodyPr>
            <a:normAutofit lnSpcReduction="10000"/>
          </a:bodyPr>
          <a:lstStyle/>
          <a:p>
            <a:r>
              <a:rPr lang="en-IN" dirty="0"/>
              <a:t>We all use QR code for multiple purposes like making payments, </a:t>
            </a:r>
            <a:r>
              <a:rPr lang="en-IN" dirty="0" err="1"/>
              <a:t>sharingWi</a:t>
            </a:r>
            <a:r>
              <a:rPr lang="en-IN" dirty="0"/>
              <a:t>-Fi, etc. Have you ever wished to generate such QR code on your own? We are here with a project for QR code generator using Python. </a:t>
            </a:r>
          </a:p>
          <a:p>
            <a:pPr lvl="0"/>
            <a:r>
              <a:rPr lang="en-IN" dirty="0"/>
              <a:t>In this project, we will build a QR Code generator using Python Modules.</a:t>
            </a:r>
          </a:p>
          <a:p>
            <a:pPr lvl="0"/>
            <a:r>
              <a:rPr lang="en-IN" dirty="0"/>
              <a:t>To generate QR Code in Python we will be using </a:t>
            </a:r>
            <a:r>
              <a:rPr lang="en-IN" dirty="0" err="1"/>
              <a:t>Tkinter</a:t>
            </a:r>
            <a:r>
              <a:rPr lang="en-IN" dirty="0"/>
              <a:t> and </a:t>
            </a:r>
            <a:r>
              <a:rPr lang="en-IN" dirty="0" err="1"/>
              <a:t>Qrcode</a:t>
            </a:r>
            <a:r>
              <a:rPr lang="en-IN" dirty="0"/>
              <a:t> modules in Python to build this project. </a:t>
            </a:r>
          </a:p>
          <a:p>
            <a:r>
              <a:rPr lang="en-IN" dirty="0"/>
              <a:t>Then we generate the QR code from the above inputs and save in the given location using the </a:t>
            </a:r>
            <a:r>
              <a:rPr lang="en-IN" dirty="0" err="1"/>
              <a:t>qrcode</a:t>
            </a:r>
            <a:r>
              <a:rPr lang="en-IN" dirty="0"/>
              <a:t> module</a:t>
            </a:r>
          </a:p>
        </p:txBody>
      </p:sp>
    </p:spTree>
    <p:extLst>
      <p:ext uri="{BB962C8B-B14F-4D97-AF65-F5344CB8AC3E}">
        <p14:creationId xmlns:p14="http://schemas.microsoft.com/office/powerpoint/2010/main" val="415213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6E5E-13ED-466D-AC77-49B865C1F7D3}"/>
              </a:ext>
            </a:extLst>
          </p:cNvPr>
          <p:cNvSpPr>
            <a:spLocks noGrp="1"/>
          </p:cNvSpPr>
          <p:nvPr>
            <p:ph type="ctrTitle"/>
          </p:nvPr>
        </p:nvSpPr>
        <p:spPr>
          <a:xfrm>
            <a:off x="1524000" y="701041"/>
            <a:ext cx="9144000" cy="1148079"/>
          </a:xfrm>
        </p:spPr>
        <p:txBody>
          <a:bodyPr/>
          <a:lstStyle/>
          <a:p>
            <a:r>
              <a:rPr lang="en-IN" dirty="0"/>
              <a:t>IMPLEMENTATION</a:t>
            </a:r>
          </a:p>
        </p:txBody>
      </p:sp>
      <p:sp>
        <p:nvSpPr>
          <p:cNvPr id="3" name="Subtitle 2">
            <a:extLst>
              <a:ext uri="{FF2B5EF4-FFF2-40B4-BE49-F238E27FC236}">
                <a16:creationId xmlns:a16="http://schemas.microsoft.com/office/drawing/2014/main" id="{A5415D7B-8AE0-4D70-9427-A86E1ACA746A}"/>
              </a:ext>
            </a:extLst>
          </p:cNvPr>
          <p:cNvSpPr>
            <a:spLocks noGrp="1"/>
          </p:cNvSpPr>
          <p:nvPr>
            <p:ph type="subTitle" idx="1"/>
          </p:nvPr>
        </p:nvSpPr>
        <p:spPr>
          <a:xfrm>
            <a:off x="1524000" y="2035276"/>
            <a:ext cx="9144000" cy="3938803"/>
          </a:xfrm>
        </p:spPr>
        <p:txBody>
          <a:bodyPr>
            <a:normAutofit/>
          </a:bodyPr>
          <a:lstStyle/>
          <a:p>
            <a:pPr algn="l"/>
            <a:r>
              <a:rPr lang="en-IN" dirty="0"/>
              <a:t>First we will import </a:t>
            </a:r>
            <a:r>
              <a:rPr lang="en-IN" dirty="0" err="1"/>
              <a:t>tkinter</a:t>
            </a:r>
            <a:r>
              <a:rPr lang="en-IN" dirty="0"/>
              <a:t> and all its sub-modules using the *. Then we will also import </a:t>
            </a:r>
            <a:r>
              <a:rPr lang="en-IN" dirty="0" err="1"/>
              <a:t>messagebox</a:t>
            </a:r>
            <a:r>
              <a:rPr lang="en-IN" dirty="0"/>
              <a:t> and </a:t>
            </a:r>
            <a:r>
              <a:rPr lang="en-IN" dirty="0" err="1"/>
              <a:t>pyqrcode</a:t>
            </a:r>
            <a:r>
              <a:rPr lang="en-IN" dirty="0"/>
              <a:t>. </a:t>
            </a:r>
            <a:r>
              <a:rPr lang="en-IN" dirty="0" err="1"/>
              <a:t>Tkinter</a:t>
            </a:r>
            <a:r>
              <a:rPr lang="en-IN" dirty="0"/>
              <a:t> module helps in creating GUI windows and apps where users can interact with events. We will generate object </a:t>
            </a:r>
            <a:r>
              <a:rPr lang="en-IN" dirty="0" err="1"/>
              <a:t>ws</a:t>
            </a:r>
            <a:r>
              <a:rPr lang="en-IN" dirty="0"/>
              <a:t> by assigning it with the Tk() constructor. Then we will give this application a title using the </a:t>
            </a:r>
            <a:r>
              <a:rPr lang="en-IN" dirty="0" err="1"/>
              <a:t>ws.title</a:t>
            </a:r>
            <a:r>
              <a:rPr lang="en-IN" dirty="0"/>
              <a:t>() method and pass "QR CODE GENERATOR" as its string. We can also configure the </a:t>
            </a:r>
            <a:r>
              <a:rPr lang="en-IN" dirty="0" err="1"/>
              <a:t>color</a:t>
            </a:r>
            <a:r>
              <a:rPr lang="en-IN" dirty="0"/>
              <a:t> of the app using the </a:t>
            </a:r>
            <a:r>
              <a:rPr lang="en-IN" dirty="0" err="1"/>
              <a:t>ws.config</a:t>
            </a:r>
            <a:r>
              <a:rPr lang="en-IN" dirty="0"/>
              <a:t>().</a:t>
            </a:r>
          </a:p>
          <a:p>
            <a:pPr algn="l"/>
            <a:r>
              <a:rPr lang="en-IN" dirty="0"/>
              <a:t>Then we create a user-defined function named </a:t>
            </a:r>
            <a:r>
              <a:rPr lang="en-IN" dirty="0" err="1"/>
              <a:t>generate_QR</a:t>
            </a:r>
            <a:r>
              <a:rPr lang="en-IN" dirty="0"/>
              <a:t>() where all our QR code logic will reside. The </a:t>
            </a:r>
            <a:r>
              <a:rPr lang="en-IN" dirty="0" err="1"/>
              <a:t>pyqrcode.create</a:t>
            </a:r>
            <a:r>
              <a:rPr lang="en-IN" dirty="0"/>
              <a:t>() generates the QR code as it fetches the string through </a:t>
            </a:r>
            <a:r>
              <a:rPr lang="en-IN" dirty="0" err="1"/>
              <a:t>user_input.get</a:t>
            </a:r>
            <a:r>
              <a:rPr lang="en-IN" dirty="0"/>
              <a:t>() method from the text box.</a:t>
            </a:r>
          </a:p>
        </p:txBody>
      </p:sp>
    </p:spTree>
    <p:extLst>
      <p:ext uri="{BB962C8B-B14F-4D97-AF65-F5344CB8AC3E}">
        <p14:creationId xmlns:p14="http://schemas.microsoft.com/office/powerpoint/2010/main" val="243324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088B-9DC2-467F-9812-B25E6038313A}"/>
              </a:ext>
            </a:extLst>
          </p:cNvPr>
          <p:cNvSpPr>
            <a:spLocks noGrp="1"/>
          </p:cNvSpPr>
          <p:nvPr>
            <p:ph type="title"/>
          </p:nvPr>
        </p:nvSpPr>
        <p:spPr/>
        <p:txBody>
          <a:bodyPr/>
          <a:lstStyle/>
          <a:p>
            <a:pPr algn="ctr"/>
            <a:r>
              <a:rPr lang="en-IN" dirty="0"/>
              <a:t>RESULTS</a:t>
            </a:r>
          </a:p>
        </p:txBody>
      </p:sp>
      <p:pic>
        <p:nvPicPr>
          <p:cNvPr id="6" name="Content Placeholder 5">
            <a:extLst>
              <a:ext uri="{FF2B5EF4-FFF2-40B4-BE49-F238E27FC236}">
                <a16:creationId xmlns:a16="http://schemas.microsoft.com/office/drawing/2014/main" id="{F1AFFA31-6D43-44F0-924B-3B5B3E559C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5722" y="1847850"/>
            <a:ext cx="5674078" cy="3610769"/>
          </a:xfrm>
        </p:spPr>
      </p:pic>
      <p:pic>
        <p:nvPicPr>
          <p:cNvPr id="8" name="Content Placeholder 7">
            <a:extLst>
              <a:ext uri="{FF2B5EF4-FFF2-40B4-BE49-F238E27FC236}">
                <a16:creationId xmlns:a16="http://schemas.microsoft.com/office/drawing/2014/main" id="{DD687955-4295-4B80-8C5A-90C274F39F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1847851"/>
            <a:ext cx="5578828" cy="3610768"/>
          </a:xfrm>
        </p:spPr>
      </p:pic>
    </p:spTree>
    <p:extLst>
      <p:ext uri="{BB962C8B-B14F-4D97-AF65-F5344CB8AC3E}">
        <p14:creationId xmlns:p14="http://schemas.microsoft.com/office/powerpoint/2010/main" val="5673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476E-AA03-4E37-B71C-D3F8854C8E2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BE1782E-4838-4CD1-AD57-A05A034F88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5245" y="1189703"/>
            <a:ext cx="5552768" cy="4268916"/>
          </a:xfrm>
        </p:spPr>
      </p:pic>
      <p:pic>
        <p:nvPicPr>
          <p:cNvPr id="8" name="Content Placeholder 7">
            <a:extLst>
              <a:ext uri="{FF2B5EF4-FFF2-40B4-BE49-F238E27FC236}">
                <a16:creationId xmlns:a16="http://schemas.microsoft.com/office/drawing/2014/main" id="{B6126EAB-F4C2-4EBB-A04C-6159A179DE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8512" y="1189703"/>
            <a:ext cx="5469194" cy="4268916"/>
          </a:xfrm>
        </p:spPr>
      </p:pic>
    </p:spTree>
    <p:extLst>
      <p:ext uri="{BB962C8B-B14F-4D97-AF65-F5344CB8AC3E}">
        <p14:creationId xmlns:p14="http://schemas.microsoft.com/office/powerpoint/2010/main" val="299373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3E6E-C807-49CB-A55D-1D703495EA1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FB1CB1AF-9FB8-440F-955D-438D5CD47311}"/>
              </a:ext>
            </a:extLst>
          </p:cNvPr>
          <p:cNvSpPr>
            <a:spLocks noGrp="1"/>
          </p:cNvSpPr>
          <p:nvPr>
            <p:ph idx="1"/>
          </p:nvPr>
        </p:nvSpPr>
        <p:spPr>
          <a:xfrm>
            <a:off x="838200" y="1905001"/>
            <a:ext cx="10515600" cy="4271962"/>
          </a:xfrm>
        </p:spPr>
        <p:txBody>
          <a:bodyPr>
            <a:normAutofit/>
          </a:bodyPr>
          <a:lstStyle/>
          <a:p>
            <a:pPr marL="0" indent="0">
              <a:buNone/>
            </a:pPr>
            <a:r>
              <a:rPr lang="en-IN" dirty="0"/>
              <a:t>In the past decade or so, the application of QR codes in public domains like supermarkets and in educational purposes like book scanning or stationary scanning has been increased rapidly and it will continue to thrive in more fields as the awareness will increase.</a:t>
            </a:r>
          </a:p>
          <a:p>
            <a:pPr marL="0" indent="0">
              <a:buNone/>
            </a:pPr>
            <a:r>
              <a:rPr lang="en-IN" dirty="0"/>
              <a:t>The QR code technique is getting popular day by day and at the same time it is becoming increasingly secure as the technology is enhancing.</a:t>
            </a:r>
          </a:p>
          <a:p>
            <a:pPr marL="0" indent="0">
              <a:buNone/>
            </a:pPr>
            <a:r>
              <a:rPr lang="en-IN" dirty="0"/>
              <a:t>In near future, this technology will be used in wide public domains. </a:t>
            </a:r>
            <a:endParaRPr lang="en-IN" sz="4000" dirty="0"/>
          </a:p>
        </p:txBody>
      </p:sp>
    </p:spTree>
    <p:extLst>
      <p:ext uri="{BB962C8B-B14F-4D97-AF65-F5344CB8AC3E}">
        <p14:creationId xmlns:p14="http://schemas.microsoft.com/office/powerpoint/2010/main" val="22183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5A0C-90DB-48C2-A4B5-9F197789F4FA}"/>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15FD08A8-4340-454C-92BB-593A7F40FC76}"/>
              </a:ext>
            </a:extLst>
          </p:cNvPr>
          <p:cNvSpPr>
            <a:spLocks noGrp="1"/>
          </p:cNvSpPr>
          <p:nvPr>
            <p:ph idx="1"/>
          </p:nvPr>
        </p:nvSpPr>
        <p:spPr>
          <a:xfrm>
            <a:off x="838200" y="2214879"/>
            <a:ext cx="10515600" cy="3962083"/>
          </a:xfrm>
        </p:spPr>
        <p:txBody>
          <a:bodyPr>
            <a:normAutofit/>
          </a:bodyPr>
          <a:lstStyle/>
          <a:p>
            <a:pPr marL="0" indent="0">
              <a:lnSpc>
                <a:spcPct val="125000"/>
              </a:lnSpc>
              <a:spcAft>
                <a:spcPts val="800"/>
              </a:spcAft>
              <a:buNone/>
            </a:pPr>
            <a:r>
              <a:rPr lang="en-IN" sz="2000" dirty="0">
                <a:effectLst/>
                <a:latin typeface="Calibri" panose="020F0502020204030204" pitchFamily="34" charset="0"/>
                <a:ea typeface="Calibri" panose="020F0502020204030204" pitchFamily="34" charset="0"/>
              </a:rPr>
              <a:t>[1]</a:t>
            </a:r>
            <a:r>
              <a:rPr lang="en-IN" sz="2000" u="sng" dirty="0">
                <a:solidFill>
                  <a:srgbClr val="0563C1"/>
                </a:solidFill>
                <a:effectLst/>
                <a:latin typeface="Calibri" panose="020F0502020204030204" pitchFamily="34" charset="0"/>
                <a:ea typeface="Calibri" panose="020F0502020204030204" pitchFamily="34" charset="0"/>
                <a:hlinkClick r:id="rId2"/>
              </a:rPr>
              <a:t>www.google.com</a:t>
            </a:r>
            <a:endParaRPr lang="en-IN" sz="2000" dirty="0">
              <a:effectLst/>
              <a:latin typeface="Calibri" panose="020F0502020204030204" pitchFamily="34" charset="0"/>
              <a:ea typeface="Calibri" panose="020F0502020204030204" pitchFamily="34" charset="0"/>
            </a:endParaRPr>
          </a:p>
          <a:p>
            <a:pPr marL="0" indent="0">
              <a:lnSpc>
                <a:spcPct val="125000"/>
              </a:lnSpc>
              <a:spcAft>
                <a:spcPts val="800"/>
              </a:spcAft>
              <a:buNone/>
            </a:pPr>
            <a:r>
              <a:rPr lang="en-IN" sz="2000" dirty="0">
                <a:effectLst/>
                <a:latin typeface="Calibri" panose="020F0502020204030204" pitchFamily="34" charset="0"/>
                <a:ea typeface="Calibri" panose="020F0502020204030204" pitchFamily="34" charset="0"/>
              </a:rPr>
              <a:t>[2] </a:t>
            </a:r>
            <a:r>
              <a:rPr lang="en-IN" sz="2000" dirty="0">
                <a:effectLst/>
                <a:latin typeface="Calibri" panose="020F0502020204030204" pitchFamily="34" charset="0"/>
                <a:ea typeface="Calibri" panose="020F0502020204030204" pitchFamily="34" charset="0"/>
                <a:hlinkClick r:id="rId3"/>
              </a:rPr>
              <a:t>www.Wikipedia.com</a:t>
            </a:r>
            <a:r>
              <a:rPr lang="en-IN" sz="2000" dirty="0">
                <a:effectLst/>
                <a:latin typeface="Calibri" panose="020F0502020204030204" pitchFamily="34" charset="0"/>
                <a:ea typeface="Calibri" panose="020F0502020204030204" pitchFamily="34" charset="0"/>
              </a:rPr>
              <a:t> </a:t>
            </a:r>
          </a:p>
          <a:p>
            <a:pPr marL="0" indent="0">
              <a:lnSpc>
                <a:spcPct val="125000"/>
              </a:lnSpc>
              <a:spcAft>
                <a:spcPts val="800"/>
              </a:spcAft>
              <a:buNone/>
            </a:pPr>
            <a:r>
              <a:rPr lang="en-IN" sz="2000" dirty="0">
                <a:effectLst/>
                <a:latin typeface="Calibri" panose="020F0502020204030204" pitchFamily="34" charset="0"/>
                <a:ea typeface="Calibri" panose="020F0502020204030204" pitchFamily="34" charset="0"/>
              </a:rPr>
              <a:t>[3] </a:t>
            </a:r>
            <a:r>
              <a:rPr lang="en-IN" sz="2000" u="sng" dirty="0">
                <a:solidFill>
                  <a:srgbClr val="0563C1"/>
                </a:solidFill>
                <a:effectLst/>
                <a:latin typeface="Calibri" panose="020F0502020204030204" pitchFamily="34" charset="0"/>
                <a:ea typeface="Calibri" panose="020F0502020204030204" pitchFamily="34" charset="0"/>
                <a:hlinkClick r:id="rId4"/>
              </a:rPr>
              <a:t>https://docs.python.org/3/library/turtle.html</a:t>
            </a:r>
            <a:endParaRPr lang="en-IN" sz="2000" dirty="0">
              <a:effectLst/>
              <a:latin typeface="Calibri" panose="020F0502020204030204" pitchFamily="34" charset="0"/>
              <a:ea typeface="Calibri" panose="020F0502020204030204" pitchFamily="34" charset="0"/>
            </a:endParaRPr>
          </a:p>
          <a:p>
            <a:pPr marL="0" indent="0">
              <a:lnSpc>
                <a:spcPct val="125000"/>
              </a:lnSpc>
              <a:spcAft>
                <a:spcPts val="800"/>
              </a:spcAft>
              <a:buNone/>
            </a:pPr>
            <a:r>
              <a:rPr lang="en-IN" sz="2000" dirty="0">
                <a:effectLst/>
                <a:latin typeface="Calibri" panose="020F0502020204030204" pitchFamily="34" charset="0"/>
                <a:ea typeface="Calibri" panose="020F0502020204030204" pitchFamily="34" charset="0"/>
              </a:rPr>
              <a:t>[4] </a:t>
            </a:r>
            <a:r>
              <a:rPr lang="en-IN" sz="2000" u="sng" dirty="0">
                <a:solidFill>
                  <a:srgbClr val="0563C1"/>
                </a:solidFill>
                <a:effectLst/>
                <a:latin typeface="Calibri" panose="020F0502020204030204" pitchFamily="34" charset="0"/>
                <a:ea typeface="Calibri" panose="020F0502020204030204" pitchFamily="34" charset="0"/>
                <a:hlinkClick r:id="rId5"/>
              </a:rPr>
              <a:t>www.w3schools.com</a:t>
            </a:r>
            <a:endParaRPr lang="en-IN" sz="2000" dirty="0">
              <a:effectLst/>
              <a:latin typeface="Calibri" panose="020F0502020204030204" pitchFamily="34" charset="0"/>
              <a:ea typeface="Calibri" panose="020F0502020204030204" pitchFamily="34" charset="0"/>
            </a:endParaRPr>
          </a:p>
          <a:p>
            <a:endParaRPr lang="en-IN" sz="3200" dirty="0"/>
          </a:p>
        </p:txBody>
      </p:sp>
    </p:spTree>
    <p:extLst>
      <p:ext uri="{BB962C8B-B14F-4D97-AF65-F5344CB8AC3E}">
        <p14:creationId xmlns:p14="http://schemas.microsoft.com/office/powerpoint/2010/main" val="2660104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473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QR CODE GENERATOR</vt:lpstr>
      <vt:lpstr>CONTENTS</vt:lpstr>
      <vt:lpstr>ABSTRACT</vt:lpstr>
      <vt:lpstr>INTRODUCTION</vt:lpstr>
      <vt:lpstr>IMPLEMENTATION</vt:lpstr>
      <vt:lpstr>RESULTS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ganesh</dc:creator>
  <cp:lastModifiedBy>HP</cp:lastModifiedBy>
  <cp:revision>21</cp:revision>
  <dcterms:created xsi:type="dcterms:W3CDTF">2022-08-28T07:13:36Z</dcterms:created>
  <dcterms:modified xsi:type="dcterms:W3CDTF">2023-03-03T05:04:00Z</dcterms:modified>
</cp:coreProperties>
</file>