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4778-10DD-4DE0-A72F-01A5EFCC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88166-A366-4542-A0A3-0736CFF6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5127-969F-42F4-A559-3508C2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D80C-E5CF-4744-AF8B-7D27FF52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D402-1CAE-4E3C-8D01-7648E325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F74F-28AC-44F1-80D2-264E580A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81CE1-83F2-4723-B49F-B78AB934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7601-47B5-4E15-BFFE-B238E200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C8E3-46F5-44CE-BA96-5FD85FF9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50F8-8285-4C1E-AE14-0AF5320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2E564-5D69-4470-8A85-27DB99E5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7E65-21F6-4293-B3EE-F4932197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3490-DC96-4495-B15E-D2750F84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648F-9B30-4C57-8918-204D3BAD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140A-3FA9-43E9-A151-C00A082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36A-36C9-4B24-83E5-AB8C0AE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6B46-0788-4152-BB39-2129883A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EE2-A377-4F8A-AB08-05BF1DB2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7F9F-68C4-43D2-8400-4B060E84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D5B7-0A70-4E7F-A78A-14A74B7C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116-7868-42F9-9719-E61EA866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53C-274D-4EDA-9181-EFAD72B8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5F14-BF37-44EC-A061-6A040E7E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603C-2D49-41F6-97C8-AC68BE92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6B309-8E8C-4C4E-B8F5-26A6585C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D43-2EAA-4960-9513-327BC9B9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7D50-569F-48DB-91AC-9009C5DC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C3622-42E5-4DF3-AE91-A7EC775F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F5A6-B7F8-4BFB-A0E6-2BDC12CD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3F04F-7599-4017-A893-BC3F707B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5770-112D-415D-8907-55D3A15B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0BAC-13A9-4F20-B189-351E6900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53CB-0F3C-4D1E-8091-D0CA2FA8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60367-3AC8-4E85-AF0E-DF6B953B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661A-D5B6-485B-8E2E-EA0D5E7C9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BEF25-ECBB-42C0-A1F2-3E1E61BEF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7F954-5C00-4A81-B106-92490845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A6F8-BCC4-4B00-B60B-99070E6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2E29D-41AE-477D-A931-4A7345EB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A154-9FD2-403A-B706-2B1FBFE5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8EB72-C16A-4EEC-87D2-11CE432E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08AB-DBDE-4E08-A240-CCEC45D2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777F4-6CD6-4FF1-A4DF-67E33E5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3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23752-A5E1-41B6-90F5-CB903240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83B5-B3AE-4D84-B0C8-AF29342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944D-4E51-4528-B051-4FC98C70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DBF2-B318-48B2-949B-82B7430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4B69-58F8-44F9-9522-D0E81BDD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FC7F-7C69-4695-8C42-40EF2B45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2B03-F677-47B3-BBE8-0089094D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D6C-0E9E-4709-B04D-CA66893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3445-0C81-45CF-AA9A-B1BB560C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5884-5A8E-4D89-BE92-D398458A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21D7-6B32-4D19-8927-53961705F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2FAE9-51EE-4079-8565-4C660679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BE921-7C97-4CA9-AAA1-75B967F0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06B78-56E0-4BC2-9516-0596B487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B1AF-CA9E-4BD1-B273-71D76D90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910B2-7F11-4990-99AD-449B19D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E380-C197-4320-8ACF-90DBEBE9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F7F4-DDA1-475F-A88D-B937BE573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C540-5A69-4E45-9753-DFE9858DB9E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D1B9-BC1A-4BAD-AE6F-6133EDCBF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C7B1-AD82-4E2F-ABDD-5A423B146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98BB-A4B7-4803-AC87-FD32682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4E21-B673-4FA1-A522-36DFE493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5A95-E13F-436A-A17D-10BFBA39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519"/>
            <a:ext cx="10515600" cy="3921443"/>
          </a:xfrm>
        </p:spPr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2762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797F-7D78-4B57-BC88-52832986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FC6-F7CD-43CB-B3D6-A9A80B41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final objective is to make a fully featured and functional turtle game. So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weplan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to start with small simple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steps.We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have decided to make 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projectusing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loops to draw a racetrack and create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aracing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turtle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game.This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project introduces for loops through a fun turtle race game. Loops are used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todraw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the racetrack and to make the turtles move a random number of steps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eachturn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If you have a group of people to play the game, each person picks a turtle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andthe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one that gets the furthest is 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winner.By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making turtle race game, we will learn how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Write for loops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random numbers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Draw lines in different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colours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with Python Turtle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5002-8B09-483F-B88E-F4326A43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7724-0695-417E-B4FF-6C42AC9B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There are 4 turtles with different colors placed before the Starting Line initially.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Every turtle will take a random number of steps to move forward on the race track continuously.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On the other end of the race track is the Finish Line.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The first one to reach the Finish Line is declared as the winner and the game stops.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13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6E5E-13ED-466D-AC77-49B865C1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041"/>
            <a:ext cx="9144000" cy="114807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5D7B-8AE0-4D70-9427-A86E1ACA7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9120"/>
            <a:ext cx="9144000" cy="4124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1st line of our Race the Turtles game will be to import the required modules- import random, turtle.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Next, let’s create the turtle screen using the Screen class of turtle module-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myscreen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=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turtle.Screen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Let’s do a quick setup of the screen by setting its background color to light blue (or any color of your choice) and setting its width and height to full size and giving a title to it- 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	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myscreen.bgcolor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('light blue')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myscreen.setup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(1.0,1.0) 	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myscreen.title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('Turtle Race Game')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24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EFD6-78BB-4E1B-9694-8A3D2E1F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FB7AAEC-AE7C-41CE-BE9F-9AB5861B84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530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E444-BC91-4241-B9A6-B294B0D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365126"/>
            <a:ext cx="103378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CD57835-A777-4B81-8321-F58F3894DD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9600" y="1036320"/>
            <a:ext cx="8676640" cy="5140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070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F67B-5E4F-4EF8-96C1-E1822C5E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100965"/>
            <a:ext cx="10429240" cy="21399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96BB539F-B46B-42D4-8330-4D6C81BC2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9600" y="985520"/>
            <a:ext cx="8280400" cy="47342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7337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3E6E-C807-49CB-A55D-1D703495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B1AF-9FB8-440F-955D-438D5CD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tried to implement the Turtle Race game using turtle package (Graphics). Which can perform basic operation of Python ,  providing simple implementation.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future we would like to implement other type of games using the Python language.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183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5A0C-90DB-48C2-A4B5-9F197789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08A8-4340-454C-92BB-593A7F40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879"/>
            <a:ext cx="10515600" cy="3962083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[1]</a:t>
            </a:r>
            <a:r>
              <a:rPr lang="en-IN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www.google.com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[2] ww.wikipedia.com</a:t>
            </a:r>
          </a:p>
          <a:p>
            <a:pPr marL="0" indent="0">
              <a:lnSpc>
                <a:spcPct val="125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[3] </a:t>
            </a:r>
            <a:r>
              <a:rPr lang="en-IN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https://docs.python.org/3/library/turtle.html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[4] </a:t>
            </a:r>
            <a:r>
              <a:rPr lang="en-IN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www.w3schools.com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010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roboto</vt:lpstr>
      <vt:lpstr>Office Theme</vt:lpstr>
      <vt:lpstr>CONTENTS</vt:lpstr>
      <vt:lpstr>ABSTRACT</vt:lpstr>
      <vt:lpstr>INTRODUCTION</vt:lpstr>
      <vt:lpstr>IMPLEMENTATION</vt:lpstr>
      <vt:lpstr>RESULTS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ganesh</dc:creator>
  <cp:lastModifiedBy>ganesh</cp:lastModifiedBy>
  <cp:revision>7</cp:revision>
  <dcterms:created xsi:type="dcterms:W3CDTF">2022-08-28T07:13:36Z</dcterms:created>
  <dcterms:modified xsi:type="dcterms:W3CDTF">2022-08-28T07:39:52Z</dcterms:modified>
</cp:coreProperties>
</file>