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  <p:sldMasterId id="2147483909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E281-86B1-48FE-87CD-EDCE012F7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7E636-9C1C-4B8F-917C-C6DDFEA46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00F11-862F-449E-A79B-D01E3FC1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0F983-E7EB-4376-8C35-DF87730D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5B248-29A7-474C-8466-B183A6A0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95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88E2-03A3-465F-B12D-12641988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BD0CF-E60D-4A9B-9899-99050A468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14F60-258C-4C18-8308-E8AF769F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7586F-1DED-4C42-BE64-8A1A9C84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7DDF-8D84-469C-9741-017F4F21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92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BB619C-DFB4-47F6-8B0D-B594BF903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2C4CE-4BE6-4C6F-9817-ADB5AEF8C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C5632-DD9B-45AC-BB6D-8B8376DD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5F48-419F-4B3C-BCEB-BECB27DF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9C5B-4B47-46FC-A6D4-2F577B1E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798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71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88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0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389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474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21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814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94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4A46-4432-4B39-B75C-F724DAC7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746C-4A0C-4C53-BE29-10CC9E50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721D3-1B03-485D-AADD-DEB0843B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21EE-F3DC-4803-A2F2-01335E61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3376-276F-4671-8AF5-864AF0D5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667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192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527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826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59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0078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6433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635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28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98BF-83F4-48AC-A1C0-3BE1C705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0FB19-CA49-4B24-9FCD-448B47687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6477A-036E-4599-AB80-DEAB68E4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EE14D-4F40-4D58-AE9B-62C1CE2A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97EC4-1C44-4172-9466-69DE32D1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3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729D-9372-47B9-AC1F-85CC9F6F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7D332-71B0-44D2-83C6-84F5A463D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8FD2E-14A1-403D-A1BC-5F01C4CA9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BB451-8F2F-4F8C-87B7-8DDDAC68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FF388-6290-4375-9DA5-0D3410AC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47DD8-211B-4C51-A917-2CAC34C9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19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8B60-D802-4366-B067-47A1A24E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9A99B-C18C-4CB9-9C32-EDC234A5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A68F4-FB55-4D68-B8D7-64740A936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E4C5B-7E1C-482E-AA44-E0E1D8E9C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27865-1245-4E6F-A68A-AEDE9F312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DA641-FCB5-40D2-98D2-5E5ACEA1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4F7CD-4569-476C-99BD-5B4948BE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F33BC-0C35-48DB-B2B7-8857162B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92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77B2-DC70-4377-88C3-9FAAA126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03C07-FE4C-410F-B9A8-B685E07F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350D3-C950-48CE-86E6-2BD5FD8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1C73C-384C-4960-AD43-2DC5BACE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38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D6A59-C04E-474F-9935-FD52C056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30033-79A5-463B-87BF-932B4105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3A349-A79E-4D4B-AE2F-D87C9F9D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34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2279-27ED-4582-B40D-95679D38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D02D-E351-431C-B1C6-8C64E124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C4E5C-1982-46AF-BAFB-D215D746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52A27-6553-44FA-8303-050858DF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48BE9-0D22-45E3-B2F9-B352C59C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A8A2B-A557-4288-BDDB-10378D8E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39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34A0-0FCF-4050-9A40-A3738914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FB5CC-62CE-402A-8333-D8199C864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61F14-C1E1-470D-A9BD-BFC0CC985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15C3E-74CC-41C9-986A-330678BA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45D7E-606B-43D2-8A85-077B25A3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1C877-2166-4385-8744-80362E0B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07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84BB3-6726-4550-A56B-C0A67D46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EC75B-B77A-463B-B4F7-2CF1B3D2F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46E0B-1345-48C5-BAAC-56B7C803B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D57EF-2C7F-41FF-B22F-D5F0A2DD2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415CD-BA53-4E99-9345-5F0E5D605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88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8616-8B67-4E4C-BC04-BF5279A30CDD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37924D-518B-4AF9-B9B7-82076FBC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C%2B%2B_Programming_As_A_Set_Of_Problems/Chapter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dm310.blogspot.com/2014_11_01_archive.html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tambhara.in/tower-of-hanoi-cod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0C5A-0FA6-454E-84D3-63CD51EFC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252" y="397565"/>
            <a:ext cx="8766313" cy="2256183"/>
          </a:xfrm>
        </p:spPr>
        <p:txBody>
          <a:bodyPr/>
          <a:lstStyle/>
          <a:p>
            <a:r>
              <a:rPr lang="en-US" b="1" i="1" u="sng" dirty="0"/>
              <a:t>TOWER OF HANOI</a:t>
            </a:r>
            <a:br>
              <a:rPr lang="en-US" dirty="0"/>
            </a:br>
            <a:r>
              <a:rPr lang="en-US" dirty="0"/>
              <a:t>(using 4 towers and N discs)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F0446-4926-4C5D-838B-088519A09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3046" y="4717427"/>
            <a:ext cx="2418520" cy="127220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By,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BHAGYASHREE.V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LIKITHA.S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SHALINI.K.P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D2C142-8FBB-4340-B351-05596CE5D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64827"/>
              </p:ext>
            </p:extLst>
          </p:nvPr>
        </p:nvGraphicFramePr>
        <p:xfrm>
          <a:off x="993913" y="5188226"/>
          <a:ext cx="4075044" cy="12722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7522">
                  <a:extLst>
                    <a:ext uri="{9D8B030D-6E8A-4147-A177-3AD203B41FA5}">
                      <a16:colId xmlns:a16="http://schemas.microsoft.com/office/drawing/2014/main" val="4090645005"/>
                    </a:ext>
                  </a:extLst>
                </a:gridCol>
                <a:gridCol w="2037522">
                  <a:extLst>
                    <a:ext uri="{9D8B030D-6E8A-4147-A177-3AD203B41FA5}">
                      <a16:colId xmlns:a16="http://schemas.microsoft.com/office/drawing/2014/main" val="850155836"/>
                    </a:ext>
                  </a:extLst>
                </a:gridCol>
              </a:tblGrid>
              <a:tr h="424070">
                <a:tc>
                  <a:txBody>
                    <a:bodyPr/>
                    <a:lstStyle/>
                    <a:p>
                      <a:r>
                        <a:rPr lang="en-US" dirty="0"/>
                        <a:t>BHAGYASHREE.V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1KS18CS128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411072"/>
                  </a:ext>
                </a:extLst>
              </a:tr>
              <a:tr h="424070">
                <a:tc>
                  <a:txBody>
                    <a:bodyPr/>
                    <a:lstStyle/>
                    <a:p>
                      <a:r>
                        <a:rPr lang="en-US" dirty="0"/>
                        <a:t>LIKITHA.S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1KS18CS130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06789"/>
                  </a:ext>
                </a:extLst>
              </a:tr>
              <a:tr h="424070">
                <a:tc>
                  <a:txBody>
                    <a:bodyPr/>
                    <a:lstStyle/>
                    <a:p>
                      <a:r>
                        <a:rPr lang="en-US" dirty="0"/>
                        <a:t>SHALINI.K.P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1KS18CS131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00539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7CB72FA-003B-449C-8C77-20DBB44F8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27584" y="2932043"/>
            <a:ext cx="4214190" cy="1925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038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02ABACC-4150-4CF0-B2E5-1FD00FD292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574" r="7574"/>
          <a:stretch>
            <a:fillRect/>
          </a:stretch>
        </p:blipFill>
        <p:spPr>
          <a:xfrm>
            <a:off x="1143000" y="987425"/>
            <a:ext cx="10212388" cy="4873625"/>
          </a:xfrm>
        </p:spPr>
      </p:pic>
    </p:spTree>
    <p:extLst>
      <p:ext uri="{BB962C8B-B14F-4D97-AF65-F5344CB8AC3E}">
        <p14:creationId xmlns:p14="http://schemas.microsoft.com/office/powerpoint/2010/main" val="410313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B3BB-D7D1-49C1-A56E-DE1F8122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TOWER OF HANOI: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2D01-FAD3-4090-9F02-82973C43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History of Towers of Hanoi. </a:t>
            </a:r>
            <a:r>
              <a:rPr lang="en-US" sz="3200" b="1" dirty="0"/>
              <a:t>Édouard Lucas, the popular French mathematician invented this game in the year 1883</a:t>
            </a:r>
            <a:r>
              <a:rPr lang="en-US" sz="3200" dirty="0"/>
              <a:t>. There is an interesting story attached to this game. It is believed that a team of eastern monks are guarding the three towers situated in a Vietnamese temple. These towers are surrounded by 64 golden rings.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37845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D50F-4CE1-4AAF-9BEA-E4753AB5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OBJECTIVE: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86CFD-80BB-443F-A28A-170F6990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discs from tower 1 (source tower)to tower 2(destination tower) by using tower 3 and tower 4 as (temporary towers).</a:t>
            </a:r>
          </a:p>
          <a:p>
            <a:r>
              <a:rPr lang="en-US" dirty="0"/>
              <a:t>Tower 1=source Tower.</a:t>
            </a:r>
          </a:p>
          <a:p>
            <a:r>
              <a:rPr lang="en-US" dirty="0"/>
              <a:t>Tower 2=destination Tower.</a:t>
            </a:r>
          </a:p>
          <a:p>
            <a:r>
              <a:rPr lang="en-US" dirty="0"/>
              <a:t>Tower 3 and Tower 4 = Temporary Towers.</a:t>
            </a:r>
          </a:p>
          <a:p>
            <a:pPr marL="0" indent="0">
              <a:buNone/>
            </a:pPr>
            <a:r>
              <a:rPr lang="en-US" dirty="0"/>
              <a:t>→By using 4 towers/pegs/rods decreases in time complexity.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38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25D1-98C1-4939-A137-C09F8EBC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TOWER OF HANOI: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C5D5-9273-4F80-A5CB-D0BB5C39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5625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RULE 1:</a:t>
            </a:r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r>
              <a:rPr lang="en-IN" i="1" dirty="0"/>
              <a:t>Only one disc can be moved at a time.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u="sng" dirty="0"/>
              <a:t>RULE 2:</a:t>
            </a:r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r>
              <a:rPr lang="en-IN" i="1" dirty="0"/>
              <a:t>No disc can be placed on top of the smaller disc.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9336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3827-36ED-4431-96AE-4224FE70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EXAMPLE: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46AD-C82C-4E8F-8F97-74AEFE942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35" y="993913"/>
            <a:ext cx="10515600" cy="5498961"/>
          </a:xfrm>
        </p:spPr>
        <p:txBody>
          <a:bodyPr/>
          <a:lstStyle/>
          <a:p>
            <a:r>
              <a:rPr lang="en-US" dirty="0"/>
              <a:t>Let us consider N as 4.N = 4 discs .</a:t>
            </a:r>
          </a:p>
          <a:p>
            <a:r>
              <a:rPr lang="en-US" dirty="0"/>
              <a:t>4 towers = ‘A’,’B’,’C’,’D’.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/>
              <a:t>Initial condition .all 4 discs should be in tower A.</a:t>
            </a:r>
          </a:p>
          <a:p>
            <a:pPr marL="0" indent="0">
              <a:buNone/>
            </a:pPr>
            <a:r>
              <a:rPr lang="en-US" dirty="0"/>
              <a:t>                      A                               B                                 C              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0B7C7-C80E-4709-9D0A-FCA1DBB0E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3428999"/>
            <a:ext cx="9215947" cy="33296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A8D7DAB-6622-4EE0-A811-18C1A8B751B6}"/>
              </a:ext>
            </a:extLst>
          </p:cNvPr>
          <p:cNvSpPr/>
          <p:nvPr/>
        </p:nvSpPr>
        <p:spPr>
          <a:xfrm>
            <a:off x="2414491" y="3507867"/>
            <a:ext cx="374373" cy="404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F3DCEA-7A5A-4FCA-A592-F7BE9BEC586A}"/>
              </a:ext>
            </a:extLst>
          </p:cNvPr>
          <p:cNvSpPr/>
          <p:nvPr/>
        </p:nvSpPr>
        <p:spPr>
          <a:xfrm>
            <a:off x="5198994" y="3507867"/>
            <a:ext cx="387626" cy="404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3679A6-0521-4BD0-B465-1B46964EF650}"/>
              </a:ext>
            </a:extLst>
          </p:cNvPr>
          <p:cNvSpPr/>
          <p:nvPr/>
        </p:nvSpPr>
        <p:spPr>
          <a:xfrm>
            <a:off x="8107734" y="3510487"/>
            <a:ext cx="387626" cy="404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6F5BDC-B0D6-4D5F-BAAC-015332B64F38}"/>
              </a:ext>
            </a:extLst>
          </p:cNvPr>
          <p:cNvCxnSpPr>
            <a:cxnSpLocks/>
          </p:cNvCxnSpPr>
          <p:nvPr/>
        </p:nvCxnSpPr>
        <p:spPr>
          <a:xfrm>
            <a:off x="9432235" y="3507867"/>
            <a:ext cx="0" cy="252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6699D-C966-453E-8901-792B24839EC2}"/>
              </a:ext>
            </a:extLst>
          </p:cNvPr>
          <p:cNvCxnSpPr>
            <a:cxnSpLocks/>
          </p:cNvCxnSpPr>
          <p:nvPr/>
        </p:nvCxnSpPr>
        <p:spPr>
          <a:xfrm>
            <a:off x="9770165" y="3507867"/>
            <a:ext cx="0" cy="252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0BEF46-EAD4-432E-9FAB-4124DA25FC5E}"/>
              </a:ext>
            </a:extLst>
          </p:cNvPr>
          <p:cNvCxnSpPr/>
          <p:nvPr/>
        </p:nvCxnSpPr>
        <p:spPr>
          <a:xfrm>
            <a:off x="9432235" y="3541344"/>
            <a:ext cx="33793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0A327C0-67D9-48B3-890E-4452A916D060}"/>
              </a:ext>
            </a:extLst>
          </p:cNvPr>
          <p:cNvSpPr/>
          <p:nvPr/>
        </p:nvSpPr>
        <p:spPr>
          <a:xfrm>
            <a:off x="9362662" y="3428999"/>
            <a:ext cx="477075" cy="404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5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921E7-657F-48F2-AFC2-A58B238EB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347870"/>
            <a:ext cx="11075504" cy="635110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                                                         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38BF74-130C-463E-BDB1-88CA554E94A5}"/>
              </a:ext>
            </a:extLst>
          </p:cNvPr>
          <p:cNvCxnSpPr>
            <a:cxnSpLocks/>
          </p:cNvCxnSpPr>
          <p:nvPr/>
        </p:nvCxnSpPr>
        <p:spPr>
          <a:xfrm>
            <a:off x="377687" y="2395330"/>
            <a:ext cx="400547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839CE7-C65A-40F7-A20B-B26942BF1945}"/>
              </a:ext>
            </a:extLst>
          </p:cNvPr>
          <p:cNvCxnSpPr/>
          <p:nvPr/>
        </p:nvCxnSpPr>
        <p:spPr>
          <a:xfrm flipV="1">
            <a:off x="1172817" y="1391478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DDE84F-C818-4691-A4BD-02BA79904776}"/>
              </a:ext>
            </a:extLst>
          </p:cNvPr>
          <p:cNvCxnSpPr/>
          <p:nvPr/>
        </p:nvCxnSpPr>
        <p:spPr>
          <a:xfrm flipV="1">
            <a:off x="2239617" y="1391448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7B5F46-3DD0-4BF2-8495-4B4514BB411C}"/>
              </a:ext>
            </a:extLst>
          </p:cNvPr>
          <p:cNvCxnSpPr/>
          <p:nvPr/>
        </p:nvCxnSpPr>
        <p:spPr>
          <a:xfrm flipV="1">
            <a:off x="3127513" y="1391448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BD9764-4F3F-48DD-B689-8C4DAF35DDBB}"/>
              </a:ext>
            </a:extLst>
          </p:cNvPr>
          <p:cNvCxnSpPr>
            <a:cxnSpLocks/>
          </p:cNvCxnSpPr>
          <p:nvPr/>
        </p:nvCxnSpPr>
        <p:spPr>
          <a:xfrm flipV="1">
            <a:off x="3945834" y="1391448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E411F-2CFF-4CB3-BBB8-DAE5B62A157A}"/>
              </a:ext>
            </a:extLst>
          </p:cNvPr>
          <p:cNvCxnSpPr>
            <a:cxnSpLocks/>
          </p:cNvCxnSpPr>
          <p:nvPr/>
        </p:nvCxnSpPr>
        <p:spPr>
          <a:xfrm>
            <a:off x="6221896" y="2395330"/>
            <a:ext cx="405847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C0E0C8-5238-40C7-8722-EDC6541E187E}"/>
              </a:ext>
            </a:extLst>
          </p:cNvPr>
          <p:cNvCxnSpPr/>
          <p:nvPr/>
        </p:nvCxnSpPr>
        <p:spPr>
          <a:xfrm flipV="1">
            <a:off x="7070035" y="1391478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EE9854-04F9-47B1-B7D2-8E75C762CA42}"/>
              </a:ext>
            </a:extLst>
          </p:cNvPr>
          <p:cNvCxnSpPr/>
          <p:nvPr/>
        </p:nvCxnSpPr>
        <p:spPr>
          <a:xfrm flipV="1">
            <a:off x="8097078" y="1394771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C2615B-4456-41C6-ABF1-0A29DEE78B7E}"/>
              </a:ext>
            </a:extLst>
          </p:cNvPr>
          <p:cNvCxnSpPr/>
          <p:nvPr/>
        </p:nvCxnSpPr>
        <p:spPr>
          <a:xfrm flipV="1">
            <a:off x="8885582" y="1391448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064744-CA24-4F53-9F0B-8ABB00CDC194}"/>
              </a:ext>
            </a:extLst>
          </p:cNvPr>
          <p:cNvCxnSpPr>
            <a:cxnSpLocks/>
          </p:cNvCxnSpPr>
          <p:nvPr/>
        </p:nvCxnSpPr>
        <p:spPr>
          <a:xfrm flipV="1">
            <a:off x="9823174" y="1406356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663D1A-BED0-4DEE-A797-63D77F934348}"/>
              </a:ext>
            </a:extLst>
          </p:cNvPr>
          <p:cNvCxnSpPr>
            <a:cxnSpLocks/>
          </p:cNvCxnSpPr>
          <p:nvPr/>
        </p:nvCxnSpPr>
        <p:spPr>
          <a:xfrm flipV="1">
            <a:off x="457200" y="4340057"/>
            <a:ext cx="3925957" cy="1490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9A9883-6CB4-440D-A7BC-D9B6DDE08716}"/>
              </a:ext>
            </a:extLst>
          </p:cNvPr>
          <p:cNvCxnSpPr/>
          <p:nvPr/>
        </p:nvCxnSpPr>
        <p:spPr>
          <a:xfrm flipV="1">
            <a:off x="1172817" y="3293165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F9BE75-6B8D-4379-A91F-9D2D833E5A50}"/>
              </a:ext>
            </a:extLst>
          </p:cNvPr>
          <p:cNvCxnSpPr/>
          <p:nvPr/>
        </p:nvCxnSpPr>
        <p:spPr>
          <a:xfrm flipV="1">
            <a:off x="2272746" y="3336234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525B04-C48B-4877-A88F-F7B14BFB0DC9}"/>
              </a:ext>
            </a:extLst>
          </p:cNvPr>
          <p:cNvCxnSpPr/>
          <p:nvPr/>
        </p:nvCxnSpPr>
        <p:spPr>
          <a:xfrm flipV="1">
            <a:off x="3057938" y="3351110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B84913-9D97-4B90-AB07-1C9995635E70}"/>
              </a:ext>
            </a:extLst>
          </p:cNvPr>
          <p:cNvCxnSpPr>
            <a:cxnSpLocks/>
          </p:cNvCxnSpPr>
          <p:nvPr/>
        </p:nvCxnSpPr>
        <p:spPr>
          <a:xfrm flipV="1">
            <a:off x="3945834" y="3336205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8A9ED2-9D00-42E6-8DC2-AFF61CA634D0}"/>
              </a:ext>
            </a:extLst>
          </p:cNvPr>
          <p:cNvCxnSpPr>
            <a:cxnSpLocks/>
          </p:cNvCxnSpPr>
          <p:nvPr/>
        </p:nvCxnSpPr>
        <p:spPr>
          <a:xfrm>
            <a:off x="6221896" y="4297018"/>
            <a:ext cx="405847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C2EAA2-E5E3-4CD0-8B36-64C060913B0E}"/>
              </a:ext>
            </a:extLst>
          </p:cNvPr>
          <p:cNvCxnSpPr/>
          <p:nvPr/>
        </p:nvCxnSpPr>
        <p:spPr>
          <a:xfrm flipV="1">
            <a:off x="7070035" y="3293165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CF8A85-71E5-4EBB-80D8-46D3FE33A44B}"/>
              </a:ext>
            </a:extLst>
          </p:cNvPr>
          <p:cNvCxnSpPr/>
          <p:nvPr/>
        </p:nvCxnSpPr>
        <p:spPr>
          <a:xfrm flipV="1">
            <a:off x="8063947" y="3293165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0ED490-C080-4BC2-BD4B-D7F2544ADB96}"/>
              </a:ext>
            </a:extLst>
          </p:cNvPr>
          <p:cNvCxnSpPr/>
          <p:nvPr/>
        </p:nvCxnSpPr>
        <p:spPr>
          <a:xfrm flipV="1">
            <a:off x="8875642" y="3276507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E84A90-AF71-4CB4-A03B-671CD5DEE9AA}"/>
              </a:ext>
            </a:extLst>
          </p:cNvPr>
          <p:cNvCxnSpPr>
            <a:cxnSpLocks/>
          </p:cNvCxnSpPr>
          <p:nvPr/>
        </p:nvCxnSpPr>
        <p:spPr>
          <a:xfrm flipV="1">
            <a:off x="9823174" y="3293165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5CB043-48B8-409B-B4B1-47872DCE8089}"/>
              </a:ext>
            </a:extLst>
          </p:cNvPr>
          <p:cNvCxnSpPr>
            <a:cxnSpLocks/>
          </p:cNvCxnSpPr>
          <p:nvPr/>
        </p:nvCxnSpPr>
        <p:spPr>
          <a:xfrm>
            <a:off x="278296" y="6284843"/>
            <a:ext cx="410486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E67DC2-06A9-4DE6-8487-29556CBA6767}"/>
              </a:ext>
            </a:extLst>
          </p:cNvPr>
          <p:cNvCxnSpPr/>
          <p:nvPr/>
        </p:nvCxnSpPr>
        <p:spPr>
          <a:xfrm flipV="1">
            <a:off x="1103243" y="5280991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584489-5A97-4BEF-A452-2745CC323830}"/>
              </a:ext>
            </a:extLst>
          </p:cNvPr>
          <p:cNvCxnSpPr/>
          <p:nvPr/>
        </p:nvCxnSpPr>
        <p:spPr>
          <a:xfrm flipV="1">
            <a:off x="2239617" y="5280991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73B090-582D-4892-85A0-59368CBC4CD7}"/>
              </a:ext>
            </a:extLst>
          </p:cNvPr>
          <p:cNvCxnSpPr/>
          <p:nvPr/>
        </p:nvCxnSpPr>
        <p:spPr>
          <a:xfrm flipV="1">
            <a:off x="3127513" y="5260973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ACCCE2-B695-43AA-AF93-7FCD31C36E50}"/>
              </a:ext>
            </a:extLst>
          </p:cNvPr>
          <p:cNvCxnSpPr>
            <a:cxnSpLocks/>
          </p:cNvCxnSpPr>
          <p:nvPr/>
        </p:nvCxnSpPr>
        <p:spPr>
          <a:xfrm flipV="1">
            <a:off x="3955772" y="5280991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75EB13-85DF-44A6-BECB-6C17324A02D0}"/>
              </a:ext>
            </a:extLst>
          </p:cNvPr>
          <p:cNvCxnSpPr/>
          <p:nvPr/>
        </p:nvCxnSpPr>
        <p:spPr>
          <a:xfrm>
            <a:off x="6612835" y="6105938"/>
            <a:ext cx="366754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291E48-FA04-46B4-AE31-2541464A5338}"/>
              </a:ext>
            </a:extLst>
          </p:cNvPr>
          <p:cNvCxnSpPr/>
          <p:nvPr/>
        </p:nvCxnSpPr>
        <p:spPr>
          <a:xfrm flipV="1">
            <a:off x="7070035" y="5102086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3F6690-1859-4AB8-A8E2-545E0361C6A7}"/>
              </a:ext>
            </a:extLst>
          </p:cNvPr>
          <p:cNvCxnSpPr/>
          <p:nvPr/>
        </p:nvCxnSpPr>
        <p:spPr>
          <a:xfrm flipV="1">
            <a:off x="7798904" y="5102086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E2ABFC-EB9C-4426-AF17-83E193CDBD26}"/>
              </a:ext>
            </a:extLst>
          </p:cNvPr>
          <p:cNvCxnSpPr/>
          <p:nvPr/>
        </p:nvCxnSpPr>
        <p:spPr>
          <a:xfrm flipV="1">
            <a:off x="8656982" y="5102086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328556-15CB-4B87-9799-214572384D4B}"/>
              </a:ext>
            </a:extLst>
          </p:cNvPr>
          <p:cNvCxnSpPr>
            <a:cxnSpLocks/>
          </p:cNvCxnSpPr>
          <p:nvPr/>
        </p:nvCxnSpPr>
        <p:spPr>
          <a:xfrm flipV="1">
            <a:off x="9614452" y="5102086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BD0A4F2-C02B-4F40-8ED9-7F0D539542CE}"/>
              </a:ext>
            </a:extLst>
          </p:cNvPr>
          <p:cNvSpPr/>
          <p:nvPr/>
        </p:nvSpPr>
        <p:spPr>
          <a:xfrm>
            <a:off x="695746" y="2150139"/>
            <a:ext cx="970719" cy="23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DB13ED-C062-445D-8B40-E0F18BEC22EC}"/>
              </a:ext>
            </a:extLst>
          </p:cNvPr>
          <p:cNvSpPr/>
          <p:nvPr/>
        </p:nvSpPr>
        <p:spPr>
          <a:xfrm>
            <a:off x="838200" y="1918240"/>
            <a:ext cx="692422" cy="23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556F88-82F2-4DEB-AC53-86B38F254BE7}"/>
              </a:ext>
            </a:extLst>
          </p:cNvPr>
          <p:cNvSpPr/>
          <p:nvPr/>
        </p:nvSpPr>
        <p:spPr>
          <a:xfrm>
            <a:off x="944217" y="1742641"/>
            <a:ext cx="477080" cy="17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098F39-C2BE-42BF-9B3B-E48394DEA246}"/>
              </a:ext>
            </a:extLst>
          </p:cNvPr>
          <p:cNvSpPr/>
          <p:nvPr/>
        </p:nvSpPr>
        <p:spPr>
          <a:xfrm>
            <a:off x="2054089" y="2077278"/>
            <a:ext cx="334604" cy="31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A6472A-247C-47C7-ADA5-52BFEB82A745}"/>
              </a:ext>
            </a:extLst>
          </p:cNvPr>
          <p:cNvSpPr/>
          <p:nvPr/>
        </p:nvSpPr>
        <p:spPr>
          <a:xfrm>
            <a:off x="6742048" y="1918240"/>
            <a:ext cx="692422" cy="23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C5BE50-8907-4EA3-8C90-2DE2C517C1B7}"/>
              </a:ext>
            </a:extLst>
          </p:cNvPr>
          <p:cNvSpPr/>
          <p:nvPr/>
        </p:nvSpPr>
        <p:spPr>
          <a:xfrm>
            <a:off x="6584675" y="2156770"/>
            <a:ext cx="970719" cy="23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29F52E-43ED-4A55-AC86-AA27CF449F76}"/>
              </a:ext>
            </a:extLst>
          </p:cNvPr>
          <p:cNvSpPr/>
          <p:nvPr/>
        </p:nvSpPr>
        <p:spPr>
          <a:xfrm>
            <a:off x="7949655" y="2057368"/>
            <a:ext cx="334604" cy="31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6A19EB-6B44-4336-94D7-8D33D5FECEA1}"/>
              </a:ext>
            </a:extLst>
          </p:cNvPr>
          <p:cNvSpPr/>
          <p:nvPr/>
        </p:nvSpPr>
        <p:spPr>
          <a:xfrm>
            <a:off x="8709995" y="2199790"/>
            <a:ext cx="477080" cy="17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BC6A31-EE8F-415A-9889-3E88F1853CF5}"/>
              </a:ext>
            </a:extLst>
          </p:cNvPr>
          <p:cNvSpPr/>
          <p:nvPr/>
        </p:nvSpPr>
        <p:spPr>
          <a:xfrm>
            <a:off x="674206" y="4101556"/>
            <a:ext cx="970719" cy="23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05A81F-BB6B-411F-8158-43058191A48B}"/>
              </a:ext>
            </a:extLst>
          </p:cNvPr>
          <p:cNvSpPr/>
          <p:nvPr/>
        </p:nvSpPr>
        <p:spPr>
          <a:xfrm>
            <a:off x="834894" y="3861328"/>
            <a:ext cx="692422" cy="23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46879F-7BDE-4433-96D7-C8C0E98290A8}"/>
              </a:ext>
            </a:extLst>
          </p:cNvPr>
          <p:cNvSpPr/>
          <p:nvPr/>
        </p:nvSpPr>
        <p:spPr>
          <a:xfrm>
            <a:off x="2812771" y="4164396"/>
            <a:ext cx="477080" cy="17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C182C2-0F02-408E-9BE6-4E0E2775F628}"/>
              </a:ext>
            </a:extLst>
          </p:cNvPr>
          <p:cNvSpPr/>
          <p:nvPr/>
        </p:nvSpPr>
        <p:spPr>
          <a:xfrm>
            <a:off x="2892311" y="3843072"/>
            <a:ext cx="334604" cy="31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1277CB-33AF-4B38-8256-E803F008AD94}"/>
              </a:ext>
            </a:extLst>
          </p:cNvPr>
          <p:cNvSpPr/>
          <p:nvPr/>
        </p:nvSpPr>
        <p:spPr>
          <a:xfrm>
            <a:off x="6533322" y="4035299"/>
            <a:ext cx="1085019" cy="24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D1CF86-2CE3-4A17-974D-7DC6818323F1}"/>
              </a:ext>
            </a:extLst>
          </p:cNvPr>
          <p:cNvSpPr/>
          <p:nvPr/>
        </p:nvSpPr>
        <p:spPr>
          <a:xfrm>
            <a:off x="8620537" y="4118126"/>
            <a:ext cx="477080" cy="17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9BE2E2A-62A8-46A3-87D8-30A2D21AFFE1}"/>
              </a:ext>
            </a:extLst>
          </p:cNvPr>
          <p:cNvSpPr/>
          <p:nvPr/>
        </p:nvSpPr>
        <p:spPr>
          <a:xfrm>
            <a:off x="8696743" y="3804972"/>
            <a:ext cx="334604" cy="31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71025A-23AB-46D1-B516-76E3B55728F4}"/>
              </a:ext>
            </a:extLst>
          </p:cNvPr>
          <p:cNvSpPr/>
          <p:nvPr/>
        </p:nvSpPr>
        <p:spPr>
          <a:xfrm>
            <a:off x="9476963" y="4055196"/>
            <a:ext cx="692422" cy="23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8F77A62-B680-4638-A86E-F999799D4A98}"/>
              </a:ext>
            </a:extLst>
          </p:cNvPr>
          <p:cNvSpPr/>
          <p:nvPr/>
        </p:nvSpPr>
        <p:spPr>
          <a:xfrm>
            <a:off x="1697108" y="6018136"/>
            <a:ext cx="933446" cy="251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FAA701B-50BF-4CAB-BBA7-8A7EF4922F7F}"/>
              </a:ext>
            </a:extLst>
          </p:cNvPr>
          <p:cNvSpPr/>
          <p:nvPr/>
        </p:nvSpPr>
        <p:spPr>
          <a:xfrm>
            <a:off x="8398562" y="5906900"/>
            <a:ext cx="477080" cy="17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9BB6DE-593D-42DD-9DD9-B3793C94BC5A}"/>
              </a:ext>
            </a:extLst>
          </p:cNvPr>
          <p:cNvSpPr/>
          <p:nvPr/>
        </p:nvSpPr>
        <p:spPr>
          <a:xfrm>
            <a:off x="2888973" y="6089225"/>
            <a:ext cx="477080" cy="17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3317E00-F447-4B4D-ADEF-7FEA8DE656CC}"/>
              </a:ext>
            </a:extLst>
          </p:cNvPr>
          <p:cNvSpPr/>
          <p:nvPr/>
        </p:nvSpPr>
        <p:spPr>
          <a:xfrm>
            <a:off x="2951942" y="5787793"/>
            <a:ext cx="334604" cy="31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5BE28B-4A66-48E8-948A-9048A07CAF0B}"/>
              </a:ext>
            </a:extLst>
          </p:cNvPr>
          <p:cNvSpPr/>
          <p:nvPr/>
        </p:nvSpPr>
        <p:spPr>
          <a:xfrm>
            <a:off x="3624472" y="6026295"/>
            <a:ext cx="692422" cy="23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01BD4A-22CF-4279-BF88-59CF5A70A7CE}"/>
              </a:ext>
            </a:extLst>
          </p:cNvPr>
          <p:cNvSpPr/>
          <p:nvPr/>
        </p:nvSpPr>
        <p:spPr>
          <a:xfrm>
            <a:off x="7315200" y="5840576"/>
            <a:ext cx="933446" cy="251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45606A-94C8-4D72-ADD2-FCD881048290}"/>
              </a:ext>
            </a:extLst>
          </p:cNvPr>
          <p:cNvSpPr/>
          <p:nvPr/>
        </p:nvSpPr>
        <p:spPr>
          <a:xfrm>
            <a:off x="7434470" y="5625095"/>
            <a:ext cx="692422" cy="23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046AB12-5EFD-45FA-A115-3BF341A87549}"/>
              </a:ext>
            </a:extLst>
          </p:cNvPr>
          <p:cNvSpPr/>
          <p:nvPr/>
        </p:nvSpPr>
        <p:spPr>
          <a:xfrm>
            <a:off x="8469800" y="5582113"/>
            <a:ext cx="334604" cy="31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24ACC407-2B19-48E3-91EA-D4CEA02BD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892065"/>
              </p:ext>
            </p:extLst>
          </p:nvPr>
        </p:nvGraphicFramePr>
        <p:xfrm>
          <a:off x="1336262" y="2493986"/>
          <a:ext cx="1715049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5049">
                  <a:extLst>
                    <a:ext uri="{9D8B030D-6E8A-4147-A177-3AD203B41FA5}">
                      <a16:colId xmlns:a16="http://schemas.microsoft.com/office/drawing/2014/main" val="158448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     STEP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48823"/>
                  </a:ext>
                </a:extLst>
              </a:tr>
            </a:tbl>
          </a:graphicData>
        </a:graphic>
      </p:graphicFrame>
      <p:graphicFrame>
        <p:nvGraphicFramePr>
          <p:cNvPr id="82" name="Table 80">
            <a:extLst>
              <a:ext uri="{FF2B5EF4-FFF2-40B4-BE49-F238E27FC236}">
                <a16:creationId xmlns:a16="http://schemas.microsoft.com/office/drawing/2014/main" id="{BA9ACE29-D470-437B-A57A-200E6B06F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44578"/>
              </p:ext>
            </p:extLst>
          </p:nvPr>
        </p:nvGraphicFramePr>
        <p:xfrm>
          <a:off x="7472026" y="6333214"/>
          <a:ext cx="1715049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5049">
                  <a:extLst>
                    <a:ext uri="{9D8B030D-6E8A-4147-A177-3AD203B41FA5}">
                      <a16:colId xmlns:a16="http://schemas.microsoft.com/office/drawing/2014/main" val="158448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    STEP 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48823"/>
                  </a:ext>
                </a:extLst>
              </a:tr>
            </a:tbl>
          </a:graphicData>
        </a:graphic>
      </p:graphicFrame>
      <p:graphicFrame>
        <p:nvGraphicFramePr>
          <p:cNvPr id="83" name="Table 80">
            <a:extLst>
              <a:ext uri="{FF2B5EF4-FFF2-40B4-BE49-F238E27FC236}">
                <a16:creationId xmlns:a16="http://schemas.microsoft.com/office/drawing/2014/main" id="{E0558388-0840-478A-8E6B-ED3AC94E8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04620"/>
              </p:ext>
            </p:extLst>
          </p:nvPr>
        </p:nvGraphicFramePr>
        <p:xfrm>
          <a:off x="1530622" y="6426025"/>
          <a:ext cx="1558233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8233">
                  <a:extLst>
                    <a:ext uri="{9D8B030D-6E8A-4147-A177-3AD203B41FA5}">
                      <a16:colId xmlns:a16="http://schemas.microsoft.com/office/drawing/2014/main" val="158448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   STEP 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48823"/>
                  </a:ext>
                </a:extLst>
              </a:tr>
            </a:tbl>
          </a:graphicData>
        </a:graphic>
      </p:graphicFrame>
      <p:graphicFrame>
        <p:nvGraphicFramePr>
          <p:cNvPr id="84" name="Table 80">
            <a:extLst>
              <a:ext uri="{FF2B5EF4-FFF2-40B4-BE49-F238E27FC236}">
                <a16:creationId xmlns:a16="http://schemas.microsoft.com/office/drawing/2014/main" id="{3D4442D5-3146-4761-919C-CD4CC2B48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17968"/>
              </p:ext>
            </p:extLst>
          </p:nvPr>
        </p:nvGraphicFramePr>
        <p:xfrm>
          <a:off x="7316298" y="4442749"/>
          <a:ext cx="1715049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5049">
                  <a:extLst>
                    <a:ext uri="{9D8B030D-6E8A-4147-A177-3AD203B41FA5}">
                      <a16:colId xmlns:a16="http://schemas.microsoft.com/office/drawing/2014/main" val="158448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     STEP 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48823"/>
                  </a:ext>
                </a:extLst>
              </a:tr>
            </a:tbl>
          </a:graphicData>
        </a:graphic>
      </p:graphicFrame>
      <p:graphicFrame>
        <p:nvGraphicFramePr>
          <p:cNvPr id="85" name="Table 80">
            <a:extLst>
              <a:ext uri="{FF2B5EF4-FFF2-40B4-BE49-F238E27FC236}">
                <a16:creationId xmlns:a16="http://schemas.microsoft.com/office/drawing/2014/main" id="{5755C119-CFD1-4976-BA12-172F7384F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14685"/>
              </p:ext>
            </p:extLst>
          </p:nvPr>
        </p:nvGraphicFramePr>
        <p:xfrm>
          <a:off x="1522897" y="4478143"/>
          <a:ext cx="1715049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5049">
                  <a:extLst>
                    <a:ext uri="{9D8B030D-6E8A-4147-A177-3AD203B41FA5}">
                      <a16:colId xmlns:a16="http://schemas.microsoft.com/office/drawing/2014/main" val="158448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    STEP 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48823"/>
                  </a:ext>
                </a:extLst>
              </a:tr>
            </a:tbl>
          </a:graphicData>
        </a:graphic>
      </p:graphicFrame>
      <p:graphicFrame>
        <p:nvGraphicFramePr>
          <p:cNvPr id="86" name="Table 80">
            <a:extLst>
              <a:ext uri="{FF2B5EF4-FFF2-40B4-BE49-F238E27FC236}">
                <a16:creationId xmlns:a16="http://schemas.microsoft.com/office/drawing/2014/main" id="{B0D512D8-3BC9-4729-9288-0E0095378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68832"/>
              </p:ext>
            </p:extLst>
          </p:nvPr>
        </p:nvGraphicFramePr>
        <p:xfrm>
          <a:off x="7273242" y="2639458"/>
          <a:ext cx="1715049" cy="4346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5049">
                  <a:extLst>
                    <a:ext uri="{9D8B030D-6E8A-4147-A177-3AD203B41FA5}">
                      <a16:colId xmlns:a16="http://schemas.microsoft.com/office/drawing/2014/main" val="158448361"/>
                    </a:ext>
                  </a:extLst>
                </a:gridCol>
              </a:tblGrid>
              <a:tr h="434617">
                <a:tc>
                  <a:txBody>
                    <a:bodyPr/>
                    <a:lstStyle/>
                    <a:p>
                      <a:r>
                        <a:rPr lang="en-US" dirty="0"/>
                        <a:t>       STEP 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48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91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9631FF-0116-479C-AE03-EFE47C94D267}"/>
              </a:ext>
            </a:extLst>
          </p:cNvPr>
          <p:cNvCxnSpPr/>
          <p:nvPr/>
        </p:nvCxnSpPr>
        <p:spPr>
          <a:xfrm>
            <a:off x="715617" y="2395330"/>
            <a:ext cx="366754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C1126-C579-402B-9068-443EE12B627A}"/>
              </a:ext>
            </a:extLst>
          </p:cNvPr>
          <p:cNvCxnSpPr/>
          <p:nvPr/>
        </p:nvCxnSpPr>
        <p:spPr>
          <a:xfrm flipV="1">
            <a:off x="1172817" y="1391478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3B8B61-4423-4C3D-9095-B812DBA4DDA4}"/>
              </a:ext>
            </a:extLst>
          </p:cNvPr>
          <p:cNvCxnSpPr/>
          <p:nvPr/>
        </p:nvCxnSpPr>
        <p:spPr>
          <a:xfrm flipV="1">
            <a:off x="1901686" y="1391478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8149FD-D70B-4436-9584-1FEF0D76FC5B}"/>
              </a:ext>
            </a:extLst>
          </p:cNvPr>
          <p:cNvCxnSpPr/>
          <p:nvPr/>
        </p:nvCxnSpPr>
        <p:spPr>
          <a:xfrm flipV="1">
            <a:off x="2759764" y="1391478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D29D2-1E42-4EE1-9688-DB9049975AF6}"/>
              </a:ext>
            </a:extLst>
          </p:cNvPr>
          <p:cNvCxnSpPr>
            <a:cxnSpLocks/>
          </p:cNvCxnSpPr>
          <p:nvPr/>
        </p:nvCxnSpPr>
        <p:spPr>
          <a:xfrm flipV="1">
            <a:off x="3717234" y="1391478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2ABE88-9F6B-48C6-961E-A8CB275BC845}"/>
              </a:ext>
            </a:extLst>
          </p:cNvPr>
          <p:cNvCxnSpPr>
            <a:cxnSpLocks/>
          </p:cNvCxnSpPr>
          <p:nvPr/>
        </p:nvCxnSpPr>
        <p:spPr>
          <a:xfrm flipV="1">
            <a:off x="8660295" y="3558209"/>
            <a:ext cx="0" cy="157369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4BFEFF-1AA9-4A32-87F3-0283F670CF53}"/>
              </a:ext>
            </a:extLst>
          </p:cNvPr>
          <p:cNvCxnSpPr/>
          <p:nvPr/>
        </p:nvCxnSpPr>
        <p:spPr>
          <a:xfrm>
            <a:off x="6096000" y="2395330"/>
            <a:ext cx="366754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DDD027-A138-4191-9843-B55DB7F66A2B}"/>
              </a:ext>
            </a:extLst>
          </p:cNvPr>
          <p:cNvCxnSpPr/>
          <p:nvPr/>
        </p:nvCxnSpPr>
        <p:spPr>
          <a:xfrm flipV="1">
            <a:off x="6553200" y="1391478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D55D98-7D7A-4D2F-B233-5E0BC48681D0}"/>
              </a:ext>
            </a:extLst>
          </p:cNvPr>
          <p:cNvCxnSpPr/>
          <p:nvPr/>
        </p:nvCxnSpPr>
        <p:spPr>
          <a:xfrm flipV="1">
            <a:off x="7282069" y="1391478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274B6D-A1D9-416D-A6C3-2321273529DB}"/>
              </a:ext>
            </a:extLst>
          </p:cNvPr>
          <p:cNvCxnSpPr/>
          <p:nvPr/>
        </p:nvCxnSpPr>
        <p:spPr>
          <a:xfrm flipV="1">
            <a:off x="8140147" y="1391478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CBDB07-394A-46D1-87CF-C68A6A768427}"/>
              </a:ext>
            </a:extLst>
          </p:cNvPr>
          <p:cNvCxnSpPr>
            <a:cxnSpLocks/>
          </p:cNvCxnSpPr>
          <p:nvPr/>
        </p:nvCxnSpPr>
        <p:spPr>
          <a:xfrm flipV="1">
            <a:off x="9097617" y="1391478"/>
            <a:ext cx="0" cy="1003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ED8082-476A-4C99-A0F8-0AC8C88D3CFB}"/>
              </a:ext>
            </a:extLst>
          </p:cNvPr>
          <p:cNvCxnSpPr>
            <a:cxnSpLocks/>
          </p:cNvCxnSpPr>
          <p:nvPr/>
        </p:nvCxnSpPr>
        <p:spPr>
          <a:xfrm>
            <a:off x="2759764" y="5131904"/>
            <a:ext cx="64587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A6A374-E526-4440-8985-FB7BACA7C10C}"/>
              </a:ext>
            </a:extLst>
          </p:cNvPr>
          <p:cNvCxnSpPr>
            <a:cxnSpLocks/>
          </p:cNvCxnSpPr>
          <p:nvPr/>
        </p:nvCxnSpPr>
        <p:spPr>
          <a:xfrm flipV="1">
            <a:off x="3704812" y="3558208"/>
            <a:ext cx="0" cy="157369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E3B43B-0B70-4266-AC78-1C243F402BDC}"/>
              </a:ext>
            </a:extLst>
          </p:cNvPr>
          <p:cNvCxnSpPr>
            <a:cxnSpLocks/>
          </p:cNvCxnSpPr>
          <p:nvPr/>
        </p:nvCxnSpPr>
        <p:spPr>
          <a:xfrm flipV="1">
            <a:off x="5814597" y="3573107"/>
            <a:ext cx="0" cy="157369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6ED977-6B9A-4F52-83AF-DE19769789D0}"/>
              </a:ext>
            </a:extLst>
          </p:cNvPr>
          <p:cNvCxnSpPr>
            <a:cxnSpLocks/>
          </p:cNvCxnSpPr>
          <p:nvPr/>
        </p:nvCxnSpPr>
        <p:spPr>
          <a:xfrm flipV="1">
            <a:off x="7244385" y="3573107"/>
            <a:ext cx="0" cy="157369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808CD69-BB54-473A-A2EB-7973C879BEC6}"/>
              </a:ext>
            </a:extLst>
          </p:cNvPr>
          <p:cNvSpPr/>
          <p:nvPr/>
        </p:nvSpPr>
        <p:spPr>
          <a:xfrm>
            <a:off x="1460644" y="2143499"/>
            <a:ext cx="933446" cy="251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5FDF15-2C30-4D34-B266-835A865A926B}"/>
              </a:ext>
            </a:extLst>
          </p:cNvPr>
          <p:cNvSpPr/>
          <p:nvPr/>
        </p:nvSpPr>
        <p:spPr>
          <a:xfrm>
            <a:off x="1581156" y="1911620"/>
            <a:ext cx="692422" cy="23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C03C36-12E0-4953-AD09-3E2202FD7527}"/>
              </a:ext>
            </a:extLst>
          </p:cNvPr>
          <p:cNvSpPr/>
          <p:nvPr/>
        </p:nvSpPr>
        <p:spPr>
          <a:xfrm>
            <a:off x="2549387" y="2219731"/>
            <a:ext cx="477080" cy="17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F6C3D3-B411-42E6-B964-461A5BAD780C}"/>
              </a:ext>
            </a:extLst>
          </p:cNvPr>
          <p:cNvSpPr/>
          <p:nvPr/>
        </p:nvSpPr>
        <p:spPr>
          <a:xfrm>
            <a:off x="3537510" y="2060720"/>
            <a:ext cx="334604" cy="31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2308E7-CB89-4949-9FA4-EBDEF5F20AB9}"/>
              </a:ext>
            </a:extLst>
          </p:cNvPr>
          <p:cNvSpPr/>
          <p:nvPr/>
        </p:nvSpPr>
        <p:spPr>
          <a:xfrm>
            <a:off x="6777663" y="2150150"/>
            <a:ext cx="933446" cy="251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87843D-5A07-46B9-9A1A-4CBB22D68487}"/>
              </a:ext>
            </a:extLst>
          </p:cNvPr>
          <p:cNvSpPr/>
          <p:nvPr/>
        </p:nvSpPr>
        <p:spPr>
          <a:xfrm>
            <a:off x="6923855" y="1911620"/>
            <a:ext cx="692422" cy="23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EEA3F5-F4F6-4777-AEAB-995C3EEF1B41}"/>
              </a:ext>
            </a:extLst>
          </p:cNvPr>
          <p:cNvSpPr/>
          <p:nvPr/>
        </p:nvSpPr>
        <p:spPr>
          <a:xfrm>
            <a:off x="7033590" y="1729370"/>
            <a:ext cx="477080" cy="17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61B290-30F6-4503-87BA-CD71A9B99856}"/>
              </a:ext>
            </a:extLst>
          </p:cNvPr>
          <p:cNvSpPr/>
          <p:nvPr/>
        </p:nvSpPr>
        <p:spPr>
          <a:xfrm>
            <a:off x="8898854" y="2060720"/>
            <a:ext cx="334604" cy="31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4AE346-1370-4D57-A168-CA0943D944BB}"/>
              </a:ext>
            </a:extLst>
          </p:cNvPr>
          <p:cNvSpPr/>
          <p:nvPr/>
        </p:nvSpPr>
        <p:spPr>
          <a:xfrm>
            <a:off x="5249107" y="4873356"/>
            <a:ext cx="1151689" cy="24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22AE73-0140-4AD7-8EA2-4A460925446B}"/>
              </a:ext>
            </a:extLst>
          </p:cNvPr>
          <p:cNvSpPr/>
          <p:nvPr/>
        </p:nvSpPr>
        <p:spPr>
          <a:xfrm>
            <a:off x="5329868" y="4629705"/>
            <a:ext cx="997215" cy="24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2B691A-97DA-4822-AA80-CB99C804F8D5}"/>
              </a:ext>
            </a:extLst>
          </p:cNvPr>
          <p:cNvSpPr/>
          <p:nvPr/>
        </p:nvSpPr>
        <p:spPr>
          <a:xfrm>
            <a:off x="5511248" y="4409287"/>
            <a:ext cx="584739" cy="24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BE94F2-09AD-4E70-8566-6B4E92F2034B}"/>
              </a:ext>
            </a:extLst>
          </p:cNvPr>
          <p:cNvSpPr/>
          <p:nvPr/>
        </p:nvSpPr>
        <p:spPr>
          <a:xfrm>
            <a:off x="5612717" y="4188869"/>
            <a:ext cx="410389" cy="27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1" name="Table 80">
            <a:extLst>
              <a:ext uri="{FF2B5EF4-FFF2-40B4-BE49-F238E27FC236}">
                <a16:creationId xmlns:a16="http://schemas.microsoft.com/office/drawing/2014/main" id="{7DD3466E-1935-43D2-A95A-2B4D84D2C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043429"/>
              </p:ext>
            </p:extLst>
          </p:nvPr>
        </p:nvGraphicFramePr>
        <p:xfrm>
          <a:off x="1336262" y="2493986"/>
          <a:ext cx="1715049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5049">
                  <a:extLst>
                    <a:ext uri="{9D8B030D-6E8A-4147-A177-3AD203B41FA5}">
                      <a16:colId xmlns:a16="http://schemas.microsoft.com/office/drawing/2014/main" val="158448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  STEP 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48823"/>
                  </a:ext>
                </a:extLst>
              </a:tr>
            </a:tbl>
          </a:graphicData>
        </a:graphic>
      </p:graphicFrame>
      <p:graphicFrame>
        <p:nvGraphicFramePr>
          <p:cNvPr id="42" name="Table 80">
            <a:extLst>
              <a:ext uri="{FF2B5EF4-FFF2-40B4-BE49-F238E27FC236}">
                <a16:creationId xmlns:a16="http://schemas.microsoft.com/office/drawing/2014/main" id="{A6F44D50-5585-4C27-9726-B91F1DC26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659867"/>
              </p:ext>
            </p:extLst>
          </p:nvPr>
        </p:nvGraphicFramePr>
        <p:xfrm>
          <a:off x="4967426" y="5463194"/>
          <a:ext cx="1715049" cy="4367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5049">
                  <a:extLst>
                    <a:ext uri="{9D8B030D-6E8A-4147-A177-3AD203B41FA5}">
                      <a16:colId xmlns:a16="http://schemas.microsoft.com/office/drawing/2014/main" val="158448361"/>
                    </a:ext>
                  </a:extLst>
                </a:gridCol>
              </a:tblGrid>
              <a:tr h="436732">
                <a:tc>
                  <a:txBody>
                    <a:bodyPr/>
                    <a:lstStyle/>
                    <a:p>
                      <a:r>
                        <a:rPr lang="en-US" dirty="0"/>
                        <a:t>        STEP 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48823"/>
                  </a:ext>
                </a:extLst>
              </a:tr>
            </a:tbl>
          </a:graphicData>
        </a:graphic>
      </p:graphicFrame>
      <p:graphicFrame>
        <p:nvGraphicFramePr>
          <p:cNvPr id="43" name="Table 80">
            <a:extLst>
              <a:ext uri="{FF2B5EF4-FFF2-40B4-BE49-F238E27FC236}">
                <a16:creationId xmlns:a16="http://schemas.microsoft.com/office/drawing/2014/main" id="{72CE83E5-4118-4DA6-83F9-CFC1A7EA7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284"/>
              </p:ext>
            </p:extLst>
          </p:nvPr>
        </p:nvGraphicFramePr>
        <p:xfrm>
          <a:off x="6853584" y="2603380"/>
          <a:ext cx="1715049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5049">
                  <a:extLst>
                    <a:ext uri="{9D8B030D-6E8A-4147-A177-3AD203B41FA5}">
                      <a16:colId xmlns:a16="http://schemas.microsoft.com/office/drawing/2014/main" val="158448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   STEP 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48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13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9FFF-BA0E-472E-BE5B-DB562762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958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i="1" u="sng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1:Move disc 1 from rod A to rod B.</a:t>
            </a:r>
          </a:p>
          <a:p>
            <a:pPr marL="0" indent="0">
              <a:buNone/>
            </a:pPr>
            <a:r>
              <a:rPr lang="en-US" dirty="0"/>
              <a:t>STEP 2:Move disc 2 from rod A to rod C.</a:t>
            </a:r>
          </a:p>
          <a:p>
            <a:pPr marL="0" indent="0">
              <a:buNone/>
            </a:pPr>
            <a:r>
              <a:rPr lang="en-US" dirty="0"/>
              <a:t>STEP 3:Move disc 1 from rod B to rod C.</a:t>
            </a:r>
          </a:p>
          <a:p>
            <a:pPr marL="0" indent="0">
              <a:buNone/>
            </a:pPr>
            <a:r>
              <a:rPr lang="en-US" dirty="0"/>
              <a:t>STEP 4:Move disc 3 from rod A to rod D.</a:t>
            </a:r>
          </a:p>
          <a:p>
            <a:pPr marL="0" indent="0">
              <a:buNone/>
            </a:pPr>
            <a:r>
              <a:rPr lang="en-US" dirty="0"/>
              <a:t>STEP 5:Move disc 4 from rod A to rod B.</a:t>
            </a:r>
          </a:p>
          <a:p>
            <a:pPr marL="0" indent="0">
              <a:buNone/>
            </a:pPr>
            <a:r>
              <a:rPr lang="en-US" dirty="0"/>
              <a:t>STEP 6:Move disc 3 from rod D to rod B.</a:t>
            </a:r>
          </a:p>
          <a:p>
            <a:pPr marL="0" indent="0">
              <a:buNone/>
            </a:pPr>
            <a:r>
              <a:rPr lang="en-US" dirty="0"/>
              <a:t>STEP 7:Move disc 1 from rod C to rod D.</a:t>
            </a:r>
          </a:p>
          <a:p>
            <a:pPr marL="0" indent="0">
              <a:buNone/>
            </a:pPr>
            <a:r>
              <a:rPr lang="en-US" dirty="0"/>
              <a:t>STEP 8:Move disc 2 from rod C to rod B.</a:t>
            </a:r>
          </a:p>
          <a:p>
            <a:pPr marL="0" indent="0">
              <a:buNone/>
            </a:pPr>
            <a:r>
              <a:rPr lang="en-US" dirty="0"/>
              <a:t>STEP 9:Move disc 1 from rod D to rod 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0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5E2C-D3C8-4CAC-A9BA-2B73BBD02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46652"/>
            <a:ext cx="10668000" cy="55562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Final state : after moving discs from tower A to TOWER B.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A                            B                           C                            D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2A7771-652E-4D7F-A2CC-E133B24FD4D9}"/>
              </a:ext>
            </a:extLst>
          </p:cNvPr>
          <p:cNvCxnSpPr/>
          <p:nvPr/>
        </p:nvCxnSpPr>
        <p:spPr>
          <a:xfrm>
            <a:off x="1172817" y="5257800"/>
            <a:ext cx="94222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34108B-B69C-4AC9-9BB1-6EEF8D7E06BA}"/>
              </a:ext>
            </a:extLst>
          </p:cNvPr>
          <p:cNvCxnSpPr>
            <a:cxnSpLocks/>
          </p:cNvCxnSpPr>
          <p:nvPr/>
        </p:nvCxnSpPr>
        <p:spPr>
          <a:xfrm flipV="1">
            <a:off x="2037522" y="2832652"/>
            <a:ext cx="0" cy="2425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75EB9E-40C7-44B5-8FCD-59AA6CBAEC1D}"/>
              </a:ext>
            </a:extLst>
          </p:cNvPr>
          <p:cNvCxnSpPr>
            <a:cxnSpLocks/>
          </p:cNvCxnSpPr>
          <p:nvPr/>
        </p:nvCxnSpPr>
        <p:spPr>
          <a:xfrm flipV="1">
            <a:off x="4403035" y="2832652"/>
            <a:ext cx="0" cy="2425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CC3DF0-768D-4E46-8F0D-7B599C562567}"/>
              </a:ext>
            </a:extLst>
          </p:cNvPr>
          <p:cNvCxnSpPr/>
          <p:nvPr/>
        </p:nvCxnSpPr>
        <p:spPr>
          <a:xfrm flipV="1">
            <a:off x="6659217" y="2832652"/>
            <a:ext cx="0" cy="2425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ED24A3-7160-4A3B-B230-97687121E831}"/>
              </a:ext>
            </a:extLst>
          </p:cNvPr>
          <p:cNvCxnSpPr/>
          <p:nvPr/>
        </p:nvCxnSpPr>
        <p:spPr>
          <a:xfrm flipV="1">
            <a:off x="9034670" y="2763078"/>
            <a:ext cx="0" cy="2494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48BEAE3-5E85-4A8E-88CF-2402C2E50083}"/>
              </a:ext>
            </a:extLst>
          </p:cNvPr>
          <p:cNvSpPr/>
          <p:nvPr/>
        </p:nvSpPr>
        <p:spPr>
          <a:xfrm>
            <a:off x="3160646" y="4731048"/>
            <a:ext cx="2514596" cy="52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E7A58E-228E-48FF-A5DB-D2C3DF355DAA}"/>
              </a:ext>
            </a:extLst>
          </p:cNvPr>
          <p:cNvSpPr/>
          <p:nvPr/>
        </p:nvSpPr>
        <p:spPr>
          <a:xfrm>
            <a:off x="3468767" y="4204296"/>
            <a:ext cx="1868536" cy="52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9A0E75-5E3B-4011-8D94-E4A83EB64C87}"/>
              </a:ext>
            </a:extLst>
          </p:cNvPr>
          <p:cNvSpPr/>
          <p:nvPr/>
        </p:nvSpPr>
        <p:spPr>
          <a:xfrm>
            <a:off x="3756992" y="3677545"/>
            <a:ext cx="1341780" cy="52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C23296-8954-4100-A003-4A88F4774A0D}"/>
              </a:ext>
            </a:extLst>
          </p:cNvPr>
          <p:cNvSpPr/>
          <p:nvPr/>
        </p:nvSpPr>
        <p:spPr>
          <a:xfrm>
            <a:off x="4094922" y="3285134"/>
            <a:ext cx="606272" cy="392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275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452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TOWER OF HANOI (using 4 towers and N discs)</vt:lpstr>
      <vt:lpstr>HISTORY OF TOWER OF HANOI:</vt:lpstr>
      <vt:lpstr>OBJECTIVE:</vt:lpstr>
      <vt:lpstr>RULES FOR TOWER OF HANOI:</vt:lpstr>
      <vt:lpstr>EXAMPLE: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OF HANOI (using 4 towers and N discs)</dc:title>
  <dc:creator>bhagya shree</dc:creator>
  <cp:lastModifiedBy>bhagya shree</cp:lastModifiedBy>
  <cp:revision>11</cp:revision>
  <dcterms:created xsi:type="dcterms:W3CDTF">2020-02-29T16:00:33Z</dcterms:created>
  <dcterms:modified xsi:type="dcterms:W3CDTF">2020-02-29T18:00:06Z</dcterms:modified>
</cp:coreProperties>
</file>