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08123c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08123c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08123cf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08123cf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d8c09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d8c09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08123cf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08123cf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037e9b5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037e9b5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037e9b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037e9b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037e9b5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037e9b5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37e9b5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37e9b5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f0c2b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f0c2b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0f0c2bf8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0f0c2bf8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037e9b5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037e9b5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91d63d7e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91d63d7e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14475" y="1065875"/>
            <a:ext cx="23604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Fix-It</a:t>
            </a:r>
            <a:endParaRPr sz="4700"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25" y="931187"/>
            <a:ext cx="4319300" cy="35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71200" y="2306650"/>
            <a:ext cx="28296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-Arthi Ravichandran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-Bhagyashree Parkar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-Dhananjay Gaonkar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-Parth Gandhi</a:t>
            </a:r>
            <a:endParaRPr b="1" sz="2400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00" y="931163"/>
            <a:ext cx="19907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468575" y="457675"/>
            <a:ext cx="8151000" cy="19833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Competition in the industry:</a:t>
            </a:r>
            <a:endParaRPr b="1" sz="1700"/>
          </a:p>
          <a:p>
            <a:pPr indent="-146050" lvl="0" marL="51435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Unique idea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5143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Our product will focus mainly on: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685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➔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upgrading the user-friendly environment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685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➔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client criticism methods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5143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Quality of the service offered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68575" y="2615350"/>
            <a:ext cx="8151000" cy="20922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857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AutoNum type="arabicPeriod" startAt="2"/>
            </a:pPr>
            <a:r>
              <a:rPr b="1"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Potential of new entrants into the industry: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9700" lvl="0" marL="457200" marR="3004733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Other companies can find a potential market</a:t>
            </a:r>
            <a:endParaRPr sz="1600"/>
          </a:p>
          <a:p>
            <a:pPr indent="-139700" lvl="0" marL="457200" marR="3004733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come up with their own application and website</a:t>
            </a:r>
            <a:endParaRPr sz="1600"/>
          </a:p>
          <a:p>
            <a:pPr indent="-139700" lvl="0" marL="457200" marR="3004733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we must develop a robust system</a:t>
            </a:r>
            <a:endParaRPr sz="1600"/>
          </a:p>
          <a:p>
            <a:pPr indent="-139700" lvl="0" marL="457200" marR="3004733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With this robust system, the search will be faster and less time-consuming for our customers</a:t>
            </a:r>
            <a:endParaRPr b="1" sz="16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475" y="599350"/>
            <a:ext cx="2790001" cy="17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16949" r="22623" t="0"/>
          <a:stretch/>
        </p:blipFill>
        <p:spPr>
          <a:xfrm>
            <a:off x="5830025" y="2702525"/>
            <a:ext cx="2604450" cy="19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32000" y="2713425"/>
            <a:ext cx="8280000" cy="21033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b="1" lang="en" sz="1629"/>
              <a:t>5. Threat of substitute products:</a:t>
            </a:r>
            <a:endParaRPr b="1" sz="1629"/>
          </a:p>
          <a:p>
            <a:pPr indent="-200660" lvl="0" marL="3429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60"/>
              <a:buFont typeface="Arial"/>
              <a:buChar char="●"/>
            </a:pPr>
            <a:r>
              <a:rPr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Difficult to implement</a:t>
            </a:r>
            <a:endParaRPr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Font typeface="Arial"/>
              <a:buChar char="●"/>
            </a:pPr>
            <a:r>
              <a:rPr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Face the threat of new entrants into the industry</a:t>
            </a:r>
            <a:endParaRPr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deal:</a:t>
            </a:r>
            <a:endParaRPr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Font typeface="Arial"/>
              <a:buChar char="●"/>
            </a:pPr>
            <a:r>
              <a:rPr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Upgrading and improving the idea depending on the feedback provided by the customers</a:t>
            </a:r>
            <a:endParaRPr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Font typeface="Arial"/>
              <a:buChar char="●"/>
            </a:pPr>
            <a:r>
              <a:rPr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Preparing future goals to sustain in the industry</a:t>
            </a:r>
            <a:endParaRPr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Font typeface="Arial"/>
              <a:buChar char="●"/>
            </a:pPr>
            <a:r>
              <a:rPr lang="en" sz="15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Gaining the customers' trust</a:t>
            </a:r>
            <a:endParaRPr sz="15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26850" y="326925"/>
            <a:ext cx="3981000" cy="22446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3. Power of suppliers: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9700" lvl="0" marL="28575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Technicians are the main suppliers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Compatibility from various technicians and their work rates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 the supplier to get their skills and work popularized in the market and gain greater profits and growth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4572000" y="326925"/>
            <a:ext cx="4134900" cy="22446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4. Power of customers: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9700" lvl="0" marL="2857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Customers who negotiate vs. customers that won’t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Status of the Customers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39700" lvl="0" marL="2857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Customers would not usually arrange for the repairing of a damaged item but look for more outstanding quality by buying a new product instead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20275" y="287425"/>
            <a:ext cx="8387400" cy="4803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7 Barriers to Entry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parts required for restoration will be hand-picked by technicians for a low price without affecting the quality.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Demand-side benefits of scale, known as network effects, occur whenever customers are likely to choose a company’s product as that company’s customer base gets more prominent.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one-time new member discount will lure customers into looking at what we offer as it will automatically   reduce the time, psychological and effort-based costs.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intend to overcome capital requirements by starting small and growing organically from profit rather than seeking large loans.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ahead of the competition and thrive in an ever-changing market, we need to explore unique ways to engage existing users while attracting new ones.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plan to develop our application as secure, reliable, and user-friendly for a successful sustainable advantage to distribution channels.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must adhere to government rules and regulations, such as licensing, when we would have put the app on the market before.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00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7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388554" y="1197721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You!</a:t>
            </a:r>
            <a:endParaRPr sz="34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17" y="281740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71575" y="38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come up with Fix-It?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36475" y="994925"/>
            <a:ext cx="5101500" cy="3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When a user checked his/her phone after it had been dropped, the phone's rear camera and display both sustained significant damage.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Apple and Best Buy quoted a rough estimation of $600 and $550 respectively.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Found a local technician to repair the same phone for $350 and with no quality changes.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Additionally reusing old electronics reduces e-waste and promotes sustainable living.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200" y="1098338"/>
            <a:ext cx="3323075" cy="33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 b="-167638" l="-316119" r="240526" t="92045"/>
          <a:stretch/>
        </p:blipFill>
        <p:spPr>
          <a:xfrm>
            <a:off x="4206663" y="934213"/>
            <a:ext cx="19907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3567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461275" y="27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Fix-It?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11700" y="856075"/>
            <a:ext cx="54552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Users can register, view, and search nearby local repair shops or individual people using the platform's app.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Our app motto is to help people find their ideal answer to their problem, hence the app will always be free in its earliest stages.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When the program achieves its user download database objective, the business will begin charging technicians a premium subscription to use the application's premium features.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37531" l="0" r="0" t="0"/>
          <a:stretch/>
        </p:blipFill>
        <p:spPr>
          <a:xfrm>
            <a:off x="5766800" y="1232550"/>
            <a:ext cx="3123251" cy="240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792" y="21860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439500" y="331250"/>
            <a:ext cx="7505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83075" y="902200"/>
            <a:ext cx="4440000" cy="37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Now, we will talk about the Business Model. There will be two primary stakeholders in the ecosystem. I.e.,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lphaLcParenR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Users: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Anyone looking to use the application's services to locate nearby businesses or individuals that can fix their electrical devices.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lphaLcParenR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Repair Shops and Individual Employees: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Based on prior performance and user feedback, they will be highlighted on the app.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400" y="949125"/>
            <a:ext cx="3854775" cy="3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257775"/>
            <a:ext cx="7505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Fix-It </a:t>
            </a:r>
            <a:r>
              <a:rPr lang="en"/>
              <a:t>generate</a:t>
            </a:r>
            <a:r>
              <a:rPr lang="en"/>
              <a:t> Revenue?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706325" y="885675"/>
            <a:ext cx="47775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application will generate income through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commissions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from each order or sale. For each repair work done we will be charging the customer a small commission.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dvertising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revenue will be our second revenue generation model where we can host various ads on our websites and or mobile application.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will create a new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premium subscription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option for freelance technicians. Where the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technicians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can pay a subscription fee to get more work.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650" y="1284263"/>
            <a:ext cx="3242550" cy="257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488275"/>
            <a:ext cx="75057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: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623700" y="1024950"/>
            <a:ext cx="73803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revenue Generated from the investments and funds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 we would want to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office virtually or offline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 web application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application.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Secondly, we will also want to increase our outreach to various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technicians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get onboarded with us and discuss their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expectations. With this data we can budget out a portion of the investments towards the technicians salaries.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part of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would want to conduct a market research and understand our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audience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try to build a prototype model based on it . Once we have the required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can focus on that region or states in the US markets. This will help us grow immensely and in a focused manner.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profit generated from this can be reinvested in growing, advertising and marketing in regions where the data shows scarcity.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819150" y="507775"/>
            <a:ext cx="697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 year income projection :</a:t>
            </a:r>
            <a:endParaRPr/>
          </a:p>
        </p:txBody>
      </p:sp>
      <p:pic>
        <p:nvPicPr>
          <p:cNvPr id="178" name="Google Shape;178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0" y="1642055"/>
            <a:ext cx="3904350" cy="241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5" y="1642050"/>
            <a:ext cx="3904380" cy="24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537475" y="294500"/>
            <a:ext cx="75057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Strategy: Technology Setup and Structure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37500" y="894425"/>
            <a:ext cx="8358900" cy="1626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There will be mobile and web versions of the "Fix-It" application.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Before the technicians' accounts are approved on the app, background checks will be conducted on them (this will be implemented at the initial stage).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business will use Amazon Web Services (AWS), an Amazon-operated cloud-based database service with pay-as-you-go billing, to host the platform.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337500" y="2706875"/>
            <a:ext cx="8358900" cy="214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Amazon offers a wide range of services, and in this case, it will be in charge of the following: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Amazon management console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technology platform, Amazon EC2 (Elastic Compute Cloud) , Mobile App.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 will also provide a 24/7 help desk/ in app-technician through a chatbot on the app, which will give every kind of help required by the user.</a:t>
            </a:r>
            <a:endParaRPr sz="22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422700" y="304275"/>
            <a:ext cx="8298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Porter's Five Forces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72350" y="1305350"/>
            <a:ext cx="3807600" cy="3206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03200" lvl="0" marL="400050" marR="85482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Porter’s Five Forces is a model that allows you to assess the intensity of a specific industry or commercial center.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03200" lvl="0" marL="400050" marR="85482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It likewise thinks about your providers, end clients, and contiguous items that might represent a threat to your industry.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600" y="1305350"/>
            <a:ext cx="4355751" cy="32061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3992" y="240950"/>
            <a:ext cx="826258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