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1" r:id="rId3"/>
    <p:sldId id="286" r:id="rId4"/>
    <p:sldId id="267" r:id="rId5"/>
    <p:sldId id="295" r:id="rId6"/>
    <p:sldId id="289" r:id="rId7"/>
    <p:sldId id="290" r:id="rId8"/>
    <p:sldId id="293" r:id="rId9"/>
    <p:sldId id="287" r:id="rId10"/>
    <p:sldId id="294" r:id="rId11"/>
    <p:sldId id="296" r:id="rId12"/>
    <p:sldId id="291" r:id="rId13"/>
    <p:sldId id="297" r:id="rId14"/>
    <p:sldId id="292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</p14:sldIdLst>
        </p14:section>
        <p14:section name="Topic 1" id="{6D9936A3-3945-4757-BC8B-B5C252D8E036}">
          <p14:sldIdLst>
            <p14:sldId id="286"/>
            <p14:sldId id="267"/>
            <p14:sldId id="295"/>
            <p14:sldId id="289"/>
            <p14:sldId id="290"/>
            <p14:sldId id="293"/>
            <p14:sldId id="287"/>
            <p14:sldId id="294"/>
            <p14:sldId id="296"/>
            <p14:sldId id="291"/>
            <p14:sldId id="297"/>
            <p14:sldId id="292"/>
          </p14:sldIdLst>
        </p14:section>
        <p14:section name="Conclusion and Summary" id="{790CEF5B-569A-4C2F-BED5-750B08C0E5AD}">
          <p14:sldIdLst>
            <p14:sldId id="276"/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59" d="100"/>
          <a:sy n="59" d="100"/>
        </p:scale>
        <p:origin x="-16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65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hyperlink" Target="https://drupalconsole.com/" TargetMode="Externa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hyperlink" Target="https://www.drupal.org/" TargetMode="Externa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wmf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Drupal 8 in Hands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Rinku Talukdar</a:t>
            </a:r>
          </a:p>
          <a:p>
            <a:r>
              <a:rPr lang="en-US" sz="2400" dirty="0" smtClean="0">
                <a:latin typeface="+mn-lt"/>
              </a:rPr>
              <a:t>20 January </a:t>
            </a:r>
            <a:r>
              <a:rPr lang="en-US" sz="2400" dirty="0" smtClean="0">
                <a:latin typeface="+mn-lt"/>
              </a:rPr>
              <a:t>2017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n-US" dirty="0"/>
              <a:t>Drupal 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52578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Site-building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133600"/>
            <a:ext cx="55840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Multiblock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Referencing blocks in content </a:t>
            </a:r>
            <a:r>
              <a:rPr lang="en-US" sz="2400" dirty="0" smtClean="0"/>
              <a:t>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Adding activity filter to user listing </a:t>
            </a:r>
            <a:r>
              <a:rPr lang="en-US" sz="2400" dirty="0" smtClean="0"/>
              <a:t>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Multi-lingual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Configuration Management in Drupal8</a:t>
            </a:r>
          </a:p>
          <a:p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1609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0"/>
            <a:ext cx="5715000" cy="1362075"/>
          </a:xfrm>
        </p:spPr>
        <p:txBody>
          <a:bodyPr>
            <a:normAutofit/>
          </a:bodyPr>
          <a:lstStyle/>
          <a:p>
            <a:r>
              <a:rPr lang="en-US" sz="4800" dirty="0"/>
              <a:t>Caching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9095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7315200" cy="2590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Cache </a:t>
            </a:r>
            <a:r>
              <a:rPr lang="it-IT" dirty="0"/>
              <a:t>API in Drupal </a:t>
            </a:r>
            <a:r>
              <a:rPr lang="it-IT" dirty="0" smtClean="0"/>
              <a:t>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Cache </a:t>
            </a:r>
            <a:r>
              <a:rPr lang="en-US" dirty="0"/>
              <a:t>API Extended: Cache contexts in Drupal 8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6090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0"/>
            <a:ext cx="5715000" cy="1362075"/>
          </a:xfrm>
        </p:spPr>
        <p:txBody>
          <a:bodyPr>
            <a:normAutofit/>
          </a:bodyPr>
          <a:lstStyle/>
          <a:p>
            <a:r>
              <a:rPr lang="en-US" sz="4800" dirty="0"/>
              <a:t>Drupal 8 Theming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0733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n-US" dirty="0"/>
              <a:t>Drupal 8 Theming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7315200" cy="2590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Injecting JS &amp; CSS in Drupal </a:t>
            </a:r>
            <a:r>
              <a:rPr lang="en-US" dirty="0" smtClean="0"/>
              <a:t>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Twig </a:t>
            </a:r>
            <a:r>
              <a:rPr lang="en-US" dirty="0" smtClean="0"/>
              <a:t>Template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25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u="sng" dirty="0" smtClean="0">
                <a:solidFill>
                  <a:schemeClr val="tx2"/>
                </a:solidFill>
                <a:hlinkClick r:id="rId6"/>
              </a:rPr>
              <a:t>https</a:t>
            </a:r>
            <a:r>
              <a:rPr lang="en-US" u="sng" dirty="0">
                <a:solidFill>
                  <a:schemeClr val="tx2"/>
                </a:solidFill>
                <a:hlinkClick r:id="rId6"/>
              </a:rPr>
              <a:t>://www.drupal.org</a:t>
            </a:r>
            <a:r>
              <a:rPr lang="en-US" u="sng" dirty="0" smtClean="0">
                <a:solidFill>
                  <a:schemeClr val="tx2"/>
                </a:solidFill>
                <a:hlinkClick r:id="rId6"/>
              </a:rPr>
              <a:t>/</a:t>
            </a:r>
            <a:endParaRPr lang="en-US" u="sng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u="sng" dirty="0">
                <a:solidFill>
                  <a:schemeClr val="tx2"/>
                </a:solidFill>
                <a:hlinkClick r:id="rId7"/>
              </a:rPr>
              <a:t>https://drupalconsole.com</a:t>
            </a:r>
            <a:r>
              <a:rPr lang="en-US" u="sng" dirty="0" smtClean="0">
                <a:solidFill>
                  <a:schemeClr val="tx2"/>
                </a:solidFill>
                <a:hlinkClick r:id="rId7"/>
              </a:rPr>
              <a:t>/</a:t>
            </a:r>
            <a:endParaRPr lang="en-US" u="sng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u="sng" dirty="0">
                <a:solidFill>
                  <a:schemeClr val="tx2"/>
                </a:solidFill>
              </a:rPr>
              <a:t>https://www.drupal.org/list-changes</a:t>
            </a:r>
            <a:endParaRPr lang="en-US" u="sng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Drupal 8</a:t>
            </a:r>
          </a:p>
          <a:p>
            <a:r>
              <a:rPr lang="en-US" dirty="0" smtClean="0"/>
              <a:t>Drupal 8 Module Development</a:t>
            </a:r>
          </a:p>
          <a:p>
            <a:r>
              <a:rPr lang="en-US" dirty="0"/>
              <a:t>Drupal Console </a:t>
            </a:r>
            <a:endParaRPr lang="en-US" dirty="0" smtClean="0"/>
          </a:p>
          <a:p>
            <a:r>
              <a:rPr lang="en-US" dirty="0"/>
              <a:t>Drupal </a:t>
            </a:r>
            <a:r>
              <a:rPr lang="en-US" dirty="0" smtClean="0"/>
              <a:t>Core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/>
              <a:t>Drupal 8 </a:t>
            </a:r>
            <a:r>
              <a:rPr lang="en-US" dirty="0" smtClean="0"/>
              <a:t>Theming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Introduction to Drupal 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41248" y="152400"/>
            <a:ext cx="517855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Drupal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219200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Configuration in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HTML5/Mobile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Ease of use Multilingual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Views in 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Semantic Versioning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Major components in 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Drupal Folder Structure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Symfony</a:t>
            </a:r>
            <a:r>
              <a:rPr lang="en-US" sz="2400" dirty="0"/>
              <a:t> </a:t>
            </a:r>
            <a:r>
              <a:rPr lang="en-US" sz="2400" dirty="0" smtClean="0"/>
              <a:t>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Non-</a:t>
            </a:r>
            <a:r>
              <a:rPr lang="en-US" sz="2400" dirty="0"/>
              <a:t> Symfony</a:t>
            </a:r>
            <a:r>
              <a:rPr lang="en-US" sz="2400" dirty="0" smtClean="0"/>
              <a:t> Components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293824"/>
              </p:ext>
            </p:extLst>
          </p:nvPr>
        </p:nvGraphicFramePr>
        <p:xfrm>
          <a:off x="5943600" y="2430237"/>
          <a:ext cx="147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Packager Shell Object" showAsIcon="1" r:id="rId6" imgW="1473480" imgH="685800" progId="Package">
                  <p:embed/>
                </p:oleObj>
              </mc:Choice>
              <mc:Fallback>
                <p:oleObj name="Packager Shell Object" showAsIcon="1" r:id="rId6" imgW="1473480" imgH="685800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430237"/>
                        <a:ext cx="147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0"/>
            <a:ext cx="5334000" cy="136207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Drupal 8 Module Development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0829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7312152" cy="1143000"/>
          </a:xfrm>
        </p:spPr>
        <p:txBody>
          <a:bodyPr>
            <a:normAutofit/>
          </a:bodyPr>
          <a:lstStyle/>
          <a:p>
            <a:r>
              <a:rPr lang="en-US" dirty="0"/>
              <a:t>Drupal </a:t>
            </a:r>
            <a:r>
              <a:rPr lang="en-US" dirty="0" smtClean="0"/>
              <a:t>8 Module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52578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05000"/>
            <a:ext cx="68237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Routing in Drupal 8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Creating dynamic </a:t>
            </a:r>
            <a:r>
              <a:rPr lang="en-US" sz="2400" dirty="0" smtClean="0"/>
              <a:t>routes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Creating dynamic routes with Entity as </a:t>
            </a:r>
            <a:r>
              <a:rPr lang="en-US" sz="2400" dirty="0" smtClean="0"/>
              <a:t>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Creating Menu link/tab/action </a:t>
            </a:r>
            <a:r>
              <a:rPr lang="en-US" sz="2400" dirty="0" smtClean="0"/>
              <a:t>item</a:t>
            </a:r>
          </a:p>
          <a:p>
            <a:endParaRPr lang="en-US" sz="24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3733800"/>
            <a:ext cx="5257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343400"/>
            <a:ext cx="337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Services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Dependency Injection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0179" y="5210037"/>
            <a:ext cx="5257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Permissions in Drupal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2402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700735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Drupal 8 Module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52578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API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905000"/>
            <a:ext cx="4941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Form </a:t>
            </a:r>
            <a:r>
              <a:rPr lang="de-DE" sz="2400" dirty="0" smtClean="0"/>
              <a:t>in </a:t>
            </a:r>
            <a:r>
              <a:rPr lang="de-DE" sz="2400" dirty="0"/>
              <a:t>Drupal </a:t>
            </a:r>
            <a:r>
              <a:rPr lang="de-DE" sz="2400" dirty="0" smtClean="0"/>
              <a:t>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Configuration </a:t>
            </a:r>
            <a:r>
              <a:rPr lang="en-US" sz="2400" dirty="0"/>
              <a:t>Forms with Drupal </a:t>
            </a:r>
            <a:r>
              <a:rPr lang="en-US" sz="2400" dirty="0" smtClean="0"/>
              <a:t>8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2735996"/>
            <a:ext cx="5257800" cy="275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Custom Blocks in Drupal </a:t>
            </a:r>
            <a:r>
              <a:rPr lang="en-US" dirty="0" smtClean="0"/>
              <a:t>8</a:t>
            </a:r>
          </a:p>
          <a:p>
            <a:pPr marL="0" indent="0">
              <a:buNone/>
            </a:pPr>
            <a:r>
              <a:rPr lang="en-US" dirty="0"/>
              <a:t>Injecting JS &amp; CSS in Drupal </a:t>
            </a:r>
            <a:r>
              <a:rPr lang="en-US" dirty="0" smtClean="0"/>
              <a:t>8</a:t>
            </a:r>
          </a:p>
          <a:p>
            <a:pPr marL="0" indent="0">
              <a:buNone/>
            </a:pPr>
            <a:r>
              <a:rPr lang="en-US" dirty="0"/>
              <a:t>Event </a:t>
            </a:r>
            <a:r>
              <a:rPr lang="en-US" dirty="0" smtClean="0"/>
              <a:t>API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82326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n-US" dirty="0"/>
              <a:t>Drupal Console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7315200" cy="2590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Ease of use </a:t>
            </a:r>
            <a:r>
              <a:rPr lang="en-US" dirty="0" err="1" smtClean="0"/>
              <a:t>Drupalconsole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7511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0"/>
            <a:ext cx="5715000" cy="136207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Drupal Core &amp; Site Building</a:t>
            </a:r>
          </a:p>
        </p:txBody>
      </p:sp>
    </p:spTree>
    <p:extLst>
      <p:ext uri="{BB962C8B-B14F-4D97-AF65-F5344CB8AC3E}">
        <p14:creationId xmlns:p14="http://schemas.microsoft.com/office/powerpoint/2010/main" val="269909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785</Words>
  <Application>Microsoft Office PowerPoint</Application>
  <PresentationFormat>On-screen Show (4:3)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Training</vt:lpstr>
      <vt:lpstr>Packager Shell Object</vt:lpstr>
      <vt:lpstr>Drupal 8 in Hands</vt:lpstr>
      <vt:lpstr>Agenda</vt:lpstr>
      <vt:lpstr>Introduction to Drupal 8</vt:lpstr>
      <vt:lpstr>Introduction to Drupal 8</vt:lpstr>
      <vt:lpstr>Drupal 8 Module Development</vt:lpstr>
      <vt:lpstr>Drupal 8 Module Development</vt:lpstr>
      <vt:lpstr>Drupal 8 Module Development</vt:lpstr>
      <vt:lpstr>Drupal Console</vt:lpstr>
      <vt:lpstr>Drupal Core &amp; Site Building</vt:lpstr>
      <vt:lpstr>Drupal Core</vt:lpstr>
      <vt:lpstr>Caching</vt:lpstr>
      <vt:lpstr>Caching</vt:lpstr>
      <vt:lpstr>Drupal 8 Theming</vt:lpstr>
      <vt:lpstr>Drupal 8 Theming</vt:lpstr>
      <vt:lpstr>Resources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2017-01-09T09:12:26Z</dcterms:created>
  <dcterms:modified xsi:type="dcterms:W3CDTF">2017-01-19T13:24:07Z</dcterms:modified>
</cp:coreProperties>
</file>