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12A12-BFB2-485C-A088-2747FBDD7248}" v="23" dt="2025-05-01T07:52:29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0007-C4D2-C3C7-CC70-15857F51B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4985E-B8C9-8554-E6EC-12A398491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9666C-A478-5ABE-283C-95F6E5E8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E7C-0BBA-4260-A1B7-30B33EF24A9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A944-973D-10FD-A008-9A4A531D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AA8C-DB82-37CD-8C12-4EA0337A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AED-6F66-4697-BA42-30AF1F22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2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2EBA-32A2-D756-AAC8-522279CA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648E9-40DB-D141-C699-68C45FCB4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DC73E-E032-AF61-D0B8-D54C24E2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E7C-0BBA-4260-A1B7-30B33EF24A9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3BC19-4CB9-D96B-4B73-FCE5F9D0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25C4-11F0-7FDE-CF8A-E6298ABF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AED-6F66-4697-BA42-30AF1F22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2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4BC1E-AB16-6E3F-CFAD-33AAA1CC0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66F8C-2E61-CC43-65D4-795A8717A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233B8-B946-83B8-EF8C-08D537CE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E7C-0BBA-4260-A1B7-30B33EF24A9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6855-4B67-4310-8A14-6ACD9378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C25A-DA8E-4793-043B-776C866C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AED-6F66-4697-BA42-30AF1F22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0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CF20-A3AE-DA83-FAE2-68AACF0F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8578-9EDC-B01C-60D2-049010E7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C203C-BF03-D343-860B-CF1B69F6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E7C-0BBA-4260-A1B7-30B33EF24A9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31524-2097-95E7-72EE-992714C0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83E90-E604-7F6C-595A-940D3249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AED-6F66-4697-BA42-30AF1F22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3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F882-C2D1-0E73-F47E-EB3BFFB4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4D80-64C6-2BDE-957C-8A6172FEE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AFA1-123D-A8E1-E013-E2BCBBCC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E7C-0BBA-4260-A1B7-30B33EF24A9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30CC-1302-C799-CCE0-454DE67E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25A68-703C-8B74-9BC5-82A3345B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AED-6F66-4697-BA42-30AF1F22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1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58E4-0796-B5F3-AC4A-9C042C6F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96EB-3299-8377-175F-EBC0219E6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A9226-B0C2-509F-F6ED-BBA62B073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BB38B-D7CF-2DAA-9E19-9D7E741F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E7C-0BBA-4260-A1B7-30B33EF24A9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02D6E-6FF1-14FC-FDA6-9E8AECEA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60097-15B3-1CE0-84FF-F3CA3C5B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AED-6F66-4697-BA42-30AF1F22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0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5B8C-89A0-E491-83F8-D05BE7AD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A2BD0-F6B2-3D56-A5A9-6FE9E8215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6E65B-4CF8-64FC-B17A-220CE2DD3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723E6-E895-0E2D-54A3-1A9A01BD6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75FCB-36FC-526B-8DC4-D380E9456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A8663-13F7-AE23-1B34-AB73F6D4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E7C-0BBA-4260-A1B7-30B33EF24A9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E0511-A3FB-CDE9-13B2-A7FEFC50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4B6FC-EF0A-2851-02C1-DA805053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AED-6F66-4697-BA42-30AF1F22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90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6634-3A13-9863-283E-CC6E5B41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1EDC7-ED9B-EF65-E690-CD6A67F9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E7C-0BBA-4260-A1B7-30B33EF24A9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AAD23-9163-A5D6-8326-AD086CED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C715D-08AE-8E0F-35B7-BD39BDC1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AED-6F66-4697-BA42-30AF1F22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7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A149F-DABB-AFB9-0A3A-2D4410A7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E7C-0BBA-4260-A1B7-30B33EF24A9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632E6-DC91-77B2-7318-C9063FDA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0B172-BDFB-8226-CB44-09F0F526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AED-6F66-4697-BA42-30AF1F22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76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A0EC-0A3B-DA08-5542-8B95CF56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5E26-3B81-0B6E-163D-93F365EA5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87591-05FD-CF39-8E25-446648D6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7C6C7-8957-37C4-9E4D-A03C499E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E7C-0BBA-4260-A1B7-30B33EF24A9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C5A04-C1A8-E0A3-B79D-987FBC23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2D3E2-463E-D7AD-866B-7109FAA3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AED-6F66-4697-BA42-30AF1F22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88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95CB-537D-8275-4EDD-4F4FA6EC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437AE-B746-F695-2190-01F2F44DB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27186-18FA-F119-C52F-63CA819C8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85A8E-B160-1F32-9C61-FEC844B9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E7C-0BBA-4260-A1B7-30B33EF24A9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BC147-9BAA-7CE4-4A81-C94D67E8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F49C1-2B77-B468-0782-A4585A3D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AED-6F66-4697-BA42-30AF1F22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00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372F8-70DE-1485-AA05-EEC95795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C1FC6-255C-F84B-5A71-694BDB187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D4E3F-3503-1B7C-73BE-04ADE7A02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8E7C-0BBA-4260-A1B7-30B33EF24A9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FB77-89F9-D307-E22F-D09C28454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ED8D-C945-8E8F-FCBE-75A6C765A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3AED-6F66-4697-BA42-30AF1F22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00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okeshparab/amazon-products-datas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9B2D-8E2A-412A-0065-5F0B69FF9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038" y="188298"/>
            <a:ext cx="9144000" cy="238760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Aharoni" panose="02010803020104030203" pitchFamily="2" charset="-79"/>
              </a:rPr>
              <a:t>EDS Activity 1</a:t>
            </a:r>
            <a:endParaRPr lang="en-IN" b="1" dirty="0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B3A5A-E20C-AEC7-3F0A-30C6B9E79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0116" y="3195484"/>
            <a:ext cx="7157884" cy="2062316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Bhagyashri Vyankat Babalsure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CS71-18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202401080057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b="1" dirty="0"/>
              <a:t>Amazon data set – Air Conditioner data set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b="1" dirty="0">
                <a:hlinkClick r:id="rId2"/>
              </a:rPr>
              <a:t>https://www.kaggle.com/datasets/lokeshparab/amazon-products-dataset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8887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255B1-A0B1-E32E-251F-7D01F9BEA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4" y="1042219"/>
            <a:ext cx="5616726" cy="5658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2E600B-5886-FBCE-F6EF-B32EECF653A1}"/>
              </a:ext>
            </a:extLst>
          </p:cNvPr>
          <p:cNvSpPr txBox="1"/>
          <p:nvPr/>
        </p:nvSpPr>
        <p:spPr>
          <a:xfrm>
            <a:off x="125313" y="226142"/>
            <a:ext cx="527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17. Create array of actual price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C22AD-6987-75CA-F3CD-403B5A5EE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515" y="914400"/>
            <a:ext cx="5850193" cy="5865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05C0B-0631-23D5-A90A-047E5F24E7BB}"/>
              </a:ext>
            </a:extLst>
          </p:cNvPr>
          <p:cNvSpPr txBox="1"/>
          <p:nvPr/>
        </p:nvSpPr>
        <p:spPr>
          <a:xfrm>
            <a:off x="6282812" y="226142"/>
            <a:ext cx="4778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18. Add a column: “price category”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782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E3FA8-524A-BD38-5484-E240AAA5B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14"/>
            <a:ext cx="6936048" cy="3120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D17B69-3778-7CB8-3463-B43E367F8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93" y="3263275"/>
            <a:ext cx="10080709" cy="3492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8030D1-7F88-A9A9-EC14-8BD0994E079A}"/>
              </a:ext>
            </a:extLst>
          </p:cNvPr>
          <p:cNvSpPr txBox="1"/>
          <p:nvPr/>
        </p:nvSpPr>
        <p:spPr>
          <a:xfrm>
            <a:off x="304799" y="3755923"/>
            <a:ext cx="1590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20. Minimum and maximum of actual price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EACDF-0737-55F9-D49D-9B6A0075678E}"/>
              </a:ext>
            </a:extLst>
          </p:cNvPr>
          <p:cNvSpPr txBox="1"/>
          <p:nvPr/>
        </p:nvSpPr>
        <p:spPr>
          <a:xfrm>
            <a:off x="7403690" y="383458"/>
            <a:ext cx="3805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19. A product which having actual price greater than 30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1713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6F45C0-FF2A-CAC8-265E-A3F4E5ECB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06" y="1190522"/>
            <a:ext cx="6349181" cy="51240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6638F-D1ED-29CE-1B4D-2639C8646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918" y="1190521"/>
            <a:ext cx="4968238" cy="51070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A4B1CF-52A4-41D1-52AE-CFE5A3309CBF}"/>
              </a:ext>
            </a:extLst>
          </p:cNvPr>
          <p:cNvSpPr txBox="1"/>
          <p:nvPr/>
        </p:nvSpPr>
        <p:spPr>
          <a:xfrm>
            <a:off x="280219" y="206496"/>
            <a:ext cx="2974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Top 3 Rows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09FB0-2D74-8763-2656-89A21E11AF0D}"/>
              </a:ext>
            </a:extLst>
          </p:cNvPr>
          <p:cNvSpPr txBox="1"/>
          <p:nvPr/>
        </p:nvSpPr>
        <p:spPr>
          <a:xfrm>
            <a:off x="6774426" y="268052"/>
            <a:ext cx="418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Total no of product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2753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02B9B0-A24C-A53E-DB7C-BA9BE109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157"/>
          <a:stretch/>
        </p:blipFill>
        <p:spPr>
          <a:xfrm>
            <a:off x="215234" y="953728"/>
            <a:ext cx="4598484" cy="5889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CAC807-D153-A384-59C5-C7B08BE99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916" y="1091381"/>
            <a:ext cx="5948516" cy="5614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AB2CBC-8B38-8347-3E46-7B2CC7B95935}"/>
              </a:ext>
            </a:extLst>
          </p:cNvPr>
          <p:cNvSpPr txBox="1"/>
          <p:nvPr/>
        </p:nvSpPr>
        <p:spPr>
          <a:xfrm>
            <a:off x="5447071" y="206477"/>
            <a:ext cx="3913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4. Last 3 Rows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91A98-0A6F-41C9-C880-FFFE9BB10F8F}"/>
              </a:ext>
            </a:extLst>
          </p:cNvPr>
          <p:cNvSpPr txBox="1"/>
          <p:nvPr/>
        </p:nvSpPr>
        <p:spPr>
          <a:xfrm>
            <a:off x="215234" y="127819"/>
            <a:ext cx="354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Information about data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8970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7D2CCB-F7D3-263E-B47C-DCC2F041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16" y="938736"/>
            <a:ext cx="6227742" cy="5796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51545-02E6-5E8A-08AF-B3CEF4F34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264" y="1281514"/>
            <a:ext cx="4563112" cy="5258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8DE410-EA9F-38EF-F902-A6AAC14E5EEE}"/>
              </a:ext>
            </a:extLst>
          </p:cNvPr>
          <p:cNvSpPr txBox="1"/>
          <p:nvPr/>
        </p:nvSpPr>
        <p:spPr>
          <a:xfrm>
            <a:off x="6990264" y="353961"/>
            <a:ext cx="4297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 Checking null value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F1E71-98B0-DFB0-5078-972739918CBF}"/>
              </a:ext>
            </a:extLst>
          </p:cNvPr>
          <p:cNvSpPr txBox="1"/>
          <p:nvPr/>
        </p:nvSpPr>
        <p:spPr>
          <a:xfrm>
            <a:off x="268216" y="147484"/>
            <a:ext cx="4431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5. Get basic info and stats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6030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412D9-C09B-4EDA-750E-5C9F4349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34" y="737418"/>
            <a:ext cx="5984554" cy="2785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31CE2-9451-A129-16BC-A74931B9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432" y="697742"/>
            <a:ext cx="5548068" cy="6036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C4470-8D44-9176-7675-F7D58216A985}"/>
              </a:ext>
            </a:extLst>
          </p:cNvPr>
          <p:cNvSpPr txBox="1"/>
          <p:nvPr/>
        </p:nvSpPr>
        <p:spPr>
          <a:xfrm>
            <a:off x="216310" y="174522"/>
            <a:ext cx="3559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7.Column name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396D4-A30A-C589-DB9A-CEB94EE908E3}"/>
              </a:ext>
            </a:extLst>
          </p:cNvPr>
          <p:cNvSpPr txBox="1"/>
          <p:nvPr/>
        </p:nvSpPr>
        <p:spPr>
          <a:xfrm>
            <a:off x="6499123" y="174522"/>
            <a:ext cx="51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 Sort Actual price in ascending order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3445D5-2346-6F9F-4E3C-0A76E0C5B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057" y="3742044"/>
            <a:ext cx="2853795" cy="29918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E44087-2D64-976D-683D-FD992BF0C620}"/>
              </a:ext>
            </a:extLst>
          </p:cNvPr>
          <p:cNvSpPr txBox="1"/>
          <p:nvPr/>
        </p:nvSpPr>
        <p:spPr>
          <a:xfrm>
            <a:off x="383458" y="4483510"/>
            <a:ext cx="209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9. Data type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6047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F8783-183E-BA44-6E89-2CE585C6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9" y="1042219"/>
            <a:ext cx="5895805" cy="5648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5A2042-00AC-7E16-9914-343D64610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806244"/>
            <a:ext cx="5590781" cy="5982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CE4918-D65F-8E83-DA9C-C1CBA168E2B7}"/>
              </a:ext>
            </a:extLst>
          </p:cNvPr>
          <p:cNvSpPr txBox="1"/>
          <p:nvPr/>
        </p:nvSpPr>
        <p:spPr>
          <a:xfrm>
            <a:off x="200419" y="285135"/>
            <a:ext cx="4381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  Resetting the index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ABA8F-786A-D860-8AD5-BF2CE66A2DCE}"/>
              </a:ext>
            </a:extLst>
          </p:cNvPr>
          <p:cNvSpPr txBox="1"/>
          <p:nvPr/>
        </p:nvSpPr>
        <p:spPr>
          <a:xfrm>
            <a:off x="6479458" y="146635"/>
            <a:ext cx="468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Sorting value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06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C96DD1-75EB-8FE3-9138-142373CA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6" y="936246"/>
            <a:ext cx="5572516" cy="3962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C6CD3B-2A52-20E3-2E27-EB1563FB6DB4}"/>
              </a:ext>
            </a:extLst>
          </p:cNvPr>
          <p:cNvSpPr txBox="1"/>
          <p:nvPr/>
        </p:nvSpPr>
        <p:spPr>
          <a:xfrm>
            <a:off x="179356" y="314632"/>
            <a:ext cx="398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12. Find out std Deviation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463B35-DD7B-1ACF-EDBE-712EE3654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37852"/>
            <a:ext cx="5252623" cy="4940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0036F7-891D-D385-A759-5366961226DE}"/>
              </a:ext>
            </a:extLst>
          </p:cNvPr>
          <p:cNvSpPr txBox="1"/>
          <p:nvPr/>
        </p:nvSpPr>
        <p:spPr>
          <a:xfrm>
            <a:off x="6096000" y="137652"/>
            <a:ext cx="525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 Filter: ACs priced above ₹40,000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092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739DA-CFD4-4F71-F8A1-3C13C2FE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62" y="1002890"/>
            <a:ext cx="5351783" cy="57174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B1ACB8-91B9-C7F9-AA78-AC31AD8B5352}"/>
              </a:ext>
            </a:extLst>
          </p:cNvPr>
          <p:cNvSpPr txBox="1"/>
          <p:nvPr/>
        </p:nvSpPr>
        <p:spPr>
          <a:xfrm>
            <a:off x="294968" y="21631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 Fill missing prices with mean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8A15E-951B-F143-3769-247857D93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283" y="1002890"/>
            <a:ext cx="6209234" cy="5516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D1C001-B88F-87E3-C5A3-355A1E784601}"/>
              </a:ext>
            </a:extLst>
          </p:cNvPr>
          <p:cNvSpPr txBox="1"/>
          <p:nvPr/>
        </p:nvSpPr>
        <p:spPr>
          <a:xfrm>
            <a:off x="5835283" y="127819"/>
            <a:ext cx="421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15. Sorted by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04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1D9982-7E15-D511-1DD1-BE6A04FD1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0" y="823244"/>
            <a:ext cx="10964805" cy="58872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4C096F-49A8-91F2-BF0E-92D33CEE119D}"/>
              </a:ext>
            </a:extLst>
          </p:cNvPr>
          <p:cNvSpPr txBox="1"/>
          <p:nvPr/>
        </p:nvSpPr>
        <p:spPr>
          <a:xfrm>
            <a:off x="367790" y="147484"/>
            <a:ext cx="700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16. Group by name and actual price and mean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9119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160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Courier New</vt:lpstr>
      <vt:lpstr>Office Theme</vt:lpstr>
      <vt:lpstr>EDS Activity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Lila Poonawalla</dc:creator>
  <cp:lastModifiedBy>Lila Poonawalla</cp:lastModifiedBy>
  <cp:revision>3</cp:revision>
  <dcterms:created xsi:type="dcterms:W3CDTF">2025-05-01T01:48:58Z</dcterms:created>
  <dcterms:modified xsi:type="dcterms:W3CDTF">2025-05-06T19:34:38Z</dcterms:modified>
</cp:coreProperties>
</file>