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8205-128E-4EBB-842F-8403E3ACA5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AAB8-F814-4F8A-B0A0-5AC66880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2716725" y="2729753"/>
            <a:ext cx="1552856" cy="6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343407" y="3792072"/>
            <a:ext cx="860612" cy="18019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398304" y="371472"/>
            <a:ext cx="874059" cy="1636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787828" y="1882019"/>
            <a:ext cx="874059" cy="16366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 rot="10800000">
            <a:off x="6190129" y="4764739"/>
            <a:ext cx="860612" cy="18019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7140384" y="3778620"/>
            <a:ext cx="2263027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2716725" y="2729753"/>
            <a:ext cx="1552856" cy="6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318182" y="3509682"/>
            <a:ext cx="860612" cy="18019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806765" y="1694959"/>
            <a:ext cx="860612" cy="18019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398304" y="371472"/>
            <a:ext cx="874059" cy="1636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787828" y="1882019"/>
            <a:ext cx="874059" cy="16366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 rot="10800000">
            <a:off x="6190129" y="4764739"/>
            <a:ext cx="860612" cy="18019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7140384" y="3778620"/>
            <a:ext cx="2263027" cy="9412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1618553" y="2357720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1416849" y="2882153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327635" y="2102227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t="29832" r="26077" b="26471"/>
          <a:stretch/>
        </p:blipFill>
        <p:spPr>
          <a:xfrm>
            <a:off x="67234" y="2689412"/>
            <a:ext cx="1371601" cy="69924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766989" y="5538928"/>
            <a:ext cx="874059" cy="16366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680264" y="3354483"/>
            <a:ext cx="874059" cy="1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3738697" y="2891117"/>
            <a:ext cx="1552856" cy="6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343407" y="3536579"/>
            <a:ext cx="860612" cy="18019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 rot="20606812">
            <a:off x="5235392" y="1954311"/>
            <a:ext cx="860612" cy="18019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398304" y="371472"/>
            <a:ext cx="874059" cy="1636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6131859" y="1915930"/>
            <a:ext cx="874059" cy="16366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 rot="10800000">
            <a:off x="6190129" y="5719479"/>
            <a:ext cx="860612" cy="18019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7140384" y="3778620"/>
            <a:ext cx="2263027" cy="9412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3326324" y="2182909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1658895" y="2102227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327635" y="2102227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t="29832" r="26077" b="26471"/>
          <a:stretch/>
        </p:blipFill>
        <p:spPr>
          <a:xfrm>
            <a:off x="2285993" y="2689412"/>
            <a:ext cx="1371601" cy="69924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894138" y="3466363"/>
            <a:ext cx="874059" cy="16366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6096000" y="40166"/>
            <a:ext cx="874059" cy="1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2716725" y="2729753"/>
            <a:ext cx="1552856" cy="6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343407" y="3792072"/>
            <a:ext cx="860612" cy="18019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398304" y="371472"/>
            <a:ext cx="874059" cy="1636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787828" y="1882019"/>
            <a:ext cx="874059" cy="16366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 rot="10800000">
            <a:off x="6190129" y="4764739"/>
            <a:ext cx="860612" cy="18019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7140384" y="3778620"/>
            <a:ext cx="2263027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2716725" y="2729753"/>
            <a:ext cx="1552856" cy="6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343407" y="3792072"/>
            <a:ext cx="860612" cy="18019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398304" y="371472"/>
            <a:ext cx="874059" cy="1636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787828" y="1882019"/>
            <a:ext cx="874059" cy="16366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 rot="10800000">
            <a:off x="6190129" y="4764739"/>
            <a:ext cx="860612" cy="18019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7140384" y="3778620"/>
            <a:ext cx="2263027" cy="9412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29517" r="26077" b="26471"/>
          <a:stretch/>
        </p:blipFill>
        <p:spPr>
          <a:xfrm>
            <a:off x="15898" y="2771774"/>
            <a:ext cx="1098595" cy="70429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114493" y="3361765"/>
            <a:ext cx="3188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06071" y="3012141"/>
            <a:ext cx="927847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 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8606119" y="2864223"/>
            <a:ext cx="1552856" cy="6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250103" y="4861952"/>
            <a:ext cx="860612" cy="18019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470869" y="161364"/>
            <a:ext cx="860612" cy="18019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63" t="43343" r="27051" b="6736"/>
          <a:stretch/>
        </p:blipFill>
        <p:spPr>
          <a:xfrm rot="10800000">
            <a:off x="6150908" y="5923429"/>
            <a:ext cx="855010" cy="10652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1896593" y="3694579"/>
            <a:ext cx="2263027" cy="9412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7449117" y="2310644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4288420" y="2277257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327635" y="2102227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t="29832" r="26077" b="26471"/>
          <a:stretch/>
        </p:blipFill>
        <p:spPr>
          <a:xfrm>
            <a:off x="2897771" y="2743759"/>
            <a:ext cx="1371601" cy="69924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5586813" y="4683778"/>
            <a:ext cx="874059" cy="16366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1" t="23619" r="46584" b="33690"/>
          <a:stretch/>
        </p:blipFill>
        <p:spPr>
          <a:xfrm>
            <a:off x="11060487" y="3941668"/>
            <a:ext cx="1135996" cy="8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1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3059" y="0"/>
            <a:ext cx="2702859" cy="6979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111188"/>
            <a:ext cx="12192000" cy="2770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0"/>
            <a:endCxn id="3" idx="2"/>
          </p:cNvCxnSpPr>
          <p:nvPr/>
        </p:nvCxnSpPr>
        <p:spPr>
          <a:xfrm>
            <a:off x="5654489" y="0"/>
            <a:ext cx="0" cy="69790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76065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3059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3059" y="2111188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05918" y="2111188"/>
            <a:ext cx="0" cy="27700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03059" y="4881282"/>
            <a:ext cx="27028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50567" y="1448921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1631" y="1499347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72971" y="149038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3275" y="1503830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197947" y="5345276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06771" y="4937312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669670" y="1072263"/>
            <a:ext cx="1418805" cy="605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7200900" y="635374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7205383" y="1097055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205383" y="1581147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3740526" y="4933952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3745009" y="5395633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745009" y="5852831"/>
            <a:ext cx="356345" cy="4975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69522" y="4977653"/>
            <a:ext cx="356345" cy="4975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17756" y="4968689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4954" y="4982136"/>
            <a:ext cx="356345" cy="497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88889" l="34667" r="70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00" t="8822" r="27052" b="6736"/>
          <a:stretch/>
        </p:blipFill>
        <p:spPr>
          <a:xfrm>
            <a:off x="4547132" y="2308693"/>
            <a:ext cx="860612" cy="18019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10782583" y="2050991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1812271" y="2114969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t="29832" r="26077" b="26471"/>
          <a:stretch/>
        </p:blipFill>
        <p:spPr>
          <a:xfrm>
            <a:off x="7595777" y="2759376"/>
            <a:ext cx="1371601" cy="69924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6086618" y="1652862"/>
            <a:ext cx="874059" cy="16366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16" b="6677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29154"/>
          <a:stretch/>
        </p:blipFill>
        <p:spPr>
          <a:xfrm>
            <a:off x="598674" y="2817159"/>
            <a:ext cx="1552856" cy="6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283" b="68182" l="8268" r="90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62" t="23619" b="26471"/>
          <a:stretch/>
        </p:blipFill>
        <p:spPr>
          <a:xfrm>
            <a:off x="7116977" y="3919819"/>
            <a:ext cx="2263027" cy="9412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>
            <a:off x="4848106" y="4150380"/>
            <a:ext cx="874059" cy="16366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33" b="90722" l="37452" r="656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95" t="11431" r="30745"/>
          <a:stretch/>
        </p:blipFill>
        <p:spPr>
          <a:xfrm rot="10800000">
            <a:off x="6173319" y="-181260"/>
            <a:ext cx="874059" cy="1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2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Ekta sangtani</dc:creator>
  <cp:lastModifiedBy>Ekta sangtani</cp:lastModifiedBy>
  <cp:revision>8</cp:revision>
  <dcterms:created xsi:type="dcterms:W3CDTF">2020-05-09T06:57:49Z</dcterms:created>
  <dcterms:modified xsi:type="dcterms:W3CDTF">2020-05-09T09:19:09Z</dcterms:modified>
</cp:coreProperties>
</file>