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4" d="100"/>
          <a:sy n="64" d="100"/>
        </p:scale>
        <p:origin x="-1978" y="-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Enchanted Wings: Marvels of Butterfly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Deep Learning-Based Butterfly Classification System</a:t>
            </a:r>
          </a:p>
          <a:p>
            <a:r>
              <a:t>Presented by: J. Bhagya Suma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Butterflies are indicators of ecosystem health, but manual classification is time-consuming and error-prone.</a:t>
            </a:r>
          </a:p>
          <a:p>
            <a:r>
              <a:t>So, I built an AI-powered solution using image classification to automate this 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used a Kaggle dataset with over 6,499 images across 75 butterfly species.</a:t>
            </a:r>
          </a:p>
          <a:p>
            <a:r>
              <a:t>To train the model efficiently, I used transfer learning with VGG16, which helps reduce training time and improve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model uses the pre-trained VGG16 CNN model. Only the final layers are retrained on our dataset.</a:t>
            </a:r>
          </a:p>
          <a:p>
            <a:r>
              <a:rPr dirty="0"/>
              <a:t>Earlier layers are frozen to preserve generic feature extraction abilities.</a:t>
            </a:r>
          </a:p>
          <a:p>
            <a:r>
              <a:rPr dirty="0"/>
              <a:t>The final dense layer uses </a:t>
            </a:r>
            <a:r>
              <a:rPr dirty="0" err="1"/>
              <a:t>softmax</a:t>
            </a:r>
            <a:r>
              <a:rPr dirty="0"/>
              <a:t> to classify the butterfly species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Framework: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User uploads an image using the web interface.</a:t>
            </a:r>
          </a:p>
          <a:p>
            <a:r>
              <a:rPr dirty="0"/>
              <a:t>2. Flask backend sends the image to the trained model.</a:t>
            </a:r>
          </a:p>
          <a:p>
            <a:r>
              <a:rPr dirty="0"/>
              <a:t>3. The model predicts the species.</a:t>
            </a:r>
          </a:p>
          <a:p>
            <a:r>
              <a:rPr dirty="0"/>
              <a:t>4. UI displays the prediction.</a:t>
            </a:r>
          </a:p>
          <a:p>
            <a:r>
              <a:rPr dirty="0"/>
              <a:t>This makes the system user-friendly and efficient.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simple Flask web app handles the process:</a:t>
            </a:r>
          </a:p>
          <a:p>
            <a:r>
              <a:rPr dirty="0"/>
              <a:t>- index.html: Uploads butterfly image</a:t>
            </a:r>
          </a:p>
          <a:p>
            <a:r>
              <a:rPr dirty="0"/>
              <a:t>- result.html: Shows predicted species</a:t>
            </a:r>
          </a:p>
          <a:p>
            <a:r>
              <a:rPr dirty="0"/>
              <a:t>- app.py: Backend </a:t>
            </a:r>
            <a:r>
              <a:rPr dirty="0" smtClean="0"/>
              <a:t>script</a:t>
            </a:r>
            <a:r>
              <a:rPr lang="en-US" dirty="0" smtClean="0"/>
              <a:t>(Flask application)</a:t>
            </a:r>
            <a:endParaRPr dirty="0"/>
          </a:p>
          <a:p>
            <a:r>
              <a:rPr dirty="0"/>
              <a:t>- vgg16_model.h5: </a:t>
            </a:r>
            <a:r>
              <a:rPr dirty="0" err="1"/>
              <a:t>Pretrained</a:t>
            </a:r>
            <a:r>
              <a:rPr dirty="0"/>
              <a:t> </a:t>
            </a:r>
            <a:r>
              <a:rPr lang="en-US" dirty="0" smtClean="0"/>
              <a:t>(saved) </a:t>
            </a:r>
            <a:r>
              <a:rPr dirty="0" smtClean="0"/>
              <a:t>model</a:t>
            </a:r>
            <a:endParaRPr dirty="0"/>
          </a:p>
          <a:p>
            <a:r>
              <a:rPr dirty="0"/>
              <a:t>It runs locally at http://localhost:5000.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Known Issues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Known Issues:</a:t>
            </a:r>
          </a:p>
          <a:p>
            <a:r>
              <a:t>- Some classes in the dataset have fewer samples</a:t>
            </a:r>
          </a:p>
          <a:p>
            <a:r>
              <a:t>- UI is basic and lacks responsiveness</a:t>
            </a:r>
          </a:p>
          <a:p>
            <a:endParaRPr/>
          </a:p>
          <a:p>
            <a:r>
              <a:t>Future Enhancements:</a:t>
            </a:r>
          </a:p>
          <a:p>
            <a:r>
              <a:t>- Add Grad-CAM visualizations</a:t>
            </a:r>
          </a:p>
          <a:p>
            <a:r>
              <a:t>- Improve UI design</a:t>
            </a:r>
          </a:p>
          <a:p>
            <a:r>
              <a:t>- Expand dataset for better generalization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dirty="0" smtClean="0"/>
              <a:t>Thank </a:t>
            </a:r>
            <a:r>
              <a:rPr dirty="0"/>
              <a:t>you for watching this demo </a:t>
            </a:r>
            <a:r>
              <a:rPr/>
              <a:t>on </a:t>
            </a:r>
            <a:r>
              <a:rPr lang="en-US" smtClean="0"/>
              <a:t>   </a:t>
            </a:r>
            <a:r>
              <a:rPr smtClean="0"/>
              <a:t>Enchanted </a:t>
            </a:r>
            <a:r>
              <a:rPr dirty="0"/>
              <a:t>Wings.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289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Enchanted Wings: Marvels of Butterfly Species</vt:lpstr>
      <vt:lpstr>Problem Statement</vt:lpstr>
      <vt:lpstr>Dataset Overview</vt:lpstr>
      <vt:lpstr>Model Architecture</vt:lpstr>
      <vt:lpstr>System Workflow</vt:lpstr>
      <vt:lpstr>Flask Web App</vt:lpstr>
      <vt:lpstr>Known Issues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Enchanted Wings: Marvels of Butterfly Species</dc:title>
  <dc:subject/>
  <dc:creator/>
  <cp:keywords/>
  <dc:description>generated using python-pptx</dc:description>
  <cp:lastModifiedBy>Arun</cp:lastModifiedBy>
  <cp:revision>5</cp:revision>
  <dcterms:created xsi:type="dcterms:W3CDTF">2013-01-27T09:14:16Z</dcterms:created>
  <dcterms:modified xsi:type="dcterms:W3CDTF">2025-07-18T17:24:13Z</dcterms:modified>
  <cp:category/>
</cp:coreProperties>
</file>