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8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150" y="1496289"/>
            <a:ext cx="4507346" cy="2386879"/>
          </a:xfrm>
        </p:spPr>
        <p:txBody>
          <a:bodyPr/>
          <a:lstStyle/>
          <a:p>
            <a:r>
              <a:rPr lang="en-US" dirty="0"/>
              <a:t>REsTAURANT ORDER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0660" y="6347713"/>
            <a:ext cx="3284832" cy="607269"/>
          </a:xfrm>
        </p:spPr>
        <p:txBody>
          <a:bodyPr/>
          <a:lstStyle/>
          <a:p>
            <a:r>
              <a:rPr lang="en-US" dirty="0"/>
              <a:t>BHAGYAVANTHA​​</a:t>
            </a:r>
          </a:p>
        </p:txBody>
      </p:sp>
      <p:pic>
        <p:nvPicPr>
          <p:cNvPr id="19" name="Picture Placeholder 18" descr="A half booth, table, and chair at a restaurant">
            <a:extLst>
              <a:ext uri="{FF2B5EF4-FFF2-40B4-BE49-F238E27FC236}">
                <a16:creationId xmlns:a16="http://schemas.microsoft.com/office/drawing/2014/main" id="{43474057-1F43-4A8C-A00F-A151DC1D10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677150" cy="6858000"/>
          </a:xfrm>
        </p:spPr>
      </p:pic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1443318" y="1796731"/>
            <a:ext cx="978945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+mj-lt"/>
              </a:rPr>
              <a:t>SITUATION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You’ve just been hired as a Data Analyst for the taste of the World Café, a restaurant that has diverse menu offerings and severe generous portion.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9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1506071" y="1497106"/>
            <a:ext cx="978945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CHALLENGES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The Taste of the World Café debuted a new menu at the start of the year.</a:t>
            </a: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The task is to dig into the customer data to see:</a:t>
            </a:r>
          </a:p>
          <a:p>
            <a:pPr marL="571500" indent="-571500">
              <a:buAutoNum type="romanLcParenR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which menu items are doing well and not well </a:t>
            </a:r>
          </a:p>
          <a:p>
            <a:pPr marL="571500" indent="-571500">
              <a:buAutoNum type="romanLcParenR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what the top customers seem to like best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9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1353671" y="1274564"/>
            <a:ext cx="978945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OBJECTIVES</a:t>
            </a:r>
          </a:p>
          <a:p>
            <a:endParaRPr lang="en-IN" sz="4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Explore the menu_items table to get an idea of what’s on the menu.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Explore the order_details table to get an idea of the data that’s been collected.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Use both tables to understand how customers are reacting to the new menu.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149C3A-CCE6-24F5-311B-615EA02EE3C4}"/>
              </a:ext>
            </a:extLst>
          </p:cNvPr>
          <p:cNvSpPr txBox="1"/>
          <p:nvPr/>
        </p:nvSpPr>
        <p:spPr>
          <a:xfrm>
            <a:off x="10201835" y="6506597"/>
            <a:ext cx="2061881" cy="27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bg1"/>
                </a:solidFill>
              </a:rPr>
              <a:t>Data Source : 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9904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464689" y="1039906"/>
            <a:ext cx="67952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INSIGHTS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We can see the menu item table here in which as we can observe there are 4 different categories.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We can also the observe the average prices for the four different categories.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F7E54-388A-7351-941E-010FAA8B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282" y="1039906"/>
            <a:ext cx="3417029" cy="5513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4A0D8-6838-6E3F-976B-7F823182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0" y="5190566"/>
            <a:ext cx="2470973" cy="11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573741" y="510988"/>
            <a:ext cx="745863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INSIGHTS</a:t>
            </a:r>
          </a:p>
          <a:p>
            <a:endParaRPr lang="en-IN" sz="44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We can also observe here top 5 orders that </a:t>
            </a: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spent most money.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We can also observe the top order_id #440</a:t>
            </a: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spend analysis on different categories.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38B63-FBE4-285B-A8B8-FA2269CD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355" y="1005159"/>
            <a:ext cx="2655056" cy="1782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A820E-F8D1-6E6C-6FA4-EAF6A726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5" y="4248136"/>
            <a:ext cx="2655056" cy="16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600636" y="2059394"/>
            <a:ext cx="63111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INSIGHTS</a:t>
            </a:r>
          </a:p>
          <a:p>
            <a:endParaRPr lang="en-IN" sz="4400" dirty="0">
              <a:solidFill>
                <a:schemeClr val="bg1"/>
              </a:solidFill>
              <a:latin typeface="+mj-lt"/>
            </a:endParaRP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We can also observe the details of the top 5 highest spend order over here.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258CE-1B9F-866A-C9B5-8757D99D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72" y="1161818"/>
            <a:ext cx="2905545" cy="52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6B0717B-5357-0663-36C8-CD7373ABDA81}"/>
              </a:ext>
            </a:extLst>
          </p:cNvPr>
          <p:cNvSpPr txBox="1"/>
          <p:nvPr/>
        </p:nvSpPr>
        <p:spPr>
          <a:xfrm>
            <a:off x="573741" y="510988"/>
            <a:ext cx="978945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+mj-lt"/>
              </a:rPr>
              <a:t>Findings</a:t>
            </a:r>
          </a:p>
          <a:p>
            <a:endParaRPr lang="en-IN" sz="4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We can observe that there is a great demand for Italian dishes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Even though the prices for Italian dishes is high the customer liked it most.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The top five customers has also more likely ordered the Italian dishes over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+mj-lt"/>
              </a:rPr>
              <a:t>The highest spend is also the Italian dishes with the top customer ordering it over 8 times.</a:t>
            </a:r>
          </a:p>
          <a:p>
            <a:endParaRPr lang="en-IN" sz="28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6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267" y="2823883"/>
            <a:ext cx="4102474" cy="9158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9862A8-72F8-4043-A021-816AC74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0660" y="6347713"/>
            <a:ext cx="3284832" cy="607269"/>
          </a:xfrm>
        </p:spPr>
        <p:txBody>
          <a:bodyPr/>
          <a:lstStyle/>
          <a:p>
            <a:r>
              <a:rPr lang="en-US" dirty="0"/>
              <a:t>BHAGYAVANTHA​​</a:t>
            </a:r>
          </a:p>
        </p:txBody>
      </p:sp>
      <p:pic>
        <p:nvPicPr>
          <p:cNvPr id="19" name="Picture Placeholder 18" descr="A half booth, table, and chair at a restaurant">
            <a:extLst>
              <a:ext uri="{FF2B5EF4-FFF2-40B4-BE49-F238E27FC236}">
                <a16:creationId xmlns:a16="http://schemas.microsoft.com/office/drawing/2014/main" id="{43474057-1F43-4A8C-A00F-A151DC1D10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677150" cy="6858000"/>
          </a:xfrm>
        </p:spPr>
      </p:pic>
    </p:spTree>
    <p:extLst>
      <p:ext uri="{BB962C8B-B14F-4D97-AF65-F5344CB8AC3E}">
        <p14:creationId xmlns:p14="http://schemas.microsoft.com/office/powerpoint/2010/main" val="15810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68</TotalTime>
  <Words>289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Courier New</vt:lpstr>
      <vt:lpstr>Kunstler Script</vt:lpstr>
      <vt:lpstr>Office Theme</vt:lpstr>
      <vt:lpstr>REsTAURANT ORDER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BHAGYAVANTHA .R</dc:creator>
  <cp:lastModifiedBy>BHAGYAVANTHA .R</cp:lastModifiedBy>
  <cp:revision>2</cp:revision>
  <dcterms:created xsi:type="dcterms:W3CDTF">2024-06-25T12:36:03Z</dcterms:created>
  <dcterms:modified xsi:type="dcterms:W3CDTF">2024-06-25T13:50:46Z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